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6" r:id="rId2"/>
    <p:sldId id="257" r:id="rId3"/>
    <p:sldId id="258" r:id="rId4"/>
    <p:sldId id="266" r:id="rId5"/>
    <p:sldId id="268" r:id="rId6"/>
    <p:sldId id="267" r:id="rId7"/>
    <p:sldId id="277" r:id="rId8"/>
    <p:sldId id="278" r:id="rId9"/>
    <p:sldId id="259" r:id="rId10"/>
    <p:sldId id="284" r:id="rId11"/>
    <p:sldId id="269" r:id="rId12"/>
    <p:sldId id="271" r:id="rId13"/>
    <p:sldId id="282" r:id="rId14"/>
    <p:sldId id="273" r:id="rId15"/>
    <p:sldId id="261" r:id="rId16"/>
    <p:sldId id="275" r:id="rId17"/>
    <p:sldId id="263" r:id="rId18"/>
    <p:sldId id="279" r:id="rId19"/>
    <p:sldId id="281" r:id="rId20"/>
    <p:sldId id="264" r:id="rId21"/>
    <p:sldId id="262" r:id="rId22"/>
    <p:sldId id="265" r:id="rId23"/>
    <p:sldId id="270" r:id="rId24"/>
    <p:sldId id="272" r:id="rId25"/>
    <p:sldId id="274" r:id="rId26"/>
    <p:sldId id="280" r:id="rId27"/>
    <p:sldId id="285"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1A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9D4A9F-CA47-4906-A38F-9858006BD7E9}" type="datetimeFigureOut">
              <a:rPr lang="zh-CN" altLang="en-US" smtClean="0"/>
              <a:t>2019/8/21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EE94CA-4609-422B-9DE2-5FC413581335}" type="slidenum">
              <a:rPr lang="zh-CN" altLang="en-US" smtClean="0"/>
              <a:t>‹#›</a:t>
            </a:fld>
            <a:endParaRPr lang="zh-CN" altLang="en-US"/>
          </a:p>
        </p:txBody>
      </p:sp>
    </p:spTree>
    <p:extLst>
      <p:ext uri="{BB962C8B-B14F-4D97-AF65-F5344CB8AC3E}">
        <p14:creationId xmlns:p14="http://schemas.microsoft.com/office/powerpoint/2010/main" val="207241593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EE94CA-4609-422B-9DE2-5FC413581335}" type="slidenum">
              <a:rPr lang="zh-CN" altLang="en-US" smtClean="0"/>
              <a:t>1</a:t>
            </a:fld>
            <a:endParaRPr lang="zh-CN" altLang="en-US"/>
          </a:p>
        </p:txBody>
      </p:sp>
    </p:spTree>
    <p:extLst>
      <p:ext uri="{BB962C8B-B14F-4D97-AF65-F5344CB8AC3E}">
        <p14:creationId xmlns:p14="http://schemas.microsoft.com/office/powerpoint/2010/main" val="2850895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EE94CA-4609-422B-9DE2-5FC413581335}" type="slidenum">
              <a:rPr lang="zh-CN" altLang="en-US" smtClean="0"/>
              <a:t>2</a:t>
            </a:fld>
            <a:endParaRPr lang="zh-CN" altLang="en-US"/>
          </a:p>
        </p:txBody>
      </p:sp>
    </p:spTree>
    <p:extLst>
      <p:ext uri="{BB962C8B-B14F-4D97-AF65-F5344CB8AC3E}">
        <p14:creationId xmlns:p14="http://schemas.microsoft.com/office/powerpoint/2010/main" val="12551508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EE94CA-4609-422B-9DE2-5FC413581335}" type="slidenum">
              <a:rPr lang="zh-CN" altLang="en-US" smtClean="0"/>
              <a:t>3</a:t>
            </a:fld>
            <a:endParaRPr lang="zh-CN" altLang="en-US"/>
          </a:p>
        </p:txBody>
      </p:sp>
    </p:spTree>
    <p:extLst>
      <p:ext uri="{BB962C8B-B14F-4D97-AF65-F5344CB8AC3E}">
        <p14:creationId xmlns:p14="http://schemas.microsoft.com/office/powerpoint/2010/main" val="14431548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p:cNvSpPr>
          <p:nvPr>
            <p:ph type="sldImg"/>
          </p:nvPr>
        </p:nvSpPr>
        <p:spPr bwMode="auto">
          <a:noFill/>
          <a:ln>
            <a:solidFill>
              <a:srgbClr val="000000"/>
            </a:solidFill>
            <a:miter lim="800000"/>
            <a:headEnd/>
            <a:tailEnd/>
          </a:ln>
        </p:spPr>
      </p:sp>
      <p:sp>
        <p:nvSpPr>
          <p:cNvPr id="4505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3FD106BD-0A98-43A6-817D-1A9962EE1F98}"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514569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p:spPr>
      </p:sp>
      <p:sp>
        <p:nvSpPr>
          <p:cNvPr id="49154"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37891"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marL="0" marR="0" lvl="0" indent="0" algn="r" defTabSz="914400" rtl="0" eaLnBrk="1" fontAlgn="base" latinLnBrk="0" hangingPunct="1">
              <a:lnSpc>
                <a:spcPct val="100000"/>
              </a:lnSpc>
              <a:spcBef>
                <a:spcPct val="0"/>
              </a:spcBef>
              <a:spcAft>
                <a:spcPct val="0"/>
              </a:spcAft>
              <a:buClrTx/>
              <a:buSzTx/>
              <a:buFontTx/>
              <a:buNone/>
              <a:tabLst/>
              <a:defRPr/>
            </a:pPr>
            <a:fld id="{62F5C956-77DD-46DB-A340-0DE919E4CD13}" type="slidenum">
              <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zh-CN"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660632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bwMode="auto">
          <a:noFill/>
          <a:ln>
            <a:solidFill>
              <a:srgbClr val="000000"/>
            </a:solidFill>
            <a:miter lim="800000"/>
            <a:headEnd/>
            <a:tailEnd/>
          </a:ln>
        </p:spPr>
      </p:sp>
      <p:sp>
        <p:nvSpPr>
          <p:cNvPr id="47106"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6284779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幻灯片图像占位符 1"/>
          <p:cNvSpPr>
            <a:spLocks noGrp="1" noRot="1" noChangeAspect="1"/>
          </p:cNvSpPr>
          <p:nvPr>
            <p:ph type="sldImg"/>
          </p:nvPr>
        </p:nvSpPr>
        <p:spPr bwMode="auto">
          <a:noFill/>
          <a:ln>
            <a:solidFill>
              <a:srgbClr val="000000"/>
            </a:solidFill>
            <a:miter lim="800000"/>
            <a:headEnd/>
            <a:tailEnd/>
          </a:ln>
        </p:spPr>
      </p:sp>
      <p:sp>
        <p:nvSpPr>
          <p:cNvPr id="69634"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B7877438-1A4B-4E47-B565-F76AA91B11E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736969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Rot="1" noChangeAspect="1" noTextEdit="1"/>
          </p:cNvSpPr>
          <p:nvPr>
            <p:ph type="sldImg"/>
          </p:nvPr>
        </p:nvSpPr>
        <p:spPr bwMode="auto">
          <a:noFill/>
          <a:ln>
            <a:solidFill>
              <a:srgbClr val="000000"/>
            </a:solidFill>
            <a:miter lim="800000"/>
            <a:headEnd/>
            <a:tailEnd/>
          </a:ln>
        </p:spPr>
      </p:sp>
      <p:sp>
        <p:nvSpPr>
          <p:cNvPr id="7168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0324303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EE94CA-4609-422B-9DE2-5FC413581335}" type="slidenum">
              <a:rPr lang="zh-CN" altLang="en-US" smtClean="0"/>
              <a:t>9</a:t>
            </a:fld>
            <a:endParaRPr lang="zh-CN" altLang="en-US"/>
          </a:p>
        </p:txBody>
      </p:sp>
    </p:spTree>
    <p:extLst>
      <p:ext uri="{BB962C8B-B14F-4D97-AF65-F5344CB8AC3E}">
        <p14:creationId xmlns:p14="http://schemas.microsoft.com/office/powerpoint/2010/main" val="2104835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幻灯片图像占位符 1"/>
          <p:cNvSpPr>
            <a:spLocks noGrp="1" noRot="1" noChangeAspect="1" noTextEdit="1"/>
          </p:cNvSpPr>
          <p:nvPr>
            <p:ph type="sldImg"/>
          </p:nvPr>
        </p:nvSpPr>
        <p:spPr bwMode="auto">
          <a:noFill/>
          <a:ln>
            <a:solidFill>
              <a:srgbClr val="000000"/>
            </a:solidFill>
            <a:miter lim="800000"/>
            <a:headEnd/>
            <a:tailEnd/>
          </a:ln>
        </p:spPr>
      </p:sp>
      <p:sp>
        <p:nvSpPr>
          <p:cNvPr id="83970" name="备注占位符 2"/>
          <p:cNvSpPr>
            <a:spLocks noGrp="1"/>
          </p:cNvSpPr>
          <p:nvPr>
            <p:ph type="body" idx="1"/>
          </p:nvPr>
        </p:nvSpPr>
        <p:spPr bwMode="auto">
          <a:noFill/>
        </p:spPr>
        <p:txBody>
          <a:bodyPr anchor="ctr"/>
          <a:lstStyle/>
          <a:p>
            <a:pPr defTabSz="914400" eaLnBrk="1" hangingPunct="1"/>
            <a:endParaRPr lang="zh-CN" altLang="en-US" smtClean="0"/>
          </a:p>
        </p:txBody>
      </p:sp>
      <p:sp>
        <p:nvSpPr>
          <p:cNvPr id="83971"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914400" rtl="0" eaLnBrk="0" fontAlgn="base" latinLnBrk="0" hangingPunct="0">
              <a:lnSpc>
                <a:spcPct val="100000"/>
              </a:lnSpc>
              <a:spcBef>
                <a:spcPct val="0"/>
              </a:spcBef>
              <a:spcAft>
                <a:spcPct val="0"/>
              </a:spcAft>
              <a:buClrTx/>
              <a:buSzTx/>
              <a:buFont typeface="Arial" charset="0"/>
              <a:buNone/>
              <a:tabLst/>
              <a:defRPr/>
            </a:pPr>
            <a:fld id="{174C496A-C1F9-473A-BA66-529207D8B931}"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0" fontAlgn="base" latinLnBrk="0" hangingPunct="0">
                <a:lnSpc>
                  <a:spcPct val="100000"/>
                </a:lnSpc>
                <a:spcBef>
                  <a:spcPct val="0"/>
                </a:spcBef>
                <a:spcAft>
                  <a:spcPct val="0"/>
                </a:spcAft>
                <a:buClrTx/>
                <a:buSzTx/>
                <a:buFont typeface="Arial" charset="0"/>
                <a:buNone/>
                <a:tabLst/>
                <a:defRPr/>
              </a:pPr>
              <a:t>10</a:t>
            </a:fld>
            <a:endParaRPr kumimoji="0" lang="en-US" altLang="zh-CN"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2945186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spect="1" noTextEdit="1"/>
          </p:cNvSpPr>
          <p:nvPr>
            <p:ph type="sldImg"/>
          </p:nvPr>
        </p:nvSpPr>
        <p:spPr bwMode="auto">
          <a:noFill/>
          <a:ln>
            <a:solidFill>
              <a:srgbClr val="000000"/>
            </a:solidFill>
            <a:miter lim="800000"/>
            <a:headEnd/>
            <a:tailEnd/>
          </a:ln>
        </p:spPr>
      </p:sp>
      <p:sp>
        <p:nvSpPr>
          <p:cNvPr id="5120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5316439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TextEdit="1"/>
          </p:cNvSpPr>
          <p:nvPr>
            <p:ph type="sldImg"/>
          </p:nvPr>
        </p:nvSpPr>
        <p:spPr bwMode="auto">
          <a:noFill/>
          <a:ln>
            <a:solidFill>
              <a:srgbClr val="000000"/>
            </a:solidFill>
            <a:miter lim="800000"/>
            <a:headEnd/>
            <a:tailEnd/>
          </a:ln>
        </p:spPr>
      </p:sp>
      <p:sp>
        <p:nvSpPr>
          <p:cNvPr id="55298"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4740146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headEnd/>
            <a:tailEnd/>
          </a:ln>
        </p:spPr>
      </p:sp>
      <p:sp>
        <p:nvSpPr>
          <p:cNvPr id="7987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8385608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headEnd/>
            <a:tailEnd/>
          </a:ln>
        </p:spPr>
      </p:sp>
      <p:sp>
        <p:nvSpPr>
          <p:cNvPr id="6144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1704366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EE94CA-4609-422B-9DE2-5FC413581335}" type="slidenum">
              <a:rPr lang="zh-CN" altLang="en-US" smtClean="0"/>
              <a:t>15</a:t>
            </a:fld>
            <a:endParaRPr lang="zh-CN" altLang="en-US"/>
          </a:p>
        </p:txBody>
      </p:sp>
    </p:spTree>
    <p:extLst>
      <p:ext uri="{BB962C8B-B14F-4D97-AF65-F5344CB8AC3E}">
        <p14:creationId xmlns:p14="http://schemas.microsoft.com/office/powerpoint/2010/main" val="28780346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p:cNvSpPr>
          <p:nvPr>
            <p:ph type="sldImg"/>
          </p:nvPr>
        </p:nvSpPr>
        <p:spPr bwMode="auto">
          <a:noFill/>
          <a:ln>
            <a:solidFill>
              <a:srgbClr val="000000"/>
            </a:solidFill>
            <a:miter lim="800000"/>
            <a:headEnd/>
            <a:tailEnd/>
          </a:ln>
        </p:spPr>
      </p:sp>
      <p:sp>
        <p:nvSpPr>
          <p:cNvPr id="6553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C9D1E306-1A25-48F5-8199-41ED57509B1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7173993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Rot="1" noChangeAspect="1" noTextEdit="1"/>
          </p:cNvSpPr>
          <p:nvPr>
            <p:ph type="sldImg"/>
          </p:nvPr>
        </p:nvSpPr>
        <p:spPr bwMode="auto">
          <a:noFill/>
          <a:ln>
            <a:solidFill>
              <a:srgbClr val="000000"/>
            </a:solidFill>
            <a:miter lim="800000"/>
            <a:headEnd/>
            <a:tailEnd/>
          </a:ln>
        </p:spPr>
      </p:sp>
      <p:sp>
        <p:nvSpPr>
          <p:cNvPr id="3891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612848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TextEdit="1"/>
          </p:cNvSpPr>
          <p:nvPr>
            <p:ph type="sldImg"/>
          </p:nvPr>
        </p:nvSpPr>
        <p:spPr bwMode="auto">
          <a:noFill/>
          <a:ln>
            <a:solidFill>
              <a:srgbClr val="000000"/>
            </a:solidFill>
            <a:miter lim="800000"/>
            <a:headEnd/>
            <a:tailEnd/>
          </a:ln>
        </p:spPr>
      </p:sp>
      <p:sp>
        <p:nvSpPr>
          <p:cNvPr id="73730"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41353473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幻灯片图像占位符 1"/>
          <p:cNvSpPr>
            <a:spLocks noGrp="1" noRot="1" noChangeAspect="1"/>
          </p:cNvSpPr>
          <p:nvPr>
            <p:ph type="sldImg"/>
          </p:nvPr>
        </p:nvSpPr>
        <p:spPr bwMode="auto">
          <a:noFill/>
          <a:ln>
            <a:solidFill>
              <a:srgbClr val="000000"/>
            </a:solidFill>
            <a:miter lim="800000"/>
            <a:headEnd/>
            <a:tailEnd/>
          </a:ln>
        </p:spPr>
      </p:sp>
      <p:sp>
        <p:nvSpPr>
          <p:cNvPr id="7782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1AD58759-6D97-4FCA-A961-FB09EB9BE63B}"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264374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幻灯片图像占位符 1"/>
          <p:cNvSpPr>
            <a:spLocks noGrp="1" noRot="1" noChangeAspect="1"/>
          </p:cNvSpPr>
          <p:nvPr>
            <p:ph type="sldImg"/>
          </p:nvPr>
        </p:nvSpPr>
        <p:spPr bwMode="auto">
          <a:noFill/>
          <a:ln>
            <a:solidFill>
              <a:srgbClr val="000000"/>
            </a:solidFill>
            <a:miter lim="800000"/>
            <a:headEnd/>
            <a:tailEnd/>
          </a:ln>
        </p:spPr>
      </p:sp>
      <p:sp>
        <p:nvSpPr>
          <p:cNvPr id="40962"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5302ACE0-6DD6-401C-96F1-FD92681A6A0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689030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EE94CA-4609-422B-9DE2-5FC413581335}" type="slidenum">
              <a:rPr lang="zh-CN" altLang="en-US" smtClean="0"/>
              <a:t>21</a:t>
            </a:fld>
            <a:endParaRPr lang="zh-CN" altLang="en-US"/>
          </a:p>
        </p:txBody>
      </p:sp>
    </p:spTree>
    <p:extLst>
      <p:ext uri="{BB962C8B-B14F-4D97-AF65-F5344CB8AC3E}">
        <p14:creationId xmlns:p14="http://schemas.microsoft.com/office/powerpoint/2010/main" val="8178870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幻灯片图像占位符 1"/>
          <p:cNvSpPr>
            <a:spLocks noGrp="1" noRot="1" noChangeAspect="1" noTextEdit="1"/>
          </p:cNvSpPr>
          <p:nvPr>
            <p:ph type="sldImg"/>
          </p:nvPr>
        </p:nvSpPr>
        <p:spPr bwMode="auto">
          <a:noFill/>
          <a:ln>
            <a:solidFill>
              <a:srgbClr val="000000"/>
            </a:solidFill>
            <a:miter lim="800000"/>
            <a:headEnd/>
            <a:tailEnd/>
          </a:ln>
        </p:spPr>
      </p:sp>
      <p:sp>
        <p:nvSpPr>
          <p:cNvPr id="43010"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43011"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914400" rtl="0" eaLnBrk="1" fontAlgn="base" latinLnBrk="0" hangingPunct="1">
              <a:lnSpc>
                <a:spcPct val="100000"/>
              </a:lnSpc>
              <a:spcBef>
                <a:spcPct val="0"/>
              </a:spcBef>
              <a:spcAft>
                <a:spcPct val="0"/>
              </a:spcAft>
              <a:buClrTx/>
              <a:buSzTx/>
              <a:buFontTx/>
              <a:buNone/>
              <a:tabLst/>
              <a:defRPr/>
            </a:pPr>
            <a:fld id="{BAD6F111-35FF-46D5-9D6D-15E9135AD08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zh-CN"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6571748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幻灯片图像占位符 1"/>
          <p:cNvSpPr>
            <a:spLocks noGrp="1" noRot="1" noChangeAspect="1"/>
          </p:cNvSpPr>
          <p:nvPr>
            <p:ph type="sldImg"/>
          </p:nvPr>
        </p:nvSpPr>
        <p:spPr bwMode="auto">
          <a:noFill/>
          <a:ln>
            <a:solidFill>
              <a:srgbClr val="000000"/>
            </a:solidFill>
            <a:miter lim="800000"/>
            <a:headEnd/>
            <a:tailEnd/>
          </a:ln>
        </p:spPr>
      </p:sp>
      <p:sp>
        <p:nvSpPr>
          <p:cNvPr id="5325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BFD14312-DD56-4EB8-A484-0D627E30F9A5}"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0897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TextEdit="1"/>
          </p:cNvSpPr>
          <p:nvPr>
            <p:ph type="sldImg"/>
          </p:nvPr>
        </p:nvSpPr>
        <p:spPr bwMode="auto">
          <a:noFill/>
          <a:ln>
            <a:solidFill>
              <a:srgbClr val="000000"/>
            </a:solidFill>
            <a:miter lim="800000"/>
            <a:headEnd/>
            <a:tailEnd/>
          </a:ln>
        </p:spPr>
      </p:sp>
      <p:sp>
        <p:nvSpPr>
          <p:cNvPr id="5939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3041520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p:cNvSpPr>
          <p:nvPr>
            <p:ph type="sldImg"/>
          </p:nvPr>
        </p:nvSpPr>
        <p:spPr bwMode="auto">
          <a:noFill/>
          <a:ln>
            <a:solidFill>
              <a:srgbClr val="000000"/>
            </a:solidFill>
            <a:miter lim="800000"/>
            <a:headEnd/>
            <a:tailEnd/>
          </a:ln>
        </p:spPr>
      </p:sp>
      <p:sp>
        <p:nvSpPr>
          <p:cNvPr id="6349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9F720370-682F-45A9-9D93-B08A09B88A3B}"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2213476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幻灯片图像占位符 1"/>
          <p:cNvSpPr>
            <a:spLocks noGrp="1" noRot="1" noChangeAspect="1" noTextEdit="1"/>
          </p:cNvSpPr>
          <p:nvPr>
            <p:ph type="sldImg"/>
          </p:nvPr>
        </p:nvSpPr>
        <p:spPr bwMode="auto">
          <a:noFill/>
          <a:ln>
            <a:solidFill>
              <a:srgbClr val="000000"/>
            </a:solidFill>
            <a:miter lim="800000"/>
            <a:headEnd/>
            <a:tailEnd/>
          </a:ln>
        </p:spPr>
      </p:sp>
      <p:sp>
        <p:nvSpPr>
          <p:cNvPr id="75778" name="备注占位符 2"/>
          <p:cNvSpPr>
            <a:spLocks noGrp="1"/>
          </p:cNvSpPr>
          <p:nvPr>
            <p:ph type="body" idx="1"/>
          </p:nvPr>
        </p:nvSpPr>
        <p:spPr bwMode="auto">
          <a:noFill/>
        </p:spPr>
        <p:txBody>
          <a:bodyPr/>
          <a:lstStyle/>
          <a:p>
            <a:pPr defTabSz="1087438">
              <a:spcBef>
                <a:spcPct val="0"/>
              </a:spcBef>
            </a:pPr>
            <a:endParaRPr lang="zh-CN" altLang="en-US" smtClean="0"/>
          </a:p>
        </p:txBody>
      </p:sp>
      <p:sp>
        <p:nvSpPr>
          <p:cNvPr id="7577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1087438" rtl="0" eaLnBrk="1" fontAlgn="base" latinLnBrk="0" hangingPunct="1">
              <a:lnSpc>
                <a:spcPct val="100000"/>
              </a:lnSpc>
              <a:spcBef>
                <a:spcPct val="0"/>
              </a:spcBef>
              <a:spcAft>
                <a:spcPct val="0"/>
              </a:spcAft>
              <a:buClrTx/>
              <a:buSzTx/>
              <a:buFontTx/>
              <a:buNone/>
              <a:tabLst/>
              <a:defRPr/>
            </a:pPr>
            <a:fld id="{8E24562A-FD23-4E70-8B70-E05AD578CBA2}"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1087438" rtl="0" eaLnBrk="1" fontAlgn="base" latinLnBrk="0" hangingPunct="1">
                <a:lnSpc>
                  <a:spcPct val="100000"/>
                </a:lnSpc>
                <a:spcBef>
                  <a:spcPct val="0"/>
                </a:spcBef>
                <a:spcAft>
                  <a:spcPct val="0"/>
                </a:spcAft>
                <a:buClrTx/>
                <a:buSzTx/>
                <a:buFontTx/>
                <a:buNone/>
                <a:tabLst/>
                <a:defRPr/>
              </a:pPr>
              <a:t>26</a:t>
            </a:fld>
            <a:endParaRPr kumimoji="0" lang="en-US" altLang="zh-CN"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25688327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EE94CA-4609-422B-9DE2-5FC413581335}" type="slidenum">
              <a:rPr lang="zh-CN" altLang="en-US" smtClean="0"/>
              <a:t>27</a:t>
            </a:fld>
            <a:endParaRPr lang="zh-CN" altLang="en-US"/>
          </a:p>
        </p:txBody>
      </p:sp>
    </p:spTree>
    <p:extLst>
      <p:ext uri="{BB962C8B-B14F-4D97-AF65-F5344CB8AC3E}">
        <p14:creationId xmlns:p14="http://schemas.microsoft.com/office/powerpoint/2010/main" val="3864546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5655673"/>
      </p:ext>
    </p:extLst>
  </p:cSld>
  <p:clrMapOvr>
    <a:masterClrMapping/>
  </p:clrMapOvr>
  <p:transition spd="med" advClick="0"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6521156"/>
      </p:ext>
    </p:extLst>
  </p:cSld>
  <p:clrMapOvr>
    <a:masterClrMapping/>
  </p:clrMapOvr>
  <p:transition spd="med" advClick="0"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7560282"/>
      </p:ext>
    </p:extLst>
  </p:cSld>
  <p:clrMapOvr>
    <a:masterClrMapping/>
  </p:clrMapOvr>
  <p:transition spd="med" advClick="0"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67470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8154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7967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1161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1141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7437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8683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7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62085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7350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9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858810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0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28690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1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79989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65022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4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30632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5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325774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6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28906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7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43329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8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4505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9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65469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0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21135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1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77253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2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59145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45036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4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584389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902" y="205620"/>
            <a:ext cx="8230197" cy="857250"/>
          </a:xfrm>
          <a:prstGeom prst="rect">
            <a:avLst/>
          </a:prstGeom>
        </p:spPr>
        <p:txBody>
          <a:bodyPr/>
          <a:lstStyle/>
          <a:p>
            <a:r>
              <a:rPr lang="en-US" altLang="zh-CN"/>
              <a:t>Click to edit Master title style</a:t>
            </a:r>
            <a:endParaRPr lang="zh-CN" altLang="en-US"/>
          </a:p>
        </p:txBody>
      </p:sp>
      <p:sp>
        <p:nvSpPr>
          <p:cNvPr id="3" name="Content Placeholder 2"/>
          <p:cNvSpPr>
            <a:spLocks noGrp="1"/>
          </p:cNvSpPr>
          <p:nvPr>
            <p:ph idx="1"/>
          </p:nvPr>
        </p:nvSpPr>
        <p:spPr>
          <a:xfrm>
            <a:off x="456902" y="1200452"/>
            <a:ext cx="8230197" cy="3394227"/>
          </a:xfrm>
          <a:prstGeom prst="rect">
            <a:avLst/>
          </a:prstGeo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Tree>
    <p:extLst>
      <p:ext uri="{BB962C8B-B14F-4D97-AF65-F5344CB8AC3E}">
        <p14:creationId xmlns:p14="http://schemas.microsoft.com/office/powerpoint/2010/main" val="6167536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Tree>
    <p:extLst>
      <p:ext uri="{BB962C8B-B14F-4D97-AF65-F5344CB8AC3E}">
        <p14:creationId xmlns:p14="http://schemas.microsoft.com/office/powerpoint/2010/main" val="117575942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59822566"/>
      </p:ext>
    </p:extLst>
  </p:cSld>
  <p:clrMapOvr>
    <a:masterClrMapping/>
  </p:clrMapOvr>
  <p:transition spd="med" advClick="0" advTm="0">
    <p:pull/>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jp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矩形 11"/>
          <p:cNvSpPr/>
          <p:nvPr userDrawn="1"/>
        </p:nvSpPr>
        <p:spPr>
          <a:xfrm>
            <a:off x="6307742" y="4421282"/>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8" name="图片 7"/>
          <p:cNvPicPr>
            <a:picLocks noChangeAspect="1"/>
          </p:cNvPicPr>
          <p:nvPr userDrawn="1"/>
        </p:nvPicPr>
        <p:blipFill>
          <a:blip r:embed="rId32">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9" name="图片 8"/>
          <p:cNvPicPr>
            <a:picLocks noChangeAspect="1"/>
          </p:cNvPicPr>
          <p:nvPr userDrawn="1"/>
        </p:nvPicPr>
        <p:blipFill rotWithShape="1">
          <a:blip r:embed="rId33" cstate="screen">
            <a:extLst>
              <a:ext uri="{28A0092B-C50C-407E-A947-70E740481C1C}">
                <a14:useLocalDpi xmlns:a14="http://schemas.microsoft.com/office/drawing/2010/main"/>
              </a:ext>
            </a:extLst>
          </a:blip>
          <a:srcRect b="-2"/>
          <a:stretch/>
        </p:blipFill>
        <p:spPr>
          <a:xfrm>
            <a:off x="0" y="3672114"/>
            <a:ext cx="9173029" cy="1471386"/>
          </a:xfrm>
          <a:prstGeom prst="rect">
            <a:avLst/>
          </a:prstGeom>
        </p:spPr>
      </p:pic>
      <p:sp>
        <p:nvSpPr>
          <p:cNvPr id="10" name="矩形 9"/>
          <p:cNvSpPr/>
          <p:nvPr userDrawn="1"/>
        </p:nvSpPr>
        <p:spPr>
          <a:xfrm>
            <a:off x="159657" y="711200"/>
            <a:ext cx="8781143" cy="42526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a:spLocks noChangeArrowheads="1"/>
          </p:cNvSpPr>
          <p:nvPr userDrawn="1"/>
        </p:nvSpPr>
        <p:spPr bwMode="auto">
          <a:xfrm>
            <a:off x="0" y="153310"/>
            <a:ext cx="574860" cy="582083"/>
          </a:xfrm>
          <a:prstGeom prst="rect">
            <a:avLst/>
          </a:prstGeom>
          <a:solidFill>
            <a:schemeClr val="tx2"/>
          </a:solidFill>
          <a:ln w="25400" algn="ctr">
            <a:noFill/>
            <a:miter lim="800000"/>
            <a:headEnd/>
            <a:tailEnd/>
          </a:ln>
        </p:spPr>
        <p:txBody>
          <a:bodyPr anchor="ctr"/>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032" name="Group 8"/>
          <p:cNvGrpSpPr>
            <a:grpSpLocks/>
          </p:cNvGrpSpPr>
          <p:nvPr userDrawn="1"/>
        </p:nvGrpSpPr>
        <p:grpSpPr bwMode="auto">
          <a:xfrm>
            <a:off x="643545" y="153309"/>
            <a:ext cx="1514046" cy="615346"/>
            <a:chOff x="431" y="159"/>
            <a:chExt cx="1014" cy="407"/>
          </a:xfrm>
        </p:grpSpPr>
        <p:sp>
          <p:nvSpPr>
            <p:cNvPr id="1030"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输入你的标题</a:t>
              </a:r>
            </a:p>
          </p:txBody>
        </p:sp>
        <p:sp>
          <p:nvSpPr>
            <p:cNvPr id="1031"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 name="Line 10"/>
          <p:cNvSpPr>
            <a:spLocks noChangeShapeType="1"/>
          </p:cNvSpPr>
          <p:nvPr userDrawn="1"/>
        </p:nvSpPr>
        <p:spPr bwMode="auto">
          <a:xfrm>
            <a:off x="2200891" y="632583"/>
            <a:ext cx="6943109" cy="0"/>
          </a:xfrm>
          <a:prstGeom prst="line">
            <a:avLst/>
          </a:prstGeom>
          <a:noFill/>
          <a:ln w="9525">
            <a:solidFill>
              <a:schemeClr val="tx2"/>
            </a:solidFill>
            <a:round/>
            <a:headEnd/>
            <a:tailEnd/>
          </a:ln>
          <a:effec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035" name="Text Box 11"/>
          <p:cNvSpPr txBox="1">
            <a:spLocks noChangeArrowheads="1"/>
          </p:cNvSpPr>
          <p:nvPr userDrawn="1"/>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284533616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9" r:id="rId16"/>
    <p:sldLayoutId id="2147483690" r:id="rId17"/>
    <p:sldLayoutId id="2147483691" r:id="rId18"/>
    <p:sldLayoutId id="2147483692" r:id="rId19"/>
    <p:sldLayoutId id="2147483693" r:id="rId20"/>
    <p:sldLayoutId id="2147483694" r:id="rId21"/>
    <p:sldLayoutId id="2147483695" r:id="rId22"/>
    <p:sldLayoutId id="2147483696" r:id="rId23"/>
    <p:sldLayoutId id="2147483697" r:id="rId24"/>
    <p:sldLayoutId id="2147483698" r:id="rId25"/>
    <p:sldLayoutId id="2147483699" r:id="rId26"/>
    <p:sldLayoutId id="2147483700" r:id="rId27"/>
    <p:sldLayoutId id="2147483701" r:id="rId28"/>
    <p:sldLayoutId id="2147483702" r:id="rId29"/>
    <p:sldLayoutId id="2147483662" r:id="rId30"/>
  </p:sldLayoutIdLst>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9" presetClass="entr" presetSubtype="0" fill="hold" nodeType="withEffect">
                                  <p:stCondLst>
                                    <p:cond delay="0"/>
                                  </p:stCondLst>
                                  <p:childTnLst>
                                    <p:set>
                                      <p:cBhvr>
                                        <p:cTn id="9" dur="1" fill="hold">
                                          <p:stCondLst>
                                            <p:cond delay="0"/>
                                          </p:stCondLst>
                                        </p:cTn>
                                        <p:tgtEl>
                                          <p:spTgt spid="1032"/>
                                        </p:tgtEl>
                                        <p:attrNameLst>
                                          <p:attrName>style.visibility</p:attrName>
                                        </p:attrNameLst>
                                      </p:cBhvr>
                                      <p:to>
                                        <p:strVal val="visible"/>
                                      </p:to>
                                    </p:set>
                                    <p:animEffect transition="in" filter="dissolve">
                                      <p:cBhvr>
                                        <p:cTn id="10" dur="500"/>
                                        <p:tgtEl>
                                          <p:spTgt spid="1032"/>
                                        </p:tgtEl>
                                      </p:cBhvr>
                                    </p:animEffect>
                                  </p:childTnLst>
                                </p:cTn>
                              </p:par>
                              <p:par>
                                <p:cTn id="11" presetID="22" presetClass="entr" presetSubtype="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035"/>
                                        </p:tgtEl>
                                        <p:attrNameLst>
                                          <p:attrName>style.visibility</p:attrName>
                                        </p:attrNameLst>
                                      </p:cBhvr>
                                      <p:to>
                                        <p:strVal val="visible"/>
                                      </p:to>
                                    </p:set>
                                    <p:animEffect transition="in" filter="dissolve">
                                      <p:cBhvr>
                                        <p:cTn id="16" dur="500"/>
                                        <p:tgtEl>
                                          <p:spTgt spid="1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35" grpId="0"/>
    </p:bldLst>
  </p:timing>
  <p:txStyles>
    <p:titleStyle>
      <a:lvl1pPr algn="ctr" defTabSz="909361" rtl="0" eaLnBrk="0" fontAlgn="base" hangingPunct="0">
        <a:spcBef>
          <a:spcPct val="0"/>
        </a:spcBef>
        <a:spcAft>
          <a:spcPct val="0"/>
        </a:spcAft>
        <a:defRPr sz="4421" kern="1200">
          <a:solidFill>
            <a:schemeClr val="tx1"/>
          </a:solidFill>
          <a:latin typeface="+mj-lt"/>
          <a:ea typeface="+mj-ea"/>
          <a:cs typeface="+mj-cs"/>
        </a:defRPr>
      </a:lvl1pPr>
      <a:lvl2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2pPr>
      <a:lvl3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3pPr>
      <a:lvl4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4pPr>
      <a:lvl5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5pPr>
      <a:lvl6pPr marL="430042" algn="ctr" defTabSz="909361" rtl="0" fontAlgn="base">
        <a:spcBef>
          <a:spcPct val="0"/>
        </a:spcBef>
        <a:spcAft>
          <a:spcPct val="0"/>
        </a:spcAft>
        <a:defRPr sz="4421">
          <a:solidFill>
            <a:schemeClr val="tx1"/>
          </a:solidFill>
          <a:latin typeface="Arial" pitchFamily="34" charset="0"/>
          <a:ea typeface="微软雅黑" pitchFamily="34" charset="-122"/>
        </a:defRPr>
      </a:lvl6pPr>
      <a:lvl7pPr marL="860085" algn="ctr" defTabSz="909361" rtl="0" fontAlgn="base">
        <a:spcBef>
          <a:spcPct val="0"/>
        </a:spcBef>
        <a:spcAft>
          <a:spcPct val="0"/>
        </a:spcAft>
        <a:defRPr sz="4421">
          <a:solidFill>
            <a:schemeClr val="tx1"/>
          </a:solidFill>
          <a:latin typeface="Arial" pitchFamily="34" charset="0"/>
          <a:ea typeface="微软雅黑" pitchFamily="34" charset="-122"/>
        </a:defRPr>
      </a:lvl7pPr>
      <a:lvl8pPr marL="1290127" algn="ctr" defTabSz="909361" rtl="0" fontAlgn="base">
        <a:spcBef>
          <a:spcPct val="0"/>
        </a:spcBef>
        <a:spcAft>
          <a:spcPct val="0"/>
        </a:spcAft>
        <a:defRPr sz="4421">
          <a:solidFill>
            <a:schemeClr val="tx1"/>
          </a:solidFill>
          <a:latin typeface="Arial" pitchFamily="34" charset="0"/>
          <a:ea typeface="微软雅黑" pitchFamily="34" charset="-122"/>
        </a:defRPr>
      </a:lvl8pPr>
      <a:lvl9pPr marL="1720169" algn="ctr" defTabSz="909361" rtl="0" fontAlgn="base">
        <a:spcBef>
          <a:spcPct val="0"/>
        </a:spcBef>
        <a:spcAft>
          <a:spcPct val="0"/>
        </a:spcAft>
        <a:defRPr sz="4421">
          <a:solidFill>
            <a:schemeClr val="tx1"/>
          </a:solidFill>
          <a:latin typeface="Arial" pitchFamily="34" charset="0"/>
          <a:ea typeface="微软雅黑" pitchFamily="34" charset="-122"/>
        </a:defRPr>
      </a:lvl9pPr>
    </p:titleStyle>
    <p:bodyStyle>
      <a:lvl1pPr marL="340450" indent="-340450" algn="l" defTabSz="909361" rtl="0" eaLnBrk="0" fontAlgn="base" hangingPunct="0">
        <a:spcBef>
          <a:spcPct val="20000"/>
        </a:spcBef>
        <a:spcAft>
          <a:spcPct val="0"/>
        </a:spcAft>
        <a:buFont typeface="Arial" charset="0"/>
        <a:buChar char="•"/>
        <a:defRPr sz="3198" kern="1200">
          <a:solidFill>
            <a:schemeClr val="tx1"/>
          </a:solidFill>
          <a:latin typeface="+mn-lt"/>
          <a:ea typeface="+mn-ea"/>
          <a:cs typeface="+mn-cs"/>
        </a:defRPr>
      </a:lvl1pPr>
      <a:lvl2pPr marL="739136" indent="-283708" algn="l" defTabSz="909361" rtl="0" eaLnBrk="0" fontAlgn="base" hangingPunct="0">
        <a:spcBef>
          <a:spcPct val="20000"/>
        </a:spcBef>
        <a:spcAft>
          <a:spcPct val="0"/>
        </a:spcAft>
        <a:buFont typeface="Arial" charset="0"/>
        <a:buChar char="–"/>
        <a:defRPr sz="2822" kern="1200">
          <a:solidFill>
            <a:schemeClr val="tx1"/>
          </a:solidFill>
          <a:latin typeface="+mn-lt"/>
          <a:ea typeface="+mn-ea"/>
          <a:cs typeface="+mn-cs"/>
        </a:defRPr>
      </a:lvl2pPr>
      <a:lvl3pPr marL="1137820" indent="-226967" algn="l" defTabSz="909361" rtl="0" eaLnBrk="0" fontAlgn="base" hangingPunct="0">
        <a:spcBef>
          <a:spcPct val="20000"/>
        </a:spcBef>
        <a:spcAft>
          <a:spcPct val="0"/>
        </a:spcAft>
        <a:buFont typeface="Arial" charset="0"/>
        <a:buChar char="•"/>
        <a:defRPr sz="2352" kern="1200">
          <a:solidFill>
            <a:schemeClr val="tx1"/>
          </a:solidFill>
          <a:latin typeface="+mn-lt"/>
          <a:ea typeface="+mn-ea"/>
          <a:cs typeface="+mn-cs"/>
        </a:defRPr>
      </a:lvl3pPr>
      <a:lvl4pPr marL="1591754" indent="-226967" algn="l" defTabSz="909361" rtl="0" eaLnBrk="0" fontAlgn="base" hangingPunct="0">
        <a:spcBef>
          <a:spcPct val="20000"/>
        </a:spcBef>
        <a:spcAft>
          <a:spcPct val="0"/>
        </a:spcAft>
        <a:buFont typeface="Arial" charset="0"/>
        <a:buChar char="–"/>
        <a:defRPr sz="1975" kern="1200">
          <a:solidFill>
            <a:schemeClr val="tx1"/>
          </a:solidFill>
          <a:latin typeface="+mn-lt"/>
          <a:ea typeface="+mn-ea"/>
          <a:cs typeface="+mn-cs"/>
        </a:defRPr>
      </a:lvl4pPr>
      <a:lvl5pPr marL="2047181" indent="-226967" algn="l" defTabSz="909361" rtl="0" eaLnBrk="0" fontAlgn="base" hangingPunct="0">
        <a:spcBef>
          <a:spcPct val="20000"/>
        </a:spcBef>
        <a:spcAft>
          <a:spcPct val="0"/>
        </a:spcAft>
        <a:buFont typeface="Arial" charset="0"/>
        <a:buChar char="»"/>
        <a:defRPr sz="1975" kern="1200">
          <a:solidFill>
            <a:schemeClr val="tx1"/>
          </a:solidFill>
          <a:latin typeface="+mn-lt"/>
          <a:ea typeface="+mn-ea"/>
          <a:cs typeface="+mn-cs"/>
        </a:defRPr>
      </a:lvl5pPr>
      <a:lvl6pPr marL="250336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6pPr>
      <a:lvl7pPr marL="2958519"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7pPr>
      <a:lvl8pPr marL="3413676"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8pPr>
      <a:lvl9pPr marL="386883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9pPr>
    </p:bodyStyle>
    <p:otherStyle>
      <a:defPPr>
        <a:defRPr lang="zh-CN"/>
      </a:defPPr>
      <a:lvl1pPr marL="0" algn="l" defTabSz="910314" rtl="0" eaLnBrk="1" latinLnBrk="0" hangingPunct="1">
        <a:defRPr sz="1787" kern="1200">
          <a:solidFill>
            <a:schemeClr val="tx1"/>
          </a:solidFill>
          <a:latin typeface="+mn-lt"/>
          <a:ea typeface="+mn-ea"/>
          <a:cs typeface="+mn-cs"/>
        </a:defRPr>
      </a:lvl1pPr>
      <a:lvl2pPr marL="455156" algn="l" defTabSz="910314" rtl="0" eaLnBrk="1" latinLnBrk="0" hangingPunct="1">
        <a:defRPr sz="1787" kern="1200">
          <a:solidFill>
            <a:schemeClr val="tx1"/>
          </a:solidFill>
          <a:latin typeface="+mn-lt"/>
          <a:ea typeface="+mn-ea"/>
          <a:cs typeface="+mn-cs"/>
        </a:defRPr>
      </a:lvl2pPr>
      <a:lvl3pPr marL="910314" algn="l" defTabSz="910314" rtl="0" eaLnBrk="1" latinLnBrk="0" hangingPunct="1">
        <a:defRPr sz="1787" kern="1200">
          <a:solidFill>
            <a:schemeClr val="tx1"/>
          </a:solidFill>
          <a:latin typeface="+mn-lt"/>
          <a:ea typeface="+mn-ea"/>
          <a:cs typeface="+mn-cs"/>
        </a:defRPr>
      </a:lvl3pPr>
      <a:lvl4pPr marL="1365470" algn="l" defTabSz="910314" rtl="0" eaLnBrk="1" latinLnBrk="0" hangingPunct="1">
        <a:defRPr sz="1787" kern="1200">
          <a:solidFill>
            <a:schemeClr val="tx1"/>
          </a:solidFill>
          <a:latin typeface="+mn-lt"/>
          <a:ea typeface="+mn-ea"/>
          <a:cs typeface="+mn-cs"/>
        </a:defRPr>
      </a:lvl4pPr>
      <a:lvl5pPr marL="1820627" algn="l" defTabSz="910314" rtl="0" eaLnBrk="1" latinLnBrk="0" hangingPunct="1">
        <a:defRPr sz="1787" kern="1200">
          <a:solidFill>
            <a:schemeClr val="tx1"/>
          </a:solidFill>
          <a:latin typeface="+mn-lt"/>
          <a:ea typeface="+mn-ea"/>
          <a:cs typeface="+mn-cs"/>
        </a:defRPr>
      </a:lvl5pPr>
      <a:lvl6pPr marL="2275784" algn="l" defTabSz="910314" rtl="0" eaLnBrk="1" latinLnBrk="0" hangingPunct="1">
        <a:defRPr sz="1787" kern="1200">
          <a:solidFill>
            <a:schemeClr val="tx1"/>
          </a:solidFill>
          <a:latin typeface="+mn-lt"/>
          <a:ea typeface="+mn-ea"/>
          <a:cs typeface="+mn-cs"/>
        </a:defRPr>
      </a:lvl6pPr>
      <a:lvl7pPr marL="2730941" algn="l" defTabSz="910314" rtl="0" eaLnBrk="1" latinLnBrk="0" hangingPunct="1">
        <a:defRPr sz="1787" kern="1200">
          <a:solidFill>
            <a:schemeClr val="tx1"/>
          </a:solidFill>
          <a:latin typeface="+mn-lt"/>
          <a:ea typeface="+mn-ea"/>
          <a:cs typeface="+mn-cs"/>
        </a:defRPr>
      </a:lvl7pPr>
      <a:lvl8pPr marL="3186097" algn="l" defTabSz="910314" rtl="0" eaLnBrk="1" latinLnBrk="0" hangingPunct="1">
        <a:defRPr sz="1787" kern="1200">
          <a:solidFill>
            <a:schemeClr val="tx1"/>
          </a:solidFill>
          <a:latin typeface="+mn-lt"/>
          <a:ea typeface="+mn-ea"/>
          <a:cs typeface="+mn-cs"/>
        </a:defRPr>
      </a:lvl8pPr>
      <a:lvl9pPr marL="3641254" algn="l" defTabSz="910314" rtl="0" eaLnBrk="1" latinLnBrk="0" hangingPunct="1">
        <a:defRPr sz="178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9.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9.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29.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29.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 descr="Environment_04.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0" y="0"/>
            <a:ext cx="9145588"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矩形 259"/>
          <p:cNvSpPr>
            <a:spLocks noChangeArrowheads="1"/>
          </p:cNvSpPr>
          <p:nvPr/>
        </p:nvSpPr>
        <p:spPr bwMode="auto">
          <a:xfrm>
            <a:off x="1759803" y="3099998"/>
            <a:ext cx="4912049" cy="307777"/>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400" fontAlgn="base">
              <a:spcAft>
                <a:spcPct val="0"/>
              </a:spcAft>
              <a:buFont typeface="Arial" panose="020B0604020202020204" pitchFamily="34" charset="0"/>
              <a:buNone/>
            </a:pPr>
            <a:r>
              <a:rPr lang="en-US" altLang="zh-CN" sz="2000" dirty="0" smtClean="0">
                <a:solidFill>
                  <a:srgbClr val="365910">
                    <a:lumMod val="75000"/>
                  </a:srgbClr>
                </a:solidFill>
                <a:latin typeface="Arial" panose="020B0604020202020204" pitchFamily="34" charset="0"/>
                <a:cs typeface="Arial" panose="020B0604020202020204" pitchFamily="34" charset="0"/>
              </a:rPr>
              <a:t>GREEN ENERGY POWERPOINT</a:t>
            </a:r>
            <a:endParaRPr lang="zh-CN" altLang="en-US" sz="2000" dirty="0">
              <a:solidFill>
                <a:srgbClr val="365910">
                  <a:lumMod val="75000"/>
                </a:srgbClr>
              </a:solidFill>
              <a:latin typeface="Arial" panose="020B0604020202020204" pitchFamily="34" charset="0"/>
              <a:cs typeface="Arial" panose="020B0604020202020204" pitchFamily="34" charset="0"/>
            </a:endParaRPr>
          </a:p>
        </p:txBody>
      </p:sp>
      <p:sp>
        <p:nvSpPr>
          <p:cNvPr id="36" name="矩形 259"/>
          <p:cNvSpPr>
            <a:spLocks noChangeArrowheads="1"/>
          </p:cNvSpPr>
          <p:nvPr/>
        </p:nvSpPr>
        <p:spPr bwMode="auto">
          <a:xfrm>
            <a:off x="1759803" y="3390088"/>
            <a:ext cx="5287876" cy="492443"/>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400" fontAlgn="base">
              <a:spcAft>
                <a:spcPct val="0"/>
              </a:spcAft>
              <a:buNone/>
            </a:pPr>
            <a:r>
              <a:rPr lang="zh-CN" altLang="en-US" b="1" dirty="0">
                <a:solidFill>
                  <a:srgbClr val="365910">
                    <a:lumMod val="75000"/>
                  </a:srgbClr>
                </a:solidFill>
                <a:cs typeface="Arial" panose="020B0604020202020204" pitchFamily="34" charset="0"/>
              </a:rPr>
              <a:t>小学海洋环境保护</a:t>
            </a:r>
            <a:r>
              <a:rPr lang="en-US" altLang="zh-CN" b="1" dirty="0" err="1">
                <a:solidFill>
                  <a:srgbClr val="365910">
                    <a:lumMod val="75000"/>
                  </a:srgbClr>
                </a:solidFill>
                <a:cs typeface="Arial" panose="020B0604020202020204" pitchFamily="34" charset="0"/>
              </a:rPr>
              <a:t>ppt</a:t>
            </a:r>
            <a:r>
              <a:rPr lang="zh-CN" altLang="en-US" b="1" dirty="0">
                <a:solidFill>
                  <a:srgbClr val="365910">
                    <a:lumMod val="75000"/>
                  </a:srgbClr>
                </a:solidFill>
                <a:cs typeface="Arial" panose="020B0604020202020204" pitchFamily="34" charset="0"/>
              </a:rPr>
              <a:t>模板</a:t>
            </a:r>
            <a:endParaRPr lang="zh-CN" altLang="en-US" b="1" dirty="0">
              <a:solidFill>
                <a:srgbClr val="365910">
                  <a:lumMod val="75000"/>
                </a:srgbClr>
              </a:solidFill>
              <a:cs typeface="Arial" panose="020B0604020202020204" pitchFamily="34" charset="0"/>
            </a:endParaRPr>
          </a:p>
        </p:txBody>
      </p:sp>
      <p:sp>
        <p:nvSpPr>
          <p:cNvPr id="37" name="矩形 259"/>
          <p:cNvSpPr>
            <a:spLocks noChangeArrowheads="1"/>
          </p:cNvSpPr>
          <p:nvPr/>
        </p:nvSpPr>
        <p:spPr bwMode="auto">
          <a:xfrm>
            <a:off x="377803" y="205464"/>
            <a:ext cx="1941550" cy="553998"/>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400" fontAlgn="base">
              <a:spcAft>
                <a:spcPct val="0"/>
              </a:spcAft>
              <a:buFont typeface="Arial" panose="020B0604020202020204" pitchFamily="34" charset="0"/>
              <a:buNone/>
            </a:pPr>
            <a:r>
              <a:rPr lang="en-US" altLang="zh-CN" sz="3600" dirty="0">
                <a:solidFill>
                  <a:prstClr val="white"/>
                </a:solidFill>
                <a:cs typeface="Arial" panose="020B0604020202020204" pitchFamily="34" charset="0"/>
              </a:rPr>
              <a:t>LOGO</a:t>
            </a:r>
            <a:endParaRPr lang="zh-CN" altLang="en-US" sz="1100" dirty="0">
              <a:solidFill>
                <a:prstClr val="white"/>
              </a:solidFill>
              <a:cs typeface="Arial" panose="020B0604020202020204" pitchFamily="34" charset="0"/>
            </a:endParaRPr>
          </a:p>
        </p:txBody>
      </p:sp>
      <p:sp>
        <p:nvSpPr>
          <p:cNvPr id="38" name="矩形 259"/>
          <p:cNvSpPr>
            <a:spLocks noChangeArrowheads="1"/>
          </p:cNvSpPr>
          <p:nvPr/>
        </p:nvSpPr>
        <p:spPr bwMode="auto">
          <a:xfrm>
            <a:off x="377803" y="862294"/>
            <a:ext cx="3922521" cy="246221"/>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400" fontAlgn="base">
              <a:spcAft>
                <a:spcPct val="0"/>
              </a:spcAft>
              <a:buFont typeface="Arial" panose="020B0604020202020204" pitchFamily="34" charset="0"/>
              <a:buNone/>
            </a:pPr>
            <a:r>
              <a:rPr lang="en-US" altLang="zh-CN" sz="1600" dirty="0">
                <a:solidFill>
                  <a:prstClr val="white"/>
                </a:solidFill>
                <a:cs typeface="Arial" panose="020B0604020202020204" pitchFamily="34" charset="0"/>
              </a:rPr>
              <a:t>ADD RELATED TITLE WORDS</a:t>
            </a:r>
            <a:endParaRPr lang="zh-CN" altLang="en-US" sz="1600" dirty="0">
              <a:solidFill>
                <a:prstClr val="white"/>
              </a:solidFill>
              <a:cs typeface="Arial" panose="020B0604020202020204" pitchFamily="34" charset="0"/>
            </a:endParaRPr>
          </a:p>
        </p:txBody>
      </p:sp>
    </p:spTree>
    <p:extLst>
      <p:ext uri="{BB962C8B-B14F-4D97-AF65-F5344CB8AC3E}">
        <p14:creationId xmlns:p14="http://schemas.microsoft.com/office/powerpoint/2010/main" val="1863843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additive="base">
                                        <p:cTn id="12" dur="500" fill="hold"/>
                                        <p:tgtEl>
                                          <p:spTgt spid="37"/>
                                        </p:tgtEl>
                                        <p:attrNameLst>
                                          <p:attrName>ppt_x</p:attrName>
                                        </p:attrNameLst>
                                      </p:cBhvr>
                                      <p:tavLst>
                                        <p:tav tm="0">
                                          <p:val>
                                            <p:strVal val="0-#ppt_w/2"/>
                                          </p:val>
                                        </p:tav>
                                        <p:tav tm="100000">
                                          <p:val>
                                            <p:strVal val="#ppt_x"/>
                                          </p:val>
                                        </p:tav>
                                      </p:tavLst>
                                    </p:anim>
                                    <p:anim calcmode="lin" valueType="num">
                                      <p:cBhvr additive="base">
                                        <p:cTn id="13" dur="500" fill="hold"/>
                                        <p:tgtEl>
                                          <p:spTgt spid="37"/>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38"/>
                                        </p:tgtEl>
                                        <p:attrNameLst>
                                          <p:attrName>style.visibility</p:attrName>
                                        </p:attrNameLst>
                                      </p:cBhvr>
                                      <p:to>
                                        <p:strVal val="visible"/>
                                      </p:to>
                                    </p:set>
                                    <p:anim calcmode="lin" valueType="num">
                                      <p:cBhvr additive="base">
                                        <p:cTn id="16" dur="500" fill="hold"/>
                                        <p:tgtEl>
                                          <p:spTgt spid="38"/>
                                        </p:tgtEl>
                                        <p:attrNameLst>
                                          <p:attrName>ppt_x</p:attrName>
                                        </p:attrNameLst>
                                      </p:cBhvr>
                                      <p:tavLst>
                                        <p:tav tm="0">
                                          <p:val>
                                            <p:strVal val="0-#ppt_w/2"/>
                                          </p:val>
                                        </p:tav>
                                        <p:tav tm="100000">
                                          <p:val>
                                            <p:strVal val="#ppt_x"/>
                                          </p:val>
                                        </p:tav>
                                      </p:tavLst>
                                    </p:anim>
                                    <p:anim calcmode="lin" valueType="num">
                                      <p:cBhvr additive="base">
                                        <p:cTn id="17" dur="500" fill="hold"/>
                                        <p:tgtEl>
                                          <p:spTgt spid="38"/>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35"/>
                                        </p:tgtEl>
                                        <p:attrNameLst>
                                          <p:attrName>style.visibility</p:attrName>
                                        </p:attrNameLst>
                                      </p:cBhvr>
                                      <p:to>
                                        <p:strVal val="visible"/>
                                      </p:to>
                                    </p:set>
                                    <p:anim calcmode="lin" valueType="num">
                                      <p:cBhvr>
                                        <p:cTn id="2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5"/>
                                        </p:tgtEl>
                                        <p:attrNameLst>
                                          <p:attrName>ppt_y</p:attrName>
                                        </p:attrNameLst>
                                      </p:cBhvr>
                                      <p:tavLst>
                                        <p:tav tm="0">
                                          <p:val>
                                            <p:strVal val="#ppt_y"/>
                                          </p:val>
                                        </p:tav>
                                        <p:tav tm="100000">
                                          <p:val>
                                            <p:strVal val="#ppt_y"/>
                                          </p:val>
                                        </p:tav>
                                      </p:tavLst>
                                    </p:anim>
                                    <p:anim calcmode="lin" valueType="num">
                                      <p:cBhvr>
                                        <p:cTn id="2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5"/>
                                        </p:tgtEl>
                                      </p:cBhvr>
                                    </p:animEffect>
                                  </p:childTnLst>
                                </p:cTn>
                              </p:par>
                            </p:childTnLst>
                          </p:cTn>
                        </p:par>
                        <p:par>
                          <p:cTn id="26" fill="hold">
                            <p:stCondLst>
                              <p:cond delay="2000"/>
                            </p:stCondLst>
                            <p:childTnLst>
                              <p:par>
                                <p:cTn id="27" presetID="26" presetClass="emph" presetSubtype="0" fill="hold" grpId="1" nodeType="afterEffect">
                                  <p:stCondLst>
                                    <p:cond delay="0"/>
                                  </p:stCondLst>
                                  <p:iterate type="lt">
                                    <p:tmPct val="0"/>
                                  </p:iterate>
                                  <p:childTnLst>
                                    <p:animEffect transition="out" filter="fade">
                                      <p:cBhvr>
                                        <p:cTn id="28" dur="500" tmFilter="0, 0; .2, .5; .8, .5; 1, 0"/>
                                        <p:tgtEl>
                                          <p:spTgt spid="35"/>
                                        </p:tgtEl>
                                      </p:cBhvr>
                                    </p:animEffect>
                                    <p:animScale>
                                      <p:cBhvr>
                                        <p:cTn id="29" dur="250" autoRev="1" fill="hold"/>
                                        <p:tgtEl>
                                          <p:spTgt spid="35"/>
                                        </p:tgtEl>
                                      </p:cBhvr>
                                      <p:by x="105000" y="105000"/>
                                    </p:animScale>
                                  </p:childTnLst>
                                </p:cTn>
                              </p:par>
                            </p:childTnLst>
                          </p:cTn>
                        </p:par>
                        <p:par>
                          <p:cTn id="30" fill="hold">
                            <p:stCondLst>
                              <p:cond delay="25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6"/>
                                        </p:tgtEl>
                                        <p:attrNameLst>
                                          <p:attrName>style.visibility</p:attrName>
                                        </p:attrNameLst>
                                      </p:cBhvr>
                                      <p:to>
                                        <p:strVal val="visible"/>
                                      </p:to>
                                    </p:set>
                                    <p:anim calcmode="lin" valueType="num">
                                      <p:cBhvr>
                                        <p:cTn id="3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36"/>
                                        </p:tgtEl>
                                        <p:attrNameLst>
                                          <p:attrName>ppt_y</p:attrName>
                                        </p:attrNameLst>
                                      </p:cBhvr>
                                      <p:tavLst>
                                        <p:tav tm="0">
                                          <p:val>
                                            <p:strVal val="#ppt_y"/>
                                          </p:val>
                                        </p:tav>
                                        <p:tav tm="100000">
                                          <p:val>
                                            <p:strVal val="#ppt_y"/>
                                          </p:val>
                                        </p:tav>
                                      </p:tavLst>
                                    </p:anim>
                                    <p:anim calcmode="lin" valueType="num">
                                      <p:cBhvr>
                                        <p:cTn id="3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36"/>
                                        </p:tgtEl>
                                      </p:cBhvr>
                                    </p:animEffect>
                                  </p:childTnLst>
                                </p:cTn>
                              </p:par>
                            </p:childTnLst>
                          </p:cTn>
                        </p:par>
                        <p:par>
                          <p:cTn id="38" fill="hold">
                            <p:stCondLst>
                              <p:cond delay="3600"/>
                            </p:stCondLst>
                            <p:childTnLst>
                              <p:par>
                                <p:cTn id="39" presetID="26" presetClass="emph" presetSubtype="0" fill="hold" grpId="1" nodeType="afterEffect">
                                  <p:stCondLst>
                                    <p:cond delay="0"/>
                                  </p:stCondLst>
                                  <p:iterate type="lt">
                                    <p:tmPct val="0"/>
                                  </p:iterate>
                                  <p:childTnLst>
                                    <p:animEffect transition="out" filter="fade">
                                      <p:cBhvr>
                                        <p:cTn id="40" dur="500" tmFilter="0, 0; .2, .5; .8, .5; 1, 0"/>
                                        <p:tgtEl>
                                          <p:spTgt spid="36"/>
                                        </p:tgtEl>
                                      </p:cBhvr>
                                    </p:animEffect>
                                    <p:animScale>
                                      <p:cBhvr>
                                        <p:cTn id="41" dur="250" autoRev="1" fill="hold"/>
                                        <p:tgtEl>
                                          <p:spTgt spid="3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5" grpId="1"/>
      <p:bldP spid="36" grpId="0"/>
      <p:bldP spid="36" grpId="1"/>
      <p:bldP spid="37" grpId="0"/>
      <p:bldP spid="3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4" name="图片 3"/>
          <p:cNvPicPr>
            <a:picLocks noChangeAspect="1"/>
          </p:cNvPicPr>
          <p:nvPr/>
        </p:nvPicPr>
        <p:blipFill rotWithShape="1">
          <a:blip r:embed="rId4" cstate="screen">
            <a:extLst>
              <a:ext uri="{28A0092B-C50C-407E-A947-70E740481C1C}">
                <a14:useLocalDpi xmlns:a14="http://schemas.microsoft.com/office/drawing/2010/main"/>
              </a:ext>
            </a:extLst>
          </a:blip>
          <a:srcRect t="-5056"/>
          <a:stretch/>
        </p:blipFill>
        <p:spPr>
          <a:xfrm>
            <a:off x="0" y="2429327"/>
            <a:ext cx="9173029" cy="2714173"/>
          </a:xfrm>
          <a:prstGeom prst="rect">
            <a:avLst/>
          </a:prstGeom>
        </p:spPr>
      </p:pic>
      <p:sp>
        <p:nvSpPr>
          <p:cNvPr id="21" name="椭圆 20"/>
          <p:cNvSpPr>
            <a:spLocks noChangeArrowheads="1"/>
          </p:cNvSpPr>
          <p:nvPr/>
        </p:nvSpPr>
        <p:spPr bwMode="auto">
          <a:xfrm>
            <a:off x="890135" y="1513113"/>
            <a:ext cx="1427162" cy="1409700"/>
          </a:xfrm>
          <a:prstGeom prst="ellipse">
            <a:avLst/>
          </a:prstGeom>
          <a:solidFill>
            <a:srgbClr val="009900"/>
          </a:solidFill>
          <a:ln w="9525" algn="ctr">
            <a:noFill/>
            <a:miter lim="800000"/>
            <a:headEnd/>
            <a:tailEnd/>
          </a:ln>
        </p:spPr>
        <p:txBody>
          <a:bodyPr lIns="72585" tIns="36293" rIns="72585" bIns="36293" anchor="ctr"/>
          <a:lstStyle/>
          <a:p>
            <a:pPr marL="0" marR="0" lvl="0" indent="0" algn="ctr" defTabSz="725488"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微软雅黑" pitchFamily="34" charset="-122"/>
                <a:ea typeface="微软雅黑" pitchFamily="34" charset="-122"/>
              </a:rPr>
              <a:t>01</a:t>
            </a:r>
          </a:p>
          <a:p>
            <a:pPr marL="0" marR="0" lvl="0" indent="0" algn="ctr" defTabSz="725488" eaLnBrk="1" fontAlgn="base" latinLnBrk="0" hangingPunct="1">
              <a:lnSpc>
                <a:spcPct val="100000"/>
              </a:lnSpc>
              <a:spcBef>
                <a:spcPct val="0"/>
              </a:spcBef>
              <a:spcAft>
                <a:spcPct val="0"/>
              </a:spcAft>
              <a:buClrTx/>
              <a:buSzTx/>
              <a:buFontTx/>
              <a:buNone/>
              <a:tabLst/>
              <a:defRPr/>
            </a:pPr>
            <a:r>
              <a:rPr kumimoji="0" lang="zh-CN" altLang="en-US" sz="10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造字工房悦黑体验版常规体" pitchFamily="50" charset="-122"/>
              </a:rPr>
              <a:t>请输入您想要的文字内容</a:t>
            </a:r>
            <a:endParaRPr kumimoji="0" lang="zh-CN" altLang="zh-CN" sz="10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造字工房悦黑体验版常规体" pitchFamily="50" charset="-122"/>
            </a:endParaRPr>
          </a:p>
        </p:txBody>
      </p:sp>
      <p:sp>
        <p:nvSpPr>
          <p:cNvPr id="22" name="AutoShape 50"/>
          <p:cNvSpPr>
            <a:spLocks noChangeArrowheads="1"/>
          </p:cNvSpPr>
          <p:nvPr/>
        </p:nvSpPr>
        <p:spPr bwMode="gray">
          <a:xfrm>
            <a:off x="4497849" y="2008413"/>
            <a:ext cx="369887"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defTabSz="725488"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endParaRPr>
          </a:p>
        </p:txBody>
      </p:sp>
      <p:sp>
        <p:nvSpPr>
          <p:cNvPr id="23" name="AutoShape 51"/>
          <p:cNvSpPr>
            <a:spLocks noChangeArrowheads="1"/>
          </p:cNvSpPr>
          <p:nvPr/>
        </p:nvSpPr>
        <p:spPr bwMode="gray">
          <a:xfrm>
            <a:off x="2470154" y="2008413"/>
            <a:ext cx="371475"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defTabSz="725488"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endParaRPr>
          </a:p>
        </p:txBody>
      </p:sp>
      <p:sp>
        <p:nvSpPr>
          <p:cNvPr id="24" name="椭圆 23"/>
          <p:cNvSpPr>
            <a:spLocks noChangeArrowheads="1"/>
          </p:cNvSpPr>
          <p:nvPr/>
        </p:nvSpPr>
        <p:spPr bwMode="auto">
          <a:xfrm>
            <a:off x="2994486" y="1513113"/>
            <a:ext cx="1425575" cy="1409700"/>
          </a:xfrm>
          <a:prstGeom prst="ellipse">
            <a:avLst/>
          </a:prstGeom>
          <a:solidFill>
            <a:srgbClr val="00A800"/>
          </a:solidFill>
          <a:ln w="9525" algn="ctr">
            <a:noFill/>
            <a:miter lim="800000"/>
            <a:headEnd/>
            <a:tailEnd/>
          </a:ln>
        </p:spPr>
        <p:txBody>
          <a:bodyPr lIns="72585" tIns="36293" rIns="72585" bIns="36293" anchor="ctr"/>
          <a:lstStyle/>
          <a:p>
            <a:pPr marL="0" marR="0" lvl="0" indent="0" algn="ctr" defTabSz="725488"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微软雅黑" pitchFamily="34" charset="-122"/>
                <a:ea typeface="微软雅黑" pitchFamily="34" charset="-122"/>
              </a:rPr>
              <a:t>02</a:t>
            </a:r>
          </a:p>
          <a:p>
            <a:pPr marL="0" marR="0" lvl="0" indent="0" algn="ctr" defTabSz="725488" eaLnBrk="1" fontAlgn="base" latinLnBrk="0" hangingPunct="1">
              <a:lnSpc>
                <a:spcPct val="100000"/>
              </a:lnSpc>
              <a:spcBef>
                <a:spcPct val="0"/>
              </a:spcBef>
              <a:spcAft>
                <a:spcPct val="0"/>
              </a:spcAft>
              <a:buClrTx/>
              <a:buSzTx/>
              <a:buFontTx/>
              <a:buNone/>
              <a:tabLst/>
              <a:defRPr/>
            </a:pPr>
            <a:r>
              <a:rPr kumimoji="0" lang="zh-CN" altLang="en-US" sz="10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造字工房悦黑体验版常规体" pitchFamily="50" charset="-122"/>
              </a:rPr>
              <a:t>请输入您想要的文字内容</a:t>
            </a:r>
            <a:endParaRPr kumimoji="0" lang="zh-CN" altLang="zh-CN" sz="10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造字工房悦黑体验版常规体" pitchFamily="50" charset="-122"/>
            </a:endParaRPr>
          </a:p>
          <a:p>
            <a:pPr marL="0" marR="0" lvl="0" indent="0" algn="ctr" defTabSz="725488" eaLnBrk="1" fontAlgn="base" latinLnBrk="0" hangingPunct="1">
              <a:lnSpc>
                <a:spcPct val="100000"/>
              </a:lnSpc>
              <a:spcBef>
                <a:spcPct val="0"/>
              </a:spcBef>
              <a:spcAft>
                <a:spcPct val="0"/>
              </a:spcAft>
              <a:buClrTx/>
              <a:buSzTx/>
              <a:buFontTx/>
              <a:buNone/>
              <a:tabLst/>
              <a:defRPr/>
            </a:pPr>
            <a:endParaRPr kumimoji="0" lang="zh-CN" altLang="zh-CN" sz="1000" b="0" i="0" u="none" strike="noStrike" kern="0" cap="none" spc="0" normalizeH="0" baseline="0" noProof="0">
              <a:ln>
                <a:noFill/>
              </a:ln>
              <a:solidFill>
                <a:srgbClr val="404040"/>
              </a:solidFill>
              <a:effectLst/>
              <a:uLnTx/>
              <a:uFillTx/>
              <a:latin typeface="微软雅黑" pitchFamily="34" charset="-122"/>
              <a:ea typeface="微软雅黑" pitchFamily="34" charset="-122"/>
            </a:endParaRPr>
          </a:p>
        </p:txBody>
      </p:sp>
      <p:sp>
        <p:nvSpPr>
          <p:cNvPr id="25" name="椭圆 24"/>
          <p:cNvSpPr>
            <a:spLocks noChangeArrowheads="1"/>
          </p:cNvSpPr>
          <p:nvPr/>
        </p:nvSpPr>
        <p:spPr bwMode="auto">
          <a:xfrm>
            <a:off x="5001086" y="1513113"/>
            <a:ext cx="1428750" cy="1409700"/>
          </a:xfrm>
          <a:prstGeom prst="ellipse">
            <a:avLst/>
          </a:prstGeom>
          <a:solidFill>
            <a:srgbClr val="009900"/>
          </a:solidFill>
          <a:ln w="9525" algn="ctr">
            <a:noFill/>
            <a:miter lim="800000"/>
            <a:headEnd/>
            <a:tailEnd/>
          </a:ln>
        </p:spPr>
        <p:txBody>
          <a:bodyPr lIns="72585" tIns="36293" rIns="72585" bIns="36293" anchor="ctr"/>
          <a:lstStyle/>
          <a:p>
            <a:pPr marL="0" marR="0" lvl="0" indent="0" algn="ctr" defTabSz="725488"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微软雅黑" pitchFamily="34" charset="-122"/>
                <a:ea typeface="微软雅黑" pitchFamily="34" charset="-122"/>
              </a:rPr>
              <a:t>03</a:t>
            </a:r>
          </a:p>
          <a:p>
            <a:pPr marL="0" marR="0" lvl="0" indent="0" algn="ctr" defTabSz="725488" eaLnBrk="1" fontAlgn="base" latinLnBrk="0" hangingPunct="1">
              <a:lnSpc>
                <a:spcPct val="100000"/>
              </a:lnSpc>
              <a:spcBef>
                <a:spcPct val="0"/>
              </a:spcBef>
              <a:spcAft>
                <a:spcPct val="0"/>
              </a:spcAft>
              <a:buClrTx/>
              <a:buSzTx/>
              <a:buFontTx/>
              <a:buNone/>
              <a:tabLst/>
              <a:defRPr/>
            </a:pPr>
            <a:r>
              <a:rPr kumimoji="0" lang="zh-CN" altLang="en-US" sz="10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造字工房悦黑体验版常规体" pitchFamily="50" charset="-122"/>
              </a:rPr>
              <a:t>请输入您想要的文字内容</a:t>
            </a:r>
            <a:endParaRPr kumimoji="0" lang="zh-CN" altLang="zh-CN" sz="10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造字工房悦黑体验版常规体" pitchFamily="50" charset="-122"/>
            </a:endParaRPr>
          </a:p>
          <a:p>
            <a:pPr marL="0" marR="0" lvl="0" indent="0" algn="ctr" defTabSz="725488" eaLnBrk="1" fontAlgn="base" latinLnBrk="0" hangingPunct="1">
              <a:lnSpc>
                <a:spcPct val="100000"/>
              </a:lnSpc>
              <a:spcBef>
                <a:spcPct val="0"/>
              </a:spcBef>
              <a:spcAft>
                <a:spcPct val="0"/>
              </a:spcAft>
              <a:buClrTx/>
              <a:buSzTx/>
              <a:buFontTx/>
              <a:buNone/>
              <a:tabLst/>
              <a:defRPr/>
            </a:pPr>
            <a:endParaRPr kumimoji="0" lang="zh-CN" altLang="zh-CN" sz="1000" b="0" i="0" u="none" strike="noStrike" kern="0" cap="none" spc="0" normalizeH="0" baseline="0" noProof="0">
              <a:ln>
                <a:noFill/>
              </a:ln>
              <a:solidFill>
                <a:srgbClr val="404040"/>
              </a:solidFill>
              <a:effectLst/>
              <a:uLnTx/>
              <a:uFillTx/>
              <a:latin typeface="微软雅黑" pitchFamily="34" charset="-122"/>
              <a:ea typeface="微软雅黑" pitchFamily="34" charset="-122"/>
            </a:endParaRPr>
          </a:p>
        </p:txBody>
      </p:sp>
      <p:sp>
        <p:nvSpPr>
          <p:cNvPr id="26" name="AutoShape 50"/>
          <p:cNvSpPr>
            <a:spLocks noChangeArrowheads="1"/>
          </p:cNvSpPr>
          <p:nvPr/>
        </p:nvSpPr>
        <p:spPr bwMode="gray">
          <a:xfrm>
            <a:off x="6492207" y="2008413"/>
            <a:ext cx="371475"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defTabSz="725488"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endParaRPr>
          </a:p>
        </p:txBody>
      </p:sp>
      <p:sp>
        <p:nvSpPr>
          <p:cNvPr id="27" name="椭圆 26"/>
          <p:cNvSpPr>
            <a:spLocks noChangeArrowheads="1"/>
          </p:cNvSpPr>
          <p:nvPr/>
        </p:nvSpPr>
        <p:spPr bwMode="auto">
          <a:xfrm>
            <a:off x="6987049" y="1513113"/>
            <a:ext cx="1427162" cy="1409700"/>
          </a:xfrm>
          <a:prstGeom prst="ellipse">
            <a:avLst/>
          </a:prstGeom>
          <a:solidFill>
            <a:srgbClr val="00A800"/>
          </a:solidFill>
          <a:ln w="9525" algn="ctr">
            <a:noFill/>
            <a:miter lim="800000"/>
            <a:headEnd/>
            <a:tailEnd/>
          </a:ln>
        </p:spPr>
        <p:txBody>
          <a:bodyPr lIns="72585" tIns="36293" rIns="72585" bIns="36293" anchor="ctr"/>
          <a:lstStyle/>
          <a:p>
            <a:pPr marL="0" marR="0" lvl="0" indent="0" algn="ctr" defTabSz="725488"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微软雅黑" pitchFamily="34" charset="-122"/>
                <a:ea typeface="微软雅黑" pitchFamily="34" charset="-122"/>
              </a:rPr>
              <a:t>04</a:t>
            </a:r>
          </a:p>
          <a:p>
            <a:pPr marL="0" marR="0" lvl="0" indent="0" algn="ctr" defTabSz="725488" eaLnBrk="1" fontAlgn="base" latinLnBrk="0" hangingPunct="1">
              <a:lnSpc>
                <a:spcPct val="100000"/>
              </a:lnSpc>
              <a:spcBef>
                <a:spcPct val="0"/>
              </a:spcBef>
              <a:spcAft>
                <a:spcPct val="0"/>
              </a:spcAft>
              <a:buClrTx/>
              <a:buSzTx/>
              <a:buFontTx/>
              <a:buNone/>
              <a:tabLst/>
              <a:defRPr/>
            </a:pPr>
            <a:r>
              <a:rPr kumimoji="0" lang="zh-CN" altLang="en-US" sz="10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造字工房悦黑体验版常规体" pitchFamily="50" charset="-122"/>
              </a:rPr>
              <a:t>请输入您想要的文字内容</a:t>
            </a:r>
            <a:endParaRPr kumimoji="0" lang="zh-CN" altLang="zh-CN" sz="1000" b="0" i="0" u="none" strike="noStrike" kern="0" cap="none" spc="0" normalizeH="0" baseline="0" noProof="0">
              <a:ln>
                <a:noFill/>
              </a:ln>
              <a:solidFill>
                <a:srgbClr val="FFFFFF"/>
              </a:solidFill>
              <a:effectLst/>
              <a:uLnTx/>
              <a:uFillTx/>
              <a:latin typeface="微软雅黑" pitchFamily="34" charset="-122"/>
              <a:ea typeface="微软雅黑" pitchFamily="34" charset="-122"/>
              <a:sym typeface="造字工房悦黑体验版常规体" pitchFamily="50" charset="-122"/>
            </a:endParaRPr>
          </a:p>
        </p:txBody>
      </p:sp>
      <p:sp>
        <p:nvSpPr>
          <p:cNvPr id="28" name="TextBox 6"/>
          <p:cNvSpPr txBox="1">
            <a:spLocks noChangeArrowheads="1"/>
          </p:cNvSpPr>
          <p:nvPr/>
        </p:nvSpPr>
        <p:spPr bwMode="auto">
          <a:xfrm>
            <a:off x="648835" y="3251425"/>
            <a:ext cx="1925637" cy="381000"/>
          </a:xfrm>
          <a:prstGeom prst="rect">
            <a:avLst/>
          </a:prstGeom>
          <a:noFill/>
          <a:ln w="9525">
            <a:noFill/>
            <a:miter lim="800000"/>
            <a:headEnd/>
            <a:tailEnd/>
          </a:ln>
        </p:spPr>
        <p:txBody>
          <a:bodyPr>
            <a:spAutoFit/>
          </a:bodyPr>
          <a:lstStyle/>
          <a:p>
            <a:pPr algn="ctr" defTabSz="966788" fontAlgn="base">
              <a:spcBef>
                <a:spcPct val="0"/>
              </a:spcBef>
              <a:spcAft>
                <a:spcPct val="0"/>
              </a:spcAft>
            </a:pPr>
            <a:r>
              <a:rPr lang="zh-CN" altLang="en-US" sz="1900" b="1" dirty="0" smtClean="0">
                <a:solidFill>
                  <a:srgbClr val="009900"/>
                </a:solidFill>
                <a:latin typeface="微软雅黑" pitchFamily="34" charset="-122"/>
                <a:ea typeface="微软雅黑" pitchFamily="34" charset="-122"/>
              </a:rPr>
              <a:t>标题内容</a:t>
            </a:r>
            <a:endParaRPr lang="zh-CN" altLang="en-US" sz="1900" b="1" dirty="0">
              <a:solidFill>
                <a:srgbClr val="009900"/>
              </a:solidFill>
              <a:latin typeface="微软雅黑" pitchFamily="34" charset="-122"/>
              <a:ea typeface="微软雅黑" pitchFamily="34" charset="-122"/>
            </a:endParaRPr>
          </a:p>
        </p:txBody>
      </p:sp>
      <p:sp>
        <p:nvSpPr>
          <p:cNvPr id="29" name="TextBox 12"/>
          <p:cNvSpPr txBox="1">
            <a:spLocks noChangeArrowheads="1"/>
          </p:cNvSpPr>
          <p:nvPr/>
        </p:nvSpPr>
        <p:spPr bwMode="auto">
          <a:xfrm>
            <a:off x="2726535" y="3251425"/>
            <a:ext cx="1927225" cy="381000"/>
          </a:xfrm>
          <a:prstGeom prst="rect">
            <a:avLst/>
          </a:prstGeom>
          <a:noFill/>
          <a:ln w="9525">
            <a:noFill/>
            <a:miter lim="800000"/>
            <a:headEnd/>
            <a:tailEnd/>
          </a:ln>
        </p:spPr>
        <p:txBody>
          <a:bodyPr>
            <a:spAutoFit/>
          </a:bodyPr>
          <a:lstStyle/>
          <a:p>
            <a:pPr algn="ctr" defTabSz="966788" fontAlgn="base">
              <a:spcBef>
                <a:spcPct val="0"/>
              </a:spcBef>
              <a:spcAft>
                <a:spcPct val="0"/>
              </a:spcAft>
            </a:pPr>
            <a:r>
              <a:rPr lang="zh-CN" altLang="en-US" sz="1900" b="1">
                <a:solidFill>
                  <a:srgbClr val="00A800"/>
                </a:solidFill>
                <a:latin typeface="微软雅黑" pitchFamily="34" charset="-122"/>
                <a:ea typeface="微软雅黑" pitchFamily="34" charset="-122"/>
              </a:rPr>
              <a:t>标题内容</a:t>
            </a:r>
          </a:p>
        </p:txBody>
      </p:sp>
      <p:sp>
        <p:nvSpPr>
          <p:cNvPr id="30" name="TextBox 18"/>
          <p:cNvSpPr txBox="1">
            <a:spLocks noChangeArrowheads="1"/>
          </p:cNvSpPr>
          <p:nvPr/>
        </p:nvSpPr>
        <p:spPr bwMode="auto">
          <a:xfrm>
            <a:off x="4936457" y="3251425"/>
            <a:ext cx="1927225" cy="381000"/>
          </a:xfrm>
          <a:prstGeom prst="rect">
            <a:avLst/>
          </a:prstGeom>
          <a:noFill/>
          <a:ln w="9525">
            <a:noFill/>
            <a:miter lim="800000"/>
            <a:headEnd/>
            <a:tailEnd/>
          </a:ln>
        </p:spPr>
        <p:txBody>
          <a:bodyPr>
            <a:spAutoFit/>
          </a:bodyPr>
          <a:lstStyle/>
          <a:p>
            <a:pPr algn="ctr" defTabSz="966788" fontAlgn="base">
              <a:spcBef>
                <a:spcPct val="0"/>
              </a:spcBef>
              <a:spcAft>
                <a:spcPct val="0"/>
              </a:spcAft>
            </a:pPr>
            <a:r>
              <a:rPr lang="zh-CN" altLang="en-US" sz="1900" b="1" dirty="0">
                <a:solidFill>
                  <a:srgbClr val="009900"/>
                </a:solidFill>
                <a:latin typeface="微软雅黑" pitchFamily="34" charset="-122"/>
                <a:ea typeface="微软雅黑" pitchFamily="34" charset="-122"/>
              </a:rPr>
              <a:t>标题内容</a:t>
            </a:r>
          </a:p>
        </p:txBody>
      </p:sp>
      <p:sp>
        <p:nvSpPr>
          <p:cNvPr id="31" name="TextBox 24"/>
          <p:cNvSpPr txBox="1">
            <a:spLocks noChangeArrowheads="1"/>
          </p:cNvSpPr>
          <p:nvPr/>
        </p:nvSpPr>
        <p:spPr bwMode="auto">
          <a:xfrm>
            <a:off x="6733049" y="3251425"/>
            <a:ext cx="1925637" cy="381000"/>
          </a:xfrm>
          <a:prstGeom prst="rect">
            <a:avLst/>
          </a:prstGeom>
          <a:noFill/>
          <a:ln w="9525">
            <a:noFill/>
            <a:miter lim="800000"/>
            <a:headEnd/>
            <a:tailEnd/>
          </a:ln>
        </p:spPr>
        <p:txBody>
          <a:bodyPr>
            <a:spAutoFit/>
          </a:bodyPr>
          <a:lstStyle/>
          <a:p>
            <a:pPr algn="ctr" defTabSz="966788" fontAlgn="base">
              <a:spcBef>
                <a:spcPct val="0"/>
              </a:spcBef>
              <a:spcAft>
                <a:spcPct val="0"/>
              </a:spcAft>
            </a:pPr>
            <a:r>
              <a:rPr lang="zh-CN" altLang="en-US" sz="1900" b="1">
                <a:solidFill>
                  <a:srgbClr val="00A800"/>
                </a:solidFill>
                <a:latin typeface="微软雅黑" pitchFamily="34" charset="-122"/>
                <a:ea typeface="微软雅黑" pitchFamily="34" charset="-122"/>
              </a:rPr>
              <a:t>标题内容</a:t>
            </a:r>
          </a:p>
        </p:txBody>
      </p:sp>
      <p:sp>
        <p:nvSpPr>
          <p:cNvPr id="2" name="文本框 1"/>
          <p:cNvSpPr txBox="1"/>
          <p:nvPr/>
        </p:nvSpPr>
        <p:spPr>
          <a:xfrm>
            <a:off x="648835" y="286672"/>
            <a:ext cx="2477986" cy="646331"/>
          </a:xfrm>
          <a:prstGeom prst="rect">
            <a:avLst/>
          </a:prstGeom>
          <a:noFill/>
        </p:spPr>
        <p:txBody>
          <a:bodyPr wrap="none" rtlCol="0">
            <a:spAutoFit/>
          </a:bodyPr>
          <a:lstStyle/>
          <a:p>
            <a:r>
              <a:rPr lang="zh-CN" altLang="en-US" sz="3600" i="1" dirty="0" smtClean="0">
                <a:solidFill>
                  <a:srgbClr val="61AF00"/>
                </a:solidFill>
                <a:latin typeface="微软雅黑" panose="020B0503020204020204" pitchFamily="34" charset="-122"/>
                <a:ea typeface="微软雅黑" panose="020B0503020204020204" pitchFamily="34" charset="-122"/>
              </a:rPr>
              <a:t>目录</a:t>
            </a:r>
            <a:r>
              <a:rPr lang="en-US" altLang="zh-CN" sz="3600" i="1" dirty="0" smtClean="0">
                <a:solidFill>
                  <a:srgbClr val="61AF00"/>
                </a:solidFill>
                <a:latin typeface="微软雅黑" panose="020B0503020204020204" pitchFamily="34" charset="-122"/>
                <a:ea typeface="微软雅黑" panose="020B0503020204020204" pitchFamily="34" charset="-122"/>
              </a:rPr>
              <a:t>MULU</a:t>
            </a:r>
            <a:endParaRPr lang="zh-CN" altLang="en-US" sz="3600" i="1" dirty="0">
              <a:solidFill>
                <a:srgbClr val="61AF00"/>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a:off x="648835" y="1025642"/>
            <a:ext cx="7653336"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71189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barn(inVertical)">
                                      <p:cBhvr>
                                        <p:cTn id="13" dur="500"/>
                                        <p:tgtEl>
                                          <p:spTgt spid="32"/>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par>
                          <p:cTn id="39" fill="hold">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par>
                          <p:cTn id="43" fill="hold">
                            <p:stCondLst>
                              <p:cond delay="400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par>
                          <p:cTn id="47" fill="hold">
                            <p:stCondLst>
                              <p:cond delay="4500"/>
                            </p:stCondLst>
                            <p:childTnLst>
                              <p:par>
                                <p:cTn id="48" presetID="10" presetClass="entr" presetSubtype="0"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childTnLst>
                                </p:cTn>
                              </p:par>
                            </p:childTnLst>
                          </p:cTn>
                        </p:par>
                        <p:par>
                          <p:cTn id="51" fill="hold">
                            <p:stCondLst>
                              <p:cond delay="5000"/>
                            </p:stCondLst>
                            <p:childTnLst>
                              <p:par>
                                <p:cTn id="52" presetID="10" presetClass="entr" presetSubtype="0"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4" name="图片 3"/>
          <p:cNvPicPr>
            <a:picLocks noChangeAspect="1"/>
          </p:cNvPicPr>
          <p:nvPr/>
        </p:nvPicPr>
        <p:blipFill rotWithShape="1">
          <a:blip r:embed="rId4" cstate="screen">
            <a:extLst>
              <a:ext uri="{28A0092B-C50C-407E-A947-70E740481C1C}">
                <a14:useLocalDpi xmlns:a14="http://schemas.microsoft.com/office/drawing/2010/main"/>
              </a:ext>
            </a:extLst>
          </a:blip>
          <a:srcRect t="-5056"/>
          <a:stretch/>
        </p:blipFill>
        <p:spPr>
          <a:xfrm>
            <a:off x="0" y="2429327"/>
            <a:ext cx="9173029" cy="2714173"/>
          </a:xfrm>
          <a:prstGeom prst="rect">
            <a:avLst/>
          </a:prstGeom>
        </p:spPr>
      </p:pic>
      <p:sp>
        <p:nvSpPr>
          <p:cNvPr id="21" name="椭圆 20"/>
          <p:cNvSpPr>
            <a:spLocks noChangeArrowheads="1"/>
          </p:cNvSpPr>
          <p:nvPr/>
        </p:nvSpPr>
        <p:spPr bwMode="auto">
          <a:xfrm>
            <a:off x="890135" y="1513113"/>
            <a:ext cx="1427162" cy="1409700"/>
          </a:xfrm>
          <a:prstGeom prst="ellipse">
            <a:avLst/>
          </a:prstGeom>
          <a:solidFill>
            <a:srgbClr val="009900"/>
          </a:solidFill>
          <a:ln w="9525" algn="ctr">
            <a:noFill/>
            <a:miter lim="800000"/>
            <a:headEnd/>
            <a:tailEnd/>
          </a:ln>
        </p:spPr>
        <p:txBody>
          <a:bodyPr lIns="72585" tIns="36293" rIns="72585" bIns="36293" anchor="ctr"/>
          <a:lstStyle/>
          <a:p>
            <a:pPr marL="0" marR="0" lvl="0" indent="0" algn="ctr" defTabSz="725488" eaLnBrk="1" fontAlgn="base" latinLnBrk="0" hangingPunct="1">
              <a:lnSpc>
                <a:spcPct val="100000"/>
              </a:lnSpc>
              <a:spcBef>
                <a:spcPct val="0"/>
              </a:spcBef>
              <a:spcAft>
                <a:spcPct val="0"/>
              </a:spcAft>
              <a:buClrTx/>
              <a:buSzTx/>
              <a:buFontTx/>
              <a:buNone/>
              <a:tabLst/>
              <a:defRPr/>
            </a:pPr>
            <a:r>
              <a:rPr kumimoji="0" lang="en-US" altLang="zh-CN" sz="4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01</a:t>
            </a:r>
            <a:endParaRPr kumimoji="0" lang="en-US" altLang="zh-CN" sz="4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3" name="AutoShape 51"/>
          <p:cNvSpPr>
            <a:spLocks noChangeArrowheads="1"/>
          </p:cNvSpPr>
          <p:nvPr/>
        </p:nvSpPr>
        <p:spPr bwMode="gray">
          <a:xfrm>
            <a:off x="2470154" y="2008413"/>
            <a:ext cx="371475"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defTabSz="725488"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endParaRPr>
          </a:p>
        </p:txBody>
      </p:sp>
      <p:sp>
        <p:nvSpPr>
          <p:cNvPr id="28" name="TextBox 6"/>
          <p:cNvSpPr txBox="1">
            <a:spLocks noChangeArrowheads="1"/>
          </p:cNvSpPr>
          <p:nvPr/>
        </p:nvSpPr>
        <p:spPr bwMode="auto">
          <a:xfrm>
            <a:off x="2655891" y="1666564"/>
            <a:ext cx="5460542" cy="769441"/>
          </a:xfrm>
          <a:prstGeom prst="rect">
            <a:avLst/>
          </a:prstGeom>
          <a:noFill/>
          <a:ln w="9525">
            <a:noFill/>
            <a:miter lim="800000"/>
            <a:headEnd/>
            <a:tailEnd/>
          </a:ln>
        </p:spPr>
        <p:txBody>
          <a:bodyPr wrap="square">
            <a:spAutoFit/>
          </a:bodyPr>
          <a:lstStyle/>
          <a:p>
            <a:pPr algn="ctr" defTabSz="966788" fontAlgn="base">
              <a:spcBef>
                <a:spcPct val="0"/>
              </a:spcBef>
              <a:spcAft>
                <a:spcPct val="0"/>
              </a:spcAft>
            </a:pPr>
            <a:r>
              <a:rPr lang="zh-CN" altLang="en-US" sz="4400" b="1" dirty="0" smtClean="0">
                <a:solidFill>
                  <a:srgbClr val="009900"/>
                </a:solidFill>
                <a:latin typeface="微软雅黑" pitchFamily="34" charset="-122"/>
                <a:ea typeface="微软雅黑" pitchFamily="34" charset="-122"/>
              </a:rPr>
              <a:t>单击添加标题内容</a:t>
            </a:r>
            <a:endParaRPr lang="zh-CN" altLang="en-US" sz="4400" b="1" dirty="0">
              <a:solidFill>
                <a:srgbClr val="009900"/>
              </a:solidFill>
              <a:latin typeface="微软雅黑" pitchFamily="34" charset="-122"/>
              <a:ea typeface="微软雅黑" pitchFamily="34" charset="-122"/>
            </a:endParaRPr>
          </a:p>
        </p:txBody>
      </p:sp>
      <p:sp>
        <p:nvSpPr>
          <p:cNvPr id="2" name="文本框 1"/>
          <p:cNvSpPr txBox="1"/>
          <p:nvPr/>
        </p:nvSpPr>
        <p:spPr>
          <a:xfrm>
            <a:off x="648835" y="286672"/>
            <a:ext cx="1569660" cy="646331"/>
          </a:xfrm>
          <a:prstGeom prst="rect">
            <a:avLst/>
          </a:prstGeom>
          <a:noFill/>
        </p:spPr>
        <p:txBody>
          <a:bodyPr wrap="none" rtlCol="0">
            <a:spAutoFit/>
          </a:bodyPr>
          <a:lstStyle/>
          <a:p>
            <a:r>
              <a:rPr lang="zh-CN" altLang="en-US" sz="3600" i="1" dirty="0" smtClean="0">
                <a:solidFill>
                  <a:srgbClr val="61AF00"/>
                </a:solidFill>
                <a:latin typeface="微软雅黑" panose="020B0503020204020204" pitchFamily="34" charset="-122"/>
                <a:ea typeface="微软雅黑" panose="020B0503020204020204" pitchFamily="34" charset="-122"/>
              </a:rPr>
              <a:t>过渡页</a:t>
            </a:r>
            <a:endParaRPr lang="zh-CN" altLang="en-US" sz="3600" i="1" dirty="0">
              <a:solidFill>
                <a:srgbClr val="61AF00"/>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a:off x="648835" y="1025642"/>
            <a:ext cx="7653336"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sp>
        <p:nvSpPr>
          <p:cNvPr id="17" name="TextBox 6"/>
          <p:cNvSpPr txBox="1">
            <a:spLocks noChangeArrowheads="1"/>
          </p:cNvSpPr>
          <p:nvPr/>
        </p:nvSpPr>
        <p:spPr bwMode="auto">
          <a:xfrm>
            <a:off x="2655891" y="2340917"/>
            <a:ext cx="5460542" cy="461665"/>
          </a:xfrm>
          <a:prstGeom prst="rect">
            <a:avLst/>
          </a:prstGeom>
          <a:noFill/>
          <a:ln w="9525">
            <a:noFill/>
            <a:miter lim="800000"/>
            <a:headEnd/>
            <a:tailEnd/>
          </a:ln>
        </p:spPr>
        <p:txBody>
          <a:bodyPr wrap="square">
            <a:spAutoFit/>
          </a:bodyPr>
          <a:lstStyle/>
          <a:p>
            <a:pPr algn="ctr" defTabSz="966788" fontAlgn="base">
              <a:spcBef>
                <a:spcPct val="0"/>
              </a:spcBef>
              <a:spcAft>
                <a:spcPct val="0"/>
              </a:spcAft>
            </a:pPr>
            <a:r>
              <a:rPr lang="zh-CN" altLang="en-US" sz="2400" dirty="0" smtClean="0">
                <a:solidFill>
                  <a:srgbClr val="009900"/>
                </a:solidFill>
                <a:latin typeface="微软雅黑" pitchFamily="34" charset="-122"/>
                <a:ea typeface="微软雅黑" pitchFamily="34" charset="-122"/>
              </a:rPr>
              <a:t>单击此处添加文字内容</a:t>
            </a:r>
            <a:endParaRPr lang="zh-CN" altLang="en-US" sz="2400" dirty="0">
              <a:solidFill>
                <a:srgbClr val="009900"/>
              </a:solidFill>
              <a:latin typeface="微软雅黑" pitchFamily="34" charset="-122"/>
              <a:ea typeface="微软雅黑" pitchFamily="34" charset="-122"/>
            </a:endParaRPr>
          </a:p>
        </p:txBody>
      </p:sp>
    </p:spTree>
    <p:extLst>
      <p:ext uri="{BB962C8B-B14F-4D97-AF65-F5344CB8AC3E}">
        <p14:creationId xmlns:p14="http://schemas.microsoft.com/office/powerpoint/2010/main" val="323889356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130" name="Group 74"/>
          <p:cNvGrpSpPr>
            <a:grpSpLocks/>
          </p:cNvGrpSpPr>
          <p:nvPr/>
        </p:nvGrpSpPr>
        <p:grpSpPr bwMode="auto">
          <a:xfrm>
            <a:off x="2945969" y="1353348"/>
            <a:ext cx="2950448" cy="3047502"/>
            <a:chOff x="2109" y="2948"/>
            <a:chExt cx="1769" cy="1827"/>
          </a:xfrm>
        </p:grpSpPr>
        <p:grpSp>
          <p:nvGrpSpPr>
            <p:cNvPr id="44078" name="Group 69"/>
            <p:cNvGrpSpPr>
              <a:grpSpLocks/>
            </p:cNvGrpSpPr>
            <p:nvPr/>
          </p:nvGrpSpPr>
          <p:grpSpPr bwMode="auto">
            <a:xfrm>
              <a:off x="2109" y="2948"/>
              <a:ext cx="1769" cy="975"/>
              <a:chOff x="2109" y="2948"/>
              <a:chExt cx="1769" cy="975"/>
            </a:xfrm>
          </p:grpSpPr>
          <p:sp>
            <p:nvSpPr>
              <p:cNvPr id="44083" name="AutoShape 52"/>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44084" name="AutoShape 67"/>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44085" name="AutoShape 68"/>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grpSp>
        <p:grpSp>
          <p:nvGrpSpPr>
            <p:cNvPr id="44079" name="Group 70"/>
            <p:cNvGrpSpPr>
              <a:grpSpLocks/>
            </p:cNvGrpSpPr>
            <p:nvPr/>
          </p:nvGrpSpPr>
          <p:grpSpPr bwMode="auto">
            <a:xfrm flipV="1">
              <a:off x="2109" y="3788"/>
              <a:ext cx="1769" cy="987"/>
              <a:chOff x="2109" y="2948"/>
              <a:chExt cx="1769" cy="975"/>
            </a:xfrm>
          </p:grpSpPr>
          <p:sp>
            <p:nvSpPr>
              <p:cNvPr id="44080" name="AutoShape 71"/>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44081" name="AutoShape 72"/>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44082" name="AutoShape 73"/>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grpSp>
      </p:grpSp>
      <p:sp>
        <p:nvSpPr>
          <p:cNvPr id="45098" name="TextBox 16"/>
          <p:cNvSpPr txBox="1">
            <a:spLocks noChangeArrowheads="1"/>
          </p:cNvSpPr>
          <p:nvPr/>
        </p:nvSpPr>
        <p:spPr bwMode="auto">
          <a:xfrm>
            <a:off x="4301742" y="1674372"/>
            <a:ext cx="335956" cy="289438"/>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en-US" altLang="zh-CN" sz="1881">
                <a:solidFill>
                  <a:srgbClr val="FFFFFF"/>
                </a:solidFill>
                <a:latin typeface="微软雅黑" pitchFamily="34" charset="-122"/>
                <a:ea typeface="微软雅黑" pitchFamily="34" charset="-122"/>
              </a:rPr>
              <a:t>1</a:t>
            </a:r>
            <a:endParaRPr lang="zh-CN" altLang="en-US" sz="1881">
              <a:solidFill>
                <a:srgbClr val="FFFFFF"/>
              </a:solidFill>
              <a:latin typeface="微软雅黑" pitchFamily="34" charset="-122"/>
              <a:ea typeface="微软雅黑" pitchFamily="34" charset="-122"/>
            </a:endParaRPr>
          </a:p>
        </p:txBody>
      </p:sp>
      <p:sp>
        <p:nvSpPr>
          <p:cNvPr id="45099" name="TextBox 17"/>
          <p:cNvSpPr txBox="1">
            <a:spLocks noChangeArrowheads="1"/>
          </p:cNvSpPr>
          <p:nvPr/>
        </p:nvSpPr>
        <p:spPr bwMode="auto">
          <a:xfrm>
            <a:off x="5249887" y="2149192"/>
            <a:ext cx="335957" cy="289438"/>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en-US" altLang="zh-CN" sz="1881">
                <a:solidFill>
                  <a:srgbClr val="FFFFFF"/>
                </a:solidFill>
                <a:latin typeface="微软雅黑" pitchFamily="34" charset="-122"/>
                <a:ea typeface="微软雅黑" pitchFamily="34" charset="-122"/>
              </a:rPr>
              <a:t>6</a:t>
            </a:r>
            <a:endParaRPr lang="zh-CN" altLang="en-US" sz="1881">
              <a:solidFill>
                <a:srgbClr val="FFFFFF"/>
              </a:solidFill>
              <a:latin typeface="微软雅黑" pitchFamily="34" charset="-122"/>
              <a:ea typeface="微软雅黑" pitchFamily="34" charset="-122"/>
            </a:endParaRPr>
          </a:p>
        </p:txBody>
      </p:sp>
      <p:sp>
        <p:nvSpPr>
          <p:cNvPr id="45100" name="TextBox 18"/>
          <p:cNvSpPr txBox="1">
            <a:spLocks noChangeArrowheads="1"/>
          </p:cNvSpPr>
          <p:nvPr/>
        </p:nvSpPr>
        <p:spPr bwMode="auto">
          <a:xfrm>
            <a:off x="5320065" y="3300404"/>
            <a:ext cx="335956" cy="289438"/>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en-US" altLang="zh-CN" sz="1881">
                <a:solidFill>
                  <a:srgbClr val="FFFFFF"/>
                </a:solidFill>
                <a:latin typeface="微软雅黑" pitchFamily="34" charset="-122"/>
                <a:ea typeface="微软雅黑" pitchFamily="34" charset="-122"/>
              </a:rPr>
              <a:t>5</a:t>
            </a:r>
            <a:endParaRPr lang="zh-CN" altLang="en-US" sz="1881">
              <a:solidFill>
                <a:srgbClr val="FFFFFF"/>
              </a:solidFill>
              <a:latin typeface="微软雅黑" pitchFamily="34" charset="-122"/>
              <a:ea typeface="微软雅黑" pitchFamily="34" charset="-122"/>
            </a:endParaRPr>
          </a:p>
        </p:txBody>
      </p:sp>
      <p:sp>
        <p:nvSpPr>
          <p:cNvPr id="45101" name="TextBox 19"/>
          <p:cNvSpPr txBox="1">
            <a:spLocks noChangeArrowheads="1"/>
          </p:cNvSpPr>
          <p:nvPr/>
        </p:nvSpPr>
        <p:spPr bwMode="auto">
          <a:xfrm>
            <a:off x="4236044" y="3911099"/>
            <a:ext cx="335956" cy="289438"/>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en-US" altLang="zh-CN" sz="1881">
                <a:solidFill>
                  <a:srgbClr val="FFFFFF"/>
                </a:solidFill>
                <a:latin typeface="微软雅黑" pitchFamily="34" charset="-122"/>
                <a:ea typeface="微软雅黑" pitchFamily="34" charset="-122"/>
              </a:rPr>
              <a:t>4</a:t>
            </a:r>
            <a:endParaRPr lang="zh-CN" altLang="en-US" sz="1881">
              <a:solidFill>
                <a:srgbClr val="FFFFFF"/>
              </a:solidFill>
              <a:latin typeface="微软雅黑" pitchFamily="34" charset="-122"/>
              <a:ea typeface="微软雅黑" pitchFamily="34" charset="-122"/>
            </a:endParaRPr>
          </a:p>
        </p:txBody>
      </p:sp>
      <p:sp>
        <p:nvSpPr>
          <p:cNvPr id="45102" name="TextBox 20"/>
          <p:cNvSpPr txBox="1">
            <a:spLocks noChangeArrowheads="1"/>
          </p:cNvSpPr>
          <p:nvPr/>
        </p:nvSpPr>
        <p:spPr bwMode="auto">
          <a:xfrm>
            <a:off x="3284912" y="3300404"/>
            <a:ext cx="335957" cy="289438"/>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en-US" altLang="zh-CN" sz="1881">
                <a:solidFill>
                  <a:srgbClr val="FFFFFF"/>
                </a:solidFill>
                <a:latin typeface="微软雅黑" pitchFamily="34" charset="-122"/>
                <a:ea typeface="微软雅黑" pitchFamily="34" charset="-122"/>
              </a:rPr>
              <a:t>3</a:t>
            </a:r>
            <a:endParaRPr lang="zh-CN" altLang="en-US" sz="1881">
              <a:solidFill>
                <a:srgbClr val="FFFFFF"/>
              </a:solidFill>
              <a:latin typeface="微软雅黑" pitchFamily="34" charset="-122"/>
              <a:ea typeface="微软雅黑" pitchFamily="34" charset="-122"/>
            </a:endParaRPr>
          </a:p>
        </p:txBody>
      </p:sp>
      <p:sp>
        <p:nvSpPr>
          <p:cNvPr id="45103" name="TextBox 21"/>
          <p:cNvSpPr txBox="1">
            <a:spLocks noChangeArrowheads="1"/>
          </p:cNvSpPr>
          <p:nvPr/>
        </p:nvSpPr>
        <p:spPr bwMode="auto">
          <a:xfrm>
            <a:off x="3284912" y="2149192"/>
            <a:ext cx="335957" cy="289438"/>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en-US" altLang="zh-CN" sz="1881">
                <a:solidFill>
                  <a:srgbClr val="FFFFFF"/>
                </a:solidFill>
                <a:latin typeface="微软雅黑" pitchFamily="34" charset="-122"/>
                <a:ea typeface="微软雅黑" pitchFamily="34" charset="-122"/>
              </a:rPr>
              <a:t>2</a:t>
            </a:r>
            <a:endParaRPr lang="zh-CN" altLang="en-US" sz="1881">
              <a:solidFill>
                <a:srgbClr val="FFFFFF"/>
              </a:solidFill>
              <a:latin typeface="微软雅黑" pitchFamily="34" charset="-122"/>
              <a:ea typeface="微软雅黑" pitchFamily="34" charset="-122"/>
            </a:endParaRPr>
          </a:p>
        </p:txBody>
      </p:sp>
      <p:sp>
        <p:nvSpPr>
          <p:cNvPr id="23" name="TextBox 22"/>
          <p:cNvSpPr txBox="1">
            <a:spLocks noChangeArrowheads="1"/>
          </p:cNvSpPr>
          <p:nvPr/>
        </p:nvSpPr>
        <p:spPr bwMode="auto">
          <a:xfrm>
            <a:off x="6299565" y="1327963"/>
            <a:ext cx="2126234" cy="202684"/>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b="1">
                <a:solidFill>
                  <a:srgbClr val="009900"/>
                </a:solidFill>
                <a:latin typeface="Arial" charset="0"/>
                <a:ea typeface="微软雅黑" pitchFamily="34" charset="-122"/>
              </a:rPr>
              <a:t>请添加文字内容</a:t>
            </a:r>
          </a:p>
        </p:txBody>
      </p:sp>
      <p:sp>
        <p:nvSpPr>
          <p:cNvPr id="24" name="TextBox 23"/>
          <p:cNvSpPr txBox="1">
            <a:spLocks noChangeArrowheads="1"/>
          </p:cNvSpPr>
          <p:nvPr/>
        </p:nvSpPr>
        <p:spPr bwMode="auto">
          <a:xfrm>
            <a:off x="6299565" y="1632564"/>
            <a:ext cx="2088905" cy="434350"/>
          </a:xfrm>
          <a:prstGeom prst="rect">
            <a:avLst/>
          </a:prstGeom>
          <a:noFill/>
          <a:ln w="9525">
            <a:noFill/>
            <a:miter lim="800000"/>
            <a:headEnd/>
            <a:tailEnd/>
          </a:ln>
        </p:spPr>
        <p:txBody>
          <a:bodyPr lIns="0" tIns="0" rIns="0" bIns="0">
            <a:spAutoFit/>
          </a:bodyPr>
          <a:lstStyle/>
          <a:p>
            <a:pPr algn="just" defTabSz="909361" fontAlgn="base">
              <a:spcBef>
                <a:spcPct val="0"/>
              </a:spcBef>
              <a:spcAft>
                <a:spcPct val="0"/>
              </a:spcAft>
            </a:pPr>
            <a:r>
              <a:rPr lang="zh-CN" altLang="en-US" sz="941" b="1">
                <a:solidFill>
                  <a:srgbClr val="808080"/>
                </a:solidFill>
                <a:latin typeface="Arial" charset="0"/>
                <a:ea typeface="微软雅黑" pitchFamily="34" charset="-122"/>
              </a:rPr>
              <a:t>请在此处插入你需要的文字内容请在此处插入你需要的文字内容请在此处插入你需要的文字内容</a:t>
            </a:r>
            <a:endParaRPr lang="en-US" altLang="zh-CN" sz="941" b="1">
              <a:solidFill>
                <a:srgbClr val="808080"/>
              </a:solidFill>
              <a:latin typeface="Arial" charset="0"/>
              <a:ea typeface="微软雅黑" pitchFamily="34" charset="-122"/>
            </a:endParaRPr>
          </a:p>
        </p:txBody>
      </p:sp>
      <p:sp>
        <p:nvSpPr>
          <p:cNvPr id="25" name="TextBox 24"/>
          <p:cNvSpPr txBox="1">
            <a:spLocks noChangeArrowheads="1"/>
          </p:cNvSpPr>
          <p:nvPr/>
        </p:nvSpPr>
        <p:spPr bwMode="auto">
          <a:xfrm>
            <a:off x="6299565" y="2377642"/>
            <a:ext cx="2126234" cy="202684"/>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b="1">
                <a:solidFill>
                  <a:srgbClr val="009900"/>
                </a:solidFill>
                <a:latin typeface="Arial" charset="0"/>
                <a:ea typeface="微软雅黑" pitchFamily="34" charset="-122"/>
              </a:rPr>
              <a:t>请添加文字内容</a:t>
            </a:r>
          </a:p>
        </p:txBody>
      </p:sp>
      <p:sp>
        <p:nvSpPr>
          <p:cNvPr id="26" name="TextBox 25"/>
          <p:cNvSpPr txBox="1">
            <a:spLocks noChangeArrowheads="1"/>
          </p:cNvSpPr>
          <p:nvPr/>
        </p:nvSpPr>
        <p:spPr bwMode="auto">
          <a:xfrm>
            <a:off x="6299565" y="2682243"/>
            <a:ext cx="2088905" cy="434350"/>
          </a:xfrm>
          <a:prstGeom prst="rect">
            <a:avLst/>
          </a:prstGeom>
          <a:noFill/>
          <a:ln w="9525">
            <a:noFill/>
            <a:miter lim="800000"/>
            <a:headEnd/>
            <a:tailEnd/>
          </a:ln>
        </p:spPr>
        <p:txBody>
          <a:bodyPr lIns="0" tIns="0" rIns="0" bIns="0">
            <a:spAutoFit/>
          </a:bodyPr>
          <a:lstStyle/>
          <a:p>
            <a:pPr algn="just" defTabSz="909361" fontAlgn="base">
              <a:spcBef>
                <a:spcPct val="0"/>
              </a:spcBef>
              <a:spcAft>
                <a:spcPct val="0"/>
              </a:spcAft>
            </a:pPr>
            <a:r>
              <a:rPr lang="zh-CN" altLang="en-US" sz="941" b="1">
                <a:solidFill>
                  <a:srgbClr val="808080"/>
                </a:solidFill>
                <a:latin typeface="Arial" charset="0"/>
                <a:ea typeface="微软雅黑" pitchFamily="34" charset="-122"/>
              </a:rPr>
              <a:t>请在此处插入你需要的文字内容请在此处插入你需要的文字内容请在此处插入你需要的文字内容</a:t>
            </a:r>
            <a:endParaRPr lang="en-US" altLang="zh-CN" sz="941" b="1">
              <a:solidFill>
                <a:srgbClr val="808080"/>
              </a:solidFill>
              <a:latin typeface="Arial" charset="0"/>
              <a:ea typeface="微软雅黑" pitchFamily="34" charset="-122"/>
            </a:endParaRPr>
          </a:p>
        </p:txBody>
      </p:sp>
      <p:sp>
        <p:nvSpPr>
          <p:cNvPr id="37" name="TextBox 36"/>
          <p:cNvSpPr txBox="1">
            <a:spLocks noChangeArrowheads="1"/>
          </p:cNvSpPr>
          <p:nvPr/>
        </p:nvSpPr>
        <p:spPr bwMode="auto">
          <a:xfrm>
            <a:off x="6299565" y="3473608"/>
            <a:ext cx="2126234" cy="202684"/>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b="1">
                <a:solidFill>
                  <a:srgbClr val="009900"/>
                </a:solidFill>
                <a:latin typeface="Arial" charset="0"/>
                <a:ea typeface="微软雅黑" pitchFamily="34" charset="-122"/>
              </a:rPr>
              <a:t>请添加文字内容</a:t>
            </a:r>
          </a:p>
        </p:txBody>
      </p:sp>
      <p:sp>
        <p:nvSpPr>
          <p:cNvPr id="38" name="TextBox 37"/>
          <p:cNvSpPr txBox="1">
            <a:spLocks noChangeArrowheads="1"/>
          </p:cNvSpPr>
          <p:nvPr/>
        </p:nvSpPr>
        <p:spPr bwMode="auto">
          <a:xfrm>
            <a:off x="6299565" y="3776716"/>
            <a:ext cx="2088905" cy="579133"/>
          </a:xfrm>
          <a:prstGeom prst="rect">
            <a:avLst/>
          </a:prstGeom>
          <a:noFill/>
          <a:ln w="9525">
            <a:noFill/>
            <a:miter lim="800000"/>
            <a:headEnd/>
            <a:tailEnd/>
          </a:ln>
        </p:spPr>
        <p:txBody>
          <a:bodyPr lIns="0" tIns="0" rIns="0" bIns="0">
            <a:spAutoFit/>
          </a:bodyPr>
          <a:lstStyle/>
          <a:p>
            <a:pPr algn="just" defTabSz="909361" fontAlgn="base">
              <a:spcBef>
                <a:spcPct val="0"/>
              </a:spcBef>
              <a:spcAft>
                <a:spcPct val="0"/>
              </a:spcAft>
            </a:pPr>
            <a:r>
              <a:rPr lang="zh-CN" altLang="en-US" sz="941" b="1">
                <a:solidFill>
                  <a:srgbClr val="808080"/>
                </a:solidFill>
                <a:latin typeface="Arial" charset="0"/>
                <a:ea typeface="微软雅黑" pitchFamily="34" charset="-122"/>
              </a:rPr>
              <a:t>请在此处插入你需要的文字内容请在此处插入你需要的文字内容请在此处插入你需要的文字内容</a:t>
            </a:r>
            <a:endParaRPr lang="en-US" altLang="zh-CN" sz="941" b="1">
              <a:solidFill>
                <a:srgbClr val="808080"/>
              </a:solidFill>
              <a:latin typeface="Arial" charset="0"/>
              <a:ea typeface="微软雅黑" pitchFamily="34" charset="-122"/>
            </a:endParaRPr>
          </a:p>
          <a:p>
            <a:pPr algn="just" defTabSz="909361" fontAlgn="base">
              <a:spcBef>
                <a:spcPct val="0"/>
              </a:spcBef>
              <a:spcAft>
                <a:spcPct val="0"/>
              </a:spcAft>
            </a:pPr>
            <a:endParaRPr lang="en-US" altLang="zh-CN" sz="941">
              <a:solidFill>
                <a:srgbClr val="808080"/>
              </a:solidFill>
              <a:latin typeface="微软雅黑" pitchFamily="34" charset="-122"/>
              <a:ea typeface="微软雅黑" pitchFamily="34" charset="-122"/>
            </a:endParaRPr>
          </a:p>
        </p:txBody>
      </p:sp>
      <p:sp>
        <p:nvSpPr>
          <p:cNvPr id="39" name="TextBox 38"/>
          <p:cNvSpPr txBox="1">
            <a:spLocks noChangeArrowheads="1"/>
          </p:cNvSpPr>
          <p:nvPr/>
        </p:nvSpPr>
        <p:spPr bwMode="auto">
          <a:xfrm>
            <a:off x="718202" y="1327963"/>
            <a:ext cx="2126234" cy="202684"/>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b="1">
                <a:solidFill>
                  <a:srgbClr val="009900"/>
                </a:solidFill>
                <a:latin typeface="微软雅黑" pitchFamily="34" charset="-122"/>
                <a:ea typeface="微软雅黑" pitchFamily="34" charset="-122"/>
              </a:rPr>
              <a:t>请添加文字内容</a:t>
            </a:r>
          </a:p>
        </p:txBody>
      </p:sp>
      <p:sp>
        <p:nvSpPr>
          <p:cNvPr id="40" name="TextBox 39"/>
          <p:cNvSpPr txBox="1">
            <a:spLocks noChangeArrowheads="1"/>
          </p:cNvSpPr>
          <p:nvPr/>
        </p:nvSpPr>
        <p:spPr bwMode="auto">
          <a:xfrm>
            <a:off x="718202" y="1632564"/>
            <a:ext cx="2087412" cy="434350"/>
          </a:xfrm>
          <a:prstGeom prst="rect">
            <a:avLst/>
          </a:prstGeom>
          <a:noFill/>
          <a:ln w="9525">
            <a:noFill/>
            <a:miter lim="800000"/>
            <a:headEnd/>
            <a:tailEnd/>
          </a:ln>
        </p:spPr>
        <p:txBody>
          <a:bodyPr lIns="0" tIns="0" rIns="0" bIns="0">
            <a:spAutoFit/>
          </a:bodyPr>
          <a:lstStyle/>
          <a:p>
            <a:pPr algn="just" defTabSz="909361" fontAlgn="base">
              <a:spcBef>
                <a:spcPct val="0"/>
              </a:spcBef>
              <a:spcAft>
                <a:spcPct val="0"/>
              </a:spcAft>
            </a:pPr>
            <a:r>
              <a:rPr lang="zh-CN" altLang="en-US" sz="941" b="1">
                <a:solidFill>
                  <a:srgbClr val="808080"/>
                </a:solidFill>
                <a:latin typeface="Arial" charset="0"/>
                <a:ea typeface="微软雅黑" pitchFamily="34" charset="-122"/>
              </a:rPr>
              <a:t>请在此处插入你需要的文字内容请在此处插入你需要的文字内容请在此处插入你需要的文字内容</a:t>
            </a:r>
            <a:endParaRPr lang="en-US" altLang="zh-CN" sz="941" b="1">
              <a:solidFill>
                <a:srgbClr val="808080"/>
              </a:solidFill>
              <a:latin typeface="Arial" charset="0"/>
              <a:ea typeface="微软雅黑" pitchFamily="34" charset="-122"/>
            </a:endParaRPr>
          </a:p>
        </p:txBody>
      </p:sp>
      <p:sp>
        <p:nvSpPr>
          <p:cNvPr id="41" name="TextBox 40"/>
          <p:cNvSpPr txBox="1">
            <a:spLocks noChangeArrowheads="1"/>
          </p:cNvSpPr>
          <p:nvPr/>
        </p:nvSpPr>
        <p:spPr bwMode="auto">
          <a:xfrm>
            <a:off x="718202" y="2377643"/>
            <a:ext cx="2126234" cy="405367"/>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b="1">
                <a:solidFill>
                  <a:srgbClr val="009900"/>
                </a:solidFill>
                <a:latin typeface="Arial" charset="0"/>
                <a:ea typeface="微软雅黑" pitchFamily="34" charset="-122"/>
              </a:rPr>
              <a:t>请添加文字内容</a:t>
            </a:r>
          </a:p>
          <a:p>
            <a:pPr defTabSz="909361" fontAlgn="base">
              <a:spcBef>
                <a:spcPct val="0"/>
              </a:spcBef>
              <a:spcAft>
                <a:spcPct val="0"/>
              </a:spcAft>
            </a:pPr>
            <a:endParaRPr lang="zh-CN" altLang="en-US" sz="1317" b="1">
              <a:solidFill>
                <a:srgbClr val="009900"/>
              </a:solidFill>
              <a:latin typeface="微软雅黑" pitchFamily="34" charset="-122"/>
              <a:ea typeface="微软雅黑" pitchFamily="34" charset="-122"/>
            </a:endParaRPr>
          </a:p>
        </p:txBody>
      </p:sp>
      <p:sp>
        <p:nvSpPr>
          <p:cNvPr id="42" name="TextBox 41"/>
          <p:cNvSpPr txBox="1">
            <a:spLocks noChangeArrowheads="1"/>
          </p:cNvSpPr>
          <p:nvPr/>
        </p:nvSpPr>
        <p:spPr bwMode="auto">
          <a:xfrm>
            <a:off x="718202" y="2682244"/>
            <a:ext cx="2087412" cy="579133"/>
          </a:xfrm>
          <a:prstGeom prst="rect">
            <a:avLst/>
          </a:prstGeom>
          <a:noFill/>
          <a:ln w="9525">
            <a:noFill/>
            <a:miter lim="800000"/>
            <a:headEnd/>
            <a:tailEnd/>
          </a:ln>
        </p:spPr>
        <p:txBody>
          <a:bodyPr lIns="0" tIns="0" rIns="0" bIns="0">
            <a:spAutoFit/>
          </a:bodyPr>
          <a:lstStyle/>
          <a:p>
            <a:pPr algn="just" defTabSz="909361" fontAlgn="base">
              <a:spcBef>
                <a:spcPct val="0"/>
              </a:spcBef>
              <a:spcAft>
                <a:spcPct val="0"/>
              </a:spcAft>
            </a:pPr>
            <a:r>
              <a:rPr lang="zh-CN" altLang="en-US" sz="941" b="1">
                <a:solidFill>
                  <a:srgbClr val="808080"/>
                </a:solidFill>
                <a:latin typeface="Arial" charset="0"/>
                <a:ea typeface="微软雅黑" pitchFamily="34" charset="-122"/>
              </a:rPr>
              <a:t>请在此处插入你需要的文字内容请在此处插入你需要的文字内容请在此处插入你需要的文字内容</a:t>
            </a:r>
            <a:endParaRPr lang="en-US" altLang="zh-CN" sz="941" b="1">
              <a:solidFill>
                <a:srgbClr val="808080"/>
              </a:solidFill>
              <a:latin typeface="Arial" charset="0"/>
              <a:ea typeface="微软雅黑" pitchFamily="34" charset="-122"/>
            </a:endParaRPr>
          </a:p>
          <a:p>
            <a:pPr algn="just" defTabSz="909361" fontAlgn="base">
              <a:spcBef>
                <a:spcPct val="0"/>
              </a:spcBef>
              <a:spcAft>
                <a:spcPct val="0"/>
              </a:spcAft>
            </a:pPr>
            <a:endParaRPr lang="en-US" altLang="zh-CN" sz="941">
              <a:solidFill>
                <a:srgbClr val="808080"/>
              </a:solidFill>
              <a:latin typeface="微软雅黑" pitchFamily="34" charset="-122"/>
              <a:ea typeface="微软雅黑" pitchFamily="34" charset="-122"/>
            </a:endParaRPr>
          </a:p>
        </p:txBody>
      </p:sp>
      <p:sp>
        <p:nvSpPr>
          <p:cNvPr id="43" name="TextBox 42"/>
          <p:cNvSpPr txBox="1">
            <a:spLocks noChangeArrowheads="1"/>
          </p:cNvSpPr>
          <p:nvPr/>
        </p:nvSpPr>
        <p:spPr bwMode="auto">
          <a:xfrm>
            <a:off x="718202" y="3473609"/>
            <a:ext cx="2126234" cy="405367"/>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b="1">
                <a:solidFill>
                  <a:srgbClr val="009900"/>
                </a:solidFill>
                <a:latin typeface="Arial" charset="0"/>
                <a:ea typeface="微软雅黑" pitchFamily="34" charset="-122"/>
              </a:rPr>
              <a:t>请添加文字内容</a:t>
            </a:r>
          </a:p>
          <a:p>
            <a:pPr defTabSz="909361" fontAlgn="base">
              <a:spcBef>
                <a:spcPct val="0"/>
              </a:spcBef>
              <a:spcAft>
                <a:spcPct val="0"/>
              </a:spcAft>
            </a:pPr>
            <a:endParaRPr lang="zh-CN" altLang="en-US" sz="1317" b="1">
              <a:solidFill>
                <a:srgbClr val="009900"/>
              </a:solidFill>
              <a:latin typeface="微软雅黑" pitchFamily="34" charset="-122"/>
              <a:ea typeface="微软雅黑" pitchFamily="34" charset="-122"/>
            </a:endParaRPr>
          </a:p>
        </p:txBody>
      </p:sp>
      <p:sp>
        <p:nvSpPr>
          <p:cNvPr id="44" name="TextBox 43"/>
          <p:cNvSpPr txBox="1">
            <a:spLocks noChangeArrowheads="1"/>
          </p:cNvSpPr>
          <p:nvPr/>
        </p:nvSpPr>
        <p:spPr bwMode="auto">
          <a:xfrm>
            <a:off x="718202" y="3776716"/>
            <a:ext cx="2087412" cy="434350"/>
          </a:xfrm>
          <a:prstGeom prst="rect">
            <a:avLst/>
          </a:prstGeom>
          <a:noFill/>
          <a:ln w="9525">
            <a:noFill/>
            <a:miter lim="800000"/>
            <a:headEnd/>
            <a:tailEnd/>
          </a:ln>
        </p:spPr>
        <p:txBody>
          <a:bodyPr lIns="0" tIns="0" rIns="0" bIns="0">
            <a:spAutoFit/>
          </a:bodyPr>
          <a:lstStyle/>
          <a:p>
            <a:pPr algn="just" defTabSz="909361" fontAlgn="base">
              <a:spcBef>
                <a:spcPct val="0"/>
              </a:spcBef>
              <a:spcAft>
                <a:spcPct val="0"/>
              </a:spcAft>
            </a:pPr>
            <a:r>
              <a:rPr lang="zh-CN" altLang="en-US" sz="941" b="1">
                <a:solidFill>
                  <a:srgbClr val="808080"/>
                </a:solidFill>
                <a:latin typeface="Arial" charset="0"/>
                <a:ea typeface="微软雅黑" pitchFamily="34" charset="-122"/>
              </a:rPr>
              <a:t>请在此处插入你需要的文字内容请在此处插入你需要的文字内容请在此处插入你需要的文字内容</a:t>
            </a:r>
            <a:endParaRPr lang="en-US" altLang="zh-CN" sz="941" b="1">
              <a:solidFill>
                <a:srgbClr val="808080"/>
              </a:solidFill>
              <a:latin typeface="Arial" charset="0"/>
              <a:ea typeface="微软雅黑" pitchFamily="34" charset="-122"/>
            </a:endParaRPr>
          </a:p>
        </p:txBody>
      </p:sp>
      <p:grpSp>
        <p:nvGrpSpPr>
          <p:cNvPr id="104" name="组合 103"/>
          <p:cNvGrpSpPr>
            <a:grpSpLocks/>
          </p:cNvGrpSpPr>
          <p:nvPr/>
        </p:nvGrpSpPr>
        <p:grpSpPr bwMode="auto">
          <a:xfrm>
            <a:off x="4639192" y="3570662"/>
            <a:ext cx="1603634" cy="491244"/>
            <a:chOff x="4476081" y="3981586"/>
            <a:chExt cx="1766090" cy="539330"/>
          </a:xfrm>
        </p:grpSpPr>
        <p:cxnSp>
          <p:nvCxnSpPr>
            <p:cNvPr id="58" name="直接连接符 57"/>
            <p:cNvCxnSpPr/>
            <p:nvPr/>
          </p:nvCxnSpPr>
          <p:spPr>
            <a:xfrm flipV="1">
              <a:off x="4476081" y="4520916"/>
              <a:ext cx="146516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5941245" y="3981586"/>
              <a:ext cx="30092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5941245" y="3981586"/>
              <a:ext cx="0" cy="539330"/>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11" name="组合 110"/>
          <p:cNvGrpSpPr>
            <a:grpSpLocks/>
          </p:cNvGrpSpPr>
          <p:nvPr/>
        </p:nvGrpSpPr>
        <p:grpSpPr bwMode="auto">
          <a:xfrm>
            <a:off x="5651542" y="1436964"/>
            <a:ext cx="591284" cy="779420"/>
            <a:chOff x="5652120" y="1579986"/>
            <a:chExt cx="590051" cy="878275"/>
          </a:xfrm>
        </p:grpSpPr>
        <p:cxnSp>
          <p:nvCxnSpPr>
            <p:cNvPr id="71" name="直接连接符 70"/>
            <p:cNvCxnSpPr/>
            <p:nvPr/>
          </p:nvCxnSpPr>
          <p:spPr>
            <a:xfrm>
              <a:off x="5939695" y="1579986"/>
              <a:ext cx="30247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5652120" y="2458261"/>
              <a:ext cx="28757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5939695" y="1579986"/>
              <a:ext cx="0" cy="878275"/>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96" name="组合 95"/>
          <p:cNvGrpSpPr>
            <a:grpSpLocks/>
          </p:cNvGrpSpPr>
          <p:nvPr/>
        </p:nvGrpSpPr>
        <p:grpSpPr bwMode="auto">
          <a:xfrm>
            <a:off x="2123248" y="1425019"/>
            <a:ext cx="2353191" cy="186642"/>
            <a:chOff x="2123729" y="1566590"/>
            <a:chExt cx="2352352" cy="210375"/>
          </a:xfrm>
        </p:grpSpPr>
        <p:cxnSp>
          <p:nvCxnSpPr>
            <p:cNvPr id="46" name="直接连接符 45"/>
            <p:cNvCxnSpPr/>
            <p:nvPr/>
          </p:nvCxnSpPr>
          <p:spPr>
            <a:xfrm flipH="1" flipV="1">
              <a:off x="2987950" y="1776965"/>
              <a:ext cx="1488131"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2123729" y="1566590"/>
              <a:ext cx="864221"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2987950" y="1580054"/>
              <a:ext cx="0" cy="196911"/>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2" name="组合 101"/>
          <p:cNvGrpSpPr>
            <a:grpSpLocks/>
          </p:cNvGrpSpPr>
          <p:nvPr/>
        </p:nvGrpSpPr>
        <p:grpSpPr bwMode="auto">
          <a:xfrm>
            <a:off x="2123247" y="2216384"/>
            <a:ext cx="1176596" cy="258313"/>
            <a:chOff x="2123731" y="2458260"/>
            <a:chExt cx="1176175" cy="289336"/>
          </a:xfrm>
        </p:grpSpPr>
        <p:cxnSp>
          <p:nvCxnSpPr>
            <p:cNvPr id="49" name="直接连接符 48"/>
            <p:cNvCxnSpPr/>
            <p:nvPr/>
          </p:nvCxnSpPr>
          <p:spPr>
            <a:xfrm flipH="1">
              <a:off x="2987951" y="2458260"/>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2123731" y="2747596"/>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2987951" y="2458260"/>
              <a:ext cx="0" cy="289336"/>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3" name="组合 102"/>
          <p:cNvGrpSpPr>
            <a:grpSpLocks/>
          </p:cNvGrpSpPr>
          <p:nvPr/>
        </p:nvGrpSpPr>
        <p:grpSpPr bwMode="auto">
          <a:xfrm>
            <a:off x="2123247" y="3448225"/>
            <a:ext cx="1176596" cy="122438"/>
            <a:chOff x="2123731" y="3843303"/>
            <a:chExt cx="1176175" cy="138283"/>
          </a:xfrm>
        </p:grpSpPr>
        <p:cxnSp>
          <p:nvCxnSpPr>
            <p:cNvPr id="55" name="直接连接符 54"/>
            <p:cNvCxnSpPr/>
            <p:nvPr/>
          </p:nvCxnSpPr>
          <p:spPr>
            <a:xfrm flipH="1">
              <a:off x="2987951" y="3843303"/>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a:off x="2123731" y="3979900"/>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2987951" y="3843303"/>
              <a:ext cx="0" cy="138283"/>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9" name="组合 108"/>
          <p:cNvGrpSpPr>
            <a:grpSpLocks/>
          </p:cNvGrpSpPr>
          <p:nvPr/>
        </p:nvGrpSpPr>
        <p:grpSpPr bwMode="auto">
          <a:xfrm>
            <a:off x="5653035" y="2474696"/>
            <a:ext cx="589791" cy="973528"/>
            <a:chOff x="5652665" y="2747596"/>
            <a:chExt cx="590051" cy="1095708"/>
          </a:xfrm>
        </p:grpSpPr>
        <p:cxnSp>
          <p:nvCxnSpPr>
            <p:cNvPr id="106" name="直接连接符 105"/>
            <p:cNvCxnSpPr/>
            <p:nvPr/>
          </p:nvCxnSpPr>
          <p:spPr>
            <a:xfrm>
              <a:off x="5940969" y="2747596"/>
              <a:ext cx="301747"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V="1">
              <a:off x="5652665" y="3843304"/>
              <a:ext cx="28830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5940969" y="2747596"/>
              <a:ext cx="0" cy="1095708"/>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sp>
        <p:nvSpPr>
          <p:cNvPr id="45132" name="AutoShape 76"/>
          <p:cNvSpPr>
            <a:spLocks noChangeArrowheads="1"/>
          </p:cNvSpPr>
          <p:nvPr/>
        </p:nvSpPr>
        <p:spPr bwMode="auto">
          <a:xfrm>
            <a:off x="3487980" y="2096932"/>
            <a:ext cx="1896290" cy="1558840"/>
          </a:xfrm>
          <a:prstGeom prst="hexagon">
            <a:avLst>
              <a:gd name="adj" fmla="val 30412"/>
              <a:gd name="vf" fmla="val 115470"/>
            </a:avLst>
          </a:prstGeom>
          <a:solidFill>
            <a:schemeClr val="bg2"/>
          </a:solidFill>
          <a:ln w="9525">
            <a:noFill/>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14" name="TextBox 13"/>
          <p:cNvSpPr txBox="1">
            <a:spLocks noChangeArrowheads="1"/>
          </p:cNvSpPr>
          <p:nvPr/>
        </p:nvSpPr>
        <p:spPr bwMode="auto">
          <a:xfrm>
            <a:off x="3894114" y="2526957"/>
            <a:ext cx="1048185" cy="636841"/>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zh-CN" altLang="en-US" sz="2069" b="1">
                <a:solidFill>
                  <a:srgbClr val="FFFFFF"/>
                </a:solidFill>
                <a:latin typeface="微软雅黑" pitchFamily="34" charset="-122"/>
                <a:ea typeface="微软雅黑" pitchFamily="34" charset="-122"/>
              </a:rPr>
              <a:t>点击输入标题</a:t>
            </a:r>
          </a:p>
        </p:txBody>
      </p:sp>
    </p:spTree>
    <p:extLst>
      <p:ext uri="{BB962C8B-B14F-4D97-AF65-F5344CB8AC3E}">
        <p14:creationId xmlns:p14="http://schemas.microsoft.com/office/powerpoint/2010/main" val="1551845013"/>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5132"/>
                                        </p:tgtEl>
                                        <p:attrNameLst>
                                          <p:attrName>style.visibility</p:attrName>
                                        </p:attrNameLst>
                                      </p:cBhvr>
                                      <p:to>
                                        <p:strVal val="visible"/>
                                      </p:to>
                                    </p:set>
                                    <p:anim calcmode="lin" valueType="num">
                                      <p:cBhvr>
                                        <p:cTn id="7" dur="500" fill="hold"/>
                                        <p:tgtEl>
                                          <p:spTgt spid="45132"/>
                                        </p:tgtEl>
                                        <p:attrNameLst>
                                          <p:attrName>ppt_w</p:attrName>
                                        </p:attrNameLst>
                                      </p:cBhvr>
                                      <p:tavLst>
                                        <p:tav tm="0">
                                          <p:val>
                                            <p:fltVal val="0"/>
                                          </p:val>
                                        </p:tav>
                                        <p:tav tm="100000">
                                          <p:val>
                                            <p:strVal val="#ppt_w"/>
                                          </p:val>
                                        </p:tav>
                                      </p:tavLst>
                                    </p:anim>
                                    <p:anim calcmode="lin" valueType="num">
                                      <p:cBhvr>
                                        <p:cTn id="8" dur="500" fill="hold"/>
                                        <p:tgtEl>
                                          <p:spTgt spid="4513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9" presetClass="entr" presetSubtype="0" decel="100000" fill="hold" nodeType="afterEffect">
                                  <p:stCondLst>
                                    <p:cond delay="0"/>
                                  </p:stCondLst>
                                  <p:childTnLst>
                                    <p:set>
                                      <p:cBhvr>
                                        <p:cTn id="11" dur="1" fill="hold">
                                          <p:stCondLst>
                                            <p:cond delay="0"/>
                                          </p:stCondLst>
                                        </p:cTn>
                                        <p:tgtEl>
                                          <p:spTgt spid="45130"/>
                                        </p:tgtEl>
                                        <p:attrNameLst>
                                          <p:attrName>style.visibility</p:attrName>
                                        </p:attrNameLst>
                                      </p:cBhvr>
                                      <p:to>
                                        <p:strVal val="visible"/>
                                      </p:to>
                                    </p:set>
                                    <p:anim calcmode="lin" valueType="num">
                                      <p:cBhvr>
                                        <p:cTn id="12" dur="1000" fill="hold"/>
                                        <p:tgtEl>
                                          <p:spTgt spid="45130"/>
                                        </p:tgtEl>
                                        <p:attrNameLst>
                                          <p:attrName>ppt_w</p:attrName>
                                        </p:attrNameLst>
                                      </p:cBhvr>
                                      <p:tavLst>
                                        <p:tav tm="0">
                                          <p:val>
                                            <p:fltVal val="0"/>
                                          </p:val>
                                        </p:tav>
                                        <p:tav tm="100000">
                                          <p:val>
                                            <p:strVal val="#ppt_w"/>
                                          </p:val>
                                        </p:tav>
                                      </p:tavLst>
                                    </p:anim>
                                    <p:anim calcmode="lin" valueType="num">
                                      <p:cBhvr>
                                        <p:cTn id="13" dur="1000" fill="hold"/>
                                        <p:tgtEl>
                                          <p:spTgt spid="45130"/>
                                        </p:tgtEl>
                                        <p:attrNameLst>
                                          <p:attrName>ppt_h</p:attrName>
                                        </p:attrNameLst>
                                      </p:cBhvr>
                                      <p:tavLst>
                                        <p:tav tm="0">
                                          <p:val>
                                            <p:fltVal val="0"/>
                                          </p:val>
                                        </p:tav>
                                        <p:tav tm="100000">
                                          <p:val>
                                            <p:strVal val="#ppt_h"/>
                                          </p:val>
                                        </p:tav>
                                      </p:tavLst>
                                    </p:anim>
                                    <p:anim calcmode="lin" valueType="num">
                                      <p:cBhvr>
                                        <p:cTn id="14" dur="1000" fill="hold"/>
                                        <p:tgtEl>
                                          <p:spTgt spid="45130"/>
                                        </p:tgtEl>
                                        <p:attrNameLst>
                                          <p:attrName>style.rotation</p:attrName>
                                        </p:attrNameLst>
                                      </p:cBhvr>
                                      <p:tavLst>
                                        <p:tav tm="0">
                                          <p:val>
                                            <p:fltVal val="360"/>
                                          </p:val>
                                        </p:tav>
                                        <p:tav tm="100000">
                                          <p:val>
                                            <p:fltVal val="0"/>
                                          </p:val>
                                        </p:tav>
                                      </p:tavLst>
                                    </p:anim>
                                    <p:animEffect transition="in" filter="fade">
                                      <p:cBhvr>
                                        <p:cTn id="15" dur="1000"/>
                                        <p:tgtEl>
                                          <p:spTgt spid="45130"/>
                                        </p:tgtEl>
                                      </p:cBhvr>
                                    </p:animEffect>
                                  </p:childTnLst>
                                </p:cTn>
                              </p:par>
                            </p:childTnLst>
                          </p:cTn>
                        </p:par>
                        <p:par>
                          <p:cTn id="16" fill="hold">
                            <p:stCondLst>
                              <p:cond delay="1500"/>
                            </p:stCondLst>
                            <p:childTnLst>
                              <p:par>
                                <p:cTn id="17" presetID="31" presetClass="entr" presetSubtype="0" fill="hold" grpId="0" nodeType="afterEffect">
                                  <p:stCondLst>
                                    <p:cond delay="0"/>
                                  </p:stCondLst>
                                  <p:iterate type="lt">
                                    <p:tmPct val="5000"/>
                                  </p:iterate>
                                  <p:childTnLst>
                                    <p:set>
                                      <p:cBhvr>
                                        <p:cTn id="18" dur="1" fill="hold">
                                          <p:stCondLst>
                                            <p:cond delay="0"/>
                                          </p:stCondLst>
                                        </p:cTn>
                                        <p:tgtEl>
                                          <p:spTgt spid="45098"/>
                                        </p:tgtEl>
                                        <p:attrNameLst>
                                          <p:attrName>style.visibility</p:attrName>
                                        </p:attrNameLst>
                                      </p:cBhvr>
                                      <p:to>
                                        <p:strVal val="visible"/>
                                      </p:to>
                                    </p:set>
                                    <p:anim calcmode="lin" valueType="num">
                                      <p:cBhvr>
                                        <p:cTn id="19" dur="500" fill="hold"/>
                                        <p:tgtEl>
                                          <p:spTgt spid="45098"/>
                                        </p:tgtEl>
                                        <p:attrNameLst>
                                          <p:attrName>ppt_w</p:attrName>
                                        </p:attrNameLst>
                                      </p:cBhvr>
                                      <p:tavLst>
                                        <p:tav tm="0">
                                          <p:val>
                                            <p:fltVal val="0"/>
                                          </p:val>
                                        </p:tav>
                                        <p:tav tm="100000">
                                          <p:val>
                                            <p:strVal val="#ppt_w"/>
                                          </p:val>
                                        </p:tav>
                                      </p:tavLst>
                                    </p:anim>
                                    <p:anim calcmode="lin" valueType="num">
                                      <p:cBhvr>
                                        <p:cTn id="20" dur="500" fill="hold"/>
                                        <p:tgtEl>
                                          <p:spTgt spid="45098"/>
                                        </p:tgtEl>
                                        <p:attrNameLst>
                                          <p:attrName>ppt_h</p:attrName>
                                        </p:attrNameLst>
                                      </p:cBhvr>
                                      <p:tavLst>
                                        <p:tav tm="0">
                                          <p:val>
                                            <p:fltVal val="0"/>
                                          </p:val>
                                        </p:tav>
                                        <p:tav tm="100000">
                                          <p:val>
                                            <p:strVal val="#ppt_h"/>
                                          </p:val>
                                        </p:tav>
                                      </p:tavLst>
                                    </p:anim>
                                    <p:anim calcmode="lin" valueType="num">
                                      <p:cBhvr>
                                        <p:cTn id="21" dur="500" fill="hold"/>
                                        <p:tgtEl>
                                          <p:spTgt spid="45098"/>
                                        </p:tgtEl>
                                        <p:attrNameLst>
                                          <p:attrName>style.rotation</p:attrName>
                                        </p:attrNameLst>
                                      </p:cBhvr>
                                      <p:tavLst>
                                        <p:tav tm="0">
                                          <p:val>
                                            <p:fltVal val="90"/>
                                          </p:val>
                                        </p:tav>
                                        <p:tav tm="100000">
                                          <p:val>
                                            <p:fltVal val="0"/>
                                          </p:val>
                                        </p:tav>
                                      </p:tavLst>
                                    </p:anim>
                                    <p:animEffect transition="in" filter="fade">
                                      <p:cBhvr>
                                        <p:cTn id="22" dur="500"/>
                                        <p:tgtEl>
                                          <p:spTgt spid="45098"/>
                                        </p:tgtEl>
                                      </p:cBhvr>
                                    </p:animEffect>
                                  </p:childTnLst>
                                </p:cTn>
                              </p:par>
                              <p:par>
                                <p:cTn id="23" presetID="31" presetClass="entr" presetSubtype="0" fill="hold" grpId="0" nodeType="withEffect">
                                  <p:stCondLst>
                                    <p:cond delay="0"/>
                                  </p:stCondLst>
                                  <p:iterate type="lt">
                                    <p:tmPct val="5000"/>
                                  </p:iterate>
                                  <p:childTnLst>
                                    <p:set>
                                      <p:cBhvr>
                                        <p:cTn id="24" dur="1" fill="hold">
                                          <p:stCondLst>
                                            <p:cond delay="0"/>
                                          </p:stCondLst>
                                        </p:cTn>
                                        <p:tgtEl>
                                          <p:spTgt spid="45103"/>
                                        </p:tgtEl>
                                        <p:attrNameLst>
                                          <p:attrName>style.visibility</p:attrName>
                                        </p:attrNameLst>
                                      </p:cBhvr>
                                      <p:to>
                                        <p:strVal val="visible"/>
                                      </p:to>
                                    </p:set>
                                    <p:anim calcmode="lin" valueType="num">
                                      <p:cBhvr>
                                        <p:cTn id="25" dur="500" fill="hold"/>
                                        <p:tgtEl>
                                          <p:spTgt spid="45103"/>
                                        </p:tgtEl>
                                        <p:attrNameLst>
                                          <p:attrName>ppt_w</p:attrName>
                                        </p:attrNameLst>
                                      </p:cBhvr>
                                      <p:tavLst>
                                        <p:tav tm="0">
                                          <p:val>
                                            <p:fltVal val="0"/>
                                          </p:val>
                                        </p:tav>
                                        <p:tav tm="100000">
                                          <p:val>
                                            <p:strVal val="#ppt_w"/>
                                          </p:val>
                                        </p:tav>
                                      </p:tavLst>
                                    </p:anim>
                                    <p:anim calcmode="lin" valueType="num">
                                      <p:cBhvr>
                                        <p:cTn id="26" dur="500" fill="hold"/>
                                        <p:tgtEl>
                                          <p:spTgt spid="45103"/>
                                        </p:tgtEl>
                                        <p:attrNameLst>
                                          <p:attrName>ppt_h</p:attrName>
                                        </p:attrNameLst>
                                      </p:cBhvr>
                                      <p:tavLst>
                                        <p:tav tm="0">
                                          <p:val>
                                            <p:fltVal val="0"/>
                                          </p:val>
                                        </p:tav>
                                        <p:tav tm="100000">
                                          <p:val>
                                            <p:strVal val="#ppt_h"/>
                                          </p:val>
                                        </p:tav>
                                      </p:tavLst>
                                    </p:anim>
                                    <p:anim calcmode="lin" valueType="num">
                                      <p:cBhvr>
                                        <p:cTn id="27" dur="500" fill="hold"/>
                                        <p:tgtEl>
                                          <p:spTgt spid="45103"/>
                                        </p:tgtEl>
                                        <p:attrNameLst>
                                          <p:attrName>style.rotation</p:attrName>
                                        </p:attrNameLst>
                                      </p:cBhvr>
                                      <p:tavLst>
                                        <p:tav tm="0">
                                          <p:val>
                                            <p:fltVal val="90"/>
                                          </p:val>
                                        </p:tav>
                                        <p:tav tm="100000">
                                          <p:val>
                                            <p:fltVal val="0"/>
                                          </p:val>
                                        </p:tav>
                                      </p:tavLst>
                                    </p:anim>
                                    <p:animEffect transition="in" filter="fade">
                                      <p:cBhvr>
                                        <p:cTn id="28" dur="500"/>
                                        <p:tgtEl>
                                          <p:spTgt spid="45103"/>
                                        </p:tgtEl>
                                      </p:cBhvr>
                                    </p:animEffect>
                                  </p:childTnLst>
                                </p:cTn>
                              </p:par>
                              <p:par>
                                <p:cTn id="29" presetID="31" presetClass="entr" presetSubtype="0" fill="hold" grpId="0" nodeType="withEffect">
                                  <p:stCondLst>
                                    <p:cond delay="0"/>
                                  </p:stCondLst>
                                  <p:iterate type="lt">
                                    <p:tmPct val="5000"/>
                                  </p:iterate>
                                  <p:childTnLst>
                                    <p:set>
                                      <p:cBhvr>
                                        <p:cTn id="30" dur="1" fill="hold">
                                          <p:stCondLst>
                                            <p:cond delay="0"/>
                                          </p:stCondLst>
                                        </p:cTn>
                                        <p:tgtEl>
                                          <p:spTgt spid="45102"/>
                                        </p:tgtEl>
                                        <p:attrNameLst>
                                          <p:attrName>style.visibility</p:attrName>
                                        </p:attrNameLst>
                                      </p:cBhvr>
                                      <p:to>
                                        <p:strVal val="visible"/>
                                      </p:to>
                                    </p:set>
                                    <p:anim calcmode="lin" valueType="num">
                                      <p:cBhvr>
                                        <p:cTn id="31" dur="500" fill="hold"/>
                                        <p:tgtEl>
                                          <p:spTgt spid="45102"/>
                                        </p:tgtEl>
                                        <p:attrNameLst>
                                          <p:attrName>ppt_w</p:attrName>
                                        </p:attrNameLst>
                                      </p:cBhvr>
                                      <p:tavLst>
                                        <p:tav tm="0">
                                          <p:val>
                                            <p:fltVal val="0"/>
                                          </p:val>
                                        </p:tav>
                                        <p:tav tm="100000">
                                          <p:val>
                                            <p:strVal val="#ppt_w"/>
                                          </p:val>
                                        </p:tav>
                                      </p:tavLst>
                                    </p:anim>
                                    <p:anim calcmode="lin" valueType="num">
                                      <p:cBhvr>
                                        <p:cTn id="32" dur="500" fill="hold"/>
                                        <p:tgtEl>
                                          <p:spTgt spid="45102"/>
                                        </p:tgtEl>
                                        <p:attrNameLst>
                                          <p:attrName>ppt_h</p:attrName>
                                        </p:attrNameLst>
                                      </p:cBhvr>
                                      <p:tavLst>
                                        <p:tav tm="0">
                                          <p:val>
                                            <p:fltVal val="0"/>
                                          </p:val>
                                        </p:tav>
                                        <p:tav tm="100000">
                                          <p:val>
                                            <p:strVal val="#ppt_h"/>
                                          </p:val>
                                        </p:tav>
                                      </p:tavLst>
                                    </p:anim>
                                    <p:anim calcmode="lin" valueType="num">
                                      <p:cBhvr>
                                        <p:cTn id="33" dur="500" fill="hold"/>
                                        <p:tgtEl>
                                          <p:spTgt spid="45102"/>
                                        </p:tgtEl>
                                        <p:attrNameLst>
                                          <p:attrName>style.rotation</p:attrName>
                                        </p:attrNameLst>
                                      </p:cBhvr>
                                      <p:tavLst>
                                        <p:tav tm="0">
                                          <p:val>
                                            <p:fltVal val="90"/>
                                          </p:val>
                                        </p:tav>
                                        <p:tav tm="100000">
                                          <p:val>
                                            <p:fltVal val="0"/>
                                          </p:val>
                                        </p:tav>
                                      </p:tavLst>
                                    </p:anim>
                                    <p:animEffect transition="in" filter="fade">
                                      <p:cBhvr>
                                        <p:cTn id="34" dur="500"/>
                                        <p:tgtEl>
                                          <p:spTgt spid="45102"/>
                                        </p:tgtEl>
                                      </p:cBhvr>
                                    </p:animEffect>
                                  </p:childTnLst>
                                </p:cTn>
                              </p:par>
                              <p:par>
                                <p:cTn id="35" presetID="31" presetClass="entr" presetSubtype="0" fill="hold" grpId="0" nodeType="withEffect">
                                  <p:stCondLst>
                                    <p:cond delay="0"/>
                                  </p:stCondLst>
                                  <p:iterate type="lt">
                                    <p:tmPct val="5000"/>
                                  </p:iterate>
                                  <p:childTnLst>
                                    <p:set>
                                      <p:cBhvr>
                                        <p:cTn id="36" dur="1" fill="hold">
                                          <p:stCondLst>
                                            <p:cond delay="0"/>
                                          </p:stCondLst>
                                        </p:cTn>
                                        <p:tgtEl>
                                          <p:spTgt spid="45101"/>
                                        </p:tgtEl>
                                        <p:attrNameLst>
                                          <p:attrName>style.visibility</p:attrName>
                                        </p:attrNameLst>
                                      </p:cBhvr>
                                      <p:to>
                                        <p:strVal val="visible"/>
                                      </p:to>
                                    </p:set>
                                    <p:anim calcmode="lin" valueType="num">
                                      <p:cBhvr>
                                        <p:cTn id="37" dur="500" fill="hold"/>
                                        <p:tgtEl>
                                          <p:spTgt spid="45101"/>
                                        </p:tgtEl>
                                        <p:attrNameLst>
                                          <p:attrName>ppt_w</p:attrName>
                                        </p:attrNameLst>
                                      </p:cBhvr>
                                      <p:tavLst>
                                        <p:tav tm="0">
                                          <p:val>
                                            <p:fltVal val="0"/>
                                          </p:val>
                                        </p:tav>
                                        <p:tav tm="100000">
                                          <p:val>
                                            <p:strVal val="#ppt_w"/>
                                          </p:val>
                                        </p:tav>
                                      </p:tavLst>
                                    </p:anim>
                                    <p:anim calcmode="lin" valueType="num">
                                      <p:cBhvr>
                                        <p:cTn id="38" dur="500" fill="hold"/>
                                        <p:tgtEl>
                                          <p:spTgt spid="45101"/>
                                        </p:tgtEl>
                                        <p:attrNameLst>
                                          <p:attrName>ppt_h</p:attrName>
                                        </p:attrNameLst>
                                      </p:cBhvr>
                                      <p:tavLst>
                                        <p:tav tm="0">
                                          <p:val>
                                            <p:fltVal val="0"/>
                                          </p:val>
                                        </p:tav>
                                        <p:tav tm="100000">
                                          <p:val>
                                            <p:strVal val="#ppt_h"/>
                                          </p:val>
                                        </p:tav>
                                      </p:tavLst>
                                    </p:anim>
                                    <p:anim calcmode="lin" valueType="num">
                                      <p:cBhvr>
                                        <p:cTn id="39" dur="500" fill="hold"/>
                                        <p:tgtEl>
                                          <p:spTgt spid="45101"/>
                                        </p:tgtEl>
                                        <p:attrNameLst>
                                          <p:attrName>style.rotation</p:attrName>
                                        </p:attrNameLst>
                                      </p:cBhvr>
                                      <p:tavLst>
                                        <p:tav tm="0">
                                          <p:val>
                                            <p:fltVal val="90"/>
                                          </p:val>
                                        </p:tav>
                                        <p:tav tm="100000">
                                          <p:val>
                                            <p:fltVal val="0"/>
                                          </p:val>
                                        </p:tav>
                                      </p:tavLst>
                                    </p:anim>
                                    <p:animEffect transition="in" filter="fade">
                                      <p:cBhvr>
                                        <p:cTn id="40" dur="500"/>
                                        <p:tgtEl>
                                          <p:spTgt spid="45101"/>
                                        </p:tgtEl>
                                      </p:cBhvr>
                                    </p:animEffect>
                                  </p:childTnLst>
                                </p:cTn>
                              </p:par>
                              <p:par>
                                <p:cTn id="41" presetID="31" presetClass="entr" presetSubtype="0" fill="hold" grpId="0" nodeType="withEffect">
                                  <p:stCondLst>
                                    <p:cond delay="0"/>
                                  </p:stCondLst>
                                  <p:iterate type="lt">
                                    <p:tmPct val="5000"/>
                                  </p:iterate>
                                  <p:childTnLst>
                                    <p:set>
                                      <p:cBhvr>
                                        <p:cTn id="42" dur="1" fill="hold">
                                          <p:stCondLst>
                                            <p:cond delay="0"/>
                                          </p:stCondLst>
                                        </p:cTn>
                                        <p:tgtEl>
                                          <p:spTgt spid="45100"/>
                                        </p:tgtEl>
                                        <p:attrNameLst>
                                          <p:attrName>style.visibility</p:attrName>
                                        </p:attrNameLst>
                                      </p:cBhvr>
                                      <p:to>
                                        <p:strVal val="visible"/>
                                      </p:to>
                                    </p:set>
                                    <p:anim calcmode="lin" valueType="num">
                                      <p:cBhvr>
                                        <p:cTn id="43" dur="500" fill="hold"/>
                                        <p:tgtEl>
                                          <p:spTgt spid="45100"/>
                                        </p:tgtEl>
                                        <p:attrNameLst>
                                          <p:attrName>ppt_w</p:attrName>
                                        </p:attrNameLst>
                                      </p:cBhvr>
                                      <p:tavLst>
                                        <p:tav tm="0">
                                          <p:val>
                                            <p:fltVal val="0"/>
                                          </p:val>
                                        </p:tav>
                                        <p:tav tm="100000">
                                          <p:val>
                                            <p:strVal val="#ppt_w"/>
                                          </p:val>
                                        </p:tav>
                                      </p:tavLst>
                                    </p:anim>
                                    <p:anim calcmode="lin" valueType="num">
                                      <p:cBhvr>
                                        <p:cTn id="44" dur="500" fill="hold"/>
                                        <p:tgtEl>
                                          <p:spTgt spid="45100"/>
                                        </p:tgtEl>
                                        <p:attrNameLst>
                                          <p:attrName>ppt_h</p:attrName>
                                        </p:attrNameLst>
                                      </p:cBhvr>
                                      <p:tavLst>
                                        <p:tav tm="0">
                                          <p:val>
                                            <p:fltVal val="0"/>
                                          </p:val>
                                        </p:tav>
                                        <p:tav tm="100000">
                                          <p:val>
                                            <p:strVal val="#ppt_h"/>
                                          </p:val>
                                        </p:tav>
                                      </p:tavLst>
                                    </p:anim>
                                    <p:anim calcmode="lin" valueType="num">
                                      <p:cBhvr>
                                        <p:cTn id="45" dur="500" fill="hold"/>
                                        <p:tgtEl>
                                          <p:spTgt spid="45100"/>
                                        </p:tgtEl>
                                        <p:attrNameLst>
                                          <p:attrName>style.rotation</p:attrName>
                                        </p:attrNameLst>
                                      </p:cBhvr>
                                      <p:tavLst>
                                        <p:tav tm="0">
                                          <p:val>
                                            <p:fltVal val="90"/>
                                          </p:val>
                                        </p:tav>
                                        <p:tav tm="100000">
                                          <p:val>
                                            <p:fltVal val="0"/>
                                          </p:val>
                                        </p:tav>
                                      </p:tavLst>
                                    </p:anim>
                                    <p:animEffect transition="in" filter="fade">
                                      <p:cBhvr>
                                        <p:cTn id="46" dur="500"/>
                                        <p:tgtEl>
                                          <p:spTgt spid="45100"/>
                                        </p:tgtEl>
                                      </p:cBhvr>
                                    </p:animEffect>
                                  </p:childTnLst>
                                </p:cTn>
                              </p:par>
                              <p:par>
                                <p:cTn id="47" presetID="31" presetClass="entr" presetSubtype="0" fill="hold" grpId="0" nodeType="withEffect">
                                  <p:stCondLst>
                                    <p:cond delay="0"/>
                                  </p:stCondLst>
                                  <p:iterate type="lt">
                                    <p:tmPct val="5000"/>
                                  </p:iterate>
                                  <p:childTnLst>
                                    <p:set>
                                      <p:cBhvr>
                                        <p:cTn id="48" dur="1" fill="hold">
                                          <p:stCondLst>
                                            <p:cond delay="0"/>
                                          </p:stCondLst>
                                        </p:cTn>
                                        <p:tgtEl>
                                          <p:spTgt spid="45099"/>
                                        </p:tgtEl>
                                        <p:attrNameLst>
                                          <p:attrName>style.visibility</p:attrName>
                                        </p:attrNameLst>
                                      </p:cBhvr>
                                      <p:to>
                                        <p:strVal val="visible"/>
                                      </p:to>
                                    </p:set>
                                    <p:anim calcmode="lin" valueType="num">
                                      <p:cBhvr>
                                        <p:cTn id="49" dur="500" fill="hold"/>
                                        <p:tgtEl>
                                          <p:spTgt spid="45099"/>
                                        </p:tgtEl>
                                        <p:attrNameLst>
                                          <p:attrName>ppt_w</p:attrName>
                                        </p:attrNameLst>
                                      </p:cBhvr>
                                      <p:tavLst>
                                        <p:tav tm="0">
                                          <p:val>
                                            <p:fltVal val="0"/>
                                          </p:val>
                                        </p:tav>
                                        <p:tav tm="100000">
                                          <p:val>
                                            <p:strVal val="#ppt_w"/>
                                          </p:val>
                                        </p:tav>
                                      </p:tavLst>
                                    </p:anim>
                                    <p:anim calcmode="lin" valueType="num">
                                      <p:cBhvr>
                                        <p:cTn id="50" dur="500" fill="hold"/>
                                        <p:tgtEl>
                                          <p:spTgt spid="45099"/>
                                        </p:tgtEl>
                                        <p:attrNameLst>
                                          <p:attrName>ppt_h</p:attrName>
                                        </p:attrNameLst>
                                      </p:cBhvr>
                                      <p:tavLst>
                                        <p:tav tm="0">
                                          <p:val>
                                            <p:fltVal val="0"/>
                                          </p:val>
                                        </p:tav>
                                        <p:tav tm="100000">
                                          <p:val>
                                            <p:strVal val="#ppt_h"/>
                                          </p:val>
                                        </p:tav>
                                      </p:tavLst>
                                    </p:anim>
                                    <p:anim calcmode="lin" valueType="num">
                                      <p:cBhvr>
                                        <p:cTn id="51" dur="500" fill="hold"/>
                                        <p:tgtEl>
                                          <p:spTgt spid="45099"/>
                                        </p:tgtEl>
                                        <p:attrNameLst>
                                          <p:attrName>style.rotation</p:attrName>
                                        </p:attrNameLst>
                                      </p:cBhvr>
                                      <p:tavLst>
                                        <p:tav tm="0">
                                          <p:val>
                                            <p:fltVal val="90"/>
                                          </p:val>
                                        </p:tav>
                                        <p:tav tm="100000">
                                          <p:val>
                                            <p:fltVal val="0"/>
                                          </p:val>
                                        </p:tav>
                                      </p:tavLst>
                                    </p:anim>
                                    <p:animEffect transition="in" filter="fade">
                                      <p:cBhvr>
                                        <p:cTn id="52" dur="500"/>
                                        <p:tgtEl>
                                          <p:spTgt spid="45099"/>
                                        </p:tgtEl>
                                      </p:cBhvr>
                                    </p:animEffect>
                                  </p:childTnLst>
                                </p:cTn>
                              </p:par>
                            </p:childTnLst>
                          </p:cTn>
                        </p:par>
                        <p:par>
                          <p:cTn id="53" fill="hold">
                            <p:stCondLst>
                              <p:cond delay="2000"/>
                            </p:stCondLst>
                            <p:childTnLst>
                              <p:par>
                                <p:cTn id="54" presetID="53" presetClass="entr" presetSubtype="16"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childTnLst>
                          </p:cTn>
                        </p:par>
                        <p:par>
                          <p:cTn id="59" fill="hold">
                            <p:stCondLst>
                              <p:cond delay="2500"/>
                            </p:stCondLst>
                            <p:childTnLst>
                              <p:par>
                                <p:cTn id="60" presetID="22" presetClass="entr" presetSubtype="2" fill="hold" nodeType="afterEffect">
                                  <p:stCondLst>
                                    <p:cond delay="0"/>
                                  </p:stCondLst>
                                  <p:childTnLst>
                                    <p:set>
                                      <p:cBhvr>
                                        <p:cTn id="61" dur="1" fill="hold">
                                          <p:stCondLst>
                                            <p:cond delay="0"/>
                                          </p:stCondLst>
                                        </p:cTn>
                                        <p:tgtEl>
                                          <p:spTgt spid="96"/>
                                        </p:tgtEl>
                                        <p:attrNameLst>
                                          <p:attrName>style.visibility</p:attrName>
                                        </p:attrNameLst>
                                      </p:cBhvr>
                                      <p:to>
                                        <p:strVal val="visible"/>
                                      </p:to>
                                    </p:set>
                                    <p:animEffect transition="in" filter="wipe(right)">
                                      <p:cBhvr>
                                        <p:cTn id="62" dur="500"/>
                                        <p:tgtEl>
                                          <p:spTgt spid="96"/>
                                        </p:tgtEl>
                                      </p:cBhvr>
                                    </p:animEffect>
                                  </p:childTnLst>
                                </p:cTn>
                              </p:par>
                              <p:par>
                                <p:cTn id="63" presetID="22" presetClass="entr" presetSubtype="2" fill="hold"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wipe(right)">
                                      <p:cBhvr>
                                        <p:cTn id="65" dur="500"/>
                                        <p:tgtEl>
                                          <p:spTgt spid="102"/>
                                        </p:tgtEl>
                                      </p:cBhvr>
                                    </p:animEffect>
                                  </p:childTnLst>
                                </p:cTn>
                              </p:par>
                              <p:par>
                                <p:cTn id="66" presetID="22" presetClass="entr" presetSubtype="2" fill="hold" nodeType="withEffect">
                                  <p:stCondLst>
                                    <p:cond delay="0"/>
                                  </p:stCondLst>
                                  <p:childTnLst>
                                    <p:set>
                                      <p:cBhvr>
                                        <p:cTn id="67" dur="1" fill="hold">
                                          <p:stCondLst>
                                            <p:cond delay="0"/>
                                          </p:stCondLst>
                                        </p:cTn>
                                        <p:tgtEl>
                                          <p:spTgt spid="103"/>
                                        </p:tgtEl>
                                        <p:attrNameLst>
                                          <p:attrName>style.visibility</p:attrName>
                                        </p:attrNameLst>
                                      </p:cBhvr>
                                      <p:to>
                                        <p:strVal val="visible"/>
                                      </p:to>
                                    </p:set>
                                    <p:animEffect transition="in" filter="wipe(right)">
                                      <p:cBhvr>
                                        <p:cTn id="68" dur="500"/>
                                        <p:tgtEl>
                                          <p:spTgt spid="103"/>
                                        </p:tgtEl>
                                      </p:cBhvr>
                                    </p:animEffect>
                                  </p:childTnLst>
                                </p:cTn>
                              </p:par>
                              <p:par>
                                <p:cTn id="69" presetID="22" presetClass="entr" presetSubtype="8" fill="hold" nodeType="withEffect">
                                  <p:stCondLst>
                                    <p:cond delay="0"/>
                                  </p:stCondLst>
                                  <p:childTnLst>
                                    <p:set>
                                      <p:cBhvr>
                                        <p:cTn id="70" dur="1" fill="hold">
                                          <p:stCondLst>
                                            <p:cond delay="0"/>
                                          </p:stCondLst>
                                        </p:cTn>
                                        <p:tgtEl>
                                          <p:spTgt spid="104"/>
                                        </p:tgtEl>
                                        <p:attrNameLst>
                                          <p:attrName>style.visibility</p:attrName>
                                        </p:attrNameLst>
                                      </p:cBhvr>
                                      <p:to>
                                        <p:strVal val="visible"/>
                                      </p:to>
                                    </p:set>
                                    <p:animEffect transition="in" filter="wipe(left)">
                                      <p:cBhvr>
                                        <p:cTn id="71" dur="500"/>
                                        <p:tgtEl>
                                          <p:spTgt spid="104"/>
                                        </p:tgtEl>
                                      </p:cBhvr>
                                    </p:animEffect>
                                  </p:childTnLst>
                                </p:cTn>
                              </p:par>
                              <p:par>
                                <p:cTn id="72" presetID="22" presetClass="entr" presetSubtype="8" fill="hold" nodeType="withEffect">
                                  <p:stCondLst>
                                    <p:cond delay="0"/>
                                  </p:stCondLst>
                                  <p:childTnLst>
                                    <p:set>
                                      <p:cBhvr>
                                        <p:cTn id="73" dur="1" fill="hold">
                                          <p:stCondLst>
                                            <p:cond delay="0"/>
                                          </p:stCondLst>
                                        </p:cTn>
                                        <p:tgtEl>
                                          <p:spTgt spid="109"/>
                                        </p:tgtEl>
                                        <p:attrNameLst>
                                          <p:attrName>style.visibility</p:attrName>
                                        </p:attrNameLst>
                                      </p:cBhvr>
                                      <p:to>
                                        <p:strVal val="visible"/>
                                      </p:to>
                                    </p:set>
                                    <p:animEffect transition="in" filter="wipe(left)">
                                      <p:cBhvr>
                                        <p:cTn id="74" dur="500"/>
                                        <p:tgtEl>
                                          <p:spTgt spid="109"/>
                                        </p:tgtEl>
                                      </p:cBhvr>
                                    </p:animEffect>
                                  </p:childTnLst>
                                </p:cTn>
                              </p:par>
                              <p:par>
                                <p:cTn id="75" presetID="22" presetClass="entr" presetSubtype="8" fill="hold" nodeType="with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wipe(left)">
                                      <p:cBhvr>
                                        <p:cTn id="77" dur="500"/>
                                        <p:tgtEl>
                                          <p:spTgt spid="111"/>
                                        </p:tgtEl>
                                      </p:cBhvr>
                                    </p:animEffect>
                                  </p:childTnLst>
                                </p:cTn>
                              </p:par>
                            </p:childTnLst>
                          </p:cTn>
                        </p:par>
                        <p:par>
                          <p:cTn id="78" fill="hold">
                            <p:stCondLst>
                              <p:cond delay="3000"/>
                            </p:stCondLst>
                            <p:childTnLst>
                              <p:par>
                                <p:cTn id="79" presetID="22" presetClass="entr" presetSubtype="8" fill="hold" grpId="0" nodeType="after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left)">
                                      <p:cBhvr>
                                        <p:cTn id="81" dur="500"/>
                                        <p:tgtEl>
                                          <p:spTgt spid="23"/>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500"/>
                                        <p:tgtEl>
                                          <p:spTgt spid="24"/>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left)">
                                      <p:cBhvr>
                                        <p:cTn id="87" dur="500"/>
                                        <p:tgtEl>
                                          <p:spTgt spid="25"/>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wipe(left)">
                                      <p:cBhvr>
                                        <p:cTn id="90" dur="500"/>
                                        <p:tgtEl>
                                          <p:spTgt spid="26"/>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7"/>
                                        </p:tgtEl>
                                        <p:attrNameLst>
                                          <p:attrName>style.visibility</p:attrName>
                                        </p:attrNameLst>
                                      </p:cBhvr>
                                      <p:to>
                                        <p:strVal val="visible"/>
                                      </p:to>
                                    </p:set>
                                    <p:animEffect transition="in" filter="wipe(left)">
                                      <p:cBhvr>
                                        <p:cTn id="93" dur="500"/>
                                        <p:tgtEl>
                                          <p:spTgt spid="37"/>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wipe(left)">
                                      <p:cBhvr>
                                        <p:cTn id="96" dur="500"/>
                                        <p:tgtEl>
                                          <p:spTgt spid="38"/>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39"/>
                                        </p:tgtEl>
                                        <p:attrNameLst>
                                          <p:attrName>style.visibility</p:attrName>
                                        </p:attrNameLst>
                                      </p:cBhvr>
                                      <p:to>
                                        <p:strVal val="visible"/>
                                      </p:to>
                                    </p:set>
                                    <p:animEffect transition="in" filter="wipe(right)">
                                      <p:cBhvr>
                                        <p:cTn id="99" dur="500"/>
                                        <p:tgtEl>
                                          <p:spTgt spid="39"/>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41"/>
                                        </p:tgtEl>
                                        <p:attrNameLst>
                                          <p:attrName>style.visibility</p:attrName>
                                        </p:attrNameLst>
                                      </p:cBhvr>
                                      <p:to>
                                        <p:strVal val="visible"/>
                                      </p:to>
                                    </p:set>
                                    <p:animEffect transition="in" filter="wipe(right)">
                                      <p:cBhvr>
                                        <p:cTn id="105" dur="500"/>
                                        <p:tgtEl>
                                          <p:spTgt spid="41"/>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42"/>
                                        </p:tgtEl>
                                        <p:attrNameLst>
                                          <p:attrName>style.visibility</p:attrName>
                                        </p:attrNameLst>
                                      </p:cBhvr>
                                      <p:to>
                                        <p:strVal val="visible"/>
                                      </p:to>
                                    </p:set>
                                    <p:animEffect transition="in" filter="wipe(right)">
                                      <p:cBhvr>
                                        <p:cTn id="108" dur="500"/>
                                        <p:tgtEl>
                                          <p:spTgt spid="42"/>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wipe(right)">
                                      <p:cBhvr>
                                        <p:cTn id="111" dur="500"/>
                                        <p:tgtEl>
                                          <p:spTgt spid="43"/>
                                        </p:tgtEl>
                                      </p:cBhvr>
                                    </p:animEffect>
                                  </p:childTnLst>
                                </p:cTn>
                              </p:par>
                              <p:par>
                                <p:cTn id="112" presetID="22" presetClass="entr" presetSubtype="2" fill="hold" grpId="0" nodeType="with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wipe(right)">
                                      <p:cBhvr>
                                        <p:cTn id="1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98" grpId="0"/>
      <p:bldP spid="45099" grpId="0"/>
      <p:bldP spid="45100" grpId="0"/>
      <p:bldP spid="45101" grpId="0"/>
      <p:bldP spid="45102" grpId="0"/>
      <p:bldP spid="45103" grpId="0"/>
      <p:bldP spid="23" grpId="0"/>
      <p:bldP spid="24" grpId="0"/>
      <p:bldP spid="25" grpId="0"/>
      <p:bldP spid="26" grpId="0"/>
      <p:bldP spid="37" grpId="0"/>
      <p:bldP spid="38" grpId="0"/>
      <p:bldP spid="39" grpId="0"/>
      <p:bldP spid="40" grpId="0"/>
      <p:bldP spid="41" grpId="0"/>
      <p:bldP spid="42" grpId="0"/>
      <p:bldP spid="43" grpId="0"/>
      <p:bldP spid="44" grpId="0"/>
      <p:bldP spid="45132" grpId="0" animBg="1"/>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空心弧 11"/>
          <p:cNvSpPr>
            <a:spLocks noChangeArrowheads="1"/>
          </p:cNvSpPr>
          <p:nvPr/>
        </p:nvSpPr>
        <p:spPr bwMode="auto">
          <a:xfrm>
            <a:off x="3387939" y="1577319"/>
            <a:ext cx="2463684" cy="2433821"/>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bg2"/>
          </a:solidFill>
          <a:ln w="12700" algn="ctr">
            <a:solidFill>
              <a:schemeClr val="bg1"/>
            </a:solidFill>
            <a:miter lim="800000"/>
            <a:headEnd/>
            <a:tailEnd/>
          </a:ln>
        </p:spPr>
        <p:txBody>
          <a:bodyPr lIns="0" tIns="34136" rIns="322539" bIns="161270" anchor="ctr"/>
          <a:lstStyle/>
          <a:p>
            <a:pPr algn="ctr" defTabSz="682394" fontAlgn="base">
              <a:spcBef>
                <a:spcPct val="0"/>
              </a:spcBef>
              <a:spcAft>
                <a:spcPct val="0"/>
              </a:spcAft>
            </a:pPr>
            <a:r>
              <a:rPr lang="en-US" altLang="zh-CN" sz="2069">
                <a:solidFill>
                  <a:srgbClr val="FFFFFF"/>
                </a:solidFill>
                <a:latin typeface="微软雅黑" pitchFamily="34" charset="-122"/>
                <a:ea typeface="微软雅黑" pitchFamily="34" charset="-122"/>
              </a:rPr>
              <a:t>A</a:t>
            </a:r>
            <a:endParaRPr lang="zh-CN" altLang="en-US" sz="2069">
              <a:solidFill>
                <a:srgbClr val="FFFFFF"/>
              </a:solidFill>
              <a:latin typeface="微软雅黑" pitchFamily="34" charset="-122"/>
              <a:ea typeface="微软雅黑" pitchFamily="34" charset="-122"/>
            </a:endParaRPr>
          </a:p>
        </p:txBody>
      </p:sp>
      <p:sp>
        <p:nvSpPr>
          <p:cNvPr id="13" name="空心弧 12"/>
          <p:cNvSpPr>
            <a:spLocks noChangeArrowheads="1"/>
          </p:cNvSpPr>
          <p:nvPr/>
        </p:nvSpPr>
        <p:spPr bwMode="auto">
          <a:xfrm flipH="1">
            <a:off x="3387939" y="1577319"/>
            <a:ext cx="2463684" cy="2433821"/>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tx2"/>
          </a:solidFill>
          <a:ln w="12700" algn="ctr">
            <a:solidFill>
              <a:schemeClr val="bg1"/>
            </a:solidFill>
            <a:miter lim="800000"/>
            <a:headEnd/>
            <a:tailEnd/>
          </a:ln>
        </p:spPr>
        <p:txBody>
          <a:bodyPr lIns="322539" tIns="34136" rIns="0" bIns="161270" anchor="ctr"/>
          <a:lstStyle/>
          <a:p>
            <a:pPr algn="ctr" defTabSz="682394" fontAlgn="base">
              <a:spcBef>
                <a:spcPct val="0"/>
              </a:spcBef>
              <a:spcAft>
                <a:spcPct val="0"/>
              </a:spcAft>
            </a:pPr>
            <a:r>
              <a:rPr lang="en-US" altLang="zh-CN" sz="2069">
                <a:solidFill>
                  <a:srgbClr val="FFFFFF"/>
                </a:solidFill>
                <a:latin typeface="微软雅黑" pitchFamily="34" charset="-122"/>
                <a:ea typeface="微软雅黑" pitchFamily="34" charset="-122"/>
              </a:rPr>
              <a:t>       B</a:t>
            </a:r>
            <a:endParaRPr lang="zh-CN" altLang="en-US" sz="2069">
              <a:solidFill>
                <a:srgbClr val="FFFFFF"/>
              </a:solidFill>
              <a:latin typeface="微软雅黑" pitchFamily="34" charset="-122"/>
              <a:ea typeface="微软雅黑" pitchFamily="34" charset="-122"/>
            </a:endParaRPr>
          </a:p>
        </p:txBody>
      </p:sp>
      <p:sp>
        <p:nvSpPr>
          <p:cNvPr id="14" name="空心弧 13"/>
          <p:cNvSpPr>
            <a:spLocks noChangeArrowheads="1"/>
          </p:cNvSpPr>
          <p:nvPr/>
        </p:nvSpPr>
        <p:spPr bwMode="auto">
          <a:xfrm>
            <a:off x="3387939" y="1577319"/>
            <a:ext cx="2463684" cy="2433821"/>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bg2"/>
          </a:solidFill>
          <a:ln w="12700" algn="ctr">
            <a:solidFill>
              <a:schemeClr val="bg1"/>
            </a:solidFill>
            <a:miter lim="800000"/>
            <a:headEnd/>
            <a:tailEnd/>
          </a:ln>
        </p:spPr>
        <p:txBody>
          <a:bodyPr lIns="0" tIns="161270" rIns="322539" bIns="0" anchor="ctr"/>
          <a:lstStyle/>
          <a:p>
            <a:pPr algn="ctr" defTabSz="682394" fontAlgn="base">
              <a:spcBef>
                <a:spcPct val="0"/>
              </a:spcBef>
              <a:spcAft>
                <a:spcPct val="0"/>
              </a:spcAft>
            </a:pPr>
            <a:r>
              <a:rPr lang="en-US" altLang="zh-CN" sz="2069">
                <a:solidFill>
                  <a:srgbClr val="FFFFFF"/>
                </a:solidFill>
                <a:latin typeface="微软雅黑" pitchFamily="34" charset="-122"/>
                <a:ea typeface="微软雅黑" pitchFamily="34" charset="-122"/>
              </a:rPr>
              <a:t>C</a:t>
            </a:r>
            <a:endParaRPr lang="zh-CN" altLang="en-US" sz="2069">
              <a:solidFill>
                <a:srgbClr val="FFFFFF"/>
              </a:solidFill>
              <a:latin typeface="微软雅黑" pitchFamily="34" charset="-122"/>
              <a:ea typeface="微软雅黑" pitchFamily="34" charset="-122"/>
            </a:endParaRPr>
          </a:p>
        </p:txBody>
      </p:sp>
      <p:sp>
        <p:nvSpPr>
          <p:cNvPr id="15" name="空心弧 14"/>
          <p:cNvSpPr>
            <a:spLocks noChangeArrowheads="1"/>
          </p:cNvSpPr>
          <p:nvPr/>
        </p:nvSpPr>
        <p:spPr bwMode="auto">
          <a:xfrm flipH="1">
            <a:off x="3398391" y="1577319"/>
            <a:ext cx="2463684" cy="2433821"/>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tx2"/>
          </a:solidFill>
          <a:ln w="12700" algn="ctr">
            <a:solidFill>
              <a:schemeClr val="bg1"/>
            </a:solidFill>
            <a:miter lim="800000"/>
            <a:headEnd/>
            <a:tailEnd/>
          </a:ln>
        </p:spPr>
        <p:txBody>
          <a:bodyPr lIns="322539" tIns="161270" rIns="0" bIns="0" anchor="ctr"/>
          <a:lstStyle/>
          <a:p>
            <a:pPr algn="ctr" defTabSz="682394" fontAlgn="base">
              <a:spcBef>
                <a:spcPct val="0"/>
              </a:spcBef>
              <a:spcAft>
                <a:spcPct val="0"/>
              </a:spcAft>
            </a:pPr>
            <a:r>
              <a:rPr lang="en-US" altLang="zh-CN" sz="2069">
                <a:solidFill>
                  <a:srgbClr val="FFFFFF"/>
                </a:solidFill>
                <a:latin typeface="微软雅黑" pitchFamily="34" charset="-122"/>
                <a:ea typeface="微软雅黑" pitchFamily="34" charset="-122"/>
              </a:rPr>
              <a:t>        D</a:t>
            </a:r>
            <a:endParaRPr lang="zh-CN" altLang="en-US" sz="2069">
              <a:solidFill>
                <a:srgbClr val="FFFFFF"/>
              </a:solidFill>
              <a:latin typeface="微软雅黑" pitchFamily="34" charset="-122"/>
              <a:ea typeface="微软雅黑" pitchFamily="34" charset="-122"/>
            </a:endParaRPr>
          </a:p>
        </p:txBody>
      </p:sp>
      <p:sp>
        <p:nvSpPr>
          <p:cNvPr id="16" name="等腰三角形 15"/>
          <p:cNvSpPr>
            <a:spLocks noChangeArrowheads="1"/>
          </p:cNvSpPr>
          <p:nvPr/>
        </p:nvSpPr>
        <p:spPr bwMode="auto">
          <a:xfrm rot="-2700000">
            <a:off x="3553677" y="1829659"/>
            <a:ext cx="246369" cy="209040"/>
          </a:xfrm>
          <a:prstGeom prst="triangle">
            <a:avLst>
              <a:gd name="adj" fmla="val 50000"/>
            </a:avLst>
          </a:prstGeom>
          <a:solidFill>
            <a:schemeClr val="bg2"/>
          </a:solidFill>
          <a:ln w="12700" algn="ctr">
            <a:noFill/>
            <a:miter lim="800000"/>
            <a:headEnd/>
            <a:tailEnd/>
          </a:ln>
        </p:spPr>
        <p:txBody>
          <a:bodyPr lIns="68271" tIns="34136" rIns="68271" bIns="34136" anchor="ctr"/>
          <a:lstStyle/>
          <a:p>
            <a:pPr algn="ctr" defTabSz="682394" fontAlgn="base">
              <a:spcBef>
                <a:spcPct val="0"/>
              </a:spcBef>
              <a:spcAft>
                <a:spcPct val="0"/>
              </a:spcAft>
            </a:pPr>
            <a:endParaRPr lang="zh-CN" altLang="en-US" sz="1317">
              <a:solidFill>
                <a:srgbClr val="FFFFFF"/>
              </a:solidFill>
              <a:latin typeface="微软雅黑" pitchFamily="34" charset="-122"/>
              <a:ea typeface="微软雅黑" pitchFamily="34" charset="-122"/>
            </a:endParaRPr>
          </a:p>
        </p:txBody>
      </p:sp>
      <p:sp>
        <p:nvSpPr>
          <p:cNvPr id="17" name="等腰三角形 16"/>
          <p:cNvSpPr>
            <a:spLocks noChangeArrowheads="1"/>
          </p:cNvSpPr>
          <p:nvPr/>
        </p:nvSpPr>
        <p:spPr bwMode="auto">
          <a:xfrm rot="2700000" flipV="1">
            <a:off x="3553677" y="3542293"/>
            <a:ext cx="246369" cy="210533"/>
          </a:xfrm>
          <a:prstGeom prst="triangle">
            <a:avLst>
              <a:gd name="adj" fmla="val 50000"/>
            </a:avLst>
          </a:prstGeom>
          <a:solidFill>
            <a:schemeClr val="bg2"/>
          </a:solidFill>
          <a:ln w="12700" algn="ctr">
            <a:noFill/>
            <a:miter lim="800000"/>
            <a:headEnd/>
            <a:tailEnd/>
          </a:ln>
        </p:spPr>
        <p:txBody>
          <a:bodyPr rot="10800000" lIns="68271" tIns="34136" rIns="68271" bIns="34136" anchor="ctr"/>
          <a:lstStyle/>
          <a:p>
            <a:pPr algn="ctr" defTabSz="682394" fontAlgn="base">
              <a:spcBef>
                <a:spcPct val="0"/>
              </a:spcBef>
              <a:spcAft>
                <a:spcPct val="0"/>
              </a:spcAft>
            </a:pPr>
            <a:endParaRPr lang="zh-CN" altLang="en-US" sz="1317">
              <a:solidFill>
                <a:srgbClr val="FFFFFF"/>
              </a:solidFill>
              <a:latin typeface="微软雅黑" pitchFamily="34" charset="-122"/>
              <a:ea typeface="微软雅黑" pitchFamily="34" charset="-122"/>
            </a:endParaRPr>
          </a:p>
        </p:txBody>
      </p:sp>
      <p:sp>
        <p:nvSpPr>
          <p:cNvPr id="18" name="等腰三角形 17"/>
          <p:cNvSpPr>
            <a:spLocks noChangeArrowheads="1"/>
          </p:cNvSpPr>
          <p:nvPr/>
        </p:nvSpPr>
        <p:spPr bwMode="auto">
          <a:xfrm rot="2700000" flipH="1">
            <a:off x="5439516" y="1829659"/>
            <a:ext cx="246368" cy="209040"/>
          </a:xfrm>
          <a:prstGeom prst="triangle">
            <a:avLst>
              <a:gd name="adj" fmla="val 50000"/>
            </a:avLst>
          </a:prstGeom>
          <a:solidFill>
            <a:schemeClr val="tx2"/>
          </a:solidFill>
          <a:ln w="12700" algn="ctr">
            <a:noFill/>
            <a:miter lim="800000"/>
            <a:headEnd/>
            <a:tailEnd/>
          </a:ln>
        </p:spPr>
        <p:txBody>
          <a:bodyPr lIns="68271" tIns="34136" rIns="68271" bIns="34136" anchor="ctr"/>
          <a:lstStyle/>
          <a:p>
            <a:pPr algn="ctr" defTabSz="682394" fontAlgn="base">
              <a:spcBef>
                <a:spcPct val="0"/>
              </a:spcBef>
              <a:spcAft>
                <a:spcPct val="0"/>
              </a:spcAft>
            </a:pPr>
            <a:endParaRPr lang="zh-CN" altLang="en-US" sz="1317">
              <a:solidFill>
                <a:srgbClr val="FFFFFF"/>
              </a:solidFill>
              <a:latin typeface="微软雅黑" pitchFamily="34" charset="-122"/>
              <a:ea typeface="微软雅黑" pitchFamily="34" charset="-122"/>
            </a:endParaRPr>
          </a:p>
        </p:txBody>
      </p:sp>
      <p:sp>
        <p:nvSpPr>
          <p:cNvPr id="21" name="等腰三角形 20"/>
          <p:cNvSpPr>
            <a:spLocks noChangeArrowheads="1"/>
          </p:cNvSpPr>
          <p:nvPr/>
        </p:nvSpPr>
        <p:spPr bwMode="auto">
          <a:xfrm rot="-2700000" flipH="1" flipV="1">
            <a:off x="5439516" y="3542293"/>
            <a:ext cx="246368" cy="210533"/>
          </a:xfrm>
          <a:prstGeom prst="triangle">
            <a:avLst>
              <a:gd name="adj" fmla="val 50000"/>
            </a:avLst>
          </a:prstGeom>
          <a:solidFill>
            <a:schemeClr val="tx2"/>
          </a:solidFill>
          <a:ln w="12700" algn="ctr">
            <a:noFill/>
            <a:miter lim="800000"/>
            <a:headEnd/>
            <a:tailEnd/>
          </a:ln>
        </p:spPr>
        <p:txBody>
          <a:bodyPr rot="10800000" lIns="68271" tIns="34136" rIns="68271" bIns="34136" anchor="ctr"/>
          <a:lstStyle/>
          <a:p>
            <a:pPr algn="ctr" defTabSz="682394" fontAlgn="base">
              <a:spcBef>
                <a:spcPct val="0"/>
              </a:spcBef>
              <a:spcAft>
                <a:spcPct val="0"/>
              </a:spcAft>
            </a:pPr>
            <a:endParaRPr lang="zh-CN" altLang="en-US" sz="1317">
              <a:solidFill>
                <a:srgbClr val="FFFFFF"/>
              </a:solidFill>
              <a:latin typeface="微软雅黑" pitchFamily="34" charset="-122"/>
              <a:ea typeface="微软雅黑" pitchFamily="34" charset="-122"/>
            </a:endParaRPr>
          </a:p>
        </p:txBody>
      </p:sp>
      <p:sp>
        <p:nvSpPr>
          <p:cNvPr id="23" name="椭圆 22"/>
          <p:cNvSpPr>
            <a:spLocks noChangeArrowheads="1"/>
          </p:cNvSpPr>
          <p:nvPr/>
        </p:nvSpPr>
        <p:spPr bwMode="auto">
          <a:xfrm>
            <a:off x="3141570" y="1333936"/>
            <a:ext cx="2956421" cy="2920585"/>
          </a:xfrm>
          <a:prstGeom prst="ellipse">
            <a:avLst/>
          </a:prstGeom>
          <a:noFill/>
          <a:ln w="12700" algn="ctr">
            <a:solidFill>
              <a:srgbClr val="7F7F7F"/>
            </a:solidFill>
            <a:prstDash val="dash"/>
            <a:miter lim="800000"/>
            <a:headEnd/>
            <a:tailEnd/>
          </a:ln>
        </p:spPr>
        <p:txBody>
          <a:bodyPr lIns="68271" tIns="34136" rIns="68271" bIns="34136" anchor="ctr"/>
          <a:lstStyle/>
          <a:p>
            <a:pPr algn="ctr" defTabSz="682394" fontAlgn="base">
              <a:spcBef>
                <a:spcPct val="0"/>
              </a:spcBef>
              <a:spcAft>
                <a:spcPct val="0"/>
              </a:spcAft>
            </a:pPr>
            <a:endParaRPr lang="zh-CN" altLang="en-US" sz="1317">
              <a:solidFill>
                <a:srgbClr val="FFFFFF"/>
              </a:solidFill>
              <a:latin typeface="微软雅黑" pitchFamily="34" charset="-122"/>
              <a:ea typeface="微软雅黑" pitchFamily="34" charset="-122"/>
            </a:endParaRPr>
          </a:p>
        </p:txBody>
      </p:sp>
      <p:sp>
        <p:nvSpPr>
          <p:cNvPr id="24" name="文本框 23"/>
          <p:cNvSpPr txBox="1">
            <a:spLocks noChangeArrowheads="1"/>
          </p:cNvSpPr>
          <p:nvPr/>
        </p:nvSpPr>
        <p:spPr bwMode="auto">
          <a:xfrm>
            <a:off x="3886648" y="2526957"/>
            <a:ext cx="1467758" cy="763616"/>
          </a:xfrm>
          <a:prstGeom prst="rect">
            <a:avLst/>
          </a:prstGeom>
          <a:noFill/>
          <a:ln w="9525">
            <a:noFill/>
            <a:miter lim="800000"/>
            <a:headEnd/>
            <a:tailEnd/>
          </a:ln>
        </p:spPr>
        <p:txBody>
          <a:bodyPr lIns="68271" tIns="34136" rIns="68271" bIns="34136">
            <a:spAutoFit/>
          </a:bodyPr>
          <a:lstStyle/>
          <a:p>
            <a:pPr algn="ctr" defTabSz="682394" fontAlgn="base">
              <a:spcBef>
                <a:spcPct val="0"/>
              </a:spcBef>
              <a:spcAft>
                <a:spcPct val="0"/>
              </a:spcAft>
            </a:pPr>
            <a:r>
              <a:rPr lang="zh-CN" altLang="en-US" sz="2257" b="1">
                <a:solidFill>
                  <a:srgbClr val="808080"/>
                </a:solidFill>
                <a:latin typeface="微软雅黑" pitchFamily="34" charset="-122"/>
                <a:ea typeface="微软雅黑" pitchFamily="34" charset="-122"/>
              </a:rPr>
              <a:t>标题</a:t>
            </a:r>
          </a:p>
          <a:p>
            <a:pPr algn="ctr" defTabSz="682394" fontAlgn="base">
              <a:spcBef>
                <a:spcPct val="0"/>
              </a:spcBef>
              <a:spcAft>
                <a:spcPct val="0"/>
              </a:spcAft>
            </a:pPr>
            <a:r>
              <a:rPr lang="zh-CN" altLang="en-US" sz="2257" b="1">
                <a:solidFill>
                  <a:srgbClr val="808080"/>
                </a:solidFill>
                <a:latin typeface="微软雅黑" pitchFamily="34" charset="-122"/>
                <a:ea typeface="微软雅黑" pitchFamily="34" charset="-122"/>
              </a:rPr>
              <a:t>内容</a:t>
            </a:r>
          </a:p>
        </p:txBody>
      </p:sp>
      <p:sp>
        <p:nvSpPr>
          <p:cNvPr id="28" name="文本框 27"/>
          <p:cNvSpPr txBox="1">
            <a:spLocks noChangeArrowheads="1"/>
          </p:cNvSpPr>
          <p:nvPr/>
        </p:nvSpPr>
        <p:spPr bwMode="auto">
          <a:xfrm>
            <a:off x="312068" y="1534017"/>
            <a:ext cx="2796654" cy="590235"/>
          </a:xfrm>
          <a:prstGeom prst="rect">
            <a:avLst/>
          </a:prstGeom>
          <a:noFill/>
          <a:ln w="9525">
            <a:noFill/>
            <a:miter lim="800000"/>
            <a:headEnd/>
            <a:tailEnd/>
          </a:ln>
        </p:spPr>
        <p:txBody>
          <a:bodyPr lIns="68271" tIns="34136" rIns="68271" bIns="34136">
            <a:spAutoFit/>
          </a:bodyPr>
          <a:lstStyle/>
          <a:p>
            <a:pPr marL="213528" indent="-213528" algn="r" defTabSz="682394" fontAlgn="base">
              <a:spcBef>
                <a:spcPct val="0"/>
              </a:spcBef>
              <a:spcAft>
                <a:spcPct val="0"/>
              </a:spcAft>
              <a:buFont typeface="Wingdings" pitchFamily="2" charset="2"/>
              <a:buChar char="n"/>
            </a:pPr>
            <a:r>
              <a:rPr lang="zh-CN" altLang="en-US" sz="1129">
                <a:solidFill>
                  <a:srgbClr val="808080"/>
                </a:solidFill>
                <a:latin typeface="微软雅黑" pitchFamily="34" charset="-122"/>
                <a:ea typeface="微软雅黑" pitchFamily="34" charset="-122"/>
              </a:rPr>
              <a:t>请在此处添加您需要的文字内容</a:t>
            </a:r>
          </a:p>
          <a:p>
            <a:pPr marL="213528" indent="-213528" algn="r" defTabSz="682394" fontAlgn="base">
              <a:spcBef>
                <a:spcPct val="0"/>
              </a:spcBef>
              <a:spcAft>
                <a:spcPct val="0"/>
              </a:spcAft>
              <a:buFont typeface="Wingdings" pitchFamily="2" charset="2"/>
              <a:buChar char="n"/>
            </a:pPr>
            <a:r>
              <a:rPr lang="zh-CN" altLang="en-US" sz="1129">
                <a:solidFill>
                  <a:srgbClr val="808080"/>
                </a:solidFill>
                <a:latin typeface="微软雅黑" pitchFamily="34" charset="-122"/>
                <a:ea typeface="微软雅黑" pitchFamily="34" charset="-122"/>
              </a:rPr>
              <a:t>请在此处添加您需要的文字内容</a:t>
            </a:r>
          </a:p>
          <a:p>
            <a:pPr marL="213528" indent="-213528" algn="r" defTabSz="682394" fontAlgn="base">
              <a:spcBef>
                <a:spcPct val="0"/>
              </a:spcBef>
              <a:spcAft>
                <a:spcPct val="0"/>
              </a:spcAft>
              <a:buFont typeface="Wingdings" pitchFamily="2" charset="2"/>
              <a:buChar char="n"/>
            </a:pPr>
            <a:r>
              <a:rPr lang="zh-CN" altLang="en-US" sz="1129">
                <a:solidFill>
                  <a:srgbClr val="808080"/>
                </a:solidFill>
                <a:latin typeface="微软雅黑" pitchFamily="34" charset="-122"/>
                <a:ea typeface="微软雅黑" pitchFamily="34" charset="-122"/>
              </a:rPr>
              <a:t>请在此处添加您需要的文字内容</a:t>
            </a:r>
          </a:p>
        </p:txBody>
      </p:sp>
      <p:sp>
        <p:nvSpPr>
          <p:cNvPr id="2" name="文本框 27"/>
          <p:cNvSpPr txBox="1">
            <a:spLocks noChangeArrowheads="1"/>
          </p:cNvSpPr>
          <p:nvPr/>
        </p:nvSpPr>
        <p:spPr bwMode="auto">
          <a:xfrm>
            <a:off x="304601" y="3569170"/>
            <a:ext cx="2796655" cy="590235"/>
          </a:xfrm>
          <a:prstGeom prst="rect">
            <a:avLst/>
          </a:prstGeom>
          <a:noFill/>
          <a:ln w="9525">
            <a:noFill/>
            <a:miter lim="800000"/>
            <a:headEnd/>
            <a:tailEnd/>
          </a:ln>
        </p:spPr>
        <p:txBody>
          <a:bodyPr lIns="68271" tIns="34136" rIns="68271" bIns="34136">
            <a:spAutoFit/>
          </a:bodyPr>
          <a:lstStyle/>
          <a:p>
            <a:pPr marL="213528" indent="-213528" algn="r" defTabSz="682394" fontAlgn="base">
              <a:spcBef>
                <a:spcPct val="0"/>
              </a:spcBef>
              <a:spcAft>
                <a:spcPct val="0"/>
              </a:spcAft>
              <a:buFont typeface="Wingdings" pitchFamily="2" charset="2"/>
              <a:buChar char="n"/>
            </a:pPr>
            <a:r>
              <a:rPr lang="zh-CN" altLang="en-US" sz="1129">
                <a:solidFill>
                  <a:srgbClr val="808080"/>
                </a:solidFill>
                <a:latin typeface="微软雅黑" pitchFamily="34" charset="-122"/>
                <a:ea typeface="微软雅黑" pitchFamily="34" charset="-122"/>
              </a:rPr>
              <a:t>请在此处添加您需要的文字内容</a:t>
            </a:r>
          </a:p>
          <a:p>
            <a:pPr marL="213528" indent="-213528" algn="r" defTabSz="682394" fontAlgn="base">
              <a:spcBef>
                <a:spcPct val="0"/>
              </a:spcBef>
              <a:spcAft>
                <a:spcPct val="0"/>
              </a:spcAft>
              <a:buFont typeface="Wingdings" pitchFamily="2" charset="2"/>
              <a:buChar char="n"/>
            </a:pPr>
            <a:r>
              <a:rPr lang="zh-CN" altLang="en-US" sz="1129">
                <a:solidFill>
                  <a:srgbClr val="808080"/>
                </a:solidFill>
                <a:latin typeface="微软雅黑" pitchFamily="34" charset="-122"/>
                <a:ea typeface="微软雅黑" pitchFamily="34" charset="-122"/>
              </a:rPr>
              <a:t>请在此处添加您需要的文字内容</a:t>
            </a:r>
          </a:p>
          <a:p>
            <a:pPr marL="213528" indent="-213528" algn="r" defTabSz="682394" fontAlgn="base">
              <a:spcBef>
                <a:spcPct val="0"/>
              </a:spcBef>
              <a:spcAft>
                <a:spcPct val="0"/>
              </a:spcAft>
              <a:buFont typeface="Wingdings" pitchFamily="2" charset="2"/>
              <a:buChar char="n"/>
            </a:pPr>
            <a:r>
              <a:rPr lang="zh-CN" altLang="en-US" sz="1129">
                <a:solidFill>
                  <a:srgbClr val="808080"/>
                </a:solidFill>
                <a:latin typeface="微软雅黑" pitchFamily="34" charset="-122"/>
                <a:ea typeface="微软雅黑" pitchFamily="34" charset="-122"/>
              </a:rPr>
              <a:t>请在此处添加您需要的文字内容</a:t>
            </a:r>
          </a:p>
        </p:txBody>
      </p:sp>
      <p:sp>
        <p:nvSpPr>
          <p:cNvPr id="3" name="文本框 27"/>
          <p:cNvSpPr txBox="1">
            <a:spLocks noChangeArrowheads="1"/>
          </p:cNvSpPr>
          <p:nvPr/>
        </p:nvSpPr>
        <p:spPr bwMode="auto">
          <a:xfrm>
            <a:off x="5587336" y="3569170"/>
            <a:ext cx="2796655" cy="590235"/>
          </a:xfrm>
          <a:prstGeom prst="rect">
            <a:avLst/>
          </a:prstGeom>
          <a:noFill/>
          <a:ln w="9525">
            <a:noFill/>
            <a:miter lim="800000"/>
            <a:headEnd/>
            <a:tailEnd/>
          </a:ln>
        </p:spPr>
        <p:txBody>
          <a:bodyPr lIns="68271" tIns="34136" rIns="68271" bIns="34136">
            <a:spAutoFit/>
          </a:bodyPr>
          <a:lstStyle/>
          <a:p>
            <a:pPr marL="213528" indent="-213528" algn="r" defTabSz="682394" fontAlgn="base">
              <a:spcBef>
                <a:spcPct val="0"/>
              </a:spcBef>
              <a:spcAft>
                <a:spcPct val="0"/>
              </a:spcAft>
              <a:buFont typeface="Wingdings" pitchFamily="2" charset="2"/>
              <a:buChar char="n"/>
            </a:pPr>
            <a:r>
              <a:rPr lang="zh-CN" altLang="en-US" sz="1129">
                <a:solidFill>
                  <a:srgbClr val="808080"/>
                </a:solidFill>
                <a:latin typeface="微软雅黑" pitchFamily="34" charset="-122"/>
                <a:ea typeface="微软雅黑" pitchFamily="34" charset="-122"/>
              </a:rPr>
              <a:t>请在此处添加您需要的文字内容</a:t>
            </a:r>
          </a:p>
          <a:p>
            <a:pPr marL="213528" indent="-213528" algn="r" defTabSz="682394" fontAlgn="base">
              <a:spcBef>
                <a:spcPct val="0"/>
              </a:spcBef>
              <a:spcAft>
                <a:spcPct val="0"/>
              </a:spcAft>
              <a:buFont typeface="Wingdings" pitchFamily="2" charset="2"/>
              <a:buChar char="n"/>
            </a:pPr>
            <a:r>
              <a:rPr lang="zh-CN" altLang="en-US" sz="1129">
                <a:solidFill>
                  <a:srgbClr val="808080"/>
                </a:solidFill>
                <a:latin typeface="微软雅黑" pitchFamily="34" charset="-122"/>
                <a:ea typeface="微软雅黑" pitchFamily="34" charset="-122"/>
              </a:rPr>
              <a:t>请在此处添加您需要的文字内容</a:t>
            </a:r>
          </a:p>
          <a:p>
            <a:pPr marL="213528" indent="-213528" algn="r" defTabSz="682394" fontAlgn="base">
              <a:spcBef>
                <a:spcPct val="0"/>
              </a:spcBef>
              <a:spcAft>
                <a:spcPct val="0"/>
              </a:spcAft>
              <a:buFont typeface="Wingdings" pitchFamily="2" charset="2"/>
              <a:buChar char="n"/>
            </a:pPr>
            <a:r>
              <a:rPr lang="zh-CN" altLang="en-US" sz="1129">
                <a:solidFill>
                  <a:srgbClr val="808080"/>
                </a:solidFill>
                <a:latin typeface="微软雅黑" pitchFamily="34" charset="-122"/>
                <a:ea typeface="微软雅黑" pitchFamily="34" charset="-122"/>
              </a:rPr>
              <a:t>请在此处添加您需要的文字内容</a:t>
            </a:r>
          </a:p>
        </p:txBody>
      </p:sp>
      <p:sp>
        <p:nvSpPr>
          <p:cNvPr id="4" name="文本框 27"/>
          <p:cNvSpPr txBox="1">
            <a:spLocks noChangeArrowheads="1"/>
          </p:cNvSpPr>
          <p:nvPr/>
        </p:nvSpPr>
        <p:spPr bwMode="auto">
          <a:xfrm>
            <a:off x="5587336" y="1537003"/>
            <a:ext cx="2796655" cy="590235"/>
          </a:xfrm>
          <a:prstGeom prst="rect">
            <a:avLst/>
          </a:prstGeom>
          <a:noFill/>
          <a:ln w="9525">
            <a:noFill/>
            <a:miter lim="800000"/>
            <a:headEnd/>
            <a:tailEnd/>
          </a:ln>
        </p:spPr>
        <p:txBody>
          <a:bodyPr lIns="68271" tIns="34136" rIns="68271" bIns="34136">
            <a:spAutoFit/>
          </a:bodyPr>
          <a:lstStyle/>
          <a:p>
            <a:pPr marL="213528" indent="-213528" algn="r" defTabSz="682394" fontAlgn="base">
              <a:spcBef>
                <a:spcPct val="0"/>
              </a:spcBef>
              <a:spcAft>
                <a:spcPct val="0"/>
              </a:spcAft>
              <a:buFont typeface="Wingdings" pitchFamily="2" charset="2"/>
              <a:buChar char="n"/>
            </a:pPr>
            <a:r>
              <a:rPr lang="zh-CN" altLang="en-US" sz="1129">
                <a:solidFill>
                  <a:srgbClr val="808080"/>
                </a:solidFill>
                <a:latin typeface="微软雅黑" pitchFamily="34" charset="-122"/>
                <a:ea typeface="微软雅黑" pitchFamily="34" charset="-122"/>
              </a:rPr>
              <a:t>请在此处添加您需要的文字内容</a:t>
            </a:r>
          </a:p>
          <a:p>
            <a:pPr marL="213528" indent="-213528" algn="r" defTabSz="682394" fontAlgn="base">
              <a:spcBef>
                <a:spcPct val="0"/>
              </a:spcBef>
              <a:spcAft>
                <a:spcPct val="0"/>
              </a:spcAft>
              <a:buFont typeface="Wingdings" pitchFamily="2" charset="2"/>
              <a:buChar char="n"/>
            </a:pPr>
            <a:r>
              <a:rPr lang="zh-CN" altLang="en-US" sz="1129">
                <a:solidFill>
                  <a:srgbClr val="808080"/>
                </a:solidFill>
                <a:latin typeface="微软雅黑" pitchFamily="34" charset="-122"/>
                <a:ea typeface="微软雅黑" pitchFamily="34" charset="-122"/>
              </a:rPr>
              <a:t>请在此处添加您需要的文字内容</a:t>
            </a:r>
          </a:p>
          <a:p>
            <a:pPr marL="213528" indent="-213528" algn="r" defTabSz="682394" fontAlgn="base">
              <a:spcBef>
                <a:spcPct val="0"/>
              </a:spcBef>
              <a:spcAft>
                <a:spcPct val="0"/>
              </a:spcAft>
              <a:buFont typeface="Wingdings" pitchFamily="2" charset="2"/>
              <a:buChar char="n"/>
            </a:pPr>
            <a:r>
              <a:rPr lang="zh-CN" altLang="en-US" sz="1129">
                <a:solidFill>
                  <a:srgbClr val="808080"/>
                </a:solidFill>
                <a:latin typeface="微软雅黑" pitchFamily="34" charset="-122"/>
                <a:ea typeface="微软雅黑" pitchFamily="34" charset="-122"/>
              </a:rPr>
              <a:t>请在此处添加您需要的文字内容</a:t>
            </a:r>
          </a:p>
        </p:txBody>
      </p:sp>
    </p:spTree>
    <p:extLst>
      <p:ext uri="{BB962C8B-B14F-4D97-AF65-F5344CB8AC3E}">
        <p14:creationId xmlns:p14="http://schemas.microsoft.com/office/powerpoint/2010/main" val="2051465922"/>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750"/>
                                        <p:tgtEl>
                                          <p:spTgt spid="24"/>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750"/>
                                        <p:tgtEl>
                                          <p:spTgt spid="1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750"/>
                                        <p:tgtEl>
                                          <p:spTgt spid="1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750"/>
                                        <p:tgtEl>
                                          <p:spTgt spid="1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750"/>
                                        <p:tgtEl>
                                          <p:spTgt spid="1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heel(1)">
                                      <p:cBhvr>
                                        <p:cTn id="27" dur="1000"/>
                                        <p:tgtEl>
                                          <p:spTgt spid="23"/>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500"/>
                                        <p:tgtEl>
                                          <p:spTgt spid="1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750"/>
                                        <p:tgtEl>
                                          <p:spTgt spid="28"/>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50"/>
                                        <p:tgtEl>
                                          <p:spTgt spid="4"/>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500"/>
                                        <p:tgtEl>
                                          <p:spTgt spid="1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750"/>
                                        <p:tgtEl>
                                          <p:spTgt spid="2"/>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21" grpId="0" animBg="1"/>
      <p:bldP spid="23" grpId="0" animBg="1"/>
      <p:bldP spid="24" grpId="0"/>
      <p:bldP spid="28" grpId="0"/>
      <p:bldP spid="2" grpId="0"/>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801818" y="2916666"/>
            <a:ext cx="1637976"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09 w 2184400"/>
              <a:gd name="T9" fmla="*/ 888 h 1117600"/>
              <a:gd name="T10" fmla="*/ 80602 w 2184400"/>
              <a:gd name="T11" fmla="*/ 0 h 1117600"/>
              <a:gd name="T12" fmla="*/ 91477 w 2184400"/>
              <a:gd name="T13" fmla="*/ 0 h 1117600"/>
              <a:gd name="T14" fmla="*/ 91530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19" name="任意多边形 18"/>
          <p:cNvSpPr>
            <a:spLocks/>
          </p:cNvSpPr>
          <p:nvPr/>
        </p:nvSpPr>
        <p:spPr bwMode="auto">
          <a:xfrm>
            <a:off x="3708964" y="2916666"/>
            <a:ext cx="1637977"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10 w 2184400"/>
              <a:gd name="T9" fmla="*/ 888 h 1117600"/>
              <a:gd name="T10" fmla="*/ 80603 w 2184400"/>
              <a:gd name="T11" fmla="*/ 0 h 1117600"/>
              <a:gd name="T12" fmla="*/ 91478 w 2184400"/>
              <a:gd name="T13" fmla="*/ 0 h 1117600"/>
              <a:gd name="T14" fmla="*/ 91531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21" name="任意多边形 20"/>
          <p:cNvSpPr>
            <a:spLocks/>
          </p:cNvSpPr>
          <p:nvPr/>
        </p:nvSpPr>
        <p:spPr bwMode="auto">
          <a:xfrm>
            <a:off x="6592222" y="2916666"/>
            <a:ext cx="1637976"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09 w 2184400"/>
              <a:gd name="T9" fmla="*/ 888 h 1117600"/>
              <a:gd name="T10" fmla="*/ 80602 w 2184400"/>
              <a:gd name="T11" fmla="*/ 0 h 1117600"/>
              <a:gd name="T12" fmla="*/ 91477 w 2184400"/>
              <a:gd name="T13" fmla="*/ 0 h 1117600"/>
              <a:gd name="T14" fmla="*/ 91530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23" name="任意多边形 22"/>
          <p:cNvSpPr>
            <a:spLocks/>
          </p:cNvSpPr>
          <p:nvPr/>
        </p:nvSpPr>
        <p:spPr bwMode="auto">
          <a:xfrm flipV="1">
            <a:off x="2260617"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25" name="任意多边形 24"/>
          <p:cNvSpPr>
            <a:spLocks/>
          </p:cNvSpPr>
          <p:nvPr/>
        </p:nvSpPr>
        <p:spPr bwMode="auto">
          <a:xfrm flipV="1">
            <a:off x="5157312"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18" name="任意多边形 17"/>
          <p:cNvSpPr>
            <a:spLocks/>
          </p:cNvSpPr>
          <p:nvPr/>
        </p:nvSpPr>
        <p:spPr bwMode="auto">
          <a:xfrm>
            <a:off x="2247179" y="2916666"/>
            <a:ext cx="1639470" cy="827201"/>
          </a:xfrm>
          <a:custGeom>
            <a:avLst/>
            <a:gdLst>
              <a:gd name="T0" fmla="*/ 54 w 2184400"/>
              <a:gd name="T1" fmla="*/ 0 h 1117600"/>
              <a:gd name="T2" fmla="*/ 11069 w 2184400"/>
              <a:gd name="T3" fmla="*/ 0 h 1117600"/>
              <a:gd name="T4" fmla="*/ 10960 w 2184400"/>
              <a:gd name="T5" fmla="*/ 888 h 1117600"/>
              <a:gd name="T6" fmla="*/ 46353 w 2184400"/>
              <a:gd name="T7" fmla="*/ 30012 h 1117600"/>
              <a:gd name="T8" fmla="*/ 81746 w 2184400"/>
              <a:gd name="T9" fmla="*/ 888 h 1117600"/>
              <a:gd name="T10" fmla="*/ 81637 w 2184400"/>
              <a:gd name="T11" fmla="*/ 0 h 1117600"/>
              <a:gd name="T12" fmla="*/ 92652 w 2184400"/>
              <a:gd name="T13" fmla="*/ 0 h 1117600"/>
              <a:gd name="T14" fmla="*/ 92706 w 2184400"/>
              <a:gd name="T15" fmla="*/ 888 h 1117600"/>
              <a:gd name="T16" fmla="*/ 46353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20" name="任意多边形 19"/>
          <p:cNvSpPr>
            <a:spLocks/>
          </p:cNvSpPr>
          <p:nvPr/>
        </p:nvSpPr>
        <p:spPr bwMode="auto">
          <a:xfrm>
            <a:off x="5145366" y="2916666"/>
            <a:ext cx="1637977"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10 w 2184400"/>
              <a:gd name="T9" fmla="*/ 888 h 1117600"/>
              <a:gd name="T10" fmla="*/ 80603 w 2184400"/>
              <a:gd name="T11" fmla="*/ 0 h 1117600"/>
              <a:gd name="T12" fmla="*/ 91478 w 2184400"/>
              <a:gd name="T13" fmla="*/ 0 h 1117600"/>
              <a:gd name="T14" fmla="*/ 91531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22" name="任意多边形 21"/>
          <p:cNvSpPr>
            <a:spLocks/>
          </p:cNvSpPr>
          <p:nvPr/>
        </p:nvSpPr>
        <p:spPr bwMode="auto">
          <a:xfrm flipV="1">
            <a:off x="801818" y="2087973"/>
            <a:ext cx="1637976"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09 w 2184400"/>
              <a:gd name="T9" fmla="*/ 910 h 1117600"/>
              <a:gd name="T10" fmla="*/ 80602 w 2184400"/>
              <a:gd name="T11" fmla="*/ 0 h 1117600"/>
              <a:gd name="T12" fmla="*/ 91477 w 2184400"/>
              <a:gd name="T13" fmla="*/ 0 h 1117600"/>
              <a:gd name="T14" fmla="*/ 91530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24" name="任意多边形 23"/>
          <p:cNvSpPr>
            <a:spLocks/>
          </p:cNvSpPr>
          <p:nvPr/>
        </p:nvSpPr>
        <p:spPr bwMode="auto">
          <a:xfrm flipV="1">
            <a:off x="3697019"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26" name="任意多边形 25"/>
          <p:cNvSpPr>
            <a:spLocks/>
          </p:cNvSpPr>
          <p:nvPr/>
        </p:nvSpPr>
        <p:spPr bwMode="auto">
          <a:xfrm flipV="1">
            <a:off x="6592222" y="2087973"/>
            <a:ext cx="1637976"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09 w 2184400"/>
              <a:gd name="T9" fmla="*/ 910 h 1117600"/>
              <a:gd name="T10" fmla="*/ 80602 w 2184400"/>
              <a:gd name="T11" fmla="*/ 0 h 1117600"/>
              <a:gd name="T12" fmla="*/ 91477 w 2184400"/>
              <a:gd name="T13" fmla="*/ 0 h 1117600"/>
              <a:gd name="T14" fmla="*/ 91530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102415" name="文本框 27"/>
          <p:cNvSpPr txBox="1">
            <a:spLocks noChangeArrowheads="1"/>
          </p:cNvSpPr>
          <p:nvPr/>
        </p:nvSpPr>
        <p:spPr bwMode="auto">
          <a:xfrm>
            <a:off x="1245280" y="2574738"/>
            <a:ext cx="736119" cy="691417"/>
          </a:xfrm>
          <a:prstGeom prst="rect">
            <a:avLst/>
          </a:prstGeom>
          <a:noFill/>
          <a:ln w="9525">
            <a:noFill/>
            <a:miter lim="800000"/>
            <a:headEnd/>
            <a:tailEnd/>
          </a:ln>
        </p:spPr>
        <p:txBody>
          <a:bodyPr lIns="68271" tIns="34136" rIns="68271" bIns="34136">
            <a:spAutoFit/>
          </a:bodyPr>
          <a:lstStyle/>
          <a:p>
            <a:pPr algn="ctr" defTabSz="682394" fontAlgn="base">
              <a:spcBef>
                <a:spcPct val="0"/>
              </a:spcBef>
              <a:spcAft>
                <a:spcPct val="0"/>
              </a:spcAft>
            </a:pPr>
            <a:r>
              <a:rPr lang="en-US" altLang="zh-CN" sz="4045">
                <a:solidFill>
                  <a:srgbClr val="5F5F5F"/>
                </a:solidFill>
                <a:latin typeface="Impact" pitchFamily="34" charset="0"/>
                <a:ea typeface="时尚中黑简体" pitchFamily="2" charset="-122"/>
                <a:cs typeface="Arial" charset="0"/>
              </a:rPr>
              <a:t>01</a:t>
            </a:r>
            <a:endParaRPr lang="zh-CN" altLang="en-US" sz="4045">
              <a:solidFill>
                <a:srgbClr val="5F5F5F"/>
              </a:solidFill>
              <a:latin typeface="Impact" pitchFamily="34" charset="0"/>
              <a:ea typeface="时尚中黑简体" pitchFamily="2" charset="-122"/>
              <a:cs typeface="Arial" charset="0"/>
            </a:endParaRPr>
          </a:p>
        </p:txBody>
      </p:sp>
      <p:sp>
        <p:nvSpPr>
          <p:cNvPr id="102416" name="文本框 28"/>
          <p:cNvSpPr txBox="1">
            <a:spLocks noChangeArrowheads="1"/>
          </p:cNvSpPr>
          <p:nvPr/>
        </p:nvSpPr>
        <p:spPr bwMode="auto">
          <a:xfrm>
            <a:off x="2693628" y="2574738"/>
            <a:ext cx="736119" cy="691417"/>
          </a:xfrm>
          <a:prstGeom prst="rect">
            <a:avLst/>
          </a:prstGeom>
          <a:noFill/>
          <a:ln w="9525">
            <a:noFill/>
            <a:miter lim="800000"/>
            <a:headEnd/>
            <a:tailEnd/>
          </a:ln>
        </p:spPr>
        <p:txBody>
          <a:bodyPr lIns="68271" tIns="34136" rIns="68271" bIns="34136">
            <a:spAutoFit/>
          </a:bodyPr>
          <a:lstStyle/>
          <a:p>
            <a:pPr algn="ctr" defTabSz="682394" fontAlgn="base">
              <a:spcBef>
                <a:spcPct val="0"/>
              </a:spcBef>
              <a:spcAft>
                <a:spcPct val="0"/>
              </a:spcAft>
            </a:pPr>
            <a:r>
              <a:rPr lang="en-US" altLang="zh-CN" sz="4045">
                <a:solidFill>
                  <a:srgbClr val="5F5F5F"/>
                </a:solidFill>
                <a:latin typeface="Impact" pitchFamily="34" charset="0"/>
                <a:ea typeface="时尚中黑简体" pitchFamily="2" charset="-122"/>
                <a:cs typeface="Arial" charset="0"/>
              </a:rPr>
              <a:t>02</a:t>
            </a:r>
            <a:endParaRPr lang="zh-CN" altLang="en-US" sz="4045">
              <a:solidFill>
                <a:srgbClr val="5F5F5F"/>
              </a:solidFill>
              <a:latin typeface="Impact" pitchFamily="34" charset="0"/>
              <a:ea typeface="时尚中黑简体" pitchFamily="2" charset="-122"/>
              <a:cs typeface="Arial" charset="0"/>
            </a:endParaRPr>
          </a:p>
        </p:txBody>
      </p:sp>
      <p:sp>
        <p:nvSpPr>
          <p:cNvPr id="102417" name="文本框 29"/>
          <p:cNvSpPr txBox="1">
            <a:spLocks noChangeArrowheads="1"/>
          </p:cNvSpPr>
          <p:nvPr/>
        </p:nvSpPr>
        <p:spPr bwMode="auto">
          <a:xfrm>
            <a:off x="4152428" y="2574738"/>
            <a:ext cx="737612" cy="691417"/>
          </a:xfrm>
          <a:prstGeom prst="rect">
            <a:avLst/>
          </a:prstGeom>
          <a:noFill/>
          <a:ln w="9525">
            <a:noFill/>
            <a:miter lim="800000"/>
            <a:headEnd/>
            <a:tailEnd/>
          </a:ln>
        </p:spPr>
        <p:txBody>
          <a:bodyPr lIns="68271" tIns="34136" rIns="68271" bIns="34136">
            <a:spAutoFit/>
          </a:bodyPr>
          <a:lstStyle/>
          <a:p>
            <a:pPr algn="ctr" defTabSz="682394" fontAlgn="base">
              <a:spcBef>
                <a:spcPct val="0"/>
              </a:spcBef>
              <a:spcAft>
                <a:spcPct val="0"/>
              </a:spcAft>
            </a:pPr>
            <a:r>
              <a:rPr lang="en-US" altLang="zh-CN" sz="4045">
                <a:solidFill>
                  <a:srgbClr val="5F5F5F"/>
                </a:solidFill>
                <a:latin typeface="Impact" pitchFamily="34" charset="0"/>
                <a:ea typeface="时尚中黑简体" pitchFamily="2" charset="-122"/>
                <a:cs typeface="Arial" charset="0"/>
              </a:rPr>
              <a:t>03</a:t>
            </a:r>
            <a:endParaRPr lang="zh-CN" altLang="en-US" sz="4045">
              <a:solidFill>
                <a:srgbClr val="5F5F5F"/>
              </a:solidFill>
              <a:latin typeface="Impact" pitchFamily="34" charset="0"/>
              <a:ea typeface="时尚中黑简体" pitchFamily="2" charset="-122"/>
              <a:cs typeface="Arial" charset="0"/>
            </a:endParaRPr>
          </a:p>
        </p:txBody>
      </p:sp>
      <p:sp>
        <p:nvSpPr>
          <p:cNvPr id="102418" name="文本框 30"/>
          <p:cNvSpPr txBox="1">
            <a:spLocks noChangeArrowheads="1"/>
          </p:cNvSpPr>
          <p:nvPr/>
        </p:nvSpPr>
        <p:spPr bwMode="auto">
          <a:xfrm>
            <a:off x="5626159" y="2574738"/>
            <a:ext cx="737612" cy="691417"/>
          </a:xfrm>
          <a:prstGeom prst="rect">
            <a:avLst/>
          </a:prstGeom>
          <a:noFill/>
          <a:ln w="9525">
            <a:noFill/>
            <a:miter lim="800000"/>
            <a:headEnd/>
            <a:tailEnd/>
          </a:ln>
        </p:spPr>
        <p:txBody>
          <a:bodyPr lIns="68271" tIns="34136" rIns="68271" bIns="34136">
            <a:spAutoFit/>
          </a:bodyPr>
          <a:lstStyle/>
          <a:p>
            <a:pPr algn="ctr" defTabSz="682394" fontAlgn="base">
              <a:spcBef>
                <a:spcPct val="0"/>
              </a:spcBef>
              <a:spcAft>
                <a:spcPct val="0"/>
              </a:spcAft>
            </a:pPr>
            <a:r>
              <a:rPr lang="en-US" altLang="zh-CN" sz="4045">
                <a:solidFill>
                  <a:srgbClr val="5F5F5F"/>
                </a:solidFill>
                <a:latin typeface="Impact" pitchFamily="34" charset="0"/>
                <a:ea typeface="时尚中黑简体" pitchFamily="2" charset="-122"/>
                <a:cs typeface="Arial" charset="0"/>
              </a:rPr>
              <a:t>04</a:t>
            </a:r>
            <a:endParaRPr lang="zh-CN" altLang="en-US" sz="4045">
              <a:solidFill>
                <a:srgbClr val="5F5F5F"/>
              </a:solidFill>
              <a:latin typeface="Impact" pitchFamily="34" charset="0"/>
              <a:ea typeface="时尚中黑简体" pitchFamily="2" charset="-122"/>
              <a:cs typeface="Arial" charset="0"/>
            </a:endParaRPr>
          </a:p>
        </p:txBody>
      </p:sp>
      <p:sp>
        <p:nvSpPr>
          <p:cNvPr id="102419" name="文本框 31"/>
          <p:cNvSpPr txBox="1">
            <a:spLocks noChangeArrowheads="1"/>
          </p:cNvSpPr>
          <p:nvPr/>
        </p:nvSpPr>
        <p:spPr bwMode="auto">
          <a:xfrm>
            <a:off x="7049123" y="2574738"/>
            <a:ext cx="737612" cy="691417"/>
          </a:xfrm>
          <a:prstGeom prst="rect">
            <a:avLst/>
          </a:prstGeom>
          <a:noFill/>
          <a:ln w="9525">
            <a:noFill/>
            <a:miter lim="800000"/>
            <a:headEnd/>
            <a:tailEnd/>
          </a:ln>
        </p:spPr>
        <p:txBody>
          <a:bodyPr lIns="68271" tIns="34136" rIns="68271" bIns="34136">
            <a:spAutoFit/>
          </a:bodyPr>
          <a:lstStyle/>
          <a:p>
            <a:pPr algn="ctr" defTabSz="682394" fontAlgn="base">
              <a:spcBef>
                <a:spcPct val="0"/>
              </a:spcBef>
              <a:spcAft>
                <a:spcPct val="0"/>
              </a:spcAft>
            </a:pPr>
            <a:r>
              <a:rPr lang="en-US" altLang="zh-CN" sz="4045">
                <a:solidFill>
                  <a:srgbClr val="5F5F5F"/>
                </a:solidFill>
                <a:latin typeface="Impact" pitchFamily="34" charset="0"/>
                <a:ea typeface="时尚中黑简体" pitchFamily="2" charset="-122"/>
                <a:cs typeface="Arial" charset="0"/>
              </a:rPr>
              <a:t>05</a:t>
            </a:r>
            <a:endParaRPr lang="zh-CN" altLang="en-US" sz="4045">
              <a:solidFill>
                <a:srgbClr val="5F5F5F"/>
              </a:solidFill>
              <a:latin typeface="Impact" pitchFamily="34" charset="0"/>
              <a:ea typeface="时尚中黑简体" pitchFamily="2" charset="-122"/>
              <a:cs typeface="Arial" charset="0"/>
            </a:endParaRPr>
          </a:p>
        </p:txBody>
      </p:sp>
      <p:grpSp>
        <p:nvGrpSpPr>
          <p:cNvPr id="102430" name="Group 30"/>
          <p:cNvGrpSpPr>
            <a:grpSpLocks/>
          </p:cNvGrpSpPr>
          <p:nvPr/>
        </p:nvGrpSpPr>
        <p:grpSpPr bwMode="auto">
          <a:xfrm>
            <a:off x="561421" y="1286157"/>
            <a:ext cx="2068002" cy="903352"/>
            <a:chOff x="376" y="840"/>
            <a:chExt cx="1385" cy="605"/>
          </a:xfrm>
        </p:grpSpPr>
        <p:sp>
          <p:nvSpPr>
            <p:cNvPr id="46109" name="文本框 32"/>
            <p:cNvSpPr txBox="1">
              <a:spLocks noChangeArrowheads="1"/>
            </p:cNvSpPr>
            <p:nvPr/>
          </p:nvSpPr>
          <p:spPr bwMode="auto">
            <a:xfrm>
              <a:off x="376" y="840"/>
              <a:ext cx="1385" cy="201"/>
            </a:xfrm>
            <a:prstGeom prst="rect">
              <a:avLst/>
            </a:prstGeom>
            <a:noFill/>
            <a:ln w="9525">
              <a:noFill/>
              <a:miter lim="800000"/>
              <a:headEnd/>
              <a:tailEnd/>
            </a:ln>
          </p:spPr>
          <p:txBody>
            <a:bodyPr lIns="68271" tIns="34136" rIns="68271" bIns="34136">
              <a:spAutoFit/>
            </a:bodyPr>
            <a:lstStyle/>
            <a:p>
              <a:pPr algn="ctr" defTabSz="682394" fontAlgn="base">
                <a:spcBef>
                  <a:spcPct val="0"/>
                </a:spcBef>
                <a:spcAft>
                  <a:spcPct val="0"/>
                </a:spcAft>
              </a:pPr>
              <a:r>
                <a:rPr lang="zh-CN" altLang="en-US" sz="1505" b="1">
                  <a:solidFill>
                    <a:srgbClr val="5F5F5F"/>
                  </a:solidFill>
                  <a:latin typeface="Arial" charset="0"/>
                  <a:ea typeface="微软雅黑" pitchFamily="34" charset="-122"/>
                </a:rPr>
                <a:t>点击输入标题</a:t>
              </a:r>
            </a:p>
          </p:txBody>
        </p:sp>
        <p:sp>
          <p:nvSpPr>
            <p:cNvPr id="46110" name="矩形 33"/>
            <p:cNvSpPr>
              <a:spLocks noChangeArrowheads="1"/>
            </p:cNvSpPr>
            <p:nvPr/>
          </p:nvSpPr>
          <p:spPr bwMode="auto">
            <a:xfrm>
              <a:off x="399" y="1089"/>
              <a:ext cx="1310" cy="356"/>
            </a:xfrm>
            <a:prstGeom prst="rect">
              <a:avLst/>
            </a:prstGeom>
            <a:noFill/>
            <a:ln w="9525">
              <a:noFill/>
              <a:miter lim="800000"/>
              <a:headEnd/>
              <a:tailEnd/>
            </a:ln>
          </p:spPr>
          <p:txBody>
            <a:bodyPr lIns="68271" tIns="34136" rIns="68271" bIns="34136">
              <a:spAutoFit/>
            </a:bodyPr>
            <a:lstStyle/>
            <a:p>
              <a:pPr algn="just" defTabSz="682394" fontAlgn="base">
                <a:spcBef>
                  <a:spcPct val="0"/>
                </a:spcBef>
                <a:spcAft>
                  <a:spcPct val="0"/>
                </a:spcAft>
                <a:tabLst>
                  <a:tab pos="1013885" algn="l"/>
                </a:tabLst>
              </a:pPr>
              <a:r>
                <a:rPr lang="zh-CN" altLang="en-US" sz="752">
                  <a:solidFill>
                    <a:srgbClr val="595959"/>
                  </a:solidFill>
                  <a:latin typeface="Arial" charset="0"/>
                  <a:ea typeface="微软雅黑" pitchFamily="34" charset="-122"/>
                </a:rPr>
                <a:t>详写内容</a:t>
              </a:r>
              <a:r>
                <a:rPr lang="en-US" altLang="zh-CN" sz="752">
                  <a:solidFill>
                    <a:srgbClr val="595959"/>
                  </a:solidFill>
                  <a:latin typeface="微软雅黑" pitchFamily="34" charset="-122"/>
                  <a:ea typeface="微软雅黑" pitchFamily="34" charset="-122"/>
                </a:rPr>
                <a:t>……</a:t>
              </a:r>
              <a:r>
                <a:rPr lang="zh-CN" altLang="en-US" sz="752">
                  <a:solidFill>
                    <a:srgbClr val="595959"/>
                  </a:solidFill>
                  <a:latin typeface="Arial" charset="0"/>
                  <a:ea typeface="微软雅黑" pitchFamily="34" charset="-122"/>
                </a:rPr>
                <a:t>点击输入本栏的具体文字，简明扼要的说明分项内容，此为概念图解，请根据您的具体内容酌情修改</a:t>
              </a:r>
              <a:endParaRPr lang="en-US" altLang="zh-CN" sz="752">
                <a:solidFill>
                  <a:srgbClr val="595959"/>
                </a:solidFill>
                <a:latin typeface="Arial" charset="0"/>
                <a:ea typeface="微软雅黑" pitchFamily="34" charset="-122"/>
              </a:endParaRPr>
            </a:p>
            <a:p>
              <a:pPr algn="just" defTabSz="682394" fontAlgn="base">
                <a:spcBef>
                  <a:spcPct val="0"/>
                </a:spcBef>
                <a:spcAft>
                  <a:spcPct val="0"/>
                </a:spcAft>
                <a:tabLst>
                  <a:tab pos="1013885" algn="l"/>
                </a:tabLst>
              </a:pPr>
              <a:endParaRPr lang="en-US" altLang="zh-CN" sz="752">
                <a:solidFill>
                  <a:srgbClr val="7F7F7F"/>
                </a:solidFill>
                <a:latin typeface="微软雅黑" pitchFamily="34" charset="-122"/>
                <a:ea typeface="微软雅黑" pitchFamily="34" charset="-122"/>
                <a:cs typeface="Times New Roman" pitchFamily="18" charset="0"/>
              </a:endParaRPr>
            </a:p>
          </p:txBody>
        </p:sp>
      </p:grpSp>
      <p:grpSp>
        <p:nvGrpSpPr>
          <p:cNvPr id="102433" name="Group 33"/>
          <p:cNvGrpSpPr>
            <a:grpSpLocks/>
          </p:cNvGrpSpPr>
          <p:nvPr/>
        </p:nvGrpSpPr>
        <p:grpSpPr bwMode="auto">
          <a:xfrm>
            <a:off x="2075467" y="3814047"/>
            <a:ext cx="2068002" cy="901858"/>
            <a:chOff x="1390" y="2533"/>
            <a:chExt cx="1385" cy="604"/>
          </a:xfrm>
        </p:grpSpPr>
        <p:sp>
          <p:nvSpPr>
            <p:cNvPr id="46107" name="文本框 34"/>
            <p:cNvSpPr txBox="1">
              <a:spLocks noChangeArrowheads="1"/>
            </p:cNvSpPr>
            <p:nvPr/>
          </p:nvSpPr>
          <p:spPr bwMode="auto">
            <a:xfrm>
              <a:off x="1390" y="2533"/>
              <a:ext cx="1385" cy="201"/>
            </a:xfrm>
            <a:prstGeom prst="rect">
              <a:avLst/>
            </a:prstGeom>
            <a:noFill/>
            <a:ln w="9525">
              <a:noFill/>
              <a:miter lim="800000"/>
              <a:headEnd/>
              <a:tailEnd/>
            </a:ln>
          </p:spPr>
          <p:txBody>
            <a:bodyPr lIns="68271" tIns="34136" rIns="68271" bIns="34136">
              <a:spAutoFit/>
            </a:bodyPr>
            <a:lstStyle/>
            <a:p>
              <a:pPr algn="ctr" defTabSz="682394" fontAlgn="base">
                <a:spcBef>
                  <a:spcPct val="0"/>
                </a:spcBef>
                <a:spcAft>
                  <a:spcPct val="0"/>
                </a:spcAft>
              </a:pPr>
              <a:r>
                <a:rPr lang="zh-CN" altLang="en-US" sz="1505" b="1">
                  <a:solidFill>
                    <a:srgbClr val="5F5F5F"/>
                  </a:solidFill>
                  <a:latin typeface="Arial" charset="0"/>
                  <a:ea typeface="微软雅黑" pitchFamily="34" charset="-122"/>
                </a:rPr>
                <a:t>点击输入标题</a:t>
              </a:r>
            </a:p>
          </p:txBody>
        </p:sp>
        <p:sp>
          <p:nvSpPr>
            <p:cNvPr id="46108" name="矩形 35"/>
            <p:cNvSpPr>
              <a:spLocks noChangeArrowheads="1"/>
            </p:cNvSpPr>
            <p:nvPr/>
          </p:nvSpPr>
          <p:spPr bwMode="auto">
            <a:xfrm>
              <a:off x="1413" y="2781"/>
              <a:ext cx="1309" cy="356"/>
            </a:xfrm>
            <a:prstGeom prst="rect">
              <a:avLst/>
            </a:prstGeom>
            <a:noFill/>
            <a:ln w="9525">
              <a:noFill/>
              <a:miter lim="800000"/>
              <a:headEnd/>
              <a:tailEnd/>
            </a:ln>
          </p:spPr>
          <p:txBody>
            <a:bodyPr lIns="68271" tIns="34136" rIns="68271" bIns="34136">
              <a:spAutoFit/>
            </a:bodyPr>
            <a:lstStyle/>
            <a:p>
              <a:pPr algn="just" defTabSz="682394" fontAlgn="base">
                <a:spcBef>
                  <a:spcPct val="0"/>
                </a:spcBef>
                <a:spcAft>
                  <a:spcPct val="0"/>
                </a:spcAft>
                <a:tabLst>
                  <a:tab pos="1013885" algn="l"/>
                </a:tabLst>
              </a:pPr>
              <a:r>
                <a:rPr lang="zh-CN" altLang="en-US" sz="752">
                  <a:solidFill>
                    <a:srgbClr val="595959"/>
                  </a:solidFill>
                  <a:latin typeface="Arial" charset="0"/>
                  <a:ea typeface="微软雅黑" pitchFamily="34" charset="-122"/>
                </a:rPr>
                <a:t>详写内容</a:t>
              </a:r>
              <a:r>
                <a:rPr lang="en-US" altLang="zh-CN" sz="752">
                  <a:solidFill>
                    <a:srgbClr val="595959"/>
                  </a:solidFill>
                  <a:latin typeface="微软雅黑" pitchFamily="34" charset="-122"/>
                  <a:ea typeface="微软雅黑" pitchFamily="34" charset="-122"/>
                </a:rPr>
                <a:t>……</a:t>
              </a:r>
              <a:r>
                <a:rPr lang="zh-CN" altLang="en-US" sz="752">
                  <a:solidFill>
                    <a:srgbClr val="595959"/>
                  </a:solidFill>
                  <a:latin typeface="Arial" charset="0"/>
                  <a:ea typeface="微软雅黑" pitchFamily="34" charset="-122"/>
                </a:rPr>
                <a:t>点击输入本栏的具体文字，简明扼要的说明分项内容，此为概念图解，请根据您的具体内容酌情修改</a:t>
              </a:r>
              <a:endParaRPr lang="en-US" altLang="zh-CN" sz="752">
                <a:solidFill>
                  <a:srgbClr val="595959"/>
                </a:solidFill>
                <a:latin typeface="Arial" charset="0"/>
                <a:ea typeface="微软雅黑" pitchFamily="34" charset="-122"/>
              </a:endParaRPr>
            </a:p>
            <a:p>
              <a:pPr algn="just" defTabSz="682394" fontAlgn="base">
                <a:spcBef>
                  <a:spcPct val="0"/>
                </a:spcBef>
                <a:spcAft>
                  <a:spcPct val="0"/>
                </a:spcAft>
                <a:tabLst>
                  <a:tab pos="1013885" algn="l"/>
                </a:tabLst>
              </a:pPr>
              <a:endParaRPr lang="en-US" altLang="zh-CN" sz="752">
                <a:solidFill>
                  <a:srgbClr val="7F7F7F"/>
                </a:solidFill>
                <a:latin typeface="微软雅黑" pitchFamily="34" charset="-122"/>
                <a:ea typeface="微软雅黑" pitchFamily="34" charset="-122"/>
                <a:cs typeface="Times New Roman" pitchFamily="18" charset="0"/>
              </a:endParaRPr>
            </a:p>
          </p:txBody>
        </p:sp>
      </p:grpSp>
      <p:grpSp>
        <p:nvGrpSpPr>
          <p:cNvPr id="102434" name="Group 34"/>
          <p:cNvGrpSpPr>
            <a:grpSpLocks/>
          </p:cNvGrpSpPr>
          <p:nvPr/>
        </p:nvGrpSpPr>
        <p:grpSpPr bwMode="auto">
          <a:xfrm>
            <a:off x="4979629" y="3814047"/>
            <a:ext cx="2068001" cy="901858"/>
            <a:chOff x="3335" y="2533"/>
            <a:chExt cx="1385" cy="604"/>
          </a:xfrm>
        </p:grpSpPr>
        <p:sp>
          <p:nvSpPr>
            <p:cNvPr id="46105" name="文本框 36"/>
            <p:cNvSpPr txBox="1">
              <a:spLocks noChangeArrowheads="1"/>
            </p:cNvSpPr>
            <p:nvPr/>
          </p:nvSpPr>
          <p:spPr bwMode="auto">
            <a:xfrm>
              <a:off x="3335" y="2533"/>
              <a:ext cx="1385" cy="201"/>
            </a:xfrm>
            <a:prstGeom prst="rect">
              <a:avLst/>
            </a:prstGeom>
            <a:noFill/>
            <a:ln w="9525">
              <a:noFill/>
              <a:miter lim="800000"/>
              <a:headEnd/>
              <a:tailEnd/>
            </a:ln>
          </p:spPr>
          <p:txBody>
            <a:bodyPr lIns="68271" tIns="34136" rIns="68271" bIns="34136">
              <a:spAutoFit/>
            </a:bodyPr>
            <a:lstStyle/>
            <a:p>
              <a:pPr algn="ctr" defTabSz="682394" fontAlgn="base">
                <a:spcBef>
                  <a:spcPct val="0"/>
                </a:spcBef>
                <a:spcAft>
                  <a:spcPct val="0"/>
                </a:spcAft>
              </a:pPr>
              <a:r>
                <a:rPr lang="zh-CN" altLang="en-US" sz="1505" b="1">
                  <a:solidFill>
                    <a:srgbClr val="5F5F5F"/>
                  </a:solidFill>
                  <a:latin typeface="Arial" charset="0"/>
                  <a:ea typeface="微软雅黑" pitchFamily="34" charset="-122"/>
                </a:rPr>
                <a:t>点击输入标题</a:t>
              </a:r>
            </a:p>
          </p:txBody>
        </p:sp>
        <p:sp>
          <p:nvSpPr>
            <p:cNvPr id="46106" name="矩形 37"/>
            <p:cNvSpPr>
              <a:spLocks noChangeArrowheads="1"/>
            </p:cNvSpPr>
            <p:nvPr/>
          </p:nvSpPr>
          <p:spPr bwMode="auto">
            <a:xfrm>
              <a:off x="3358" y="2781"/>
              <a:ext cx="1309" cy="356"/>
            </a:xfrm>
            <a:prstGeom prst="rect">
              <a:avLst/>
            </a:prstGeom>
            <a:noFill/>
            <a:ln w="9525">
              <a:noFill/>
              <a:miter lim="800000"/>
              <a:headEnd/>
              <a:tailEnd/>
            </a:ln>
          </p:spPr>
          <p:txBody>
            <a:bodyPr lIns="68271" tIns="34136" rIns="68271" bIns="34136">
              <a:spAutoFit/>
            </a:bodyPr>
            <a:lstStyle/>
            <a:p>
              <a:pPr algn="just" defTabSz="682394" fontAlgn="base">
                <a:spcBef>
                  <a:spcPct val="0"/>
                </a:spcBef>
                <a:spcAft>
                  <a:spcPct val="0"/>
                </a:spcAft>
                <a:tabLst>
                  <a:tab pos="1013885" algn="l"/>
                </a:tabLst>
              </a:pPr>
              <a:r>
                <a:rPr lang="zh-CN" altLang="en-US" sz="752">
                  <a:solidFill>
                    <a:srgbClr val="595959"/>
                  </a:solidFill>
                  <a:latin typeface="Arial" charset="0"/>
                  <a:ea typeface="微软雅黑" pitchFamily="34" charset="-122"/>
                </a:rPr>
                <a:t>详写内容</a:t>
              </a:r>
              <a:r>
                <a:rPr lang="en-US" altLang="zh-CN" sz="752">
                  <a:solidFill>
                    <a:srgbClr val="595959"/>
                  </a:solidFill>
                  <a:latin typeface="微软雅黑" pitchFamily="34" charset="-122"/>
                  <a:ea typeface="微软雅黑" pitchFamily="34" charset="-122"/>
                </a:rPr>
                <a:t>……</a:t>
              </a:r>
              <a:r>
                <a:rPr lang="zh-CN" altLang="en-US" sz="752">
                  <a:solidFill>
                    <a:srgbClr val="595959"/>
                  </a:solidFill>
                  <a:latin typeface="Arial" charset="0"/>
                  <a:ea typeface="微软雅黑" pitchFamily="34" charset="-122"/>
                </a:rPr>
                <a:t>点击输入本栏的具体文字，简明扼要的说明分项内容，此为概念图解，请根据您的具体内容酌情修改</a:t>
              </a:r>
              <a:endParaRPr lang="en-US" altLang="zh-CN" sz="752">
                <a:solidFill>
                  <a:srgbClr val="595959"/>
                </a:solidFill>
                <a:latin typeface="Arial" charset="0"/>
                <a:ea typeface="微软雅黑" pitchFamily="34" charset="-122"/>
              </a:endParaRPr>
            </a:p>
            <a:p>
              <a:pPr algn="just" defTabSz="682394" fontAlgn="base">
                <a:spcBef>
                  <a:spcPct val="0"/>
                </a:spcBef>
                <a:spcAft>
                  <a:spcPct val="0"/>
                </a:spcAft>
                <a:tabLst>
                  <a:tab pos="1013885" algn="l"/>
                </a:tabLst>
              </a:pPr>
              <a:endParaRPr lang="en-US" altLang="zh-CN" sz="752">
                <a:solidFill>
                  <a:srgbClr val="7F7F7F"/>
                </a:solidFill>
                <a:latin typeface="微软雅黑" pitchFamily="34" charset="-122"/>
                <a:ea typeface="微软雅黑" pitchFamily="34" charset="-122"/>
                <a:cs typeface="Times New Roman" pitchFamily="18" charset="0"/>
              </a:endParaRPr>
            </a:p>
          </p:txBody>
        </p:sp>
      </p:grpSp>
      <p:grpSp>
        <p:nvGrpSpPr>
          <p:cNvPr id="102432" name="Group 32"/>
          <p:cNvGrpSpPr>
            <a:grpSpLocks/>
          </p:cNvGrpSpPr>
          <p:nvPr/>
        </p:nvGrpSpPr>
        <p:grpSpPr bwMode="auto">
          <a:xfrm>
            <a:off x="6363770" y="1286157"/>
            <a:ext cx="2068002" cy="903352"/>
            <a:chOff x="4262" y="840"/>
            <a:chExt cx="1385" cy="605"/>
          </a:xfrm>
        </p:grpSpPr>
        <p:sp>
          <p:nvSpPr>
            <p:cNvPr id="46103" name="文本框 38"/>
            <p:cNvSpPr txBox="1">
              <a:spLocks noChangeArrowheads="1"/>
            </p:cNvSpPr>
            <p:nvPr/>
          </p:nvSpPr>
          <p:spPr bwMode="auto">
            <a:xfrm>
              <a:off x="4262" y="840"/>
              <a:ext cx="1385" cy="201"/>
            </a:xfrm>
            <a:prstGeom prst="rect">
              <a:avLst/>
            </a:prstGeom>
            <a:noFill/>
            <a:ln w="9525">
              <a:noFill/>
              <a:miter lim="800000"/>
              <a:headEnd/>
              <a:tailEnd/>
            </a:ln>
          </p:spPr>
          <p:txBody>
            <a:bodyPr lIns="68271" tIns="34136" rIns="68271" bIns="34136">
              <a:spAutoFit/>
            </a:bodyPr>
            <a:lstStyle/>
            <a:p>
              <a:pPr algn="ctr" defTabSz="682394" fontAlgn="base">
                <a:spcBef>
                  <a:spcPct val="0"/>
                </a:spcBef>
                <a:spcAft>
                  <a:spcPct val="0"/>
                </a:spcAft>
              </a:pPr>
              <a:r>
                <a:rPr lang="zh-CN" altLang="en-US" sz="1505" b="1">
                  <a:solidFill>
                    <a:srgbClr val="5F5F5F"/>
                  </a:solidFill>
                  <a:latin typeface="Arial" charset="0"/>
                  <a:ea typeface="微软雅黑" pitchFamily="34" charset="-122"/>
                </a:rPr>
                <a:t>点击输入标题</a:t>
              </a:r>
            </a:p>
          </p:txBody>
        </p:sp>
        <p:sp>
          <p:nvSpPr>
            <p:cNvPr id="46104" name="矩形 39"/>
            <p:cNvSpPr>
              <a:spLocks noChangeArrowheads="1"/>
            </p:cNvSpPr>
            <p:nvPr/>
          </p:nvSpPr>
          <p:spPr bwMode="auto">
            <a:xfrm>
              <a:off x="4285" y="1089"/>
              <a:ext cx="1309" cy="356"/>
            </a:xfrm>
            <a:prstGeom prst="rect">
              <a:avLst/>
            </a:prstGeom>
            <a:noFill/>
            <a:ln w="9525">
              <a:noFill/>
              <a:miter lim="800000"/>
              <a:headEnd/>
              <a:tailEnd/>
            </a:ln>
          </p:spPr>
          <p:txBody>
            <a:bodyPr lIns="68271" tIns="34136" rIns="68271" bIns="34136">
              <a:spAutoFit/>
            </a:bodyPr>
            <a:lstStyle/>
            <a:p>
              <a:pPr algn="just" defTabSz="682394" fontAlgn="base">
                <a:spcBef>
                  <a:spcPct val="0"/>
                </a:spcBef>
                <a:spcAft>
                  <a:spcPct val="0"/>
                </a:spcAft>
                <a:tabLst>
                  <a:tab pos="1013885" algn="l"/>
                </a:tabLst>
              </a:pPr>
              <a:r>
                <a:rPr lang="zh-CN" altLang="en-US" sz="752">
                  <a:solidFill>
                    <a:srgbClr val="595959"/>
                  </a:solidFill>
                  <a:latin typeface="Arial" charset="0"/>
                  <a:ea typeface="微软雅黑" pitchFamily="34" charset="-122"/>
                </a:rPr>
                <a:t>详写内容</a:t>
              </a:r>
              <a:r>
                <a:rPr lang="en-US" altLang="zh-CN" sz="752">
                  <a:solidFill>
                    <a:srgbClr val="595959"/>
                  </a:solidFill>
                  <a:latin typeface="微软雅黑" pitchFamily="34" charset="-122"/>
                  <a:ea typeface="微软雅黑" pitchFamily="34" charset="-122"/>
                </a:rPr>
                <a:t>……</a:t>
              </a:r>
              <a:r>
                <a:rPr lang="zh-CN" altLang="en-US" sz="752">
                  <a:solidFill>
                    <a:srgbClr val="595959"/>
                  </a:solidFill>
                  <a:latin typeface="Arial" charset="0"/>
                  <a:ea typeface="微软雅黑" pitchFamily="34" charset="-122"/>
                </a:rPr>
                <a:t>点击输入本栏的具体文字，简明扼要的说明分项内容，此为概念图解，请根据您的具体内容酌情修改</a:t>
              </a:r>
              <a:endParaRPr lang="en-US" altLang="zh-CN" sz="752">
                <a:solidFill>
                  <a:srgbClr val="595959"/>
                </a:solidFill>
                <a:latin typeface="Arial" charset="0"/>
                <a:ea typeface="微软雅黑" pitchFamily="34" charset="-122"/>
              </a:endParaRPr>
            </a:p>
            <a:p>
              <a:pPr algn="just" defTabSz="682394" fontAlgn="base">
                <a:spcBef>
                  <a:spcPct val="0"/>
                </a:spcBef>
                <a:spcAft>
                  <a:spcPct val="0"/>
                </a:spcAft>
                <a:tabLst>
                  <a:tab pos="1013885" algn="l"/>
                </a:tabLst>
              </a:pPr>
              <a:endParaRPr lang="en-US" altLang="zh-CN" sz="752">
                <a:solidFill>
                  <a:srgbClr val="7F7F7F"/>
                </a:solidFill>
                <a:latin typeface="微软雅黑" pitchFamily="34" charset="-122"/>
                <a:ea typeface="微软雅黑" pitchFamily="34" charset="-122"/>
                <a:cs typeface="Times New Roman" pitchFamily="18" charset="0"/>
              </a:endParaRPr>
            </a:p>
          </p:txBody>
        </p:sp>
      </p:grpSp>
      <p:grpSp>
        <p:nvGrpSpPr>
          <p:cNvPr id="102431" name="Group 31"/>
          <p:cNvGrpSpPr>
            <a:grpSpLocks/>
          </p:cNvGrpSpPr>
          <p:nvPr/>
        </p:nvGrpSpPr>
        <p:grpSpPr bwMode="auto">
          <a:xfrm>
            <a:off x="3502911" y="1286157"/>
            <a:ext cx="2066508" cy="903352"/>
            <a:chOff x="2346" y="840"/>
            <a:chExt cx="1384" cy="605"/>
          </a:xfrm>
        </p:grpSpPr>
        <p:sp>
          <p:nvSpPr>
            <p:cNvPr id="46101" name="文本框 40"/>
            <p:cNvSpPr txBox="1">
              <a:spLocks noChangeArrowheads="1"/>
            </p:cNvSpPr>
            <p:nvPr/>
          </p:nvSpPr>
          <p:spPr bwMode="auto">
            <a:xfrm>
              <a:off x="2346" y="840"/>
              <a:ext cx="1384" cy="201"/>
            </a:xfrm>
            <a:prstGeom prst="rect">
              <a:avLst/>
            </a:prstGeom>
            <a:noFill/>
            <a:ln w="9525">
              <a:noFill/>
              <a:miter lim="800000"/>
              <a:headEnd/>
              <a:tailEnd/>
            </a:ln>
          </p:spPr>
          <p:txBody>
            <a:bodyPr lIns="68271" tIns="34136" rIns="68271" bIns="34136">
              <a:spAutoFit/>
            </a:bodyPr>
            <a:lstStyle/>
            <a:p>
              <a:pPr algn="ctr" defTabSz="682394" fontAlgn="base">
                <a:spcBef>
                  <a:spcPct val="0"/>
                </a:spcBef>
                <a:spcAft>
                  <a:spcPct val="0"/>
                </a:spcAft>
              </a:pPr>
              <a:r>
                <a:rPr lang="zh-CN" altLang="en-US" sz="1505" b="1">
                  <a:solidFill>
                    <a:srgbClr val="5F5F5F"/>
                  </a:solidFill>
                  <a:latin typeface="Arial" charset="0"/>
                  <a:ea typeface="微软雅黑" pitchFamily="34" charset="-122"/>
                </a:rPr>
                <a:t>点击输入标题</a:t>
              </a:r>
            </a:p>
          </p:txBody>
        </p:sp>
        <p:sp>
          <p:nvSpPr>
            <p:cNvPr id="46102" name="矩形 41"/>
            <p:cNvSpPr>
              <a:spLocks noChangeArrowheads="1"/>
            </p:cNvSpPr>
            <p:nvPr/>
          </p:nvSpPr>
          <p:spPr bwMode="auto">
            <a:xfrm>
              <a:off x="2369" y="1089"/>
              <a:ext cx="1309" cy="356"/>
            </a:xfrm>
            <a:prstGeom prst="rect">
              <a:avLst/>
            </a:prstGeom>
            <a:noFill/>
            <a:ln w="9525">
              <a:noFill/>
              <a:miter lim="800000"/>
              <a:headEnd/>
              <a:tailEnd/>
            </a:ln>
          </p:spPr>
          <p:txBody>
            <a:bodyPr lIns="68271" tIns="34136" rIns="68271" bIns="34136">
              <a:spAutoFit/>
            </a:bodyPr>
            <a:lstStyle/>
            <a:p>
              <a:pPr algn="just" defTabSz="682394" fontAlgn="base">
                <a:spcBef>
                  <a:spcPct val="0"/>
                </a:spcBef>
                <a:spcAft>
                  <a:spcPct val="0"/>
                </a:spcAft>
                <a:tabLst>
                  <a:tab pos="1013885" algn="l"/>
                </a:tabLst>
              </a:pPr>
              <a:r>
                <a:rPr lang="zh-CN" altLang="en-US" sz="752">
                  <a:solidFill>
                    <a:srgbClr val="595959"/>
                  </a:solidFill>
                  <a:latin typeface="Arial" charset="0"/>
                  <a:ea typeface="微软雅黑" pitchFamily="34" charset="-122"/>
                </a:rPr>
                <a:t>详写内容</a:t>
              </a:r>
              <a:r>
                <a:rPr lang="en-US" altLang="zh-CN" sz="752">
                  <a:solidFill>
                    <a:srgbClr val="595959"/>
                  </a:solidFill>
                  <a:latin typeface="微软雅黑" pitchFamily="34" charset="-122"/>
                  <a:ea typeface="微软雅黑" pitchFamily="34" charset="-122"/>
                </a:rPr>
                <a:t>……</a:t>
              </a:r>
              <a:r>
                <a:rPr lang="zh-CN" altLang="en-US" sz="752">
                  <a:solidFill>
                    <a:srgbClr val="595959"/>
                  </a:solidFill>
                  <a:latin typeface="Arial" charset="0"/>
                  <a:ea typeface="微软雅黑" pitchFamily="34" charset="-122"/>
                </a:rPr>
                <a:t>点击输入本栏的具体文字，简明扼要的说明分项内容，此为概念图解，请根据您的具体内容酌情修改</a:t>
              </a:r>
              <a:endParaRPr lang="en-US" altLang="zh-CN" sz="752">
                <a:solidFill>
                  <a:srgbClr val="595959"/>
                </a:solidFill>
                <a:latin typeface="Arial" charset="0"/>
                <a:ea typeface="微软雅黑" pitchFamily="34" charset="-122"/>
              </a:endParaRPr>
            </a:p>
            <a:p>
              <a:pPr algn="just" defTabSz="682394" fontAlgn="base">
                <a:spcBef>
                  <a:spcPct val="0"/>
                </a:spcBef>
                <a:spcAft>
                  <a:spcPct val="0"/>
                </a:spcAft>
                <a:tabLst>
                  <a:tab pos="1013885" algn="l"/>
                </a:tabLst>
              </a:pPr>
              <a:endParaRPr lang="en-US" altLang="zh-CN" sz="752">
                <a:solidFill>
                  <a:srgbClr val="7F7F7F"/>
                </a:solidFill>
                <a:latin typeface="微软雅黑" pitchFamily="34" charset="-122"/>
                <a:ea typeface="微软雅黑" pitchFamily="34" charset="-122"/>
                <a:cs typeface="Times New Roman" pitchFamily="18" charset="0"/>
              </a:endParaRPr>
            </a:p>
          </p:txBody>
        </p:sp>
      </p:grpSp>
    </p:spTree>
    <p:extLst>
      <p:ext uri="{BB962C8B-B14F-4D97-AF65-F5344CB8AC3E}">
        <p14:creationId xmlns:p14="http://schemas.microsoft.com/office/powerpoint/2010/main" val="2791139556"/>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02415"/>
                                        </p:tgtEl>
                                        <p:attrNameLst>
                                          <p:attrName>style.visibility</p:attrName>
                                        </p:attrNameLst>
                                      </p:cBhvr>
                                      <p:to>
                                        <p:strVal val="visible"/>
                                      </p:to>
                                    </p:set>
                                    <p:animEffect transition="in" filter="dissolve">
                                      <p:cBhvr>
                                        <p:cTn id="47" dur="500"/>
                                        <p:tgtEl>
                                          <p:spTgt spid="10241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02416"/>
                                        </p:tgtEl>
                                        <p:attrNameLst>
                                          <p:attrName>style.visibility</p:attrName>
                                        </p:attrNameLst>
                                      </p:cBhvr>
                                      <p:to>
                                        <p:strVal val="visible"/>
                                      </p:to>
                                    </p:set>
                                    <p:animEffect transition="in" filter="dissolve">
                                      <p:cBhvr>
                                        <p:cTn id="51" dur="500"/>
                                        <p:tgtEl>
                                          <p:spTgt spid="10241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02417"/>
                                        </p:tgtEl>
                                        <p:attrNameLst>
                                          <p:attrName>style.visibility</p:attrName>
                                        </p:attrNameLst>
                                      </p:cBhvr>
                                      <p:to>
                                        <p:strVal val="visible"/>
                                      </p:to>
                                    </p:set>
                                    <p:animEffect transition="in" filter="dissolve">
                                      <p:cBhvr>
                                        <p:cTn id="55" dur="500"/>
                                        <p:tgtEl>
                                          <p:spTgt spid="102417"/>
                                        </p:tgtEl>
                                      </p:cBhvr>
                                    </p:animEffect>
                                  </p:childTnLst>
                                </p:cTn>
                              </p:par>
                            </p:childTnLst>
                          </p:cTn>
                        </p:par>
                        <p:par>
                          <p:cTn id="56" fill="hold">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102418"/>
                                        </p:tgtEl>
                                        <p:attrNameLst>
                                          <p:attrName>style.visibility</p:attrName>
                                        </p:attrNameLst>
                                      </p:cBhvr>
                                      <p:to>
                                        <p:strVal val="visible"/>
                                      </p:to>
                                    </p:set>
                                    <p:animEffect transition="in" filter="dissolve">
                                      <p:cBhvr>
                                        <p:cTn id="59" dur="500"/>
                                        <p:tgtEl>
                                          <p:spTgt spid="102418"/>
                                        </p:tgtEl>
                                      </p:cBhvr>
                                    </p:animEffect>
                                  </p:childTnLst>
                                </p:cTn>
                              </p:par>
                            </p:childTnLst>
                          </p:cTn>
                        </p:par>
                        <p:par>
                          <p:cTn id="60" fill="hold">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102419"/>
                                        </p:tgtEl>
                                        <p:attrNameLst>
                                          <p:attrName>style.visibility</p:attrName>
                                        </p:attrNameLst>
                                      </p:cBhvr>
                                      <p:to>
                                        <p:strVal val="visible"/>
                                      </p:to>
                                    </p:set>
                                    <p:animEffect transition="in" filter="dissolve">
                                      <p:cBhvr>
                                        <p:cTn id="63" dur="500"/>
                                        <p:tgtEl>
                                          <p:spTgt spid="102419"/>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102430"/>
                                        </p:tgtEl>
                                        <p:attrNameLst>
                                          <p:attrName>style.visibility</p:attrName>
                                        </p:attrNameLst>
                                      </p:cBhvr>
                                      <p:to>
                                        <p:strVal val="visible"/>
                                      </p:to>
                                    </p:set>
                                    <p:animEffect transition="in" filter="fade">
                                      <p:cBhvr>
                                        <p:cTn id="67" dur="1000"/>
                                        <p:tgtEl>
                                          <p:spTgt spid="102430"/>
                                        </p:tgtEl>
                                      </p:cBhvr>
                                    </p:animEffect>
                                    <p:anim calcmode="lin" valueType="num">
                                      <p:cBhvr>
                                        <p:cTn id="68" dur="1000" fill="hold"/>
                                        <p:tgtEl>
                                          <p:spTgt spid="102430"/>
                                        </p:tgtEl>
                                        <p:attrNameLst>
                                          <p:attrName>ppt_x</p:attrName>
                                        </p:attrNameLst>
                                      </p:cBhvr>
                                      <p:tavLst>
                                        <p:tav tm="0">
                                          <p:val>
                                            <p:strVal val="#ppt_x"/>
                                          </p:val>
                                        </p:tav>
                                        <p:tav tm="100000">
                                          <p:val>
                                            <p:strVal val="#ppt_x"/>
                                          </p:val>
                                        </p:tav>
                                      </p:tavLst>
                                    </p:anim>
                                    <p:anim calcmode="lin" valueType="num">
                                      <p:cBhvr>
                                        <p:cTn id="69" dur="1000" fill="hold"/>
                                        <p:tgtEl>
                                          <p:spTgt spid="102430"/>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2431"/>
                                        </p:tgtEl>
                                        <p:attrNameLst>
                                          <p:attrName>style.visibility</p:attrName>
                                        </p:attrNameLst>
                                      </p:cBhvr>
                                      <p:to>
                                        <p:strVal val="visible"/>
                                      </p:to>
                                    </p:set>
                                    <p:animEffect transition="in" filter="fade">
                                      <p:cBhvr>
                                        <p:cTn id="72" dur="1000"/>
                                        <p:tgtEl>
                                          <p:spTgt spid="102431"/>
                                        </p:tgtEl>
                                      </p:cBhvr>
                                    </p:animEffect>
                                    <p:anim calcmode="lin" valueType="num">
                                      <p:cBhvr>
                                        <p:cTn id="73" dur="1000" fill="hold"/>
                                        <p:tgtEl>
                                          <p:spTgt spid="102431"/>
                                        </p:tgtEl>
                                        <p:attrNameLst>
                                          <p:attrName>ppt_x</p:attrName>
                                        </p:attrNameLst>
                                      </p:cBhvr>
                                      <p:tavLst>
                                        <p:tav tm="0">
                                          <p:val>
                                            <p:strVal val="#ppt_x"/>
                                          </p:val>
                                        </p:tav>
                                        <p:tav tm="100000">
                                          <p:val>
                                            <p:strVal val="#ppt_x"/>
                                          </p:val>
                                        </p:tav>
                                      </p:tavLst>
                                    </p:anim>
                                    <p:anim calcmode="lin" valueType="num">
                                      <p:cBhvr>
                                        <p:cTn id="74" dur="1000" fill="hold"/>
                                        <p:tgtEl>
                                          <p:spTgt spid="10243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02432"/>
                                        </p:tgtEl>
                                        <p:attrNameLst>
                                          <p:attrName>style.visibility</p:attrName>
                                        </p:attrNameLst>
                                      </p:cBhvr>
                                      <p:to>
                                        <p:strVal val="visible"/>
                                      </p:to>
                                    </p:set>
                                    <p:animEffect transition="in" filter="fade">
                                      <p:cBhvr>
                                        <p:cTn id="77" dur="1000"/>
                                        <p:tgtEl>
                                          <p:spTgt spid="102432"/>
                                        </p:tgtEl>
                                      </p:cBhvr>
                                    </p:animEffect>
                                    <p:anim calcmode="lin" valueType="num">
                                      <p:cBhvr>
                                        <p:cTn id="78" dur="1000" fill="hold"/>
                                        <p:tgtEl>
                                          <p:spTgt spid="102432"/>
                                        </p:tgtEl>
                                        <p:attrNameLst>
                                          <p:attrName>ppt_x</p:attrName>
                                        </p:attrNameLst>
                                      </p:cBhvr>
                                      <p:tavLst>
                                        <p:tav tm="0">
                                          <p:val>
                                            <p:strVal val="#ppt_x"/>
                                          </p:val>
                                        </p:tav>
                                        <p:tav tm="100000">
                                          <p:val>
                                            <p:strVal val="#ppt_x"/>
                                          </p:val>
                                        </p:tav>
                                      </p:tavLst>
                                    </p:anim>
                                    <p:anim calcmode="lin" valueType="num">
                                      <p:cBhvr>
                                        <p:cTn id="79" dur="1000" fill="hold"/>
                                        <p:tgtEl>
                                          <p:spTgt spid="10243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102434"/>
                                        </p:tgtEl>
                                        <p:attrNameLst>
                                          <p:attrName>style.visibility</p:attrName>
                                        </p:attrNameLst>
                                      </p:cBhvr>
                                      <p:to>
                                        <p:strVal val="visible"/>
                                      </p:to>
                                    </p:set>
                                    <p:animEffect transition="in" filter="fade">
                                      <p:cBhvr>
                                        <p:cTn id="82" dur="1000"/>
                                        <p:tgtEl>
                                          <p:spTgt spid="102434"/>
                                        </p:tgtEl>
                                      </p:cBhvr>
                                    </p:animEffect>
                                    <p:anim calcmode="lin" valueType="num">
                                      <p:cBhvr>
                                        <p:cTn id="83" dur="1000" fill="hold"/>
                                        <p:tgtEl>
                                          <p:spTgt spid="102434"/>
                                        </p:tgtEl>
                                        <p:attrNameLst>
                                          <p:attrName>ppt_x</p:attrName>
                                        </p:attrNameLst>
                                      </p:cBhvr>
                                      <p:tavLst>
                                        <p:tav tm="0">
                                          <p:val>
                                            <p:strVal val="#ppt_x"/>
                                          </p:val>
                                        </p:tav>
                                        <p:tav tm="100000">
                                          <p:val>
                                            <p:strVal val="#ppt_x"/>
                                          </p:val>
                                        </p:tav>
                                      </p:tavLst>
                                    </p:anim>
                                    <p:anim calcmode="lin" valueType="num">
                                      <p:cBhvr>
                                        <p:cTn id="84" dur="1000" fill="hold"/>
                                        <p:tgtEl>
                                          <p:spTgt spid="102434"/>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102433"/>
                                        </p:tgtEl>
                                        <p:attrNameLst>
                                          <p:attrName>style.visibility</p:attrName>
                                        </p:attrNameLst>
                                      </p:cBhvr>
                                      <p:to>
                                        <p:strVal val="visible"/>
                                      </p:to>
                                    </p:set>
                                    <p:animEffect transition="in" filter="fade">
                                      <p:cBhvr>
                                        <p:cTn id="87" dur="1000"/>
                                        <p:tgtEl>
                                          <p:spTgt spid="102433"/>
                                        </p:tgtEl>
                                      </p:cBhvr>
                                    </p:animEffect>
                                    <p:anim calcmode="lin" valueType="num">
                                      <p:cBhvr>
                                        <p:cTn id="88" dur="1000" fill="hold"/>
                                        <p:tgtEl>
                                          <p:spTgt spid="102433"/>
                                        </p:tgtEl>
                                        <p:attrNameLst>
                                          <p:attrName>ppt_x</p:attrName>
                                        </p:attrNameLst>
                                      </p:cBhvr>
                                      <p:tavLst>
                                        <p:tav tm="0">
                                          <p:val>
                                            <p:strVal val="#ppt_x"/>
                                          </p:val>
                                        </p:tav>
                                        <p:tav tm="100000">
                                          <p:val>
                                            <p:strVal val="#ppt_x"/>
                                          </p:val>
                                        </p:tav>
                                      </p:tavLst>
                                    </p:anim>
                                    <p:anim calcmode="lin" valueType="num">
                                      <p:cBhvr>
                                        <p:cTn id="89" dur="1000" fill="hold"/>
                                        <p:tgtEl>
                                          <p:spTgt spid="1024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102415" grpId="0"/>
      <p:bldP spid="102416" grpId="0"/>
      <p:bldP spid="102417" grpId="0"/>
      <p:bldP spid="102418" grpId="0"/>
      <p:bldP spid="1024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412512" y="1316019"/>
            <a:ext cx="3099762" cy="1670826"/>
          </a:xfrm>
          <a:prstGeom prst="rect">
            <a:avLst/>
          </a:prstGeom>
          <a:solidFill>
            <a:srgbClr val="DDDDDD"/>
          </a:solidFill>
          <a:ln w="15875" algn="ctr">
            <a:noFill/>
            <a:miter lim="800000"/>
            <a:headEnd/>
            <a:tailEnd/>
          </a:ln>
        </p:spPr>
        <p:txBody>
          <a:bodyPr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grpSp>
        <p:nvGrpSpPr>
          <p:cNvPr id="5" name="组合 4"/>
          <p:cNvGrpSpPr>
            <a:grpSpLocks/>
          </p:cNvGrpSpPr>
          <p:nvPr/>
        </p:nvGrpSpPr>
        <p:grpSpPr bwMode="auto">
          <a:xfrm>
            <a:off x="1923167" y="1826672"/>
            <a:ext cx="2078453" cy="637925"/>
            <a:chOff x="1550458" y="4171275"/>
            <a:chExt cx="1799448" cy="467875"/>
          </a:xfrm>
        </p:grpSpPr>
        <p:sp>
          <p:nvSpPr>
            <p:cNvPr id="68623" name="TextBox 5"/>
            <p:cNvSpPr txBox="1">
              <a:spLocks noChangeArrowheads="1"/>
            </p:cNvSpPr>
            <p:nvPr/>
          </p:nvSpPr>
          <p:spPr bwMode="auto">
            <a:xfrm>
              <a:off x="1714632" y="4171275"/>
              <a:ext cx="1471100" cy="95608"/>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zh-CN" altLang="en-US" sz="847" b="1">
                  <a:solidFill>
                    <a:srgbClr val="FFFFFF"/>
                  </a:solidFill>
                  <a:latin typeface="微软雅黑" pitchFamily="34" charset="-122"/>
                  <a:ea typeface="微软雅黑" pitchFamily="34" charset="-122"/>
                </a:rPr>
                <a:t>插入相关案例图片</a:t>
              </a:r>
              <a:endParaRPr lang="en-US" altLang="zh-CN" sz="847" b="1">
                <a:solidFill>
                  <a:srgbClr val="FFFFFF"/>
                </a:solidFill>
                <a:latin typeface="微软雅黑" pitchFamily="34" charset="-122"/>
                <a:ea typeface="微软雅黑" pitchFamily="34" charset="-122"/>
              </a:endParaRPr>
            </a:p>
          </p:txBody>
        </p:sp>
        <p:sp>
          <p:nvSpPr>
            <p:cNvPr id="68624" name="TextBox 6"/>
            <p:cNvSpPr txBox="1">
              <a:spLocks noChangeArrowheads="1"/>
            </p:cNvSpPr>
            <p:nvPr/>
          </p:nvSpPr>
          <p:spPr bwMode="auto">
            <a:xfrm>
              <a:off x="1550458" y="4400155"/>
              <a:ext cx="1799448" cy="238995"/>
            </a:xfrm>
            <a:prstGeom prst="rect">
              <a:avLst/>
            </a:prstGeom>
            <a:noFill/>
            <a:ln w="9525">
              <a:noFill/>
              <a:miter lim="800000"/>
              <a:headEnd/>
              <a:tailEnd/>
            </a:ln>
          </p:spPr>
          <p:txBody>
            <a:bodyPr lIns="0" tIns="0" rIns="0" bIns="0">
              <a:spAutoFit/>
            </a:bodyPr>
            <a:lstStyle/>
            <a:p>
              <a:pPr algn="ctr" defTabSz="909361" fontAlgn="base">
                <a:lnSpc>
                  <a:spcPct val="125000"/>
                </a:lnSpc>
                <a:spcBef>
                  <a:spcPct val="0"/>
                </a:spcBef>
                <a:spcAft>
                  <a:spcPct val="0"/>
                </a:spcAft>
              </a:pPr>
              <a:r>
                <a:rPr lang="zh-CN" altLang="en-US" sz="847">
                  <a:solidFill>
                    <a:srgbClr val="FFFFFF"/>
                  </a:solidFill>
                  <a:latin typeface="Arial" charset="0"/>
                  <a:ea typeface="微软雅黑" pitchFamily="34" charset="-122"/>
                  <a:sym typeface="造字工房悦黑体验版常规体" pitchFamily="50" charset="-122"/>
                </a:rPr>
                <a:t>请输入您想要的文字内容请输入您想要的文字内容请输入您想要的文字内容</a:t>
              </a:r>
              <a:endParaRPr lang="en-US" altLang="zh-CN" sz="847">
                <a:solidFill>
                  <a:srgbClr val="FFFFFF"/>
                </a:solidFill>
                <a:latin typeface="Arial" charset="0"/>
                <a:ea typeface="微软雅黑" pitchFamily="34" charset="-122"/>
                <a:sym typeface="造字工房悦黑体验版常规体" pitchFamily="50" charset="-122"/>
              </a:endParaRPr>
            </a:p>
          </p:txBody>
        </p:sp>
      </p:grpSp>
      <p:sp>
        <p:nvSpPr>
          <p:cNvPr id="8" name="矩形 7"/>
          <p:cNvSpPr/>
          <p:nvPr/>
        </p:nvSpPr>
        <p:spPr>
          <a:xfrm>
            <a:off x="4615301" y="1316019"/>
            <a:ext cx="3098269" cy="16708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sp>
        <p:nvSpPr>
          <p:cNvPr id="9" name="矩形 8"/>
          <p:cNvSpPr/>
          <p:nvPr/>
        </p:nvSpPr>
        <p:spPr>
          <a:xfrm>
            <a:off x="1412512" y="3067474"/>
            <a:ext cx="3099762" cy="167231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sp>
        <p:nvSpPr>
          <p:cNvPr id="10" name="矩形 9"/>
          <p:cNvSpPr>
            <a:spLocks noChangeArrowheads="1"/>
          </p:cNvSpPr>
          <p:nvPr/>
        </p:nvSpPr>
        <p:spPr bwMode="auto">
          <a:xfrm>
            <a:off x="4615301" y="3067474"/>
            <a:ext cx="3098269" cy="1672319"/>
          </a:xfrm>
          <a:prstGeom prst="rect">
            <a:avLst/>
          </a:prstGeom>
          <a:solidFill>
            <a:srgbClr val="DDDDDD"/>
          </a:solidFill>
          <a:ln w="15875" algn="ctr">
            <a:noFill/>
            <a:miter lim="800000"/>
            <a:headEnd/>
            <a:tailEnd/>
          </a:ln>
        </p:spPr>
        <p:txBody>
          <a:bodyPr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grpSp>
        <p:nvGrpSpPr>
          <p:cNvPr id="12" name="组合 11"/>
          <p:cNvGrpSpPr>
            <a:grpSpLocks/>
          </p:cNvGrpSpPr>
          <p:nvPr/>
        </p:nvGrpSpPr>
        <p:grpSpPr bwMode="auto">
          <a:xfrm>
            <a:off x="5125956" y="3579622"/>
            <a:ext cx="2076960" cy="572779"/>
            <a:chOff x="1550458" y="4171275"/>
            <a:chExt cx="1799448" cy="420095"/>
          </a:xfrm>
        </p:grpSpPr>
        <p:sp>
          <p:nvSpPr>
            <p:cNvPr id="68621" name="TextBox 12"/>
            <p:cNvSpPr txBox="1">
              <a:spLocks noChangeArrowheads="1"/>
            </p:cNvSpPr>
            <p:nvPr/>
          </p:nvSpPr>
          <p:spPr bwMode="auto">
            <a:xfrm>
              <a:off x="1714749" y="4171275"/>
              <a:ext cx="1470865" cy="95608"/>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zh-CN" altLang="en-US" sz="847" b="1">
                  <a:solidFill>
                    <a:srgbClr val="FFFFFF"/>
                  </a:solidFill>
                  <a:latin typeface="微软雅黑" pitchFamily="34" charset="-122"/>
                  <a:ea typeface="微软雅黑" pitchFamily="34" charset="-122"/>
                </a:rPr>
                <a:t>插入相关案例图片</a:t>
              </a:r>
              <a:endParaRPr lang="en-US" altLang="zh-CN" sz="847" b="1">
                <a:solidFill>
                  <a:srgbClr val="FFFFFF"/>
                </a:solidFill>
                <a:latin typeface="微软雅黑" pitchFamily="34" charset="-122"/>
                <a:ea typeface="微软雅黑" pitchFamily="34" charset="-122"/>
              </a:endParaRPr>
            </a:p>
          </p:txBody>
        </p:sp>
        <p:sp>
          <p:nvSpPr>
            <p:cNvPr id="68622" name="TextBox 13"/>
            <p:cNvSpPr txBox="1">
              <a:spLocks noChangeArrowheads="1"/>
            </p:cNvSpPr>
            <p:nvPr/>
          </p:nvSpPr>
          <p:spPr bwMode="auto">
            <a:xfrm>
              <a:off x="1550458" y="4400155"/>
              <a:ext cx="1799448" cy="191215"/>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zh-CN" altLang="en-US" sz="847">
                  <a:solidFill>
                    <a:srgbClr val="FFFFFF"/>
                  </a:solidFill>
                  <a:latin typeface="Arial" charset="0"/>
                  <a:ea typeface="微软雅黑" pitchFamily="34" charset="-122"/>
                  <a:sym typeface="造字工房悦黑体验版常规体" pitchFamily="50" charset="-122"/>
                </a:rPr>
                <a:t>请输入您想要的文字内容请输入您想要的文字内容请输入您想要的文字内容</a:t>
              </a:r>
              <a:endParaRPr lang="en-US" altLang="zh-CN" sz="847">
                <a:solidFill>
                  <a:srgbClr val="FFFFFF"/>
                </a:solidFill>
                <a:latin typeface="Arial" charset="0"/>
                <a:ea typeface="微软雅黑" pitchFamily="34" charset="-122"/>
                <a:sym typeface="造字工房悦黑体验版常规体" pitchFamily="50" charset="-122"/>
              </a:endParaRPr>
            </a:p>
          </p:txBody>
        </p:sp>
      </p:grpSp>
      <p:sp>
        <p:nvSpPr>
          <p:cNvPr id="15" name="TextBox 14"/>
          <p:cNvSpPr txBox="1">
            <a:spLocks noChangeArrowheads="1"/>
          </p:cNvSpPr>
          <p:nvPr/>
        </p:nvSpPr>
        <p:spPr bwMode="auto">
          <a:xfrm>
            <a:off x="4861670" y="1692290"/>
            <a:ext cx="2245685" cy="202684"/>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zh-CN" altLang="en-US" sz="1317" b="1">
                <a:solidFill>
                  <a:srgbClr val="FFFFFF"/>
                </a:solidFill>
                <a:latin typeface="微软雅黑" pitchFamily="34" charset="-122"/>
                <a:ea typeface="微软雅黑" pitchFamily="34" charset="-122"/>
              </a:rPr>
              <a:t>点击输入标题</a:t>
            </a:r>
          </a:p>
        </p:txBody>
      </p:sp>
      <p:sp>
        <p:nvSpPr>
          <p:cNvPr id="16" name="TextBox 15"/>
          <p:cNvSpPr txBox="1">
            <a:spLocks noChangeArrowheads="1"/>
          </p:cNvSpPr>
          <p:nvPr/>
        </p:nvSpPr>
        <p:spPr bwMode="auto">
          <a:xfrm>
            <a:off x="4861669" y="2029740"/>
            <a:ext cx="2605533" cy="543034"/>
          </a:xfrm>
          <a:prstGeom prst="rect">
            <a:avLst/>
          </a:prstGeom>
          <a:noFill/>
          <a:ln w="9525">
            <a:noFill/>
            <a:miter lim="800000"/>
            <a:headEnd/>
            <a:tailEnd/>
          </a:ln>
        </p:spPr>
        <p:txBody>
          <a:bodyPr lIns="0" tIns="0" rIns="0" bIns="0">
            <a:spAutoFit/>
          </a:bodyPr>
          <a:lstStyle/>
          <a:p>
            <a:pPr defTabSz="909361" fontAlgn="base">
              <a:lnSpc>
                <a:spcPct val="125000"/>
              </a:lnSpc>
              <a:spcBef>
                <a:spcPct val="0"/>
              </a:spcBef>
              <a:spcAft>
                <a:spcPct val="0"/>
              </a:spcAft>
            </a:pPr>
            <a:r>
              <a:rPr lang="zh-CN" altLang="en-US" sz="941">
                <a:solidFill>
                  <a:srgbClr val="FFFFFF"/>
                </a:solidFill>
                <a:latin typeface="Arial" charset="0"/>
                <a:ea typeface="微软雅黑" pitchFamily="34" charset="-122"/>
                <a:sym typeface="造字工房悦黑体验版常规体" pitchFamily="50" charset="-122"/>
              </a:rPr>
              <a:t>请输入您想要的文字内容请输入您想要的文字内容请输入您想要的文字内容请输入您想要的文字内容请输入您想要的文字内容</a:t>
            </a:r>
            <a:endParaRPr lang="en-US" altLang="zh-CN" sz="941">
              <a:solidFill>
                <a:srgbClr val="FFFFFF"/>
              </a:solidFill>
              <a:latin typeface="Arial" charset="0"/>
              <a:ea typeface="微软雅黑" pitchFamily="34" charset="-122"/>
              <a:sym typeface="造字工房悦黑体验版常规体" pitchFamily="50" charset="-122"/>
            </a:endParaRPr>
          </a:p>
        </p:txBody>
      </p:sp>
      <p:sp>
        <p:nvSpPr>
          <p:cNvPr id="31" name="TextBox 30"/>
          <p:cNvSpPr txBox="1">
            <a:spLocks noChangeArrowheads="1"/>
          </p:cNvSpPr>
          <p:nvPr/>
        </p:nvSpPr>
        <p:spPr bwMode="auto">
          <a:xfrm>
            <a:off x="2018728" y="3406417"/>
            <a:ext cx="2247179" cy="202684"/>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zh-CN" altLang="en-US" sz="1317" b="1">
                <a:solidFill>
                  <a:srgbClr val="FFFFFF"/>
                </a:solidFill>
                <a:latin typeface="微软雅黑" pitchFamily="34" charset="-122"/>
                <a:ea typeface="微软雅黑" pitchFamily="34" charset="-122"/>
              </a:rPr>
              <a:t>点击输入标题</a:t>
            </a:r>
          </a:p>
        </p:txBody>
      </p:sp>
      <p:sp>
        <p:nvSpPr>
          <p:cNvPr id="32" name="TextBox 31"/>
          <p:cNvSpPr txBox="1">
            <a:spLocks noChangeArrowheads="1"/>
          </p:cNvSpPr>
          <p:nvPr/>
        </p:nvSpPr>
        <p:spPr bwMode="auto">
          <a:xfrm>
            <a:off x="1658882" y="3743867"/>
            <a:ext cx="2607025" cy="543034"/>
          </a:xfrm>
          <a:prstGeom prst="rect">
            <a:avLst/>
          </a:prstGeom>
          <a:noFill/>
          <a:ln w="9525">
            <a:noFill/>
            <a:miter lim="800000"/>
            <a:headEnd/>
            <a:tailEnd/>
          </a:ln>
        </p:spPr>
        <p:txBody>
          <a:bodyPr lIns="0" tIns="0" rIns="0" bIns="0">
            <a:spAutoFit/>
          </a:bodyPr>
          <a:lstStyle/>
          <a:p>
            <a:pPr defTabSz="909361" fontAlgn="base">
              <a:lnSpc>
                <a:spcPct val="125000"/>
              </a:lnSpc>
              <a:spcBef>
                <a:spcPct val="0"/>
              </a:spcBef>
              <a:spcAft>
                <a:spcPct val="0"/>
              </a:spcAft>
            </a:pPr>
            <a:r>
              <a:rPr lang="zh-CN" altLang="en-US" sz="941">
                <a:solidFill>
                  <a:srgbClr val="FFFFFF"/>
                </a:solidFill>
                <a:latin typeface="Arial" charset="0"/>
                <a:ea typeface="微软雅黑" pitchFamily="34" charset="-122"/>
                <a:sym typeface="造字工房悦黑体验版常规体" pitchFamily="50" charset="-122"/>
              </a:rPr>
              <a:t>请输入您想要的文字内容请输入您想要的文字内容请输入您想要的文字内容请输入您想要的文字内容请输入您想要的文字内容</a:t>
            </a:r>
            <a:endParaRPr lang="en-US" altLang="zh-CN" sz="941">
              <a:solidFill>
                <a:srgbClr val="FFFFFF"/>
              </a:solidFill>
              <a:latin typeface="Arial" charset="0"/>
              <a:ea typeface="微软雅黑" pitchFamily="34" charset="-122"/>
              <a:sym typeface="造字工房悦黑体验版常规体" pitchFamily="50" charset="-122"/>
            </a:endParaRPr>
          </a:p>
        </p:txBody>
      </p:sp>
      <p:sp>
        <p:nvSpPr>
          <p:cNvPr id="64552" name="AutoShape 40"/>
          <p:cNvSpPr>
            <a:spLocks noChangeArrowheads="1"/>
          </p:cNvSpPr>
          <p:nvPr/>
        </p:nvSpPr>
        <p:spPr bwMode="auto">
          <a:xfrm>
            <a:off x="4240523" y="4399357"/>
            <a:ext cx="195602" cy="271752"/>
          </a:xfrm>
          <a:prstGeom prst="chevron">
            <a:avLst>
              <a:gd name="adj" fmla="val 56829"/>
            </a:avLst>
          </a:prstGeom>
          <a:solidFill>
            <a:schemeClr val="bg1"/>
          </a:solidFill>
          <a:ln w="9525">
            <a:noFill/>
            <a:prstDash val="lgDashDotDot"/>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微软雅黑" pitchFamily="34" charset="-122"/>
            </a:endParaRPr>
          </a:p>
        </p:txBody>
      </p:sp>
      <p:sp>
        <p:nvSpPr>
          <p:cNvPr id="64553" name="AutoShape 41"/>
          <p:cNvSpPr>
            <a:spLocks noChangeArrowheads="1"/>
          </p:cNvSpPr>
          <p:nvPr/>
        </p:nvSpPr>
        <p:spPr bwMode="auto">
          <a:xfrm flipH="1">
            <a:off x="4692945" y="2638942"/>
            <a:ext cx="217999" cy="271752"/>
          </a:xfrm>
          <a:prstGeom prst="chevron">
            <a:avLst>
              <a:gd name="adj" fmla="val 56829"/>
            </a:avLst>
          </a:prstGeom>
          <a:solidFill>
            <a:schemeClr val="bg1"/>
          </a:solidFill>
          <a:ln w="9525">
            <a:noFill/>
            <a:prstDash val="lgDashDotDot"/>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微软雅黑" pitchFamily="34" charset="-122"/>
            </a:endParaRPr>
          </a:p>
        </p:txBody>
      </p:sp>
    </p:spTree>
    <p:extLst>
      <p:ext uri="{BB962C8B-B14F-4D97-AF65-F5344CB8AC3E}">
        <p14:creationId xmlns:p14="http://schemas.microsoft.com/office/powerpoint/2010/main" val="3685795904"/>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1+#ppt_w/2"/>
                                          </p:val>
                                        </p:tav>
                                        <p:tav tm="100000">
                                          <p:val>
                                            <p:strVal val="#ppt_x"/>
                                          </p:val>
                                        </p:tav>
                                      </p:tavLst>
                                    </p:anim>
                                    <p:anim calcmode="lin" valueType="num">
                                      <p:cBhvr additive="base">
                                        <p:cTn id="24" dur="500" fill="hold"/>
                                        <p:tgtEl>
                                          <p:spTgt spid="16"/>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0-#ppt_w/2"/>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0-#ppt_w/2"/>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1+#ppt_w/2"/>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2" presetClass="entr" presetSubtype="8" fill="hold" grpId="0" nodeType="afterEffect">
                                  <p:stCondLst>
                                    <p:cond delay="0"/>
                                  </p:stCondLst>
                                  <p:childTnLst>
                                    <p:set>
                                      <p:cBhvr>
                                        <p:cTn id="47" dur="1" fill="hold">
                                          <p:stCondLst>
                                            <p:cond delay="0"/>
                                          </p:stCondLst>
                                        </p:cTn>
                                        <p:tgtEl>
                                          <p:spTgt spid="64552"/>
                                        </p:tgtEl>
                                        <p:attrNameLst>
                                          <p:attrName>style.visibility</p:attrName>
                                        </p:attrNameLst>
                                      </p:cBhvr>
                                      <p:to>
                                        <p:strVal val="visible"/>
                                      </p:to>
                                    </p:set>
                                    <p:animEffect transition="in" filter="slide(fromLeft)">
                                      <p:cBhvr>
                                        <p:cTn id="48" dur="500"/>
                                        <p:tgtEl>
                                          <p:spTgt spid="64552"/>
                                        </p:tgtEl>
                                      </p:cBhvr>
                                    </p:animEffect>
                                  </p:childTnLst>
                                </p:cTn>
                              </p:par>
                              <p:par>
                                <p:cTn id="49" presetID="12" presetClass="entr" presetSubtype="2" fill="hold" grpId="0" nodeType="withEffect">
                                  <p:stCondLst>
                                    <p:cond delay="0"/>
                                  </p:stCondLst>
                                  <p:childTnLst>
                                    <p:set>
                                      <p:cBhvr>
                                        <p:cTn id="50" dur="1" fill="hold">
                                          <p:stCondLst>
                                            <p:cond delay="0"/>
                                          </p:stCondLst>
                                        </p:cTn>
                                        <p:tgtEl>
                                          <p:spTgt spid="64553"/>
                                        </p:tgtEl>
                                        <p:attrNameLst>
                                          <p:attrName>style.visibility</p:attrName>
                                        </p:attrNameLst>
                                      </p:cBhvr>
                                      <p:to>
                                        <p:strVal val="visible"/>
                                      </p:to>
                                    </p:set>
                                    <p:animEffect transition="in" filter="slide(fromRight)">
                                      <p:cBhvr>
                                        <p:cTn id="51" dur="500"/>
                                        <p:tgtEl>
                                          <p:spTgt spid="64553"/>
                                        </p:tgtEl>
                                      </p:cBhvr>
                                    </p:animEffect>
                                  </p:childTnLst>
                                </p:cTn>
                              </p:par>
                            </p:childTnLst>
                          </p:cTn>
                        </p:par>
                        <p:par>
                          <p:cTn id="52" fill="hold">
                            <p:stCondLst>
                              <p:cond delay="1000"/>
                            </p:stCondLst>
                            <p:childTnLst>
                              <p:par>
                                <p:cTn id="53" presetID="26" presetClass="emph" presetSubtype="0" repeatCount="2000" fill="hold" grpId="1" nodeType="afterEffect">
                                  <p:stCondLst>
                                    <p:cond delay="0"/>
                                  </p:stCondLst>
                                  <p:childTnLst>
                                    <p:animEffect transition="out" filter="fade">
                                      <p:cBhvr>
                                        <p:cTn id="54" dur="1000" tmFilter="0, 0; .2, .5; .8, .5; 1, 0"/>
                                        <p:tgtEl>
                                          <p:spTgt spid="64553"/>
                                        </p:tgtEl>
                                      </p:cBhvr>
                                    </p:animEffect>
                                    <p:animScale>
                                      <p:cBhvr>
                                        <p:cTn id="55" dur="500" autoRev="1" fill="hold"/>
                                        <p:tgtEl>
                                          <p:spTgt spid="64553"/>
                                        </p:tgtEl>
                                      </p:cBhvr>
                                      <p:by x="105000" y="105000"/>
                                    </p:animScale>
                                  </p:childTnLst>
                                </p:cTn>
                              </p:par>
                              <p:par>
                                <p:cTn id="56" presetID="26" presetClass="emph" presetSubtype="0" repeatCount="2000" fill="hold" grpId="1" nodeType="withEffect">
                                  <p:stCondLst>
                                    <p:cond delay="0"/>
                                  </p:stCondLst>
                                  <p:childTnLst>
                                    <p:animEffect transition="out" filter="fade">
                                      <p:cBhvr>
                                        <p:cTn id="57" dur="1000" tmFilter="0, 0; .2, .5; .8, .5; 1, 0"/>
                                        <p:tgtEl>
                                          <p:spTgt spid="64552"/>
                                        </p:tgtEl>
                                      </p:cBhvr>
                                    </p:animEffect>
                                    <p:animScale>
                                      <p:cBhvr>
                                        <p:cTn id="58" dur="500" autoRev="1" fill="hold"/>
                                        <p:tgtEl>
                                          <p:spTgt spid="6455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5" grpId="0"/>
      <p:bldP spid="16" grpId="0"/>
      <p:bldP spid="31" grpId="0"/>
      <p:bldP spid="32" grpId="0"/>
      <p:bldP spid="64552" grpId="0" animBg="1"/>
      <p:bldP spid="64552" grpId="1" animBg="1"/>
      <p:bldP spid="64553" grpId="0" animBg="1"/>
      <p:bldP spid="6455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矩形 1"/>
          <p:cNvSpPr>
            <a:spLocks noChangeArrowheads="1"/>
          </p:cNvSpPr>
          <p:nvPr/>
        </p:nvSpPr>
        <p:spPr bwMode="auto">
          <a:xfrm>
            <a:off x="639065" y="3009241"/>
            <a:ext cx="468847" cy="949638"/>
          </a:xfrm>
          <a:prstGeom prst="rect">
            <a:avLst/>
          </a:prstGeom>
          <a:solidFill>
            <a:schemeClr val="bg2"/>
          </a:solidFill>
          <a:ln w="12700" algn="ctr">
            <a:noFill/>
            <a:miter lim="800000"/>
            <a:headEnd/>
            <a:tailEnd/>
          </a:ln>
        </p:spPr>
        <p:txBody>
          <a:bodyPr lIns="0" tIns="53757" rIns="0" bIns="34136"/>
          <a:lstStyle/>
          <a:p>
            <a:pPr algn="ctr" defTabSz="682394" fontAlgn="base">
              <a:spcBef>
                <a:spcPct val="0"/>
              </a:spcBef>
              <a:spcAft>
                <a:spcPct val="0"/>
              </a:spcAft>
            </a:pPr>
            <a:r>
              <a:rPr lang="en-US" altLang="zh-CN" sz="941">
                <a:solidFill>
                  <a:srgbClr val="FFFFFF"/>
                </a:solidFill>
                <a:latin typeface="Calibri" pitchFamily="34" charset="0"/>
                <a:ea typeface="微软雅黑" pitchFamily="34" charset="-122"/>
              </a:rPr>
              <a:t>000T</a:t>
            </a:r>
            <a:endParaRPr lang="zh-CN" altLang="en-US" sz="941">
              <a:solidFill>
                <a:srgbClr val="FFFFFF"/>
              </a:solidFill>
              <a:latin typeface="Calibri" pitchFamily="34" charset="0"/>
              <a:ea typeface="微软雅黑" pitchFamily="34" charset="-122"/>
            </a:endParaRPr>
          </a:p>
        </p:txBody>
      </p:sp>
      <p:sp>
        <p:nvSpPr>
          <p:cNvPr id="65538" name="矩形 2"/>
          <p:cNvSpPr>
            <a:spLocks noChangeArrowheads="1"/>
          </p:cNvSpPr>
          <p:nvPr/>
        </p:nvSpPr>
        <p:spPr bwMode="auto">
          <a:xfrm>
            <a:off x="1312472" y="2783777"/>
            <a:ext cx="467353" cy="1175102"/>
          </a:xfrm>
          <a:prstGeom prst="rect">
            <a:avLst/>
          </a:prstGeom>
          <a:solidFill>
            <a:schemeClr val="bg2"/>
          </a:solidFill>
          <a:ln w="12700" algn="ctr">
            <a:noFill/>
            <a:miter lim="800000"/>
            <a:headEnd/>
            <a:tailEnd/>
          </a:ln>
        </p:spPr>
        <p:txBody>
          <a:bodyPr lIns="0" tIns="53757" rIns="0" bIns="34136"/>
          <a:lstStyle/>
          <a:p>
            <a:pPr algn="ctr" defTabSz="682394" fontAlgn="base">
              <a:spcBef>
                <a:spcPct val="0"/>
              </a:spcBef>
              <a:spcAft>
                <a:spcPct val="0"/>
              </a:spcAft>
            </a:pPr>
            <a:r>
              <a:rPr lang="en-US" altLang="zh-CN" sz="941">
                <a:solidFill>
                  <a:srgbClr val="FFFFFF"/>
                </a:solidFill>
                <a:latin typeface="Calibri" pitchFamily="34" charset="0"/>
                <a:ea typeface="微软雅黑" pitchFamily="34" charset="-122"/>
              </a:rPr>
              <a:t>000T</a:t>
            </a:r>
            <a:endParaRPr lang="zh-CN" altLang="en-US" sz="941">
              <a:solidFill>
                <a:srgbClr val="FFFFFF"/>
              </a:solidFill>
              <a:latin typeface="Calibri" pitchFamily="34" charset="0"/>
              <a:ea typeface="微软雅黑" pitchFamily="34" charset="-122"/>
            </a:endParaRPr>
          </a:p>
        </p:txBody>
      </p:sp>
      <p:sp>
        <p:nvSpPr>
          <p:cNvPr id="65539" name="矩形 3"/>
          <p:cNvSpPr>
            <a:spLocks noChangeArrowheads="1"/>
          </p:cNvSpPr>
          <p:nvPr/>
        </p:nvSpPr>
        <p:spPr bwMode="auto">
          <a:xfrm>
            <a:off x="1984386" y="2849475"/>
            <a:ext cx="468847" cy="1109404"/>
          </a:xfrm>
          <a:prstGeom prst="rect">
            <a:avLst/>
          </a:prstGeom>
          <a:solidFill>
            <a:schemeClr val="bg2"/>
          </a:solidFill>
          <a:ln w="12700" algn="ctr">
            <a:noFill/>
            <a:miter lim="800000"/>
            <a:headEnd/>
            <a:tailEnd/>
          </a:ln>
        </p:spPr>
        <p:txBody>
          <a:bodyPr lIns="0" tIns="53757" rIns="0" bIns="34136"/>
          <a:lstStyle/>
          <a:p>
            <a:pPr algn="ctr" defTabSz="682394" fontAlgn="base">
              <a:spcBef>
                <a:spcPct val="0"/>
              </a:spcBef>
              <a:spcAft>
                <a:spcPct val="0"/>
              </a:spcAft>
            </a:pPr>
            <a:r>
              <a:rPr lang="en-US" altLang="zh-CN" sz="941">
                <a:solidFill>
                  <a:srgbClr val="FFFFFF"/>
                </a:solidFill>
                <a:latin typeface="Calibri" pitchFamily="34" charset="0"/>
                <a:ea typeface="微软雅黑" pitchFamily="34" charset="-122"/>
              </a:rPr>
              <a:t>000T</a:t>
            </a:r>
            <a:endParaRPr lang="zh-CN" altLang="en-US" sz="941">
              <a:solidFill>
                <a:srgbClr val="FFFFFF"/>
              </a:solidFill>
              <a:latin typeface="Calibri" pitchFamily="34" charset="0"/>
              <a:ea typeface="微软雅黑" pitchFamily="34" charset="-122"/>
            </a:endParaRPr>
          </a:p>
        </p:txBody>
      </p:sp>
      <p:sp>
        <p:nvSpPr>
          <p:cNvPr id="65540" name="矩形 4"/>
          <p:cNvSpPr>
            <a:spLocks noChangeArrowheads="1"/>
          </p:cNvSpPr>
          <p:nvPr/>
        </p:nvSpPr>
        <p:spPr bwMode="auto">
          <a:xfrm>
            <a:off x="2656300" y="3197377"/>
            <a:ext cx="468847" cy="761502"/>
          </a:xfrm>
          <a:prstGeom prst="rect">
            <a:avLst/>
          </a:prstGeom>
          <a:solidFill>
            <a:schemeClr val="tx2"/>
          </a:solidFill>
          <a:ln w="12700" algn="ctr">
            <a:noFill/>
            <a:miter lim="800000"/>
            <a:headEnd/>
            <a:tailEnd/>
          </a:ln>
        </p:spPr>
        <p:txBody>
          <a:bodyPr lIns="0" tIns="53757" rIns="0" bIns="34136"/>
          <a:lstStyle/>
          <a:p>
            <a:pPr algn="ctr" defTabSz="682394" fontAlgn="base">
              <a:spcBef>
                <a:spcPct val="0"/>
              </a:spcBef>
              <a:spcAft>
                <a:spcPct val="0"/>
              </a:spcAft>
            </a:pPr>
            <a:r>
              <a:rPr lang="en-US" altLang="zh-CN" sz="941">
                <a:solidFill>
                  <a:srgbClr val="FFFFFF"/>
                </a:solidFill>
                <a:latin typeface="Calibri" pitchFamily="34" charset="0"/>
                <a:ea typeface="微软雅黑" pitchFamily="34" charset="-122"/>
              </a:rPr>
              <a:t>000T</a:t>
            </a:r>
            <a:endParaRPr lang="zh-CN" altLang="en-US" sz="941">
              <a:solidFill>
                <a:srgbClr val="FFFFFF"/>
              </a:solidFill>
              <a:latin typeface="Calibri" pitchFamily="34" charset="0"/>
              <a:ea typeface="微软雅黑" pitchFamily="34" charset="-122"/>
            </a:endParaRPr>
          </a:p>
        </p:txBody>
      </p:sp>
      <p:sp>
        <p:nvSpPr>
          <p:cNvPr id="65541" name="矩形 5"/>
          <p:cNvSpPr>
            <a:spLocks noChangeArrowheads="1"/>
          </p:cNvSpPr>
          <p:nvPr/>
        </p:nvSpPr>
        <p:spPr bwMode="auto">
          <a:xfrm>
            <a:off x="3329706" y="2624011"/>
            <a:ext cx="467354" cy="1334869"/>
          </a:xfrm>
          <a:prstGeom prst="rect">
            <a:avLst/>
          </a:prstGeom>
          <a:solidFill>
            <a:schemeClr val="bg2"/>
          </a:solidFill>
          <a:ln w="12700" algn="ctr">
            <a:noFill/>
            <a:miter lim="800000"/>
            <a:headEnd/>
            <a:tailEnd/>
          </a:ln>
        </p:spPr>
        <p:txBody>
          <a:bodyPr lIns="0" tIns="53757" rIns="0" bIns="34136"/>
          <a:lstStyle/>
          <a:p>
            <a:pPr algn="ctr" defTabSz="682394" fontAlgn="base">
              <a:spcBef>
                <a:spcPct val="0"/>
              </a:spcBef>
              <a:spcAft>
                <a:spcPct val="0"/>
              </a:spcAft>
            </a:pPr>
            <a:r>
              <a:rPr lang="en-US" altLang="zh-CN" sz="941">
                <a:solidFill>
                  <a:srgbClr val="FFFFFF"/>
                </a:solidFill>
                <a:latin typeface="Calibri" pitchFamily="34" charset="0"/>
                <a:ea typeface="微软雅黑" pitchFamily="34" charset="-122"/>
              </a:rPr>
              <a:t>000T</a:t>
            </a:r>
            <a:endParaRPr lang="zh-CN" altLang="en-US" sz="941">
              <a:solidFill>
                <a:srgbClr val="FFFFFF"/>
              </a:solidFill>
              <a:latin typeface="Calibri" pitchFamily="34" charset="0"/>
              <a:ea typeface="微软雅黑" pitchFamily="34" charset="-122"/>
            </a:endParaRPr>
          </a:p>
        </p:txBody>
      </p:sp>
      <p:sp>
        <p:nvSpPr>
          <p:cNvPr id="65542" name="矩形 6"/>
          <p:cNvSpPr>
            <a:spLocks noChangeArrowheads="1"/>
          </p:cNvSpPr>
          <p:nvPr/>
        </p:nvSpPr>
        <p:spPr bwMode="auto">
          <a:xfrm>
            <a:off x="4001620" y="2558313"/>
            <a:ext cx="467354" cy="1400567"/>
          </a:xfrm>
          <a:prstGeom prst="rect">
            <a:avLst/>
          </a:prstGeom>
          <a:solidFill>
            <a:schemeClr val="bg2"/>
          </a:solidFill>
          <a:ln w="12700" algn="ctr">
            <a:noFill/>
            <a:miter lim="800000"/>
            <a:headEnd/>
            <a:tailEnd/>
          </a:ln>
        </p:spPr>
        <p:txBody>
          <a:bodyPr lIns="0" tIns="53757" rIns="0" bIns="34136"/>
          <a:lstStyle/>
          <a:p>
            <a:pPr algn="ctr" defTabSz="682394" fontAlgn="base">
              <a:spcBef>
                <a:spcPct val="0"/>
              </a:spcBef>
              <a:spcAft>
                <a:spcPct val="0"/>
              </a:spcAft>
            </a:pPr>
            <a:r>
              <a:rPr lang="en-US" altLang="zh-CN" sz="941">
                <a:solidFill>
                  <a:srgbClr val="FFFFFF"/>
                </a:solidFill>
                <a:latin typeface="Calibri" pitchFamily="34" charset="0"/>
                <a:ea typeface="微软雅黑" pitchFamily="34" charset="-122"/>
              </a:rPr>
              <a:t>000T</a:t>
            </a:r>
            <a:endParaRPr lang="zh-CN" altLang="en-US" sz="941">
              <a:solidFill>
                <a:srgbClr val="FFFFFF"/>
              </a:solidFill>
              <a:latin typeface="Calibri" pitchFamily="34" charset="0"/>
              <a:ea typeface="微软雅黑" pitchFamily="34" charset="-122"/>
            </a:endParaRPr>
          </a:p>
        </p:txBody>
      </p:sp>
      <p:sp>
        <p:nvSpPr>
          <p:cNvPr id="65543" name="矩形 7"/>
          <p:cNvSpPr>
            <a:spLocks noChangeArrowheads="1"/>
          </p:cNvSpPr>
          <p:nvPr/>
        </p:nvSpPr>
        <p:spPr bwMode="auto">
          <a:xfrm>
            <a:off x="4675028" y="2849475"/>
            <a:ext cx="467353" cy="1109404"/>
          </a:xfrm>
          <a:prstGeom prst="rect">
            <a:avLst/>
          </a:prstGeom>
          <a:solidFill>
            <a:schemeClr val="bg2"/>
          </a:solidFill>
          <a:ln w="12700" algn="ctr">
            <a:noFill/>
            <a:miter lim="800000"/>
            <a:headEnd/>
            <a:tailEnd/>
          </a:ln>
        </p:spPr>
        <p:txBody>
          <a:bodyPr lIns="0" tIns="53757" rIns="0" bIns="34136"/>
          <a:lstStyle/>
          <a:p>
            <a:pPr algn="ctr" defTabSz="682394" fontAlgn="base">
              <a:spcBef>
                <a:spcPct val="0"/>
              </a:spcBef>
              <a:spcAft>
                <a:spcPct val="0"/>
              </a:spcAft>
            </a:pPr>
            <a:r>
              <a:rPr lang="en-US" altLang="zh-CN" sz="941">
                <a:solidFill>
                  <a:srgbClr val="FFFFFF"/>
                </a:solidFill>
                <a:latin typeface="Calibri" pitchFamily="34" charset="0"/>
                <a:ea typeface="微软雅黑" pitchFamily="34" charset="-122"/>
              </a:rPr>
              <a:t>000T</a:t>
            </a:r>
            <a:endParaRPr lang="zh-CN" altLang="en-US" sz="941">
              <a:solidFill>
                <a:srgbClr val="FFFFFF"/>
              </a:solidFill>
              <a:latin typeface="Calibri" pitchFamily="34" charset="0"/>
              <a:ea typeface="微软雅黑" pitchFamily="34" charset="-122"/>
            </a:endParaRPr>
          </a:p>
        </p:txBody>
      </p:sp>
      <p:sp>
        <p:nvSpPr>
          <p:cNvPr id="65544" name="矩形 8"/>
          <p:cNvSpPr>
            <a:spLocks noChangeArrowheads="1"/>
          </p:cNvSpPr>
          <p:nvPr/>
        </p:nvSpPr>
        <p:spPr bwMode="auto">
          <a:xfrm>
            <a:off x="5346941" y="3009241"/>
            <a:ext cx="467353" cy="949638"/>
          </a:xfrm>
          <a:prstGeom prst="rect">
            <a:avLst/>
          </a:prstGeom>
          <a:solidFill>
            <a:schemeClr val="bg2"/>
          </a:solidFill>
          <a:ln w="12700" algn="ctr">
            <a:noFill/>
            <a:miter lim="800000"/>
            <a:headEnd/>
            <a:tailEnd/>
          </a:ln>
        </p:spPr>
        <p:txBody>
          <a:bodyPr lIns="0" tIns="53757" rIns="0" bIns="34136"/>
          <a:lstStyle/>
          <a:p>
            <a:pPr algn="ctr" defTabSz="682394" fontAlgn="base">
              <a:spcBef>
                <a:spcPct val="0"/>
              </a:spcBef>
              <a:spcAft>
                <a:spcPct val="0"/>
              </a:spcAft>
            </a:pPr>
            <a:r>
              <a:rPr lang="en-US" altLang="zh-CN" sz="941">
                <a:solidFill>
                  <a:srgbClr val="FFFFFF"/>
                </a:solidFill>
                <a:latin typeface="Calibri" pitchFamily="34" charset="0"/>
                <a:ea typeface="微软雅黑" pitchFamily="34" charset="-122"/>
              </a:rPr>
              <a:t>000T</a:t>
            </a:r>
            <a:endParaRPr lang="zh-CN" altLang="en-US" sz="941">
              <a:solidFill>
                <a:srgbClr val="FFFFFF"/>
              </a:solidFill>
              <a:latin typeface="Calibri" pitchFamily="34" charset="0"/>
              <a:ea typeface="微软雅黑" pitchFamily="34" charset="-122"/>
            </a:endParaRPr>
          </a:p>
        </p:txBody>
      </p:sp>
      <p:sp>
        <p:nvSpPr>
          <p:cNvPr id="65545" name="矩形 9"/>
          <p:cNvSpPr>
            <a:spLocks noChangeArrowheads="1"/>
          </p:cNvSpPr>
          <p:nvPr/>
        </p:nvSpPr>
        <p:spPr bwMode="auto">
          <a:xfrm>
            <a:off x="6018855" y="2783777"/>
            <a:ext cx="468847" cy="1175102"/>
          </a:xfrm>
          <a:prstGeom prst="rect">
            <a:avLst/>
          </a:prstGeom>
          <a:solidFill>
            <a:schemeClr val="bg2"/>
          </a:solidFill>
          <a:ln w="12700" algn="ctr">
            <a:noFill/>
            <a:miter lim="800000"/>
            <a:headEnd/>
            <a:tailEnd/>
          </a:ln>
        </p:spPr>
        <p:txBody>
          <a:bodyPr lIns="0" tIns="53757" rIns="0" bIns="34136"/>
          <a:lstStyle/>
          <a:p>
            <a:pPr algn="ctr" defTabSz="682394" fontAlgn="base">
              <a:spcBef>
                <a:spcPct val="0"/>
              </a:spcBef>
              <a:spcAft>
                <a:spcPct val="0"/>
              </a:spcAft>
            </a:pPr>
            <a:r>
              <a:rPr lang="en-US" altLang="zh-CN" sz="941">
                <a:solidFill>
                  <a:srgbClr val="FFFFFF"/>
                </a:solidFill>
                <a:latin typeface="Calibri" pitchFamily="34" charset="0"/>
                <a:ea typeface="微软雅黑" pitchFamily="34" charset="-122"/>
              </a:rPr>
              <a:t>000T</a:t>
            </a:r>
            <a:endParaRPr lang="zh-CN" altLang="en-US" sz="941">
              <a:solidFill>
                <a:srgbClr val="FFFFFF"/>
              </a:solidFill>
              <a:latin typeface="Calibri" pitchFamily="34" charset="0"/>
              <a:ea typeface="微软雅黑" pitchFamily="34" charset="-122"/>
            </a:endParaRPr>
          </a:p>
        </p:txBody>
      </p:sp>
      <p:sp>
        <p:nvSpPr>
          <p:cNvPr id="65546" name="矩形 10"/>
          <p:cNvSpPr>
            <a:spLocks noChangeArrowheads="1"/>
          </p:cNvSpPr>
          <p:nvPr/>
        </p:nvSpPr>
        <p:spPr bwMode="auto">
          <a:xfrm>
            <a:off x="6690769" y="2096932"/>
            <a:ext cx="468847" cy="1861947"/>
          </a:xfrm>
          <a:prstGeom prst="rect">
            <a:avLst/>
          </a:prstGeom>
          <a:solidFill>
            <a:schemeClr val="tx2"/>
          </a:solidFill>
          <a:ln w="12700" algn="ctr">
            <a:noFill/>
            <a:miter lim="800000"/>
            <a:headEnd/>
            <a:tailEnd/>
          </a:ln>
        </p:spPr>
        <p:txBody>
          <a:bodyPr lIns="0" tIns="53757" rIns="0" bIns="34136"/>
          <a:lstStyle/>
          <a:p>
            <a:pPr algn="ctr" defTabSz="682394" fontAlgn="base">
              <a:spcBef>
                <a:spcPct val="0"/>
              </a:spcBef>
              <a:spcAft>
                <a:spcPct val="0"/>
              </a:spcAft>
            </a:pPr>
            <a:r>
              <a:rPr lang="en-US" altLang="zh-CN" sz="941">
                <a:solidFill>
                  <a:srgbClr val="FFFFFF"/>
                </a:solidFill>
                <a:latin typeface="Calibri" pitchFamily="34" charset="0"/>
                <a:ea typeface="微软雅黑" pitchFamily="34" charset="-122"/>
              </a:rPr>
              <a:t>000T</a:t>
            </a:r>
            <a:endParaRPr lang="zh-CN" altLang="en-US" sz="941">
              <a:solidFill>
                <a:srgbClr val="FFFFFF"/>
              </a:solidFill>
              <a:latin typeface="Calibri" pitchFamily="34" charset="0"/>
              <a:ea typeface="微软雅黑" pitchFamily="34" charset="-122"/>
            </a:endParaRPr>
          </a:p>
        </p:txBody>
      </p:sp>
      <p:sp>
        <p:nvSpPr>
          <p:cNvPr id="65547" name="矩形 11"/>
          <p:cNvSpPr>
            <a:spLocks noChangeArrowheads="1"/>
          </p:cNvSpPr>
          <p:nvPr/>
        </p:nvSpPr>
        <p:spPr bwMode="auto">
          <a:xfrm>
            <a:off x="7364175" y="2341807"/>
            <a:ext cx="467354" cy="1617072"/>
          </a:xfrm>
          <a:prstGeom prst="rect">
            <a:avLst/>
          </a:prstGeom>
          <a:solidFill>
            <a:schemeClr val="bg2"/>
          </a:solidFill>
          <a:ln w="12700" algn="ctr">
            <a:noFill/>
            <a:miter lim="800000"/>
            <a:headEnd/>
            <a:tailEnd/>
          </a:ln>
        </p:spPr>
        <p:txBody>
          <a:bodyPr lIns="0" tIns="53757" rIns="0" bIns="34136"/>
          <a:lstStyle/>
          <a:p>
            <a:pPr algn="ctr" defTabSz="682394" fontAlgn="base">
              <a:spcBef>
                <a:spcPct val="0"/>
              </a:spcBef>
              <a:spcAft>
                <a:spcPct val="0"/>
              </a:spcAft>
            </a:pPr>
            <a:r>
              <a:rPr lang="en-US" altLang="zh-CN" sz="941">
                <a:solidFill>
                  <a:srgbClr val="FFFFFF"/>
                </a:solidFill>
                <a:latin typeface="Calibri" pitchFamily="34" charset="0"/>
                <a:ea typeface="微软雅黑" pitchFamily="34" charset="-122"/>
              </a:rPr>
              <a:t>000T</a:t>
            </a:r>
            <a:endParaRPr lang="zh-CN" altLang="en-US" sz="941">
              <a:solidFill>
                <a:srgbClr val="FFFFFF"/>
              </a:solidFill>
              <a:latin typeface="Calibri" pitchFamily="34" charset="0"/>
              <a:ea typeface="微软雅黑" pitchFamily="34" charset="-122"/>
            </a:endParaRPr>
          </a:p>
        </p:txBody>
      </p:sp>
      <p:sp>
        <p:nvSpPr>
          <p:cNvPr id="65548" name="矩形 12"/>
          <p:cNvSpPr>
            <a:spLocks noChangeArrowheads="1"/>
          </p:cNvSpPr>
          <p:nvPr/>
        </p:nvSpPr>
        <p:spPr bwMode="auto">
          <a:xfrm>
            <a:off x="8036089" y="2558313"/>
            <a:ext cx="468847" cy="1400567"/>
          </a:xfrm>
          <a:prstGeom prst="rect">
            <a:avLst/>
          </a:prstGeom>
          <a:solidFill>
            <a:schemeClr val="bg2"/>
          </a:solidFill>
          <a:ln w="12700" algn="ctr">
            <a:noFill/>
            <a:miter lim="800000"/>
            <a:headEnd/>
            <a:tailEnd/>
          </a:ln>
        </p:spPr>
        <p:txBody>
          <a:bodyPr lIns="0" tIns="53757" rIns="0" bIns="34136"/>
          <a:lstStyle/>
          <a:p>
            <a:pPr algn="ctr" defTabSz="682394" fontAlgn="base">
              <a:spcBef>
                <a:spcPct val="0"/>
              </a:spcBef>
              <a:spcAft>
                <a:spcPct val="0"/>
              </a:spcAft>
            </a:pPr>
            <a:r>
              <a:rPr lang="en-US" altLang="zh-CN" sz="941">
                <a:solidFill>
                  <a:srgbClr val="FFFFFF"/>
                </a:solidFill>
                <a:latin typeface="Calibri" pitchFamily="34" charset="0"/>
                <a:ea typeface="微软雅黑" pitchFamily="34" charset="-122"/>
              </a:rPr>
              <a:t>000T</a:t>
            </a:r>
            <a:endParaRPr lang="zh-CN" altLang="en-US" sz="941">
              <a:solidFill>
                <a:srgbClr val="FFFFFF"/>
              </a:solidFill>
              <a:latin typeface="Calibri" pitchFamily="34" charset="0"/>
              <a:ea typeface="微软雅黑" pitchFamily="34" charset="-122"/>
            </a:endParaRPr>
          </a:p>
        </p:txBody>
      </p:sp>
      <p:sp>
        <p:nvSpPr>
          <p:cNvPr id="65549" name="矩形 13"/>
          <p:cNvSpPr>
            <a:spLocks noChangeArrowheads="1"/>
          </p:cNvSpPr>
          <p:nvPr/>
        </p:nvSpPr>
        <p:spPr bwMode="auto">
          <a:xfrm>
            <a:off x="0" y="3958880"/>
            <a:ext cx="9144000" cy="70178"/>
          </a:xfrm>
          <a:prstGeom prst="rect">
            <a:avLst/>
          </a:prstGeom>
          <a:solidFill>
            <a:schemeClr val="tx2"/>
          </a:solidFill>
          <a:ln w="12700" algn="ctr">
            <a:noFill/>
            <a:miter lim="800000"/>
            <a:headEnd/>
            <a:tailEnd/>
          </a:ln>
        </p:spPr>
        <p:txBody>
          <a:bodyPr lIns="68271" tIns="34136" rIns="68271" bIns="34136" anchor="ctr"/>
          <a:lstStyle/>
          <a:p>
            <a:pPr algn="ctr" defTabSz="682394" fontAlgn="base">
              <a:spcBef>
                <a:spcPct val="0"/>
              </a:spcBef>
              <a:spcAft>
                <a:spcPct val="0"/>
              </a:spcAft>
            </a:pPr>
            <a:endParaRPr lang="zh-CN" altLang="en-US" sz="941">
              <a:solidFill>
                <a:srgbClr val="FFFFFF"/>
              </a:solidFill>
              <a:latin typeface="Calibri" pitchFamily="34" charset="0"/>
              <a:ea typeface="微软雅黑" pitchFamily="34" charset="-122"/>
            </a:endParaRPr>
          </a:p>
        </p:txBody>
      </p:sp>
      <p:sp>
        <p:nvSpPr>
          <p:cNvPr id="65550" name="文本框 14"/>
          <p:cNvSpPr txBox="1">
            <a:spLocks noChangeArrowheads="1"/>
          </p:cNvSpPr>
          <p:nvPr/>
        </p:nvSpPr>
        <p:spPr bwMode="auto">
          <a:xfrm>
            <a:off x="1133295" y="4241084"/>
            <a:ext cx="6877411" cy="503288"/>
          </a:xfrm>
          <a:prstGeom prst="rect">
            <a:avLst/>
          </a:prstGeom>
          <a:noFill/>
          <a:ln w="9525">
            <a:noFill/>
            <a:miter lim="800000"/>
            <a:headEnd/>
            <a:tailEnd/>
          </a:ln>
        </p:spPr>
        <p:txBody>
          <a:bodyPr lIns="0" tIns="34136" rIns="0" bIns="34136">
            <a:spAutoFit/>
          </a:bodyPr>
          <a:lstStyle/>
          <a:p>
            <a:pPr algn="ctr" defTabSz="682394" fontAlgn="base">
              <a:lnSpc>
                <a:spcPct val="150000"/>
              </a:lnSpc>
              <a:spcBef>
                <a:spcPct val="0"/>
              </a:spcBef>
              <a:spcAft>
                <a:spcPct val="0"/>
              </a:spcAft>
            </a:pPr>
            <a:r>
              <a:rPr lang="zh-CN" altLang="en-US" sz="941">
                <a:solidFill>
                  <a:srgbClr val="808080"/>
                </a:solidFill>
                <a:latin typeface="Arial" charset="0"/>
                <a:ea typeface="微软雅黑" pitchFamily="34" charset="-122"/>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grpSp>
        <p:nvGrpSpPr>
          <p:cNvPr id="65551" name="组合 15"/>
          <p:cNvGrpSpPr>
            <a:grpSpLocks/>
          </p:cNvGrpSpPr>
          <p:nvPr/>
        </p:nvGrpSpPr>
        <p:grpSpPr bwMode="auto">
          <a:xfrm>
            <a:off x="655490" y="1160731"/>
            <a:ext cx="2147138" cy="715314"/>
            <a:chOff x="4006936" y="791417"/>
            <a:chExt cx="2148546" cy="723886"/>
          </a:xfrm>
        </p:grpSpPr>
        <p:sp>
          <p:nvSpPr>
            <p:cNvPr id="70676" name="TextBox 81"/>
            <p:cNvSpPr txBox="1">
              <a:spLocks noChangeArrowheads="1"/>
            </p:cNvSpPr>
            <p:nvPr/>
          </p:nvSpPr>
          <p:spPr bwMode="auto">
            <a:xfrm>
              <a:off x="4006936" y="791417"/>
              <a:ext cx="2148546" cy="230948"/>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035" b="1">
                  <a:solidFill>
                    <a:srgbClr val="808080"/>
                  </a:solidFill>
                  <a:latin typeface="微软雅黑" pitchFamily="34" charset="-122"/>
                  <a:ea typeface="微软雅黑" pitchFamily="34" charset="-122"/>
                </a:rPr>
                <a:t>请在此处添加标题内容</a:t>
              </a:r>
            </a:p>
          </p:txBody>
        </p:sp>
        <p:sp>
          <p:nvSpPr>
            <p:cNvPr id="70677" name="TextBox 82"/>
            <p:cNvSpPr txBox="1">
              <a:spLocks noChangeArrowheads="1"/>
            </p:cNvSpPr>
            <p:nvPr/>
          </p:nvSpPr>
          <p:spPr bwMode="auto">
            <a:xfrm>
              <a:off x="4086124" y="1005984"/>
              <a:ext cx="2069358" cy="509319"/>
            </a:xfrm>
            <a:prstGeom prst="rect">
              <a:avLst/>
            </a:prstGeom>
            <a:noFill/>
            <a:ln w="9525">
              <a:noFill/>
              <a:miter lim="800000"/>
              <a:headEnd/>
              <a:tailEnd/>
            </a:ln>
          </p:spPr>
          <p:txBody>
            <a:bodyPr lIns="0" tIns="34136" rIns="0" bIns="34136">
              <a:spAutoFit/>
            </a:bodyPr>
            <a:lstStyle/>
            <a:p>
              <a:pPr algn="just" defTabSz="682394" fontAlgn="base">
                <a:lnSpc>
                  <a:spcPct val="150000"/>
                </a:lnSpc>
                <a:spcBef>
                  <a:spcPct val="0"/>
                </a:spcBef>
                <a:spcAft>
                  <a:spcPct val="0"/>
                </a:spcAft>
              </a:pPr>
              <a:r>
                <a:rPr lang="zh-CN" altLang="en-US" sz="941">
                  <a:solidFill>
                    <a:srgbClr val="808080"/>
                  </a:solidFill>
                  <a:latin typeface="微软雅黑" pitchFamily="34" charset="-122"/>
                  <a:ea typeface="微软雅黑" pitchFamily="34" charset="-122"/>
                </a:rPr>
                <a:t>在此添加正文并根据需要调整字体大小，建议采用</a:t>
              </a:r>
              <a:r>
                <a:rPr lang="en-US" altLang="zh-CN" sz="941">
                  <a:solidFill>
                    <a:srgbClr val="808080"/>
                  </a:solidFill>
                  <a:latin typeface="微软雅黑" pitchFamily="34" charset="-122"/>
                  <a:ea typeface="微软雅黑" pitchFamily="34" charset="-122"/>
                </a:rPr>
                <a:t>1.5</a:t>
              </a:r>
              <a:r>
                <a:rPr lang="zh-CN" altLang="en-US" sz="941">
                  <a:solidFill>
                    <a:srgbClr val="808080"/>
                  </a:solidFill>
                  <a:latin typeface="微软雅黑" pitchFamily="34" charset="-122"/>
                  <a:ea typeface="微软雅黑" pitchFamily="34" charset="-122"/>
                </a:rPr>
                <a:t>倍行距和两端对齐方式。</a:t>
              </a:r>
            </a:p>
          </p:txBody>
        </p:sp>
      </p:grpSp>
      <p:grpSp>
        <p:nvGrpSpPr>
          <p:cNvPr id="65552" name="组合 18"/>
          <p:cNvGrpSpPr>
            <a:grpSpLocks/>
          </p:cNvGrpSpPr>
          <p:nvPr/>
        </p:nvGrpSpPr>
        <p:grpSpPr bwMode="auto">
          <a:xfrm>
            <a:off x="2993750" y="1160731"/>
            <a:ext cx="2148630" cy="715314"/>
            <a:chOff x="4006936" y="791417"/>
            <a:chExt cx="2148546" cy="723886"/>
          </a:xfrm>
        </p:grpSpPr>
        <p:sp>
          <p:nvSpPr>
            <p:cNvPr id="70674" name="TextBox 81"/>
            <p:cNvSpPr txBox="1">
              <a:spLocks noChangeArrowheads="1"/>
            </p:cNvSpPr>
            <p:nvPr/>
          </p:nvSpPr>
          <p:spPr bwMode="auto">
            <a:xfrm>
              <a:off x="4006936" y="791417"/>
              <a:ext cx="2148546" cy="243277"/>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129" b="1">
                  <a:solidFill>
                    <a:srgbClr val="808080"/>
                  </a:solidFill>
                  <a:latin typeface="Arial" charset="0"/>
                  <a:ea typeface="微软雅黑" pitchFamily="34" charset="-122"/>
                </a:rPr>
                <a:t>请在此处添加标题内容</a:t>
              </a:r>
            </a:p>
          </p:txBody>
        </p:sp>
        <p:sp>
          <p:nvSpPr>
            <p:cNvPr id="70675" name="TextBox 82"/>
            <p:cNvSpPr txBox="1">
              <a:spLocks noChangeArrowheads="1"/>
            </p:cNvSpPr>
            <p:nvPr/>
          </p:nvSpPr>
          <p:spPr bwMode="auto">
            <a:xfrm>
              <a:off x="4087562" y="1005984"/>
              <a:ext cx="2067920" cy="509319"/>
            </a:xfrm>
            <a:prstGeom prst="rect">
              <a:avLst/>
            </a:prstGeom>
            <a:noFill/>
            <a:ln w="9525">
              <a:noFill/>
              <a:miter lim="800000"/>
              <a:headEnd/>
              <a:tailEnd/>
            </a:ln>
          </p:spPr>
          <p:txBody>
            <a:bodyPr lIns="0" tIns="34136" rIns="0" bIns="34136">
              <a:spAutoFit/>
            </a:bodyPr>
            <a:lstStyle/>
            <a:p>
              <a:pPr algn="just" defTabSz="682394" fontAlgn="base">
                <a:lnSpc>
                  <a:spcPct val="150000"/>
                </a:lnSpc>
                <a:spcBef>
                  <a:spcPct val="0"/>
                </a:spcBef>
                <a:spcAft>
                  <a:spcPct val="0"/>
                </a:spcAft>
              </a:pPr>
              <a:r>
                <a:rPr lang="zh-CN" altLang="en-US" sz="941">
                  <a:solidFill>
                    <a:srgbClr val="808080"/>
                  </a:solidFill>
                  <a:latin typeface="微软雅黑" pitchFamily="34" charset="-122"/>
                  <a:ea typeface="微软雅黑" pitchFamily="34" charset="-122"/>
                </a:rPr>
                <a:t>在此添加正文并根据需要调整字体大小，建议采用</a:t>
              </a:r>
              <a:r>
                <a:rPr lang="en-US" altLang="zh-CN" sz="941">
                  <a:solidFill>
                    <a:srgbClr val="808080"/>
                  </a:solidFill>
                  <a:latin typeface="微软雅黑" pitchFamily="34" charset="-122"/>
                  <a:ea typeface="微软雅黑" pitchFamily="34" charset="-122"/>
                </a:rPr>
                <a:t>1.5</a:t>
              </a:r>
              <a:r>
                <a:rPr lang="zh-CN" altLang="en-US" sz="941">
                  <a:solidFill>
                    <a:srgbClr val="808080"/>
                  </a:solidFill>
                  <a:latin typeface="微软雅黑" pitchFamily="34" charset="-122"/>
                  <a:ea typeface="微软雅黑" pitchFamily="34" charset="-122"/>
                </a:rPr>
                <a:t>倍行距和两端对齐方式。</a:t>
              </a:r>
            </a:p>
          </p:txBody>
        </p:sp>
      </p:grpSp>
      <p:sp>
        <p:nvSpPr>
          <p:cNvPr id="65553" name="AutoShape 23"/>
          <p:cNvSpPr>
            <a:spLocks noChangeArrowheads="1"/>
          </p:cNvSpPr>
          <p:nvPr/>
        </p:nvSpPr>
        <p:spPr bwMode="auto">
          <a:xfrm>
            <a:off x="6807234" y="1284663"/>
            <a:ext cx="609202" cy="542010"/>
          </a:xfrm>
          <a:prstGeom prst="wedgeEllipseCallout">
            <a:avLst>
              <a:gd name="adj1" fmla="val -43750"/>
              <a:gd name="adj2" fmla="val 70000"/>
            </a:avLst>
          </a:prstGeom>
          <a:solidFill>
            <a:schemeClr val="accent1"/>
          </a:solidFill>
          <a:ln w="9525">
            <a:solidFill>
              <a:schemeClr val="tx1"/>
            </a:solidFill>
            <a:miter lim="800000"/>
            <a:headEnd/>
            <a:tailEnd/>
          </a:ln>
        </p:spPr>
        <p:txBody>
          <a:bodyPr/>
          <a:lstStyle/>
          <a:p>
            <a:pPr algn="ctr" defTabSz="860085" fontAlgn="base">
              <a:spcBef>
                <a:spcPct val="0"/>
              </a:spcBef>
              <a:spcAft>
                <a:spcPct val="0"/>
              </a:spcAft>
            </a:pPr>
            <a:r>
              <a:rPr lang="zh-CN" altLang="en-US" sz="752">
                <a:solidFill>
                  <a:srgbClr val="000000"/>
                </a:solidFill>
                <a:latin typeface="Arial" charset="0"/>
                <a:ea typeface="微软雅黑" pitchFamily="34" charset="-122"/>
              </a:rPr>
              <a:t>添加标题内容</a:t>
            </a:r>
          </a:p>
        </p:txBody>
      </p:sp>
    </p:spTree>
    <p:extLst>
      <p:ext uri="{BB962C8B-B14F-4D97-AF65-F5344CB8AC3E}">
        <p14:creationId xmlns:p14="http://schemas.microsoft.com/office/powerpoint/2010/main" val="1650563801"/>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5551"/>
                                        </p:tgtEl>
                                        <p:attrNameLst>
                                          <p:attrName>style.visibility</p:attrName>
                                        </p:attrNameLst>
                                      </p:cBhvr>
                                      <p:to>
                                        <p:strVal val="visible"/>
                                      </p:to>
                                    </p:set>
                                    <p:animEffect transition="in" filter="wipe(left)">
                                      <p:cBhvr>
                                        <p:cTn id="7" dur="500"/>
                                        <p:tgtEl>
                                          <p:spTgt spid="6555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5552"/>
                                        </p:tgtEl>
                                        <p:attrNameLst>
                                          <p:attrName>style.visibility</p:attrName>
                                        </p:attrNameLst>
                                      </p:cBhvr>
                                      <p:to>
                                        <p:strVal val="visible"/>
                                      </p:to>
                                    </p:set>
                                    <p:animEffect transition="in" filter="wipe(left)">
                                      <p:cBhvr>
                                        <p:cTn id="11" dur="500"/>
                                        <p:tgtEl>
                                          <p:spTgt spid="655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5549"/>
                                        </p:tgtEl>
                                        <p:attrNameLst>
                                          <p:attrName>style.visibility</p:attrName>
                                        </p:attrNameLst>
                                      </p:cBhvr>
                                      <p:to>
                                        <p:strVal val="visible"/>
                                      </p:to>
                                    </p:set>
                                    <p:animEffect transition="in" filter="wipe(left)">
                                      <p:cBhvr>
                                        <p:cTn id="15" dur="500"/>
                                        <p:tgtEl>
                                          <p:spTgt spid="6554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5537"/>
                                        </p:tgtEl>
                                        <p:attrNameLst>
                                          <p:attrName>style.visibility</p:attrName>
                                        </p:attrNameLst>
                                      </p:cBhvr>
                                      <p:to>
                                        <p:strVal val="visible"/>
                                      </p:to>
                                    </p:set>
                                    <p:animEffect transition="in" filter="wipe(down)">
                                      <p:cBhvr>
                                        <p:cTn id="19" dur="500"/>
                                        <p:tgtEl>
                                          <p:spTgt spid="6553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65538"/>
                                        </p:tgtEl>
                                        <p:attrNameLst>
                                          <p:attrName>style.visibility</p:attrName>
                                        </p:attrNameLst>
                                      </p:cBhvr>
                                      <p:to>
                                        <p:strVal val="visible"/>
                                      </p:to>
                                    </p:set>
                                    <p:animEffect transition="in" filter="wipe(down)">
                                      <p:cBhvr>
                                        <p:cTn id="22" dur="500"/>
                                        <p:tgtEl>
                                          <p:spTgt spid="6553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65539"/>
                                        </p:tgtEl>
                                        <p:attrNameLst>
                                          <p:attrName>style.visibility</p:attrName>
                                        </p:attrNameLst>
                                      </p:cBhvr>
                                      <p:to>
                                        <p:strVal val="visible"/>
                                      </p:to>
                                    </p:set>
                                    <p:animEffect transition="in" filter="wipe(down)">
                                      <p:cBhvr>
                                        <p:cTn id="25" dur="500"/>
                                        <p:tgtEl>
                                          <p:spTgt spid="65539"/>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65540"/>
                                        </p:tgtEl>
                                        <p:attrNameLst>
                                          <p:attrName>style.visibility</p:attrName>
                                        </p:attrNameLst>
                                      </p:cBhvr>
                                      <p:to>
                                        <p:strVal val="visible"/>
                                      </p:to>
                                    </p:set>
                                    <p:animEffect transition="in" filter="wipe(down)">
                                      <p:cBhvr>
                                        <p:cTn id="28" dur="500"/>
                                        <p:tgtEl>
                                          <p:spTgt spid="65540"/>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65541"/>
                                        </p:tgtEl>
                                        <p:attrNameLst>
                                          <p:attrName>style.visibility</p:attrName>
                                        </p:attrNameLst>
                                      </p:cBhvr>
                                      <p:to>
                                        <p:strVal val="visible"/>
                                      </p:to>
                                    </p:set>
                                    <p:animEffect transition="in" filter="wipe(down)">
                                      <p:cBhvr>
                                        <p:cTn id="31" dur="500"/>
                                        <p:tgtEl>
                                          <p:spTgt spid="65541"/>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65542"/>
                                        </p:tgtEl>
                                        <p:attrNameLst>
                                          <p:attrName>style.visibility</p:attrName>
                                        </p:attrNameLst>
                                      </p:cBhvr>
                                      <p:to>
                                        <p:strVal val="visible"/>
                                      </p:to>
                                    </p:set>
                                    <p:animEffect transition="in" filter="wipe(down)">
                                      <p:cBhvr>
                                        <p:cTn id="34" dur="500"/>
                                        <p:tgtEl>
                                          <p:spTgt spid="65542"/>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65543"/>
                                        </p:tgtEl>
                                        <p:attrNameLst>
                                          <p:attrName>style.visibility</p:attrName>
                                        </p:attrNameLst>
                                      </p:cBhvr>
                                      <p:to>
                                        <p:strVal val="visible"/>
                                      </p:to>
                                    </p:set>
                                    <p:animEffect transition="in" filter="wipe(down)">
                                      <p:cBhvr>
                                        <p:cTn id="37" dur="500"/>
                                        <p:tgtEl>
                                          <p:spTgt spid="6554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65544"/>
                                        </p:tgtEl>
                                        <p:attrNameLst>
                                          <p:attrName>style.visibility</p:attrName>
                                        </p:attrNameLst>
                                      </p:cBhvr>
                                      <p:to>
                                        <p:strVal val="visible"/>
                                      </p:to>
                                    </p:set>
                                    <p:animEffect transition="in" filter="wipe(down)">
                                      <p:cBhvr>
                                        <p:cTn id="40" dur="500"/>
                                        <p:tgtEl>
                                          <p:spTgt spid="6554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5545"/>
                                        </p:tgtEl>
                                        <p:attrNameLst>
                                          <p:attrName>style.visibility</p:attrName>
                                        </p:attrNameLst>
                                      </p:cBhvr>
                                      <p:to>
                                        <p:strVal val="visible"/>
                                      </p:to>
                                    </p:set>
                                    <p:animEffect transition="in" filter="wipe(down)">
                                      <p:cBhvr>
                                        <p:cTn id="43" dur="500"/>
                                        <p:tgtEl>
                                          <p:spTgt spid="65545"/>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65546"/>
                                        </p:tgtEl>
                                        <p:attrNameLst>
                                          <p:attrName>style.visibility</p:attrName>
                                        </p:attrNameLst>
                                      </p:cBhvr>
                                      <p:to>
                                        <p:strVal val="visible"/>
                                      </p:to>
                                    </p:set>
                                    <p:animEffect transition="in" filter="wipe(down)">
                                      <p:cBhvr>
                                        <p:cTn id="46" dur="500"/>
                                        <p:tgtEl>
                                          <p:spTgt spid="65546"/>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65547"/>
                                        </p:tgtEl>
                                        <p:attrNameLst>
                                          <p:attrName>style.visibility</p:attrName>
                                        </p:attrNameLst>
                                      </p:cBhvr>
                                      <p:to>
                                        <p:strVal val="visible"/>
                                      </p:to>
                                    </p:set>
                                    <p:animEffect transition="in" filter="wipe(down)">
                                      <p:cBhvr>
                                        <p:cTn id="49" dur="500"/>
                                        <p:tgtEl>
                                          <p:spTgt spid="655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65548"/>
                                        </p:tgtEl>
                                        <p:attrNameLst>
                                          <p:attrName>style.visibility</p:attrName>
                                        </p:attrNameLst>
                                      </p:cBhvr>
                                      <p:to>
                                        <p:strVal val="visible"/>
                                      </p:to>
                                    </p:set>
                                    <p:animEffect transition="in" filter="wipe(down)">
                                      <p:cBhvr>
                                        <p:cTn id="52" dur="500"/>
                                        <p:tgtEl>
                                          <p:spTgt spid="65548"/>
                                        </p:tgtEl>
                                      </p:cBhvr>
                                    </p:animEffect>
                                  </p:childTnLst>
                                </p:cTn>
                              </p:par>
                            </p:childTnLst>
                          </p:cTn>
                        </p:par>
                        <p:par>
                          <p:cTn id="53" fill="hold">
                            <p:stCondLst>
                              <p:cond delay="2000"/>
                            </p:stCondLst>
                            <p:childTnLst>
                              <p:par>
                                <p:cTn id="54" presetID="22" presetClass="entr" presetSubtype="4" fill="hold" grpId="0" nodeType="afterEffect">
                                  <p:stCondLst>
                                    <p:cond delay="0"/>
                                  </p:stCondLst>
                                  <p:childTnLst>
                                    <p:set>
                                      <p:cBhvr>
                                        <p:cTn id="55" dur="1" fill="hold">
                                          <p:stCondLst>
                                            <p:cond delay="0"/>
                                          </p:stCondLst>
                                        </p:cTn>
                                        <p:tgtEl>
                                          <p:spTgt spid="65553"/>
                                        </p:tgtEl>
                                        <p:attrNameLst>
                                          <p:attrName>style.visibility</p:attrName>
                                        </p:attrNameLst>
                                      </p:cBhvr>
                                      <p:to>
                                        <p:strVal val="visible"/>
                                      </p:to>
                                    </p:set>
                                    <p:animEffect transition="in" filter="wipe(down)">
                                      <p:cBhvr>
                                        <p:cTn id="56" dur="500"/>
                                        <p:tgtEl>
                                          <p:spTgt spid="65553"/>
                                        </p:tgtEl>
                                      </p:cBhvr>
                                    </p:animEffect>
                                  </p:childTnLst>
                                </p:cTn>
                              </p:par>
                            </p:childTnLst>
                          </p:cTn>
                        </p:par>
                        <p:par>
                          <p:cTn id="57" fill="hold">
                            <p:stCondLst>
                              <p:cond delay="2500"/>
                            </p:stCondLst>
                            <p:childTnLst>
                              <p:par>
                                <p:cTn id="58" presetID="47" presetClass="entr" presetSubtype="0" fill="hold" grpId="0" nodeType="afterEffect">
                                  <p:stCondLst>
                                    <p:cond delay="0"/>
                                  </p:stCondLst>
                                  <p:childTnLst>
                                    <p:set>
                                      <p:cBhvr>
                                        <p:cTn id="59" dur="1" fill="hold">
                                          <p:stCondLst>
                                            <p:cond delay="0"/>
                                          </p:stCondLst>
                                        </p:cTn>
                                        <p:tgtEl>
                                          <p:spTgt spid="65550"/>
                                        </p:tgtEl>
                                        <p:attrNameLst>
                                          <p:attrName>style.visibility</p:attrName>
                                        </p:attrNameLst>
                                      </p:cBhvr>
                                      <p:to>
                                        <p:strVal val="visible"/>
                                      </p:to>
                                    </p:set>
                                    <p:animEffect transition="in" filter="fade">
                                      <p:cBhvr>
                                        <p:cTn id="60" dur="1000"/>
                                        <p:tgtEl>
                                          <p:spTgt spid="65550"/>
                                        </p:tgtEl>
                                      </p:cBhvr>
                                    </p:animEffect>
                                    <p:anim calcmode="lin" valueType="num">
                                      <p:cBhvr>
                                        <p:cTn id="61" dur="1000" fill="hold"/>
                                        <p:tgtEl>
                                          <p:spTgt spid="65550"/>
                                        </p:tgtEl>
                                        <p:attrNameLst>
                                          <p:attrName>ppt_x</p:attrName>
                                        </p:attrNameLst>
                                      </p:cBhvr>
                                      <p:tavLst>
                                        <p:tav tm="0">
                                          <p:val>
                                            <p:strVal val="#ppt_x"/>
                                          </p:val>
                                        </p:tav>
                                        <p:tav tm="100000">
                                          <p:val>
                                            <p:strVal val="#ppt_x"/>
                                          </p:val>
                                        </p:tav>
                                      </p:tavLst>
                                    </p:anim>
                                    <p:anim calcmode="lin" valueType="num">
                                      <p:cBhvr>
                                        <p:cTn id="62" dur="1000" fill="hold"/>
                                        <p:tgtEl>
                                          <p:spTgt spid="655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 grpId="0" animBg="1"/>
      <p:bldP spid="65538" grpId="0" animBg="1"/>
      <p:bldP spid="65539" grpId="0" animBg="1"/>
      <p:bldP spid="65540" grpId="0" animBg="1"/>
      <p:bldP spid="65541" grpId="0" animBg="1"/>
      <p:bldP spid="65542" grpId="0" animBg="1"/>
      <p:bldP spid="65543" grpId="0" animBg="1"/>
      <p:bldP spid="65544" grpId="0" animBg="1"/>
      <p:bldP spid="65545" grpId="0" animBg="1"/>
      <p:bldP spid="65546" grpId="0" animBg="1"/>
      <p:bldP spid="65547" grpId="0" animBg="1"/>
      <p:bldP spid="65548" grpId="0" animBg="1"/>
      <p:bldP spid="65549" grpId="0" animBg="1"/>
      <p:bldP spid="65550" grpId="0"/>
      <p:bldP spid="6555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4" name="图片 3"/>
          <p:cNvPicPr>
            <a:picLocks noChangeAspect="1"/>
          </p:cNvPicPr>
          <p:nvPr/>
        </p:nvPicPr>
        <p:blipFill rotWithShape="1">
          <a:blip r:embed="rId4" cstate="screen">
            <a:extLst>
              <a:ext uri="{28A0092B-C50C-407E-A947-70E740481C1C}">
                <a14:useLocalDpi xmlns:a14="http://schemas.microsoft.com/office/drawing/2010/main"/>
              </a:ext>
            </a:extLst>
          </a:blip>
          <a:srcRect t="-5056"/>
          <a:stretch/>
        </p:blipFill>
        <p:spPr>
          <a:xfrm>
            <a:off x="0" y="2429327"/>
            <a:ext cx="9173029" cy="2714173"/>
          </a:xfrm>
          <a:prstGeom prst="rect">
            <a:avLst/>
          </a:prstGeom>
        </p:spPr>
      </p:pic>
      <p:sp>
        <p:nvSpPr>
          <p:cNvPr id="21" name="椭圆 20"/>
          <p:cNvSpPr>
            <a:spLocks noChangeArrowheads="1"/>
          </p:cNvSpPr>
          <p:nvPr/>
        </p:nvSpPr>
        <p:spPr bwMode="auto">
          <a:xfrm>
            <a:off x="890135" y="1513113"/>
            <a:ext cx="1427162" cy="1409700"/>
          </a:xfrm>
          <a:prstGeom prst="ellipse">
            <a:avLst/>
          </a:prstGeom>
          <a:solidFill>
            <a:srgbClr val="009900"/>
          </a:solidFill>
          <a:ln w="9525" algn="ctr">
            <a:noFill/>
            <a:miter lim="800000"/>
            <a:headEnd/>
            <a:tailEnd/>
          </a:ln>
        </p:spPr>
        <p:txBody>
          <a:bodyPr lIns="72585" tIns="36293" rIns="72585" bIns="36293" anchor="ctr"/>
          <a:lstStyle/>
          <a:p>
            <a:pPr marL="0" marR="0" lvl="0" indent="0" algn="ctr" defTabSz="725488" eaLnBrk="1" fontAlgn="base" latinLnBrk="0" hangingPunct="1">
              <a:lnSpc>
                <a:spcPct val="100000"/>
              </a:lnSpc>
              <a:spcBef>
                <a:spcPct val="0"/>
              </a:spcBef>
              <a:spcAft>
                <a:spcPct val="0"/>
              </a:spcAft>
              <a:buClrTx/>
              <a:buSzTx/>
              <a:buFontTx/>
              <a:buNone/>
              <a:tabLst/>
              <a:defRPr/>
            </a:pPr>
            <a:r>
              <a:rPr kumimoji="0" lang="en-US" altLang="zh-CN" sz="4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02</a:t>
            </a:r>
            <a:endParaRPr kumimoji="0" lang="en-US" altLang="zh-CN" sz="4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3" name="AutoShape 51"/>
          <p:cNvSpPr>
            <a:spLocks noChangeArrowheads="1"/>
          </p:cNvSpPr>
          <p:nvPr/>
        </p:nvSpPr>
        <p:spPr bwMode="gray">
          <a:xfrm>
            <a:off x="2470154" y="2008413"/>
            <a:ext cx="371475"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defTabSz="725488"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endParaRPr>
          </a:p>
        </p:txBody>
      </p:sp>
      <p:sp>
        <p:nvSpPr>
          <p:cNvPr id="28" name="TextBox 6"/>
          <p:cNvSpPr txBox="1">
            <a:spLocks noChangeArrowheads="1"/>
          </p:cNvSpPr>
          <p:nvPr/>
        </p:nvSpPr>
        <p:spPr bwMode="auto">
          <a:xfrm>
            <a:off x="2655891" y="1666564"/>
            <a:ext cx="5460542" cy="769441"/>
          </a:xfrm>
          <a:prstGeom prst="rect">
            <a:avLst/>
          </a:prstGeom>
          <a:noFill/>
          <a:ln w="9525">
            <a:noFill/>
            <a:miter lim="800000"/>
            <a:headEnd/>
            <a:tailEnd/>
          </a:ln>
        </p:spPr>
        <p:txBody>
          <a:bodyPr wrap="square">
            <a:spAutoFit/>
          </a:bodyPr>
          <a:lstStyle/>
          <a:p>
            <a:pPr algn="ctr" defTabSz="966788" fontAlgn="base">
              <a:spcBef>
                <a:spcPct val="0"/>
              </a:spcBef>
              <a:spcAft>
                <a:spcPct val="0"/>
              </a:spcAft>
            </a:pPr>
            <a:r>
              <a:rPr lang="zh-CN" altLang="en-US" sz="4400" b="1" dirty="0" smtClean="0">
                <a:solidFill>
                  <a:srgbClr val="009900"/>
                </a:solidFill>
                <a:latin typeface="微软雅黑" pitchFamily="34" charset="-122"/>
                <a:ea typeface="微软雅黑" pitchFamily="34" charset="-122"/>
              </a:rPr>
              <a:t>单击添加标题内容</a:t>
            </a:r>
            <a:endParaRPr lang="zh-CN" altLang="en-US" sz="4400" b="1" dirty="0">
              <a:solidFill>
                <a:srgbClr val="009900"/>
              </a:solidFill>
              <a:latin typeface="微软雅黑" pitchFamily="34" charset="-122"/>
              <a:ea typeface="微软雅黑" pitchFamily="34" charset="-122"/>
            </a:endParaRPr>
          </a:p>
        </p:txBody>
      </p:sp>
      <p:sp>
        <p:nvSpPr>
          <p:cNvPr id="2" name="文本框 1"/>
          <p:cNvSpPr txBox="1"/>
          <p:nvPr/>
        </p:nvSpPr>
        <p:spPr>
          <a:xfrm>
            <a:off x="648835" y="286672"/>
            <a:ext cx="1569660" cy="646331"/>
          </a:xfrm>
          <a:prstGeom prst="rect">
            <a:avLst/>
          </a:prstGeom>
          <a:noFill/>
        </p:spPr>
        <p:txBody>
          <a:bodyPr wrap="none" rtlCol="0">
            <a:spAutoFit/>
          </a:bodyPr>
          <a:lstStyle/>
          <a:p>
            <a:r>
              <a:rPr lang="zh-CN" altLang="en-US" sz="3600" i="1" dirty="0" smtClean="0">
                <a:solidFill>
                  <a:srgbClr val="61AF00"/>
                </a:solidFill>
                <a:latin typeface="微软雅黑" panose="020B0503020204020204" pitchFamily="34" charset="-122"/>
                <a:ea typeface="微软雅黑" panose="020B0503020204020204" pitchFamily="34" charset="-122"/>
              </a:rPr>
              <a:t>过渡页</a:t>
            </a:r>
            <a:endParaRPr lang="zh-CN" altLang="en-US" sz="3600" i="1" dirty="0">
              <a:solidFill>
                <a:srgbClr val="61AF00"/>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a:off x="648835" y="1025642"/>
            <a:ext cx="7653336"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sp>
        <p:nvSpPr>
          <p:cNvPr id="17" name="TextBox 6"/>
          <p:cNvSpPr txBox="1">
            <a:spLocks noChangeArrowheads="1"/>
          </p:cNvSpPr>
          <p:nvPr/>
        </p:nvSpPr>
        <p:spPr bwMode="auto">
          <a:xfrm>
            <a:off x="2655891" y="2340917"/>
            <a:ext cx="5460542" cy="461665"/>
          </a:xfrm>
          <a:prstGeom prst="rect">
            <a:avLst/>
          </a:prstGeom>
          <a:noFill/>
          <a:ln w="9525">
            <a:noFill/>
            <a:miter lim="800000"/>
            <a:headEnd/>
            <a:tailEnd/>
          </a:ln>
        </p:spPr>
        <p:txBody>
          <a:bodyPr wrap="square">
            <a:spAutoFit/>
          </a:bodyPr>
          <a:lstStyle/>
          <a:p>
            <a:pPr algn="ctr" defTabSz="966788" fontAlgn="base">
              <a:spcBef>
                <a:spcPct val="0"/>
              </a:spcBef>
              <a:spcAft>
                <a:spcPct val="0"/>
              </a:spcAft>
            </a:pPr>
            <a:r>
              <a:rPr lang="zh-CN" altLang="en-US" sz="2400" dirty="0" smtClean="0">
                <a:solidFill>
                  <a:srgbClr val="009900"/>
                </a:solidFill>
                <a:latin typeface="微软雅黑" pitchFamily="34" charset="-122"/>
                <a:ea typeface="微软雅黑" pitchFamily="34" charset="-122"/>
              </a:rPr>
              <a:t>单击此处添加文字内容</a:t>
            </a:r>
            <a:endParaRPr lang="zh-CN" altLang="en-US" sz="2400" dirty="0">
              <a:solidFill>
                <a:srgbClr val="009900"/>
              </a:solidFill>
              <a:latin typeface="微软雅黑" pitchFamily="34" charset="-122"/>
              <a:ea typeface="微软雅黑" pitchFamily="34" charset="-122"/>
            </a:endParaRPr>
          </a:p>
        </p:txBody>
      </p:sp>
    </p:spTree>
    <p:extLst>
      <p:ext uri="{BB962C8B-B14F-4D97-AF65-F5344CB8AC3E}">
        <p14:creationId xmlns:p14="http://schemas.microsoft.com/office/powerpoint/2010/main" val="277527209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195" name="Group 59"/>
          <p:cNvGrpSpPr>
            <a:grpSpLocks/>
          </p:cNvGrpSpPr>
          <p:nvPr/>
        </p:nvGrpSpPr>
        <p:grpSpPr bwMode="auto">
          <a:xfrm>
            <a:off x="1524498" y="1023363"/>
            <a:ext cx="5215544" cy="3850813"/>
            <a:chOff x="721" y="537"/>
            <a:chExt cx="3871" cy="2418"/>
          </a:xfrm>
        </p:grpSpPr>
        <p:grpSp>
          <p:nvGrpSpPr>
            <p:cNvPr id="82956" name="Group 53"/>
            <p:cNvGrpSpPr>
              <a:grpSpLocks/>
            </p:cNvGrpSpPr>
            <p:nvPr/>
          </p:nvGrpSpPr>
          <p:grpSpPr bwMode="auto">
            <a:xfrm>
              <a:off x="2268" y="1579"/>
              <a:ext cx="1782" cy="844"/>
              <a:chOff x="2268" y="1579"/>
              <a:chExt cx="1782" cy="844"/>
            </a:xfrm>
          </p:grpSpPr>
          <p:sp>
            <p:nvSpPr>
              <p:cNvPr id="82998" name="Freeform 14"/>
              <p:cNvSpPr>
                <a:spLocks/>
              </p:cNvSpPr>
              <p:nvPr/>
            </p:nvSpPr>
            <p:spPr bwMode="auto">
              <a:xfrm>
                <a:off x="2268" y="1858"/>
                <a:ext cx="753" cy="565"/>
              </a:xfrm>
              <a:custGeom>
                <a:avLst/>
                <a:gdLst>
                  <a:gd name="T0" fmla="*/ 0 w 2963"/>
                  <a:gd name="T1" fmla="*/ 0 h 3007"/>
                  <a:gd name="T2" fmla="*/ 0 w 2963"/>
                  <a:gd name="T3" fmla="*/ 0 h 3007"/>
                  <a:gd name="T4" fmla="*/ 0 w 2963"/>
                  <a:gd name="T5" fmla="*/ 0 h 3007"/>
                  <a:gd name="T6" fmla="*/ 0 w 2963"/>
                  <a:gd name="T7" fmla="*/ 0 h 3007"/>
                  <a:gd name="T8" fmla="*/ 0 w 2963"/>
                  <a:gd name="T9" fmla="*/ 0 h 3007"/>
                  <a:gd name="T10" fmla="*/ 0 w 2963"/>
                  <a:gd name="T11" fmla="*/ 0 h 3007"/>
                  <a:gd name="T12" fmla="*/ 0 w 2963"/>
                  <a:gd name="T13" fmla="*/ 0 h 3007"/>
                  <a:gd name="T14" fmla="*/ 0 w 2963"/>
                  <a:gd name="T15" fmla="*/ 0 h 3007"/>
                  <a:gd name="T16" fmla="*/ 0 w 2963"/>
                  <a:gd name="T17" fmla="*/ 0 h 3007"/>
                  <a:gd name="T18" fmla="*/ 0 w 2963"/>
                  <a:gd name="T19" fmla="*/ 0 h 3007"/>
                  <a:gd name="T20" fmla="*/ 0 w 2963"/>
                  <a:gd name="T21" fmla="*/ 0 h 3007"/>
                  <a:gd name="T22" fmla="*/ 0 w 2963"/>
                  <a:gd name="T23" fmla="*/ 0 h 3007"/>
                  <a:gd name="T24" fmla="*/ 0 w 2963"/>
                  <a:gd name="T25" fmla="*/ 0 h 3007"/>
                  <a:gd name="T26" fmla="*/ 0 w 2963"/>
                  <a:gd name="T27" fmla="*/ 0 h 3007"/>
                  <a:gd name="T28" fmla="*/ 0 w 2963"/>
                  <a:gd name="T29" fmla="*/ 0 h 3007"/>
                  <a:gd name="T30" fmla="*/ 0 w 2963"/>
                  <a:gd name="T31" fmla="*/ 0 h 3007"/>
                  <a:gd name="T32" fmla="*/ 0 w 2963"/>
                  <a:gd name="T33" fmla="*/ 0 h 3007"/>
                  <a:gd name="T34" fmla="*/ 0 w 2963"/>
                  <a:gd name="T35" fmla="*/ 0 h 3007"/>
                  <a:gd name="T36" fmla="*/ 0 w 2963"/>
                  <a:gd name="T37" fmla="*/ 0 h 3007"/>
                  <a:gd name="T38" fmla="*/ 0 w 2963"/>
                  <a:gd name="T39" fmla="*/ 0 h 3007"/>
                  <a:gd name="T40" fmla="*/ 0 w 2963"/>
                  <a:gd name="T41" fmla="*/ 0 h 3007"/>
                  <a:gd name="T42" fmla="*/ 0 w 2963"/>
                  <a:gd name="T43" fmla="*/ 0 h 3007"/>
                  <a:gd name="T44" fmla="*/ 0 w 2963"/>
                  <a:gd name="T45" fmla="*/ 0 h 3007"/>
                  <a:gd name="T46" fmla="*/ 0 w 2963"/>
                  <a:gd name="T47" fmla="*/ 0 h 3007"/>
                  <a:gd name="T48" fmla="*/ 0 w 2963"/>
                  <a:gd name="T49" fmla="*/ 0 h 3007"/>
                  <a:gd name="T50" fmla="*/ 0 w 2963"/>
                  <a:gd name="T51" fmla="*/ 0 h 3007"/>
                  <a:gd name="T52" fmla="*/ 0 w 2963"/>
                  <a:gd name="T53" fmla="*/ 0 h 3007"/>
                  <a:gd name="T54" fmla="*/ 0 w 2963"/>
                  <a:gd name="T55" fmla="*/ 0 h 3007"/>
                  <a:gd name="T56" fmla="*/ 0 w 2963"/>
                  <a:gd name="T57" fmla="*/ 0 h 3007"/>
                  <a:gd name="T58" fmla="*/ 0 w 2963"/>
                  <a:gd name="T59" fmla="*/ 0 h 3007"/>
                  <a:gd name="T60" fmla="*/ 0 w 2963"/>
                  <a:gd name="T61" fmla="*/ 0 h 3007"/>
                  <a:gd name="T62" fmla="*/ 0 w 2963"/>
                  <a:gd name="T63" fmla="*/ 0 h 3007"/>
                  <a:gd name="T64" fmla="*/ 0 w 2963"/>
                  <a:gd name="T65" fmla="*/ 0 h 3007"/>
                  <a:gd name="T66" fmla="*/ 0 w 2963"/>
                  <a:gd name="T67" fmla="*/ 0 h 3007"/>
                  <a:gd name="T68" fmla="*/ 0 w 2963"/>
                  <a:gd name="T69" fmla="*/ 0 h 3007"/>
                  <a:gd name="T70" fmla="*/ 0 w 2963"/>
                  <a:gd name="T71" fmla="*/ 0 h 3007"/>
                  <a:gd name="T72" fmla="*/ 0 w 2963"/>
                  <a:gd name="T73" fmla="*/ 0 h 3007"/>
                  <a:gd name="T74" fmla="*/ 0 w 2963"/>
                  <a:gd name="T75" fmla="*/ 0 h 3007"/>
                  <a:gd name="T76" fmla="*/ 0 w 2963"/>
                  <a:gd name="T77" fmla="*/ 0 h 3007"/>
                  <a:gd name="T78" fmla="*/ 0 w 2963"/>
                  <a:gd name="T79" fmla="*/ 0 h 3007"/>
                  <a:gd name="T80" fmla="*/ 0 w 2963"/>
                  <a:gd name="T81" fmla="*/ 0 h 3007"/>
                  <a:gd name="T82" fmla="*/ 0 w 2963"/>
                  <a:gd name="T83" fmla="*/ 0 h 3007"/>
                  <a:gd name="T84" fmla="*/ 0 w 2963"/>
                  <a:gd name="T85" fmla="*/ 0 h 3007"/>
                  <a:gd name="T86" fmla="*/ 0 w 2963"/>
                  <a:gd name="T87" fmla="*/ 0 h 3007"/>
                  <a:gd name="T88" fmla="*/ 0 w 2963"/>
                  <a:gd name="T89" fmla="*/ 0 h 3007"/>
                  <a:gd name="T90" fmla="*/ 0 w 2963"/>
                  <a:gd name="T91" fmla="*/ 0 h 300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963"/>
                  <a:gd name="T139" fmla="*/ 0 h 3007"/>
                  <a:gd name="T140" fmla="*/ 2963 w 2963"/>
                  <a:gd name="T141" fmla="*/ 3007 h 300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bg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99" name="Freeform 25"/>
              <p:cNvSpPr>
                <a:spLocks/>
              </p:cNvSpPr>
              <p:nvPr/>
            </p:nvSpPr>
            <p:spPr bwMode="auto">
              <a:xfrm>
                <a:off x="3555" y="1579"/>
                <a:ext cx="495" cy="250"/>
              </a:xfrm>
              <a:custGeom>
                <a:avLst/>
                <a:gdLst>
                  <a:gd name="T0" fmla="*/ 0 w 1952"/>
                  <a:gd name="T1" fmla="*/ 0 h 1326"/>
                  <a:gd name="T2" fmla="*/ 0 w 1952"/>
                  <a:gd name="T3" fmla="*/ 0 h 1326"/>
                  <a:gd name="T4" fmla="*/ 0 w 1952"/>
                  <a:gd name="T5" fmla="*/ 0 h 1326"/>
                  <a:gd name="T6" fmla="*/ 0 w 1952"/>
                  <a:gd name="T7" fmla="*/ 0 h 1326"/>
                  <a:gd name="T8" fmla="*/ 0 w 1952"/>
                  <a:gd name="T9" fmla="*/ 0 h 1326"/>
                  <a:gd name="T10" fmla="*/ 0 w 1952"/>
                  <a:gd name="T11" fmla="*/ 0 h 1326"/>
                  <a:gd name="T12" fmla="*/ 0 w 1952"/>
                  <a:gd name="T13" fmla="*/ 0 h 1326"/>
                  <a:gd name="T14" fmla="*/ 0 w 1952"/>
                  <a:gd name="T15" fmla="*/ 0 h 1326"/>
                  <a:gd name="T16" fmla="*/ 0 w 1952"/>
                  <a:gd name="T17" fmla="*/ 0 h 1326"/>
                  <a:gd name="T18" fmla="*/ 0 w 1952"/>
                  <a:gd name="T19" fmla="*/ 0 h 1326"/>
                  <a:gd name="T20" fmla="*/ 0 w 1952"/>
                  <a:gd name="T21" fmla="*/ 0 h 1326"/>
                  <a:gd name="T22" fmla="*/ 0 w 1952"/>
                  <a:gd name="T23" fmla="*/ 0 h 1326"/>
                  <a:gd name="T24" fmla="*/ 0 w 1952"/>
                  <a:gd name="T25" fmla="*/ 0 h 1326"/>
                  <a:gd name="T26" fmla="*/ 0 w 1952"/>
                  <a:gd name="T27" fmla="*/ 0 h 1326"/>
                  <a:gd name="T28" fmla="*/ 0 w 1952"/>
                  <a:gd name="T29" fmla="*/ 0 h 1326"/>
                  <a:gd name="T30" fmla="*/ 0 w 1952"/>
                  <a:gd name="T31" fmla="*/ 0 h 1326"/>
                  <a:gd name="T32" fmla="*/ 0 w 1952"/>
                  <a:gd name="T33" fmla="*/ 0 h 1326"/>
                  <a:gd name="T34" fmla="*/ 0 w 1952"/>
                  <a:gd name="T35" fmla="*/ 0 h 1326"/>
                  <a:gd name="T36" fmla="*/ 0 w 1952"/>
                  <a:gd name="T37" fmla="*/ 0 h 1326"/>
                  <a:gd name="T38" fmla="*/ 0 w 1952"/>
                  <a:gd name="T39" fmla="*/ 0 h 1326"/>
                  <a:gd name="T40" fmla="*/ 0 w 1952"/>
                  <a:gd name="T41" fmla="*/ 0 h 1326"/>
                  <a:gd name="T42" fmla="*/ 0 w 1952"/>
                  <a:gd name="T43" fmla="*/ 0 h 1326"/>
                  <a:gd name="T44" fmla="*/ 0 w 1952"/>
                  <a:gd name="T45" fmla="*/ 0 h 1326"/>
                  <a:gd name="T46" fmla="*/ 0 w 1952"/>
                  <a:gd name="T47" fmla="*/ 0 h 1326"/>
                  <a:gd name="T48" fmla="*/ 0 w 1952"/>
                  <a:gd name="T49" fmla="*/ 0 h 1326"/>
                  <a:gd name="T50" fmla="*/ 0 w 1952"/>
                  <a:gd name="T51" fmla="*/ 0 h 1326"/>
                  <a:gd name="T52" fmla="*/ 0 w 1952"/>
                  <a:gd name="T53" fmla="*/ 0 h 1326"/>
                  <a:gd name="T54" fmla="*/ 0 w 1952"/>
                  <a:gd name="T55" fmla="*/ 0 h 1326"/>
                  <a:gd name="T56" fmla="*/ 0 w 1952"/>
                  <a:gd name="T57" fmla="*/ 0 h 1326"/>
                  <a:gd name="T58" fmla="*/ 0 w 1952"/>
                  <a:gd name="T59" fmla="*/ 0 h 1326"/>
                  <a:gd name="T60" fmla="*/ 0 w 1952"/>
                  <a:gd name="T61" fmla="*/ 0 h 1326"/>
                  <a:gd name="T62" fmla="*/ 0 w 1952"/>
                  <a:gd name="T63" fmla="*/ 0 h 1326"/>
                  <a:gd name="T64" fmla="*/ 0 w 1952"/>
                  <a:gd name="T65" fmla="*/ 0 h 1326"/>
                  <a:gd name="T66" fmla="*/ 0 w 1952"/>
                  <a:gd name="T67" fmla="*/ 0 h 1326"/>
                  <a:gd name="T68" fmla="*/ 0 w 1952"/>
                  <a:gd name="T69" fmla="*/ 0 h 1326"/>
                  <a:gd name="T70" fmla="*/ 0 w 1952"/>
                  <a:gd name="T71" fmla="*/ 0 h 1326"/>
                  <a:gd name="T72" fmla="*/ 0 w 1952"/>
                  <a:gd name="T73" fmla="*/ 0 h 1326"/>
                  <a:gd name="T74" fmla="*/ 0 w 1952"/>
                  <a:gd name="T75" fmla="*/ 0 h 1326"/>
                  <a:gd name="T76" fmla="*/ 0 w 1952"/>
                  <a:gd name="T77" fmla="*/ 0 h 1326"/>
                  <a:gd name="T78" fmla="*/ 0 w 1952"/>
                  <a:gd name="T79" fmla="*/ 0 h 1326"/>
                  <a:gd name="T80" fmla="*/ 0 w 1952"/>
                  <a:gd name="T81" fmla="*/ 0 h 1326"/>
                  <a:gd name="T82" fmla="*/ 0 w 1952"/>
                  <a:gd name="T83" fmla="*/ 0 h 1326"/>
                  <a:gd name="T84" fmla="*/ 0 w 1952"/>
                  <a:gd name="T85" fmla="*/ 0 h 1326"/>
                  <a:gd name="T86" fmla="*/ 0 w 1952"/>
                  <a:gd name="T87" fmla="*/ 0 h 1326"/>
                  <a:gd name="T88" fmla="*/ 0 w 1952"/>
                  <a:gd name="T89" fmla="*/ 0 h 1326"/>
                  <a:gd name="T90" fmla="*/ 0 w 1952"/>
                  <a:gd name="T91" fmla="*/ 0 h 1326"/>
                  <a:gd name="T92" fmla="*/ 0 w 1952"/>
                  <a:gd name="T93" fmla="*/ 0 h 132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952"/>
                  <a:gd name="T142" fmla="*/ 0 h 1326"/>
                  <a:gd name="T143" fmla="*/ 1952 w 1952"/>
                  <a:gd name="T144" fmla="*/ 1326 h 132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bg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nvGrpSpPr>
            <p:cNvPr id="82957" name="Group 58"/>
            <p:cNvGrpSpPr>
              <a:grpSpLocks/>
            </p:cNvGrpSpPr>
            <p:nvPr/>
          </p:nvGrpSpPr>
          <p:grpSpPr bwMode="auto">
            <a:xfrm>
              <a:off x="721" y="537"/>
              <a:ext cx="3871" cy="2418"/>
              <a:chOff x="721" y="537"/>
              <a:chExt cx="3871" cy="2418"/>
            </a:xfrm>
          </p:grpSpPr>
          <p:sp>
            <p:nvSpPr>
              <p:cNvPr id="82958" name="Freeform 32"/>
              <p:cNvSpPr>
                <a:spLocks/>
              </p:cNvSpPr>
              <p:nvPr/>
            </p:nvSpPr>
            <p:spPr bwMode="auto">
              <a:xfrm>
                <a:off x="3854" y="1002"/>
                <a:ext cx="661" cy="326"/>
              </a:xfrm>
              <a:custGeom>
                <a:avLst/>
                <a:gdLst>
                  <a:gd name="T0" fmla="*/ 0 w 2595"/>
                  <a:gd name="T1" fmla="*/ 0 h 1727"/>
                  <a:gd name="T2" fmla="*/ 0 w 2595"/>
                  <a:gd name="T3" fmla="*/ 0 h 1727"/>
                  <a:gd name="T4" fmla="*/ 0 w 2595"/>
                  <a:gd name="T5" fmla="*/ 0 h 1727"/>
                  <a:gd name="T6" fmla="*/ 0 w 2595"/>
                  <a:gd name="T7" fmla="*/ 0 h 1727"/>
                  <a:gd name="T8" fmla="*/ 0 w 2595"/>
                  <a:gd name="T9" fmla="*/ 0 h 1727"/>
                  <a:gd name="T10" fmla="*/ 0 w 2595"/>
                  <a:gd name="T11" fmla="*/ 0 h 1727"/>
                  <a:gd name="T12" fmla="*/ 0 w 2595"/>
                  <a:gd name="T13" fmla="*/ 0 h 1727"/>
                  <a:gd name="T14" fmla="*/ 0 w 2595"/>
                  <a:gd name="T15" fmla="*/ 0 h 1727"/>
                  <a:gd name="T16" fmla="*/ 0 w 2595"/>
                  <a:gd name="T17" fmla="*/ 0 h 1727"/>
                  <a:gd name="T18" fmla="*/ 0 w 2595"/>
                  <a:gd name="T19" fmla="*/ 0 h 1727"/>
                  <a:gd name="T20" fmla="*/ 0 w 2595"/>
                  <a:gd name="T21" fmla="*/ 0 h 1727"/>
                  <a:gd name="T22" fmla="*/ 0 w 2595"/>
                  <a:gd name="T23" fmla="*/ 0 h 1727"/>
                  <a:gd name="T24" fmla="*/ 0 w 2595"/>
                  <a:gd name="T25" fmla="*/ 0 h 1727"/>
                  <a:gd name="T26" fmla="*/ 0 w 2595"/>
                  <a:gd name="T27" fmla="*/ 0 h 1727"/>
                  <a:gd name="T28" fmla="*/ 0 w 2595"/>
                  <a:gd name="T29" fmla="*/ 0 h 1727"/>
                  <a:gd name="T30" fmla="*/ 0 w 2595"/>
                  <a:gd name="T31" fmla="*/ 0 h 1727"/>
                  <a:gd name="T32" fmla="*/ 0 w 2595"/>
                  <a:gd name="T33" fmla="*/ 0 h 1727"/>
                  <a:gd name="T34" fmla="*/ 0 w 2595"/>
                  <a:gd name="T35" fmla="*/ 0 h 1727"/>
                  <a:gd name="T36" fmla="*/ 0 w 2595"/>
                  <a:gd name="T37" fmla="*/ 0 h 1727"/>
                  <a:gd name="T38" fmla="*/ 0 w 2595"/>
                  <a:gd name="T39" fmla="*/ 0 h 1727"/>
                  <a:gd name="T40" fmla="*/ 0 w 2595"/>
                  <a:gd name="T41" fmla="*/ 0 h 1727"/>
                  <a:gd name="T42" fmla="*/ 0 w 2595"/>
                  <a:gd name="T43" fmla="*/ 0 h 1727"/>
                  <a:gd name="T44" fmla="*/ 0 w 2595"/>
                  <a:gd name="T45" fmla="*/ 0 h 1727"/>
                  <a:gd name="T46" fmla="*/ 0 w 2595"/>
                  <a:gd name="T47" fmla="*/ 0 h 1727"/>
                  <a:gd name="T48" fmla="*/ 0 w 2595"/>
                  <a:gd name="T49" fmla="*/ 0 h 1727"/>
                  <a:gd name="T50" fmla="*/ 0 w 2595"/>
                  <a:gd name="T51" fmla="*/ 0 h 1727"/>
                  <a:gd name="T52" fmla="*/ 0 w 2595"/>
                  <a:gd name="T53" fmla="*/ 0 h 1727"/>
                  <a:gd name="T54" fmla="*/ 0 w 2595"/>
                  <a:gd name="T55" fmla="*/ 0 h 1727"/>
                  <a:gd name="T56" fmla="*/ 0 w 2595"/>
                  <a:gd name="T57" fmla="*/ 0 h 1727"/>
                  <a:gd name="T58" fmla="*/ 0 w 2595"/>
                  <a:gd name="T59" fmla="*/ 0 h 1727"/>
                  <a:gd name="T60" fmla="*/ 0 w 2595"/>
                  <a:gd name="T61" fmla="*/ 0 h 1727"/>
                  <a:gd name="T62" fmla="*/ 0 w 2595"/>
                  <a:gd name="T63" fmla="*/ 0 h 1727"/>
                  <a:gd name="T64" fmla="*/ 0 w 2595"/>
                  <a:gd name="T65" fmla="*/ 0 h 1727"/>
                  <a:gd name="T66" fmla="*/ 0 w 2595"/>
                  <a:gd name="T67" fmla="*/ 0 h 1727"/>
                  <a:gd name="T68" fmla="*/ 0 w 2595"/>
                  <a:gd name="T69" fmla="*/ 0 h 172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595"/>
                  <a:gd name="T106" fmla="*/ 0 h 1727"/>
                  <a:gd name="T107" fmla="*/ 2595 w 2595"/>
                  <a:gd name="T108" fmla="*/ 1727 h 172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nvGrpSpPr>
              <p:cNvPr id="82959" name="Group 57"/>
              <p:cNvGrpSpPr>
                <a:grpSpLocks/>
              </p:cNvGrpSpPr>
              <p:nvPr/>
            </p:nvGrpSpPr>
            <p:grpSpPr bwMode="auto">
              <a:xfrm>
                <a:off x="721" y="537"/>
                <a:ext cx="3871" cy="2418"/>
                <a:chOff x="721" y="537"/>
                <a:chExt cx="3871" cy="2418"/>
              </a:xfrm>
            </p:grpSpPr>
            <p:grpSp>
              <p:nvGrpSpPr>
                <p:cNvPr id="82960" name="Group 56"/>
                <p:cNvGrpSpPr>
                  <a:grpSpLocks/>
                </p:cNvGrpSpPr>
                <p:nvPr/>
              </p:nvGrpSpPr>
              <p:grpSpPr bwMode="auto">
                <a:xfrm>
                  <a:off x="2865" y="1507"/>
                  <a:ext cx="1302" cy="1448"/>
                  <a:chOff x="2865" y="1507"/>
                  <a:chExt cx="1302" cy="1448"/>
                </a:xfrm>
              </p:grpSpPr>
              <p:grpSp>
                <p:nvGrpSpPr>
                  <p:cNvPr id="82987" name="Group 50"/>
                  <p:cNvGrpSpPr>
                    <a:grpSpLocks/>
                  </p:cNvGrpSpPr>
                  <p:nvPr/>
                </p:nvGrpSpPr>
                <p:grpSpPr bwMode="auto">
                  <a:xfrm>
                    <a:off x="3106" y="2477"/>
                    <a:ext cx="1061" cy="478"/>
                    <a:chOff x="3106" y="2477"/>
                    <a:chExt cx="1061" cy="478"/>
                  </a:xfrm>
                </p:grpSpPr>
                <p:sp>
                  <p:nvSpPr>
                    <p:cNvPr id="82996" name="Freeform 6"/>
                    <p:cNvSpPr>
                      <a:spLocks/>
                    </p:cNvSpPr>
                    <p:nvPr/>
                  </p:nvSpPr>
                  <p:spPr bwMode="auto">
                    <a:xfrm>
                      <a:off x="4039" y="2477"/>
                      <a:ext cx="128" cy="226"/>
                    </a:xfrm>
                    <a:custGeom>
                      <a:avLst/>
                      <a:gdLst>
                        <a:gd name="T0" fmla="*/ 0 w 501"/>
                        <a:gd name="T1" fmla="*/ 0 h 1207"/>
                        <a:gd name="T2" fmla="*/ 0 w 501"/>
                        <a:gd name="T3" fmla="*/ 0 h 1207"/>
                        <a:gd name="T4" fmla="*/ 0 w 501"/>
                        <a:gd name="T5" fmla="*/ 0 h 1207"/>
                        <a:gd name="T6" fmla="*/ 0 w 501"/>
                        <a:gd name="T7" fmla="*/ 0 h 1207"/>
                        <a:gd name="T8" fmla="*/ 0 w 501"/>
                        <a:gd name="T9" fmla="*/ 0 h 1207"/>
                        <a:gd name="T10" fmla="*/ 0 w 501"/>
                        <a:gd name="T11" fmla="*/ 0 h 1207"/>
                        <a:gd name="T12" fmla="*/ 0 w 501"/>
                        <a:gd name="T13" fmla="*/ 0 h 1207"/>
                        <a:gd name="T14" fmla="*/ 0 w 501"/>
                        <a:gd name="T15" fmla="*/ 0 h 1207"/>
                        <a:gd name="T16" fmla="*/ 0 w 501"/>
                        <a:gd name="T17" fmla="*/ 0 h 1207"/>
                        <a:gd name="T18" fmla="*/ 0 w 501"/>
                        <a:gd name="T19" fmla="*/ 0 h 1207"/>
                        <a:gd name="T20" fmla="*/ 0 w 501"/>
                        <a:gd name="T21" fmla="*/ 0 h 1207"/>
                        <a:gd name="T22" fmla="*/ 0 w 501"/>
                        <a:gd name="T23" fmla="*/ 0 h 1207"/>
                        <a:gd name="T24" fmla="*/ 0 w 501"/>
                        <a:gd name="T25" fmla="*/ 0 h 1207"/>
                        <a:gd name="T26" fmla="*/ 0 w 501"/>
                        <a:gd name="T27" fmla="*/ 0 h 1207"/>
                        <a:gd name="T28" fmla="*/ 0 w 501"/>
                        <a:gd name="T29" fmla="*/ 0 h 1207"/>
                        <a:gd name="T30" fmla="*/ 0 w 501"/>
                        <a:gd name="T31" fmla="*/ 0 h 1207"/>
                        <a:gd name="T32" fmla="*/ 0 w 501"/>
                        <a:gd name="T33" fmla="*/ 0 h 12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01"/>
                        <a:gd name="T52" fmla="*/ 0 h 1207"/>
                        <a:gd name="T53" fmla="*/ 501 w 501"/>
                        <a:gd name="T54" fmla="*/ 1207 h 120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97" name="Freeform 7"/>
                    <p:cNvSpPr>
                      <a:spLocks/>
                    </p:cNvSpPr>
                    <p:nvPr/>
                  </p:nvSpPr>
                  <p:spPr bwMode="auto">
                    <a:xfrm>
                      <a:off x="3106" y="2839"/>
                      <a:ext cx="198" cy="116"/>
                    </a:xfrm>
                    <a:custGeom>
                      <a:avLst/>
                      <a:gdLst>
                        <a:gd name="T0" fmla="*/ 0 w 776"/>
                        <a:gd name="T1" fmla="*/ 0 h 619"/>
                        <a:gd name="T2" fmla="*/ 0 w 776"/>
                        <a:gd name="T3" fmla="*/ 0 h 619"/>
                        <a:gd name="T4" fmla="*/ 0 w 776"/>
                        <a:gd name="T5" fmla="*/ 0 h 619"/>
                        <a:gd name="T6" fmla="*/ 0 w 776"/>
                        <a:gd name="T7" fmla="*/ 0 h 619"/>
                        <a:gd name="T8" fmla="*/ 0 w 776"/>
                        <a:gd name="T9" fmla="*/ 0 h 619"/>
                        <a:gd name="T10" fmla="*/ 0 w 776"/>
                        <a:gd name="T11" fmla="*/ 0 h 619"/>
                        <a:gd name="T12" fmla="*/ 0 w 776"/>
                        <a:gd name="T13" fmla="*/ 0 h 619"/>
                        <a:gd name="T14" fmla="*/ 0 w 776"/>
                        <a:gd name="T15" fmla="*/ 0 h 619"/>
                        <a:gd name="T16" fmla="*/ 0 w 776"/>
                        <a:gd name="T17" fmla="*/ 0 h 619"/>
                        <a:gd name="T18" fmla="*/ 0 w 776"/>
                        <a:gd name="T19" fmla="*/ 0 h 619"/>
                        <a:gd name="T20" fmla="*/ 0 w 776"/>
                        <a:gd name="T21" fmla="*/ 0 h 619"/>
                        <a:gd name="T22" fmla="*/ 0 w 776"/>
                        <a:gd name="T23" fmla="*/ 0 h 619"/>
                        <a:gd name="T24" fmla="*/ 0 w 776"/>
                        <a:gd name="T25" fmla="*/ 0 h 619"/>
                        <a:gd name="T26" fmla="*/ 0 w 776"/>
                        <a:gd name="T27" fmla="*/ 0 h 619"/>
                        <a:gd name="T28" fmla="*/ 0 w 776"/>
                        <a:gd name="T29" fmla="*/ 0 h 6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76"/>
                        <a:gd name="T46" fmla="*/ 0 h 619"/>
                        <a:gd name="T47" fmla="*/ 776 w 776"/>
                        <a:gd name="T48" fmla="*/ 619 h 61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nvGrpSpPr>
                  <p:cNvPr id="82988" name="Group 49"/>
                  <p:cNvGrpSpPr>
                    <a:grpSpLocks/>
                  </p:cNvGrpSpPr>
                  <p:nvPr/>
                </p:nvGrpSpPr>
                <p:grpSpPr bwMode="auto">
                  <a:xfrm>
                    <a:off x="2865" y="1507"/>
                    <a:ext cx="1222" cy="1013"/>
                    <a:chOff x="2865" y="1507"/>
                    <a:chExt cx="1222" cy="1013"/>
                  </a:xfrm>
                </p:grpSpPr>
                <p:sp>
                  <p:nvSpPr>
                    <p:cNvPr id="82989" name="Freeform 17"/>
                    <p:cNvSpPr>
                      <a:spLocks/>
                    </p:cNvSpPr>
                    <p:nvPr/>
                  </p:nvSpPr>
                  <p:spPr bwMode="auto">
                    <a:xfrm>
                      <a:off x="2865" y="1996"/>
                      <a:ext cx="358" cy="287"/>
                    </a:xfrm>
                    <a:custGeom>
                      <a:avLst/>
                      <a:gdLst>
                        <a:gd name="T0" fmla="*/ 0 w 1411"/>
                        <a:gd name="T1" fmla="*/ 0 h 1526"/>
                        <a:gd name="T2" fmla="*/ 0 w 1411"/>
                        <a:gd name="T3" fmla="*/ 0 h 1526"/>
                        <a:gd name="T4" fmla="*/ 0 w 1411"/>
                        <a:gd name="T5" fmla="*/ 0 h 1526"/>
                        <a:gd name="T6" fmla="*/ 0 w 1411"/>
                        <a:gd name="T7" fmla="*/ 0 h 1526"/>
                        <a:gd name="T8" fmla="*/ 0 w 1411"/>
                        <a:gd name="T9" fmla="*/ 0 h 1526"/>
                        <a:gd name="T10" fmla="*/ 0 w 1411"/>
                        <a:gd name="T11" fmla="*/ 0 h 1526"/>
                        <a:gd name="T12" fmla="*/ 0 w 1411"/>
                        <a:gd name="T13" fmla="*/ 0 h 1526"/>
                        <a:gd name="T14" fmla="*/ 0 w 1411"/>
                        <a:gd name="T15" fmla="*/ 0 h 1526"/>
                        <a:gd name="T16" fmla="*/ 0 w 1411"/>
                        <a:gd name="T17" fmla="*/ 0 h 1526"/>
                        <a:gd name="T18" fmla="*/ 0 w 1411"/>
                        <a:gd name="T19" fmla="*/ 0 h 1526"/>
                        <a:gd name="T20" fmla="*/ 0 w 1411"/>
                        <a:gd name="T21" fmla="*/ 0 h 1526"/>
                        <a:gd name="T22" fmla="*/ 0 w 1411"/>
                        <a:gd name="T23" fmla="*/ 0 h 1526"/>
                        <a:gd name="T24" fmla="*/ 0 w 1411"/>
                        <a:gd name="T25" fmla="*/ 0 h 1526"/>
                        <a:gd name="T26" fmla="*/ 0 w 1411"/>
                        <a:gd name="T27" fmla="*/ 0 h 1526"/>
                        <a:gd name="T28" fmla="*/ 0 w 1411"/>
                        <a:gd name="T29" fmla="*/ 0 h 1526"/>
                        <a:gd name="T30" fmla="*/ 0 w 1411"/>
                        <a:gd name="T31" fmla="*/ 0 h 1526"/>
                        <a:gd name="T32" fmla="*/ 0 w 1411"/>
                        <a:gd name="T33" fmla="*/ 0 h 1526"/>
                        <a:gd name="T34" fmla="*/ 0 w 1411"/>
                        <a:gd name="T35" fmla="*/ 0 h 1526"/>
                        <a:gd name="T36" fmla="*/ 0 w 1411"/>
                        <a:gd name="T37" fmla="*/ 0 h 1526"/>
                        <a:gd name="T38" fmla="*/ 0 w 1411"/>
                        <a:gd name="T39" fmla="*/ 0 h 1526"/>
                        <a:gd name="T40" fmla="*/ 0 w 1411"/>
                        <a:gd name="T41" fmla="*/ 0 h 1526"/>
                        <a:gd name="T42" fmla="*/ 0 w 1411"/>
                        <a:gd name="T43" fmla="*/ 0 h 1526"/>
                        <a:gd name="T44" fmla="*/ 0 w 1411"/>
                        <a:gd name="T45" fmla="*/ 0 h 1526"/>
                        <a:gd name="T46" fmla="*/ 0 w 1411"/>
                        <a:gd name="T47" fmla="*/ 0 h 1526"/>
                        <a:gd name="T48" fmla="*/ 0 w 1411"/>
                        <a:gd name="T49" fmla="*/ 0 h 1526"/>
                        <a:gd name="T50" fmla="*/ 0 w 1411"/>
                        <a:gd name="T51" fmla="*/ 0 h 1526"/>
                        <a:gd name="T52" fmla="*/ 0 w 1411"/>
                        <a:gd name="T53" fmla="*/ 0 h 1526"/>
                        <a:gd name="T54" fmla="*/ 0 w 1411"/>
                        <a:gd name="T55" fmla="*/ 0 h 1526"/>
                        <a:gd name="T56" fmla="*/ 0 w 1411"/>
                        <a:gd name="T57" fmla="*/ 0 h 1526"/>
                        <a:gd name="T58" fmla="*/ 0 w 1411"/>
                        <a:gd name="T59" fmla="*/ 0 h 1526"/>
                        <a:gd name="T60" fmla="*/ 0 w 1411"/>
                        <a:gd name="T61" fmla="*/ 0 h 1526"/>
                        <a:gd name="T62" fmla="*/ 0 w 1411"/>
                        <a:gd name="T63" fmla="*/ 0 h 152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1"/>
                        <a:gd name="T97" fmla="*/ 0 h 1526"/>
                        <a:gd name="T98" fmla="*/ 1411 w 1411"/>
                        <a:gd name="T99" fmla="*/ 1526 h 152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nvGrpSpPr>
                    <p:cNvPr id="82990" name="Group 48"/>
                    <p:cNvGrpSpPr>
                      <a:grpSpLocks/>
                    </p:cNvGrpSpPr>
                    <p:nvPr/>
                  </p:nvGrpSpPr>
                  <p:grpSpPr bwMode="auto">
                    <a:xfrm>
                      <a:off x="3091" y="1777"/>
                      <a:ext cx="996" cy="743"/>
                      <a:chOff x="3091" y="1777"/>
                      <a:chExt cx="996" cy="743"/>
                    </a:xfrm>
                  </p:grpSpPr>
                  <p:sp>
                    <p:nvSpPr>
                      <p:cNvPr id="82992" name="Freeform 12"/>
                      <p:cNvSpPr>
                        <a:spLocks/>
                      </p:cNvSpPr>
                      <p:nvPr/>
                    </p:nvSpPr>
                    <p:spPr bwMode="auto">
                      <a:xfrm>
                        <a:off x="3123" y="2139"/>
                        <a:ext cx="415" cy="381"/>
                      </a:xfrm>
                      <a:custGeom>
                        <a:avLst/>
                        <a:gdLst>
                          <a:gd name="T0" fmla="*/ 0 w 1633"/>
                          <a:gd name="T1" fmla="*/ 0 h 2024"/>
                          <a:gd name="T2" fmla="*/ 0 w 1633"/>
                          <a:gd name="T3" fmla="*/ 0 h 2024"/>
                          <a:gd name="T4" fmla="*/ 0 w 1633"/>
                          <a:gd name="T5" fmla="*/ 0 h 2024"/>
                          <a:gd name="T6" fmla="*/ 0 w 1633"/>
                          <a:gd name="T7" fmla="*/ 0 h 2024"/>
                          <a:gd name="T8" fmla="*/ 0 w 1633"/>
                          <a:gd name="T9" fmla="*/ 0 h 2024"/>
                          <a:gd name="T10" fmla="*/ 0 w 1633"/>
                          <a:gd name="T11" fmla="*/ 0 h 2024"/>
                          <a:gd name="T12" fmla="*/ 0 w 1633"/>
                          <a:gd name="T13" fmla="*/ 0 h 2024"/>
                          <a:gd name="T14" fmla="*/ 0 w 1633"/>
                          <a:gd name="T15" fmla="*/ 0 h 2024"/>
                          <a:gd name="T16" fmla="*/ 0 w 1633"/>
                          <a:gd name="T17" fmla="*/ 0 h 2024"/>
                          <a:gd name="T18" fmla="*/ 0 w 1633"/>
                          <a:gd name="T19" fmla="*/ 0 h 2024"/>
                          <a:gd name="T20" fmla="*/ 0 w 1633"/>
                          <a:gd name="T21" fmla="*/ 0 h 2024"/>
                          <a:gd name="T22" fmla="*/ 0 w 1633"/>
                          <a:gd name="T23" fmla="*/ 0 h 2024"/>
                          <a:gd name="T24" fmla="*/ 0 w 1633"/>
                          <a:gd name="T25" fmla="*/ 0 h 2024"/>
                          <a:gd name="T26" fmla="*/ 0 w 1633"/>
                          <a:gd name="T27" fmla="*/ 0 h 2024"/>
                          <a:gd name="T28" fmla="*/ 0 w 1633"/>
                          <a:gd name="T29" fmla="*/ 0 h 2024"/>
                          <a:gd name="T30" fmla="*/ 0 w 1633"/>
                          <a:gd name="T31" fmla="*/ 0 h 2024"/>
                          <a:gd name="T32" fmla="*/ 0 w 1633"/>
                          <a:gd name="T33" fmla="*/ 0 h 2024"/>
                          <a:gd name="T34" fmla="*/ 0 w 1633"/>
                          <a:gd name="T35" fmla="*/ 0 h 2024"/>
                          <a:gd name="T36" fmla="*/ 0 w 1633"/>
                          <a:gd name="T37" fmla="*/ 0 h 2024"/>
                          <a:gd name="T38" fmla="*/ 0 w 1633"/>
                          <a:gd name="T39" fmla="*/ 0 h 2024"/>
                          <a:gd name="T40" fmla="*/ 0 w 1633"/>
                          <a:gd name="T41" fmla="*/ 0 h 2024"/>
                          <a:gd name="T42" fmla="*/ 0 w 1633"/>
                          <a:gd name="T43" fmla="*/ 0 h 2024"/>
                          <a:gd name="T44" fmla="*/ 0 w 1633"/>
                          <a:gd name="T45" fmla="*/ 0 h 2024"/>
                          <a:gd name="T46" fmla="*/ 0 w 1633"/>
                          <a:gd name="T47" fmla="*/ 0 h 2024"/>
                          <a:gd name="T48" fmla="*/ 0 w 1633"/>
                          <a:gd name="T49" fmla="*/ 0 h 2024"/>
                          <a:gd name="T50" fmla="*/ 0 w 1633"/>
                          <a:gd name="T51" fmla="*/ 0 h 2024"/>
                          <a:gd name="T52" fmla="*/ 0 w 1633"/>
                          <a:gd name="T53" fmla="*/ 0 h 2024"/>
                          <a:gd name="T54" fmla="*/ 0 w 1633"/>
                          <a:gd name="T55" fmla="*/ 0 h 2024"/>
                          <a:gd name="T56" fmla="*/ 0 w 1633"/>
                          <a:gd name="T57" fmla="*/ 0 h 2024"/>
                          <a:gd name="T58" fmla="*/ 0 w 1633"/>
                          <a:gd name="T59" fmla="*/ 0 h 2024"/>
                          <a:gd name="T60" fmla="*/ 0 w 1633"/>
                          <a:gd name="T61" fmla="*/ 0 h 2024"/>
                          <a:gd name="T62" fmla="*/ 0 w 1633"/>
                          <a:gd name="T63" fmla="*/ 0 h 2024"/>
                          <a:gd name="T64" fmla="*/ 0 w 1633"/>
                          <a:gd name="T65" fmla="*/ 0 h 2024"/>
                          <a:gd name="T66" fmla="*/ 0 w 1633"/>
                          <a:gd name="T67" fmla="*/ 0 h 2024"/>
                          <a:gd name="T68" fmla="*/ 0 w 1633"/>
                          <a:gd name="T69" fmla="*/ 0 h 2024"/>
                          <a:gd name="T70" fmla="*/ 0 w 1633"/>
                          <a:gd name="T71" fmla="*/ 0 h 2024"/>
                          <a:gd name="T72" fmla="*/ 0 w 1633"/>
                          <a:gd name="T73" fmla="*/ 0 h 2024"/>
                          <a:gd name="T74" fmla="*/ 0 w 1633"/>
                          <a:gd name="T75" fmla="*/ 0 h 2024"/>
                          <a:gd name="T76" fmla="*/ 0 w 1633"/>
                          <a:gd name="T77" fmla="*/ 0 h 2024"/>
                          <a:gd name="T78" fmla="*/ 0 w 1633"/>
                          <a:gd name="T79" fmla="*/ 0 h 2024"/>
                          <a:gd name="T80" fmla="*/ 0 w 1633"/>
                          <a:gd name="T81" fmla="*/ 0 h 2024"/>
                          <a:gd name="T82" fmla="*/ 0 w 1633"/>
                          <a:gd name="T83" fmla="*/ 0 h 2024"/>
                          <a:gd name="T84" fmla="*/ 0 w 1633"/>
                          <a:gd name="T85" fmla="*/ 0 h 2024"/>
                          <a:gd name="T86" fmla="*/ 0 w 1633"/>
                          <a:gd name="T87" fmla="*/ 0 h 2024"/>
                          <a:gd name="T88" fmla="*/ 0 w 1633"/>
                          <a:gd name="T89" fmla="*/ 0 h 2024"/>
                          <a:gd name="T90" fmla="*/ 0 w 1633"/>
                          <a:gd name="T91" fmla="*/ 0 h 20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33"/>
                          <a:gd name="T139" fmla="*/ 0 h 2024"/>
                          <a:gd name="T140" fmla="*/ 1633 w 1633"/>
                          <a:gd name="T141" fmla="*/ 2024 h 202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93" name="Freeform 18"/>
                      <p:cNvSpPr>
                        <a:spLocks/>
                      </p:cNvSpPr>
                      <p:nvPr/>
                    </p:nvSpPr>
                    <p:spPr bwMode="auto">
                      <a:xfrm>
                        <a:off x="3091" y="1938"/>
                        <a:ext cx="583" cy="273"/>
                      </a:xfrm>
                      <a:custGeom>
                        <a:avLst/>
                        <a:gdLst>
                          <a:gd name="T0" fmla="*/ 0 w 2294"/>
                          <a:gd name="T1" fmla="*/ 0 h 1452"/>
                          <a:gd name="T2" fmla="*/ 0 w 2294"/>
                          <a:gd name="T3" fmla="*/ 0 h 1452"/>
                          <a:gd name="T4" fmla="*/ 0 w 2294"/>
                          <a:gd name="T5" fmla="*/ 0 h 1452"/>
                          <a:gd name="T6" fmla="*/ 0 w 2294"/>
                          <a:gd name="T7" fmla="*/ 0 h 1452"/>
                          <a:gd name="T8" fmla="*/ 0 w 2294"/>
                          <a:gd name="T9" fmla="*/ 0 h 1452"/>
                          <a:gd name="T10" fmla="*/ 0 w 2294"/>
                          <a:gd name="T11" fmla="*/ 0 h 1452"/>
                          <a:gd name="T12" fmla="*/ 0 w 2294"/>
                          <a:gd name="T13" fmla="*/ 0 h 1452"/>
                          <a:gd name="T14" fmla="*/ 0 w 2294"/>
                          <a:gd name="T15" fmla="*/ 0 h 1452"/>
                          <a:gd name="T16" fmla="*/ 0 w 2294"/>
                          <a:gd name="T17" fmla="*/ 0 h 1452"/>
                          <a:gd name="T18" fmla="*/ 0 w 2294"/>
                          <a:gd name="T19" fmla="*/ 0 h 1452"/>
                          <a:gd name="T20" fmla="*/ 0 w 2294"/>
                          <a:gd name="T21" fmla="*/ 0 h 1452"/>
                          <a:gd name="T22" fmla="*/ 0 w 2294"/>
                          <a:gd name="T23" fmla="*/ 0 h 1452"/>
                          <a:gd name="T24" fmla="*/ 0 w 2294"/>
                          <a:gd name="T25" fmla="*/ 0 h 1452"/>
                          <a:gd name="T26" fmla="*/ 0 w 2294"/>
                          <a:gd name="T27" fmla="*/ 0 h 1452"/>
                          <a:gd name="T28" fmla="*/ 0 w 2294"/>
                          <a:gd name="T29" fmla="*/ 0 h 1452"/>
                          <a:gd name="T30" fmla="*/ 0 w 2294"/>
                          <a:gd name="T31" fmla="*/ 0 h 1452"/>
                          <a:gd name="T32" fmla="*/ 0 w 2294"/>
                          <a:gd name="T33" fmla="*/ 0 h 1452"/>
                          <a:gd name="T34" fmla="*/ 0 w 2294"/>
                          <a:gd name="T35" fmla="*/ 0 h 1452"/>
                          <a:gd name="T36" fmla="*/ 0 w 2294"/>
                          <a:gd name="T37" fmla="*/ 0 h 1452"/>
                          <a:gd name="T38" fmla="*/ 0 w 2294"/>
                          <a:gd name="T39" fmla="*/ 0 h 1452"/>
                          <a:gd name="T40" fmla="*/ 0 w 2294"/>
                          <a:gd name="T41" fmla="*/ 0 h 1452"/>
                          <a:gd name="T42" fmla="*/ 0 w 2294"/>
                          <a:gd name="T43" fmla="*/ 0 h 1452"/>
                          <a:gd name="T44" fmla="*/ 0 w 2294"/>
                          <a:gd name="T45" fmla="*/ 0 h 1452"/>
                          <a:gd name="T46" fmla="*/ 0 w 2294"/>
                          <a:gd name="T47" fmla="*/ 0 h 1452"/>
                          <a:gd name="T48" fmla="*/ 0 w 2294"/>
                          <a:gd name="T49" fmla="*/ 0 h 1452"/>
                          <a:gd name="T50" fmla="*/ 0 w 2294"/>
                          <a:gd name="T51" fmla="*/ 0 h 1452"/>
                          <a:gd name="T52" fmla="*/ 0 w 2294"/>
                          <a:gd name="T53" fmla="*/ 0 h 1452"/>
                          <a:gd name="T54" fmla="*/ 0 w 2294"/>
                          <a:gd name="T55" fmla="*/ 0 h 1452"/>
                          <a:gd name="T56" fmla="*/ 0 w 2294"/>
                          <a:gd name="T57" fmla="*/ 0 h 1452"/>
                          <a:gd name="T58" fmla="*/ 0 w 2294"/>
                          <a:gd name="T59" fmla="*/ 0 h 1452"/>
                          <a:gd name="T60" fmla="*/ 0 w 2294"/>
                          <a:gd name="T61" fmla="*/ 0 h 1452"/>
                          <a:gd name="T62" fmla="*/ 0 w 2294"/>
                          <a:gd name="T63" fmla="*/ 0 h 1452"/>
                          <a:gd name="T64" fmla="*/ 0 w 2294"/>
                          <a:gd name="T65" fmla="*/ 0 h 1452"/>
                          <a:gd name="T66" fmla="*/ 0 w 2294"/>
                          <a:gd name="T67" fmla="*/ 0 h 1452"/>
                          <a:gd name="T68" fmla="*/ 0 w 2294"/>
                          <a:gd name="T69" fmla="*/ 0 h 1452"/>
                          <a:gd name="T70" fmla="*/ 0 w 2294"/>
                          <a:gd name="T71" fmla="*/ 0 h 1452"/>
                          <a:gd name="T72" fmla="*/ 0 w 2294"/>
                          <a:gd name="T73" fmla="*/ 0 h 1452"/>
                          <a:gd name="T74" fmla="*/ 0 w 2294"/>
                          <a:gd name="T75" fmla="*/ 0 h 1452"/>
                          <a:gd name="T76" fmla="*/ 0 w 2294"/>
                          <a:gd name="T77" fmla="*/ 0 h 1452"/>
                          <a:gd name="T78" fmla="*/ 0 w 2294"/>
                          <a:gd name="T79" fmla="*/ 0 h 1452"/>
                          <a:gd name="T80" fmla="*/ 0 w 2294"/>
                          <a:gd name="T81" fmla="*/ 0 h 1452"/>
                          <a:gd name="T82" fmla="*/ 0 w 2294"/>
                          <a:gd name="T83" fmla="*/ 0 h 1452"/>
                          <a:gd name="T84" fmla="*/ 0 w 2294"/>
                          <a:gd name="T85" fmla="*/ 0 h 1452"/>
                          <a:gd name="T86" fmla="*/ 0 w 2294"/>
                          <a:gd name="T87" fmla="*/ 0 h 1452"/>
                          <a:gd name="T88" fmla="*/ 0 w 2294"/>
                          <a:gd name="T89" fmla="*/ 0 h 14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94"/>
                          <a:gd name="T136" fmla="*/ 0 h 1452"/>
                          <a:gd name="T137" fmla="*/ 2294 w 2294"/>
                          <a:gd name="T138" fmla="*/ 1452 h 14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94" name="Freeform 19"/>
                      <p:cNvSpPr>
                        <a:spLocks/>
                      </p:cNvSpPr>
                      <p:nvPr/>
                    </p:nvSpPr>
                    <p:spPr bwMode="auto">
                      <a:xfrm>
                        <a:off x="3574" y="1821"/>
                        <a:ext cx="358" cy="339"/>
                      </a:xfrm>
                      <a:custGeom>
                        <a:avLst/>
                        <a:gdLst>
                          <a:gd name="T0" fmla="*/ 0 w 1411"/>
                          <a:gd name="T1" fmla="*/ 0 h 1801"/>
                          <a:gd name="T2" fmla="*/ 0 w 1411"/>
                          <a:gd name="T3" fmla="*/ 0 h 1801"/>
                          <a:gd name="T4" fmla="*/ 0 w 1411"/>
                          <a:gd name="T5" fmla="*/ 0 h 1801"/>
                          <a:gd name="T6" fmla="*/ 0 w 1411"/>
                          <a:gd name="T7" fmla="*/ 0 h 1801"/>
                          <a:gd name="T8" fmla="*/ 0 w 1411"/>
                          <a:gd name="T9" fmla="*/ 0 h 1801"/>
                          <a:gd name="T10" fmla="*/ 0 w 1411"/>
                          <a:gd name="T11" fmla="*/ 0 h 1801"/>
                          <a:gd name="T12" fmla="*/ 0 w 1411"/>
                          <a:gd name="T13" fmla="*/ 0 h 1801"/>
                          <a:gd name="T14" fmla="*/ 0 w 1411"/>
                          <a:gd name="T15" fmla="*/ 0 h 1801"/>
                          <a:gd name="T16" fmla="*/ 0 w 1411"/>
                          <a:gd name="T17" fmla="*/ 0 h 1801"/>
                          <a:gd name="T18" fmla="*/ 0 w 1411"/>
                          <a:gd name="T19" fmla="*/ 0 h 1801"/>
                          <a:gd name="T20" fmla="*/ 0 w 1411"/>
                          <a:gd name="T21" fmla="*/ 0 h 1801"/>
                          <a:gd name="T22" fmla="*/ 0 w 1411"/>
                          <a:gd name="T23" fmla="*/ 0 h 1801"/>
                          <a:gd name="T24" fmla="*/ 0 w 1411"/>
                          <a:gd name="T25" fmla="*/ 0 h 1801"/>
                          <a:gd name="T26" fmla="*/ 0 w 1411"/>
                          <a:gd name="T27" fmla="*/ 0 h 1801"/>
                          <a:gd name="T28" fmla="*/ 0 w 1411"/>
                          <a:gd name="T29" fmla="*/ 0 h 1801"/>
                          <a:gd name="T30" fmla="*/ 0 w 1411"/>
                          <a:gd name="T31" fmla="*/ 0 h 1801"/>
                          <a:gd name="T32" fmla="*/ 0 w 1411"/>
                          <a:gd name="T33" fmla="*/ 0 h 1801"/>
                          <a:gd name="T34" fmla="*/ 0 w 1411"/>
                          <a:gd name="T35" fmla="*/ 0 h 1801"/>
                          <a:gd name="T36" fmla="*/ 0 w 1411"/>
                          <a:gd name="T37" fmla="*/ 0 h 1801"/>
                          <a:gd name="T38" fmla="*/ 0 w 1411"/>
                          <a:gd name="T39" fmla="*/ 0 h 1801"/>
                          <a:gd name="T40" fmla="*/ 0 w 1411"/>
                          <a:gd name="T41" fmla="*/ 0 h 1801"/>
                          <a:gd name="T42" fmla="*/ 0 w 1411"/>
                          <a:gd name="T43" fmla="*/ 0 h 1801"/>
                          <a:gd name="T44" fmla="*/ 0 w 1411"/>
                          <a:gd name="T45" fmla="*/ 0 h 1801"/>
                          <a:gd name="T46" fmla="*/ 0 w 1411"/>
                          <a:gd name="T47" fmla="*/ 0 h 1801"/>
                          <a:gd name="T48" fmla="*/ 0 w 1411"/>
                          <a:gd name="T49" fmla="*/ 0 h 1801"/>
                          <a:gd name="T50" fmla="*/ 0 w 1411"/>
                          <a:gd name="T51" fmla="*/ 0 h 1801"/>
                          <a:gd name="T52" fmla="*/ 0 w 1411"/>
                          <a:gd name="T53" fmla="*/ 0 h 1801"/>
                          <a:gd name="T54" fmla="*/ 0 w 1411"/>
                          <a:gd name="T55" fmla="*/ 0 h 1801"/>
                          <a:gd name="T56" fmla="*/ 0 w 1411"/>
                          <a:gd name="T57" fmla="*/ 0 h 1801"/>
                          <a:gd name="T58" fmla="*/ 0 w 1411"/>
                          <a:gd name="T59" fmla="*/ 0 h 1801"/>
                          <a:gd name="T60" fmla="*/ 0 w 1411"/>
                          <a:gd name="T61" fmla="*/ 0 h 1801"/>
                          <a:gd name="T62" fmla="*/ 0 w 1411"/>
                          <a:gd name="T63" fmla="*/ 0 h 1801"/>
                          <a:gd name="T64" fmla="*/ 0 w 1411"/>
                          <a:gd name="T65" fmla="*/ 0 h 1801"/>
                          <a:gd name="T66" fmla="*/ 0 w 1411"/>
                          <a:gd name="T67" fmla="*/ 0 h 1801"/>
                          <a:gd name="T68" fmla="*/ 0 w 1411"/>
                          <a:gd name="T69" fmla="*/ 0 h 1801"/>
                          <a:gd name="T70" fmla="*/ 0 w 1411"/>
                          <a:gd name="T71" fmla="*/ 0 h 1801"/>
                          <a:gd name="T72" fmla="*/ 0 w 1411"/>
                          <a:gd name="T73" fmla="*/ 0 h 1801"/>
                          <a:gd name="T74" fmla="*/ 0 w 1411"/>
                          <a:gd name="T75" fmla="*/ 0 h 1801"/>
                          <a:gd name="T76" fmla="*/ 0 w 1411"/>
                          <a:gd name="T77" fmla="*/ 0 h 1801"/>
                          <a:gd name="T78" fmla="*/ 0 w 1411"/>
                          <a:gd name="T79" fmla="*/ 0 h 1801"/>
                          <a:gd name="T80" fmla="*/ 0 w 1411"/>
                          <a:gd name="T81" fmla="*/ 0 h 1801"/>
                          <a:gd name="T82" fmla="*/ 0 w 1411"/>
                          <a:gd name="T83" fmla="*/ 0 h 1801"/>
                          <a:gd name="T84" fmla="*/ 0 w 1411"/>
                          <a:gd name="T85" fmla="*/ 0 h 1801"/>
                          <a:gd name="T86" fmla="*/ 0 w 1411"/>
                          <a:gd name="T87" fmla="*/ 0 h 1801"/>
                          <a:gd name="T88" fmla="*/ 0 w 1411"/>
                          <a:gd name="T89" fmla="*/ 0 h 1801"/>
                          <a:gd name="T90" fmla="*/ 0 w 1411"/>
                          <a:gd name="T91" fmla="*/ 0 h 1801"/>
                          <a:gd name="T92" fmla="*/ 0 w 1411"/>
                          <a:gd name="T93" fmla="*/ 0 h 1801"/>
                          <a:gd name="T94" fmla="*/ 0 w 1411"/>
                          <a:gd name="T95" fmla="*/ 0 h 1801"/>
                          <a:gd name="T96" fmla="*/ 0 w 1411"/>
                          <a:gd name="T97" fmla="*/ 0 h 1801"/>
                          <a:gd name="T98" fmla="*/ 0 w 1411"/>
                          <a:gd name="T99" fmla="*/ 0 h 1801"/>
                          <a:gd name="T100" fmla="*/ 0 w 1411"/>
                          <a:gd name="T101" fmla="*/ 0 h 1801"/>
                          <a:gd name="T102" fmla="*/ 0 w 1411"/>
                          <a:gd name="T103" fmla="*/ 0 h 1801"/>
                          <a:gd name="T104" fmla="*/ 0 w 1411"/>
                          <a:gd name="T105" fmla="*/ 0 h 1801"/>
                          <a:gd name="T106" fmla="*/ 0 w 1411"/>
                          <a:gd name="T107" fmla="*/ 0 h 1801"/>
                          <a:gd name="T108" fmla="*/ 0 w 1411"/>
                          <a:gd name="T109" fmla="*/ 0 h 1801"/>
                          <a:gd name="T110" fmla="*/ 0 w 1411"/>
                          <a:gd name="T111" fmla="*/ 0 h 1801"/>
                          <a:gd name="T112" fmla="*/ 0 w 1411"/>
                          <a:gd name="T113" fmla="*/ 0 h 1801"/>
                          <a:gd name="T114" fmla="*/ 0 w 1411"/>
                          <a:gd name="T115" fmla="*/ 0 h 1801"/>
                          <a:gd name="T116" fmla="*/ 0 w 1411"/>
                          <a:gd name="T117" fmla="*/ 0 h 1801"/>
                          <a:gd name="T118" fmla="*/ 0 w 1411"/>
                          <a:gd name="T119" fmla="*/ 0 h 1801"/>
                          <a:gd name="T120" fmla="*/ 0 w 1411"/>
                          <a:gd name="T121" fmla="*/ 0 h 1801"/>
                          <a:gd name="T122" fmla="*/ 0 w 1411"/>
                          <a:gd name="T123" fmla="*/ 0 h 180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11"/>
                          <a:gd name="T187" fmla="*/ 0 h 1801"/>
                          <a:gd name="T188" fmla="*/ 1411 w 1411"/>
                          <a:gd name="T189" fmla="*/ 1801 h 180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95" name="Freeform 20"/>
                      <p:cNvSpPr>
                        <a:spLocks/>
                      </p:cNvSpPr>
                      <p:nvPr/>
                    </p:nvSpPr>
                    <p:spPr bwMode="auto">
                      <a:xfrm>
                        <a:off x="3664" y="1777"/>
                        <a:ext cx="423" cy="319"/>
                      </a:xfrm>
                      <a:custGeom>
                        <a:avLst/>
                        <a:gdLst>
                          <a:gd name="T0" fmla="*/ 0 w 1669"/>
                          <a:gd name="T1" fmla="*/ 0 h 1690"/>
                          <a:gd name="T2" fmla="*/ 0 w 1669"/>
                          <a:gd name="T3" fmla="*/ 0 h 1690"/>
                          <a:gd name="T4" fmla="*/ 0 w 1669"/>
                          <a:gd name="T5" fmla="*/ 0 h 1690"/>
                          <a:gd name="T6" fmla="*/ 0 w 1669"/>
                          <a:gd name="T7" fmla="*/ 0 h 1690"/>
                          <a:gd name="T8" fmla="*/ 0 w 1669"/>
                          <a:gd name="T9" fmla="*/ 0 h 1690"/>
                          <a:gd name="T10" fmla="*/ 0 w 1669"/>
                          <a:gd name="T11" fmla="*/ 0 h 1690"/>
                          <a:gd name="T12" fmla="*/ 0 w 1669"/>
                          <a:gd name="T13" fmla="*/ 0 h 1690"/>
                          <a:gd name="T14" fmla="*/ 0 w 1669"/>
                          <a:gd name="T15" fmla="*/ 0 h 1690"/>
                          <a:gd name="T16" fmla="*/ 0 w 1669"/>
                          <a:gd name="T17" fmla="*/ 0 h 1690"/>
                          <a:gd name="T18" fmla="*/ 0 w 1669"/>
                          <a:gd name="T19" fmla="*/ 0 h 1690"/>
                          <a:gd name="T20" fmla="*/ 0 w 1669"/>
                          <a:gd name="T21" fmla="*/ 0 h 1690"/>
                          <a:gd name="T22" fmla="*/ 0 w 1669"/>
                          <a:gd name="T23" fmla="*/ 0 h 1690"/>
                          <a:gd name="T24" fmla="*/ 0 w 1669"/>
                          <a:gd name="T25" fmla="*/ 0 h 1690"/>
                          <a:gd name="T26" fmla="*/ 0 w 1669"/>
                          <a:gd name="T27" fmla="*/ 0 h 1690"/>
                          <a:gd name="T28" fmla="*/ 0 w 1669"/>
                          <a:gd name="T29" fmla="*/ 0 h 1690"/>
                          <a:gd name="T30" fmla="*/ 0 w 1669"/>
                          <a:gd name="T31" fmla="*/ 0 h 1690"/>
                          <a:gd name="T32" fmla="*/ 0 w 1669"/>
                          <a:gd name="T33" fmla="*/ 0 h 1690"/>
                          <a:gd name="T34" fmla="*/ 0 w 1669"/>
                          <a:gd name="T35" fmla="*/ 0 h 1690"/>
                          <a:gd name="T36" fmla="*/ 0 w 1669"/>
                          <a:gd name="T37" fmla="*/ 0 h 1690"/>
                          <a:gd name="T38" fmla="*/ 0 w 1669"/>
                          <a:gd name="T39" fmla="*/ 0 h 1690"/>
                          <a:gd name="T40" fmla="*/ 0 w 1669"/>
                          <a:gd name="T41" fmla="*/ 0 h 1690"/>
                          <a:gd name="T42" fmla="*/ 0 w 1669"/>
                          <a:gd name="T43" fmla="*/ 0 h 1690"/>
                          <a:gd name="T44" fmla="*/ 0 w 1669"/>
                          <a:gd name="T45" fmla="*/ 0 h 1690"/>
                          <a:gd name="T46" fmla="*/ 0 w 1669"/>
                          <a:gd name="T47" fmla="*/ 0 h 1690"/>
                          <a:gd name="T48" fmla="*/ 0 w 1669"/>
                          <a:gd name="T49" fmla="*/ 0 h 1690"/>
                          <a:gd name="T50" fmla="*/ 0 w 1669"/>
                          <a:gd name="T51" fmla="*/ 0 h 1690"/>
                          <a:gd name="T52" fmla="*/ 0 w 1669"/>
                          <a:gd name="T53" fmla="*/ 0 h 1690"/>
                          <a:gd name="T54" fmla="*/ 0 w 1669"/>
                          <a:gd name="T55" fmla="*/ 0 h 1690"/>
                          <a:gd name="T56" fmla="*/ 0 w 1669"/>
                          <a:gd name="T57" fmla="*/ 0 h 1690"/>
                          <a:gd name="T58" fmla="*/ 0 w 1669"/>
                          <a:gd name="T59" fmla="*/ 0 h 1690"/>
                          <a:gd name="T60" fmla="*/ 0 w 1669"/>
                          <a:gd name="T61" fmla="*/ 0 h 1690"/>
                          <a:gd name="T62" fmla="*/ 0 w 1669"/>
                          <a:gd name="T63" fmla="*/ 0 h 1690"/>
                          <a:gd name="T64" fmla="*/ 0 w 1669"/>
                          <a:gd name="T65" fmla="*/ 0 h 1690"/>
                          <a:gd name="T66" fmla="*/ 0 w 1669"/>
                          <a:gd name="T67" fmla="*/ 0 h 1690"/>
                          <a:gd name="T68" fmla="*/ 0 w 1669"/>
                          <a:gd name="T69" fmla="*/ 0 h 1690"/>
                          <a:gd name="T70" fmla="*/ 0 w 1669"/>
                          <a:gd name="T71" fmla="*/ 0 h 1690"/>
                          <a:gd name="T72" fmla="*/ 0 w 1669"/>
                          <a:gd name="T73" fmla="*/ 0 h 1690"/>
                          <a:gd name="T74" fmla="*/ 0 w 1669"/>
                          <a:gd name="T75" fmla="*/ 0 h 1690"/>
                          <a:gd name="T76" fmla="*/ 0 w 1669"/>
                          <a:gd name="T77" fmla="*/ 0 h 1690"/>
                          <a:gd name="T78" fmla="*/ 0 w 1669"/>
                          <a:gd name="T79" fmla="*/ 0 h 1690"/>
                          <a:gd name="T80" fmla="*/ 0 w 1669"/>
                          <a:gd name="T81" fmla="*/ 0 h 1690"/>
                          <a:gd name="T82" fmla="*/ 0 w 1669"/>
                          <a:gd name="T83" fmla="*/ 0 h 1690"/>
                          <a:gd name="T84" fmla="*/ 0 w 1669"/>
                          <a:gd name="T85" fmla="*/ 0 h 1690"/>
                          <a:gd name="T86" fmla="*/ 0 w 1669"/>
                          <a:gd name="T87" fmla="*/ 0 h 1690"/>
                          <a:gd name="T88" fmla="*/ 0 w 1669"/>
                          <a:gd name="T89" fmla="*/ 0 h 1690"/>
                          <a:gd name="T90" fmla="*/ 0 w 1669"/>
                          <a:gd name="T91" fmla="*/ 0 h 1690"/>
                          <a:gd name="T92" fmla="*/ 0 w 1669"/>
                          <a:gd name="T93" fmla="*/ 0 h 1690"/>
                          <a:gd name="T94" fmla="*/ 0 w 1669"/>
                          <a:gd name="T95" fmla="*/ 0 h 1690"/>
                          <a:gd name="T96" fmla="*/ 0 w 1669"/>
                          <a:gd name="T97" fmla="*/ 0 h 1690"/>
                          <a:gd name="T98" fmla="*/ 0 w 1669"/>
                          <a:gd name="T99" fmla="*/ 0 h 1690"/>
                          <a:gd name="T100" fmla="*/ 0 w 1669"/>
                          <a:gd name="T101" fmla="*/ 0 h 16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9"/>
                          <a:gd name="T154" fmla="*/ 0 h 1690"/>
                          <a:gd name="T155" fmla="*/ 1669 w 1669"/>
                          <a:gd name="T156" fmla="*/ 1690 h 169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sp>
                  <p:nvSpPr>
                    <p:cNvPr id="82991" name="Freeform 22"/>
                    <p:cNvSpPr>
                      <a:spLocks/>
                    </p:cNvSpPr>
                    <p:nvPr/>
                  </p:nvSpPr>
                  <p:spPr bwMode="auto">
                    <a:xfrm>
                      <a:off x="2890" y="1507"/>
                      <a:ext cx="382" cy="520"/>
                    </a:xfrm>
                    <a:custGeom>
                      <a:avLst/>
                      <a:gdLst>
                        <a:gd name="T0" fmla="*/ 0 w 1498"/>
                        <a:gd name="T1" fmla="*/ 0 h 2761"/>
                        <a:gd name="T2" fmla="*/ 0 w 1498"/>
                        <a:gd name="T3" fmla="*/ 0 h 2761"/>
                        <a:gd name="T4" fmla="*/ 0 w 1498"/>
                        <a:gd name="T5" fmla="*/ 0 h 2761"/>
                        <a:gd name="T6" fmla="*/ 0 w 1498"/>
                        <a:gd name="T7" fmla="*/ 0 h 2761"/>
                        <a:gd name="T8" fmla="*/ 0 w 1498"/>
                        <a:gd name="T9" fmla="*/ 0 h 2761"/>
                        <a:gd name="T10" fmla="*/ 0 w 1498"/>
                        <a:gd name="T11" fmla="*/ 0 h 2761"/>
                        <a:gd name="T12" fmla="*/ 0 w 1498"/>
                        <a:gd name="T13" fmla="*/ 0 h 2761"/>
                        <a:gd name="T14" fmla="*/ 0 w 1498"/>
                        <a:gd name="T15" fmla="*/ 0 h 2761"/>
                        <a:gd name="T16" fmla="*/ 0 w 1498"/>
                        <a:gd name="T17" fmla="*/ 0 h 2761"/>
                        <a:gd name="T18" fmla="*/ 0 w 1498"/>
                        <a:gd name="T19" fmla="*/ 0 h 2761"/>
                        <a:gd name="T20" fmla="*/ 0 w 1498"/>
                        <a:gd name="T21" fmla="*/ 0 h 2761"/>
                        <a:gd name="T22" fmla="*/ 0 w 1498"/>
                        <a:gd name="T23" fmla="*/ 0 h 2761"/>
                        <a:gd name="T24" fmla="*/ 0 w 1498"/>
                        <a:gd name="T25" fmla="*/ 0 h 2761"/>
                        <a:gd name="T26" fmla="*/ 0 w 1498"/>
                        <a:gd name="T27" fmla="*/ 0 h 2761"/>
                        <a:gd name="T28" fmla="*/ 0 w 1498"/>
                        <a:gd name="T29" fmla="*/ 0 h 2761"/>
                        <a:gd name="T30" fmla="*/ 0 w 1498"/>
                        <a:gd name="T31" fmla="*/ 0 h 2761"/>
                        <a:gd name="T32" fmla="*/ 0 w 1498"/>
                        <a:gd name="T33" fmla="*/ 0 h 2761"/>
                        <a:gd name="T34" fmla="*/ 0 w 1498"/>
                        <a:gd name="T35" fmla="*/ 0 h 2761"/>
                        <a:gd name="T36" fmla="*/ 0 w 1498"/>
                        <a:gd name="T37" fmla="*/ 0 h 2761"/>
                        <a:gd name="T38" fmla="*/ 0 w 1498"/>
                        <a:gd name="T39" fmla="*/ 0 h 2761"/>
                        <a:gd name="T40" fmla="*/ 0 w 1498"/>
                        <a:gd name="T41" fmla="*/ 0 h 2761"/>
                        <a:gd name="T42" fmla="*/ 0 w 1498"/>
                        <a:gd name="T43" fmla="*/ 0 h 2761"/>
                        <a:gd name="T44" fmla="*/ 0 w 1498"/>
                        <a:gd name="T45" fmla="*/ 0 h 2761"/>
                        <a:gd name="T46" fmla="*/ 0 w 1498"/>
                        <a:gd name="T47" fmla="*/ 0 h 2761"/>
                        <a:gd name="T48" fmla="*/ 0 w 1498"/>
                        <a:gd name="T49" fmla="*/ 0 h 2761"/>
                        <a:gd name="T50" fmla="*/ 0 w 1498"/>
                        <a:gd name="T51" fmla="*/ 0 h 2761"/>
                        <a:gd name="T52" fmla="*/ 0 w 1498"/>
                        <a:gd name="T53" fmla="*/ 0 h 2761"/>
                        <a:gd name="T54" fmla="*/ 0 w 1498"/>
                        <a:gd name="T55" fmla="*/ 0 h 2761"/>
                        <a:gd name="T56" fmla="*/ 0 w 1498"/>
                        <a:gd name="T57" fmla="*/ 0 h 2761"/>
                        <a:gd name="T58" fmla="*/ 0 w 1498"/>
                        <a:gd name="T59" fmla="*/ 0 h 2761"/>
                        <a:gd name="T60" fmla="*/ 0 w 1498"/>
                        <a:gd name="T61" fmla="*/ 0 h 2761"/>
                        <a:gd name="T62" fmla="*/ 0 w 1498"/>
                        <a:gd name="T63" fmla="*/ 0 h 2761"/>
                        <a:gd name="T64" fmla="*/ 0 w 1498"/>
                        <a:gd name="T65" fmla="*/ 0 h 2761"/>
                        <a:gd name="T66" fmla="*/ 0 w 1498"/>
                        <a:gd name="T67" fmla="*/ 0 h 2761"/>
                        <a:gd name="T68" fmla="*/ 0 w 1498"/>
                        <a:gd name="T69" fmla="*/ 0 h 2761"/>
                        <a:gd name="T70" fmla="*/ 0 w 1498"/>
                        <a:gd name="T71" fmla="*/ 0 h 2761"/>
                        <a:gd name="T72" fmla="*/ 0 w 1498"/>
                        <a:gd name="T73" fmla="*/ 0 h 2761"/>
                        <a:gd name="T74" fmla="*/ 0 w 1498"/>
                        <a:gd name="T75" fmla="*/ 0 h 2761"/>
                        <a:gd name="T76" fmla="*/ 0 w 1498"/>
                        <a:gd name="T77" fmla="*/ 0 h 2761"/>
                        <a:gd name="T78" fmla="*/ 0 w 1498"/>
                        <a:gd name="T79" fmla="*/ 0 h 2761"/>
                        <a:gd name="T80" fmla="*/ 0 w 1498"/>
                        <a:gd name="T81" fmla="*/ 0 h 2761"/>
                        <a:gd name="T82" fmla="*/ 0 w 1498"/>
                        <a:gd name="T83" fmla="*/ 0 h 2761"/>
                        <a:gd name="T84" fmla="*/ 0 w 1498"/>
                        <a:gd name="T85" fmla="*/ 0 h 2761"/>
                        <a:gd name="T86" fmla="*/ 0 w 1498"/>
                        <a:gd name="T87" fmla="*/ 0 h 2761"/>
                        <a:gd name="T88" fmla="*/ 0 w 1498"/>
                        <a:gd name="T89" fmla="*/ 0 h 2761"/>
                        <a:gd name="T90" fmla="*/ 0 w 1498"/>
                        <a:gd name="T91" fmla="*/ 0 h 2761"/>
                        <a:gd name="T92" fmla="*/ 0 w 1498"/>
                        <a:gd name="T93" fmla="*/ 0 h 2761"/>
                        <a:gd name="T94" fmla="*/ 0 w 1498"/>
                        <a:gd name="T95" fmla="*/ 0 h 2761"/>
                        <a:gd name="T96" fmla="*/ 0 w 1498"/>
                        <a:gd name="T97" fmla="*/ 0 h 2761"/>
                        <a:gd name="T98" fmla="*/ 0 w 1498"/>
                        <a:gd name="T99" fmla="*/ 0 h 2761"/>
                        <a:gd name="T100" fmla="*/ 0 w 1498"/>
                        <a:gd name="T101" fmla="*/ 0 h 2761"/>
                        <a:gd name="T102" fmla="*/ 0 w 1498"/>
                        <a:gd name="T103" fmla="*/ 0 h 2761"/>
                        <a:gd name="T104" fmla="*/ 0 w 1498"/>
                        <a:gd name="T105" fmla="*/ 0 h 2761"/>
                        <a:gd name="T106" fmla="*/ 0 w 1498"/>
                        <a:gd name="T107" fmla="*/ 0 h 2761"/>
                        <a:gd name="T108" fmla="*/ 0 w 1498"/>
                        <a:gd name="T109" fmla="*/ 0 h 2761"/>
                        <a:gd name="T110" fmla="*/ 0 w 1498"/>
                        <a:gd name="T111" fmla="*/ 0 h 2761"/>
                        <a:gd name="T112" fmla="*/ 0 w 1498"/>
                        <a:gd name="T113" fmla="*/ 0 h 2761"/>
                        <a:gd name="T114" fmla="*/ 0 w 1498"/>
                        <a:gd name="T115" fmla="*/ 0 h 2761"/>
                        <a:gd name="T116" fmla="*/ 0 w 1498"/>
                        <a:gd name="T117" fmla="*/ 0 h 276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498"/>
                        <a:gd name="T178" fmla="*/ 0 h 2761"/>
                        <a:gd name="T179" fmla="*/ 1498 w 1498"/>
                        <a:gd name="T180" fmla="*/ 2761 h 276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grpSp>
              <p:nvGrpSpPr>
                <p:cNvPr id="82961" name="Group 55"/>
                <p:cNvGrpSpPr>
                  <a:grpSpLocks/>
                </p:cNvGrpSpPr>
                <p:nvPr/>
              </p:nvGrpSpPr>
              <p:grpSpPr bwMode="auto">
                <a:xfrm>
                  <a:off x="721" y="537"/>
                  <a:ext cx="3871" cy="2277"/>
                  <a:chOff x="721" y="537"/>
                  <a:chExt cx="3871" cy="2277"/>
                </a:xfrm>
              </p:grpSpPr>
              <p:grpSp>
                <p:nvGrpSpPr>
                  <p:cNvPr id="82962" name="Group 54"/>
                  <p:cNvGrpSpPr>
                    <a:grpSpLocks/>
                  </p:cNvGrpSpPr>
                  <p:nvPr/>
                </p:nvGrpSpPr>
                <p:grpSpPr bwMode="auto">
                  <a:xfrm>
                    <a:off x="721" y="537"/>
                    <a:ext cx="3871" cy="1770"/>
                    <a:chOff x="721" y="537"/>
                    <a:chExt cx="3871" cy="1770"/>
                  </a:xfrm>
                </p:grpSpPr>
                <p:grpSp>
                  <p:nvGrpSpPr>
                    <p:cNvPr id="82971" name="Group 52"/>
                    <p:cNvGrpSpPr>
                      <a:grpSpLocks/>
                    </p:cNvGrpSpPr>
                    <p:nvPr/>
                  </p:nvGrpSpPr>
                  <p:grpSpPr bwMode="auto">
                    <a:xfrm>
                      <a:off x="2341" y="537"/>
                      <a:ext cx="2251" cy="1500"/>
                      <a:chOff x="2341" y="537"/>
                      <a:chExt cx="2251" cy="1500"/>
                    </a:xfrm>
                  </p:grpSpPr>
                  <p:sp>
                    <p:nvSpPr>
                      <p:cNvPr id="82977" name="Freeform 27"/>
                      <p:cNvSpPr>
                        <a:spLocks/>
                      </p:cNvSpPr>
                      <p:nvPr/>
                    </p:nvSpPr>
                    <p:spPr bwMode="auto">
                      <a:xfrm>
                        <a:off x="3424" y="1270"/>
                        <a:ext cx="413" cy="459"/>
                      </a:xfrm>
                      <a:custGeom>
                        <a:avLst/>
                        <a:gdLst>
                          <a:gd name="T0" fmla="*/ 0 w 1625"/>
                          <a:gd name="T1" fmla="*/ 0 h 2434"/>
                          <a:gd name="T2" fmla="*/ 0 w 1625"/>
                          <a:gd name="T3" fmla="*/ 0 h 2434"/>
                          <a:gd name="T4" fmla="*/ 0 w 1625"/>
                          <a:gd name="T5" fmla="*/ 0 h 2434"/>
                          <a:gd name="T6" fmla="*/ 0 w 1625"/>
                          <a:gd name="T7" fmla="*/ 0 h 2434"/>
                          <a:gd name="T8" fmla="*/ 0 w 1625"/>
                          <a:gd name="T9" fmla="*/ 0 h 2434"/>
                          <a:gd name="T10" fmla="*/ 0 w 1625"/>
                          <a:gd name="T11" fmla="*/ 0 h 2434"/>
                          <a:gd name="T12" fmla="*/ 0 w 1625"/>
                          <a:gd name="T13" fmla="*/ 0 h 2434"/>
                          <a:gd name="T14" fmla="*/ 0 w 1625"/>
                          <a:gd name="T15" fmla="*/ 0 h 2434"/>
                          <a:gd name="T16" fmla="*/ 0 w 1625"/>
                          <a:gd name="T17" fmla="*/ 0 h 2434"/>
                          <a:gd name="T18" fmla="*/ 0 w 1625"/>
                          <a:gd name="T19" fmla="*/ 0 h 2434"/>
                          <a:gd name="T20" fmla="*/ 0 w 1625"/>
                          <a:gd name="T21" fmla="*/ 0 h 2434"/>
                          <a:gd name="T22" fmla="*/ 0 w 1625"/>
                          <a:gd name="T23" fmla="*/ 0 h 2434"/>
                          <a:gd name="T24" fmla="*/ 0 w 1625"/>
                          <a:gd name="T25" fmla="*/ 0 h 2434"/>
                          <a:gd name="T26" fmla="*/ 0 w 1625"/>
                          <a:gd name="T27" fmla="*/ 0 h 2434"/>
                          <a:gd name="T28" fmla="*/ 0 w 1625"/>
                          <a:gd name="T29" fmla="*/ 0 h 2434"/>
                          <a:gd name="T30" fmla="*/ 0 w 1625"/>
                          <a:gd name="T31" fmla="*/ 0 h 2434"/>
                          <a:gd name="T32" fmla="*/ 0 w 1625"/>
                          <a:gd name="T33" fmla="*/ 0 h 2434"/>
                          <a:gd name="T34" fmla="*/ 0 w 1625"/>
                          <a:gd name="T35" fmla="*/ 0 h 2434"/>
                          <a:gd name="T36" fmla="*/ 0 w 1625"/>
                          <a:gd name="T37" fmla="*/ 0 h 2434"/>
                          <a:gd name="T38" fmla="*/ 0 w 1625"/>
                          <a:gd name="T39" fmla="*/ 0 h 2434"/>
                          <a:gd name="T40" fmla="*/ 0 w 1625"/>
                          <a:gd name="T41" fmla="*/ 0 h 2434"/>
                          <a:gd name="T42" fmla="*/ 0 w 1625"/>
                          <a:gd name="T43" fmla="*/ 0 h 2434"/>
                          <a:gd name="T44" fmla="*/ 0 w 1625"/>
                          <a:gd name="T45" fmla="*/ 0 h 2434"/>
                          <a:gd name="T46" fmla="*/ 0 w 1625"/>
                          <a:gd name="T47" fmla="*/ 0 h 2434"/>
                          <a:gd name="T48" fmla="*/ 0 w 1625"/>
                          <a:gd name="T49" fmla="*/ 0 h 2434"/>
                          <a:gd name="T50" fmla="*/ 0 w 1625"/>
                          <a:gd name="T51" fmla="*/ 0 h 2434"/>
                          <a:gd name="T52" fmla="*/ 0 w 1625"/>
                          <a:gd name="T53" fmla="*/ 0 h 2434"/>
                          <a:gd name="T54" fmla="*/ 0 w 1625"/>
                          <a:gd name="T55" fmla="*/ 0 h 2434"/>
                          <a:gd name="T56" fmla="*/ 0 w 1625"/>
                          <a:gd name="T57" fmla="*/ 0 h 2434"/>
                          <a:gd name="T58" fmla="*/ 0 w 1625"/>
                          <a:gd name="T59" fmla="*/ 0 h 2434"/>
                          <a:gd name="T60" fmla="*/ 0 w 1625"/>
                          <a:gd name="T61" fmla="*/ 0 h 2434"/>
                          <a:gd name="T62" fmla="*/ 0 w 1625"/>
                          <a:gd name="T63" fmla="*/ 0 h 243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625"/>
                          <a:gd name="T97" fmla="*/ 0 h 2434"/>
                          <a:gd name="T98" fmla="*/ 1625 w 1625"/>
                          <a:gd name="T99" fmla="*/ 2434 h 243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nvGrpSpPr>
                      <p:cNvPr id="82978" name="Group 51"/>
                      <p:cNvGrpSpPr>
                        <a:grpSpLocks/>
                      </p:cNvGrpSpPr>
                      <p:nvPr/>
                    </p:nvGrpSpPr>
                    <p:grpSpPr bwMode="auto">
                      <a:xfrm>
                        <a:off x="2341" y="537"/>
                        <a:ext cx="2251" cy="1500"/>
                        <a:chOff x="2341" y="537"/>
                        <a:chExt cx="2251" cy="1500"/>
                      </a:xfrm>
                    </p:grpSpPr>
                    <p:sp>
                      <p:nvSpPr>
                        <p:cNvPr id="82979" name="Freeform 21"/>
                        <p:cNvSpPr>
                          <a:spLocks/>
                        </p:cNvSpPr>
                        <p:nvPr/>
                      </p:nvSpPr>
                      <p:spPr bwMode="auto">
                        <a:xfrm>
                          <a:off x="3235" y="1717"/>
                          <a:ext cx="432" cy="320"/>
                        </a:xfrm>
                        <a:custGeom>
                          <a:avLst/>
                          <a:gdLst>
                            <a:gd name="T0" fmla="*/ 0 w 1700"/>
                            <a:gd name="T1" fmla="*/ 0 h 1701"/>
                            <a:gd name="T2" fmla="*/ 0 w 1700"/>
                            <a:gd name="T3" fmla="*/ 0 h 1701"/>
                            <a:gd name="T4" fmla="*/ 0 w 1700"/>
                            <a:gd name="T5" fmla="*/ 0 h 1701"/>
                            <a:gd name="T6" fmla="*/ 0 w 1700"/>
                            <a:gd name="T7" fmla="*/ 0 h 1701"/>
                            <a:gd name="T8" fmla="*/ 0 w 1700"/>
                            <a:gd name="T9" fmla="*/ 0 h 1701"/>
                            <a:gd name="T10" fmla="*/ 0 w 1700"/>
                            <a:gd name="T11" fmla="*/ 0 h 1701"/>
                            <a:gd name="T12" fmla="*/ 0 w 1700"/>
                            <a:gd name="T13" fmla="*/ 0 h 1701"/>
                            <a:gd name="T14" fmla="*/ 0 w 1700"/>
                            <a:gd name="T15" fmla="*/ 0 h 1701"/>
                            <a:gd name="T16" fmla="*/ 0 w 1700"/>
                            <a:gd name="T17" fmla="*/ 0 h 1701"/>
                            <a:gd name="T18" fmla="*/ 0 w 1700"/>
                            <a:gd name="T19" fmla="*/ 0 h 1701"/>
                            <a:gd name="T20" fmla="*/ 0 w 1700"/>
                            <a:gd name="T21" fmla="*/ 0 h 1701"/>
                            <a:gd name="T22" fmla="*/ 0 w 1700"/>
                            <a:gd name="T23" fmla="*/ 0 h 1701"/>
                            <a:gd name="T24" fmla="*/ 0 w 1700"/>
                            <a:gd name="T25" fmla="*/ 0 h 1701"/>
                            <a:gd name="T26" fmla="*/ 0 w 1700"/>
                            <a:gd name="T27" fmla="*/ 0 h 1701"/>
                            <a:gd name="T28" fmla="*/ 0 w 1700"/>
                            <a:gd name="T29" fmla="*/ 0 h 1701"/>
                            <a:gd name="T30" fmla="*/ 0 w 1700"/>
                            <a:gd name="T31" fmla="*/ 0 h 1701"/>
                            <a:gd name="T32" fmla="*/ 0 w 1700"/>
                            <a:gd name="T33" fmla="*/ 0 h 1701"/>
                            <a:gd name="T34" fmla="*/ 0 w 1700"/>
                            <a:gd name="T35" fmla="*/ 0 h 1701"/>
                            <a:gd name="T36" fmla="*/ 0 w 1700"/>
                            <a:gd name="T37" fmla="*/ 0 h 1701"/>
                            <a:gd name="T38" fmla="*/ 0 w 1700"/>
                            <a:gd name="T39" fmla="*/ 0 h 1701"/>
                            <a:gd name="T40" fmla="*/ 0 w 1700"/>
                            <a:gd name="T41" fmla="*/ 0 h 1701"/>
                            <a:gd name="T42" fmla="*/ 0 w 1700"/>
                            <a:gd name="T43" fmla="*/ 0 h 1701"/>
                            <a:gd name="T44" fmla="*/ 0 w 1700"/>
                            <a:gd name="T45" fmla="*/ 0 h 1701"/>
                            <a:gd name="T46" fmla="*/ 0 w 1700"/>
                            <a:gd name="T47" fmla="*/ 0 h 1701"/>
                            <a:gd name="T48" fmla="*/ 0 w 1700"/>
                            <a:gd name="T49" fmla="*/ 0 h 1701"/>
                            <a:gd name="T50" fmla="*/ 0 w 1700"/>
                            <a:gd name="T51" fmla="*/ 0 h 1701"/>
                            <a:gd name="T52" fmla="*/ 0 w 1700"/>
                            <a:gd name="T53" fmla="*/ 0 h 1701"/>
                            <a:gd name="T54" fmla="*/ 0 w 1700"/>
                            <a:gd name="T55" fmla="*/ 0 h 1701"/>
                            <a:gd name="T56" fmla="*/ 0 w 1700"/>
                            <a:gd name="T57" fmla="*/ 0 h 1701"/>
                            <a:gd name="T58" fmla="*/ 0 w 1700"/>
                            <a:gd name="T59" fmla="*/ 0 h 1701"/>
                            <a:gd name="T60" fmla="*/ 0 w 1700"/>
                            <a:gd name="T61" fmla="*/ 0 h 1701"/>
                            <a:gd name="T62" fmla="*/ 0 w 1700"/>
                            <a:gd name="T63" fmla="*/ 0 h 1701"/>
                            <a:gd name="T64" fmla="*/ 0 w 1700"/>
                            <a:gd name="T65" fmla="*/ 0 h 1701"/>
                            <a:gd name="T66" fmla="*/ 0 w 1700"/>
                            <a:gd name="T67" fmla="*/ 0 h 1701"/>
                            <a:gd name="T68" fmla="*/ 0 w 1700"/>
                            <a:gd name="T69" fmla="*/ 0 h 1701"/>
                            <a:gd name="T70" fmla="*/ 0 w 1700"/>
                            <a:gd name="T71" fmla="*/ 0 h 1701"/>
                            <a:gd name="T72" fmla="*/ 0 w 1700"/>
                            <a:gd name="T73" fmla="*/ 0 h 1701"/>
                            <a:gd name="T74" fmla="*/ 0 w 1700"/>
                            <a:gd name="T75" fmla="*/ 0 h 1701"/>
                            <a:gd name="T76" fmla="*/ 0 w 1700"/>
                            <a:gd name="T77" fmla="*/ 0 h 1701"/>
                            <a:gd name="T78" fmla="*/ 0 w 1700"/>
                            <a:gd name="T79" fmla="*/ 0 h 1701"/>
                            <a:gd name="T80" fmla="*/ 0 w 1700"/>
                            <a:gd name="T81" fmla="*/ 0 h 1701"/>
                            <a:gd name="T82" fmla="*/ 0 w 1700"/>
                            <a:gd name="T83" fmla="*/ 0 h 1701"/>
                            <a:gd name="T84" fmla="*/ 0 w 1700"/>
                            <a:gd name="T85" fmla="*/ 0 h 1701"/>
                            <a:gd name="T86" fmla="*/ 0 w 1700"/>
                            <a:gd name="T87" fmla="*/ 0 h 170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0"/>
                            <a:gd name="T133" fmla="*/ 0 h 1701"/>
                            <a:gd name="T134" fmla="*/ 1700 w 1700"/>
                            <a:gd name="T135" fmla="*/ 1701 h 170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80" name="Freeform 24"/>
                        <p:cNvSpPr>
                          <a:spLocks/>
                        </p:cNvSpPr>
                        <p:nvPr/>
                      </p:nvSpPr>
                      <p:spPr bwMode="auto">
                        <a:xfrm>
                          <a:off x="3211" y="1431"/>
                          <a:ext cx="265" cy="398"/>
                        </a:xfrm>
                        <a:custGeom>
                          <a:avLst/>
                          <a:gdLst>
                            <a:gd name="T0" fmla="*/ 0 w 1042"/>
                            <a:gd name="T1" fmla="*/ 0 h 2109"/>
                            <a:gd name="T2" fmla="*/ 0 w 1042"/>
                            <a:gd name="T3" fmla="*/ 0 h 2109"/>
                            <a:gd name="T4" fmla="*/ 0 w 1042"/>
                            <a:gd name="T5" fmla="*/ 0 h 2109"/>
                            <a:gd name="T6" fmla="*/ 0 w 1042"/>
                            <a:gd name="T7" fmla="*/ 0 h 2109"/>
                            <a:gd name="T8" fmla="*/ 0 w 1042"/>
                            <a:gd name="T9" fmla="*/ 0 h 2109"/>
                            <a:gd name="T10" fmla="*/ 0 w 1042"/>
                            <a:gd name="T11" fmla="*/ 0 h 2109"/>
                            <a:gd name="T12" fmla="*/ 0 w 1042"/>
                            <a:gd name="T13" fmla="*/ 0 h 2109"/>
                            <a:gd name="T14" fmla="*/ 0 w 1042"/>
                            <a:gd name="T15" fmla="*/ 0 h 2109"/>
                            <a:gd name="T16" fmla="*/ 0 w 1042"/>
                            <a:gd name="T17" fmla="*/ 0 h 2109"/>
                            <a:gd name="T18" fmla="*/ 0 w 1042"/>
                            <a:gd name="T19" fmla="*/ 0 h 2109"/>
                            <a:gd name="T20" fmla="*/ 0 w 1042"/>
                            <a:gd name="T21" fmla="*/ 0 h 2109"/>
                            <a:gd name="T22" fmla="*/ 0 w 1042"/>
                            <a:gd name="T23" fmla="*/ 0 h 2109"/>
                            <a:gd name="T24" fmla="*/ 0 w 1042"/>
                            <a:gd name="T25" fmla="*/ 0 h 2109"/>
                            <a:gd name="T26" fmla="*/ 0 w 1042"/>
                            <a:gd name="T27" fmla="*/ 0 h 2109"/>
                            <a:gd name="T28" fmla="*/ 0 w 1042"/>
                            <a:gd name="T29" fmla="*/ 0 h 2109"/>
                            <a:gd name="T30" fmla="*/ 0 w 1042"/>
                            <a:gd name="T31" fmla="*/ 0 h 2109"/>
                            <a:gd name="T32" fmla="*/ 0 w 1042"/>
                            <a:gd name="T33" fmla="*/ 0 h 2109"/>
                            <a:gd name="T34" fmla="*/ 0 w 1042"/>
                            <a:gd name="T35" fmla="*/ 0 h 2109"/>
                            <a:gd name="T36" fmla="*/ 0 w 1042"/>
                            <a:gd name="T37" fmla="*/ 0 h 2109"/>
                            <a:gd name="T38" fmla="*/ 0 w 1042"/>
                            <a:gd name="T39" fmla="*/ 0 h 2109"/>
                            <a:gd name="T40" fmla="*/ 0 w 1042"/>
                            <a:gd name="T41" fmla="*/ 0 h 2109"/>
                            <a:gd name="T42" fmla="*/ 0 w 1042"/>
                            <a:gd name="T43" fmla="*/ 0 h 2109"/>
                            <a:gd name="T44" fmla="*/ 0 w 1042"/>
                            <a:gd name="T45" fmla="*/ 0 h 2109"/>
                            <a:gd name="T46" fmla="*/ 0 w 1042"/>
                            <a:gd name="T47" fmla="*/ 0 h 2109"/>
                            <a:gd name="T48" fmla="*/ 0 w 1042"/>
                            <a:gd name="T49" fmla="*/ 0 h 2109"/>
                            <a:gd name="T50" fmla="*/ 0 w 1042"/>
                            <a:gd name="T51" fmla="*/ 0 h 2109"/>
                            <a:gd name="T52" fmla="*/ 0 w 1042"/>
                            <a:gd name="T53" fmla="*/ 0 h 2109"/>
                            <a:gd name="T54" fmla="*/ 0 w 1042"/>
                            <a:gd name="T55" fmla="*/ 0 h 2109"/>
                            <a:gd name="T56" fmla="*/ 0 w 1042"/>
                            <a:gd name="T57" fmla="*/ 0 h 2109"/>
                            <a:gd name="T58" fmla="*/ 0 w 1042"/>
                            <a:gd name="T59" fmla="*/ 0 h 2109"/>
                            <a:gd name="T60" fmla="*/ 0 w 1042"/>
                            <a:gd name="T61" fmla="*/ 0 h 2109"/>
                            <a:gd name="T62" fmla="*/ 0 w 1042"/>
                            <a:gd name="T63" fmla="*/ 0 h 2109"/>
                            <a:gd name="T64" fmla="*/ 0 w 1042"/>
                            <a:gd name="T65" fmla="*/ 0 h 2109"/>
                            <a:gd name="T66" fmla="*/ 0 w 1042"/>
                            <a:gd name="T67" fmla="*/ 0 h 2109"/>
                            <a:gd name="T68" fmla="*/ 0 w 1042"/>
                            <a:gd name="T69" fmla="*/ 0 h 210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42"/>
                            <a:gd name="T106" fmla="*/ 0 h 2109"/>
                            <a:gd name="T107" fmla="*/ 1042 w 1042"/>
                            <a:gd name="T108" fmla="*/ 2109 h 210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81" name="Freeform 26"/>
                        <p:cNvSpPr>
                          <a:spLocks/>
                        </p:cNvSpPr>
                        <p:nvPr/>
                      </p:nvSpPr>
                      <p:spPr bwMode="auto">
                        <a:xfrm>
                          <a:off x="2788" y="1521"/>
                          <a:ext cx="213" cy="263"/>
                        </a:xfrm>
                        <a:custGeom>
                          <a:avLst/>
                          <a:gdLst>
                            <a:gd name="T0" fmla="*/ 0 w 840"/>
                            <a:gd name="T1" fmla="*/ 0 h 1400"/>
                            <a:gd name="T2" fmla="*/ 0 w 840"/>
                            <a:gd name="T3" fmla="*/ 0 h 1400"/>
                            <a:gd name="T4" fmla="*/ 0 w 840"/>
                            <a:gd name="T5" fmla="*/ 0 h 1400"/>
                            <a:gd name="T6" fmla="*/ 0 w 840"/>
                            <a:gd name="T7" fmla="*/ 0 h 1400"/>
                            <a:gd name="T8" fmla="*/ 0 w 840"/>
                            <a:gd name="T9" fmla="*/ 0 h 1400"/>
                            <a:gd name="T10" fmla="*/ 0 w 840"/>
                            <a:gd name="T11" fmla="*/ 0 h 1400"/>
                            <a:gd name="T12" fmla="*/ 0 w 840"/>
                            <a:gd name="T13" fmla="*/ 0 h 1400"/>
                            <a:gd name="T14" fmla="*/ 0 w 840"/>
                            <a:gd name="T15" fmla="*/ 0 h 1400"/>
                            <a:gd name="T16" fmla="*/ 0 w 840"/>
                            <a:gd name="T17" fmla="*/ 0 h 1400"/>
                            <a:gd name="T18" fmla="*/ 0 w 840"/>
                            <a:gd name="T19" fmla="*/ 0 h 1400"/>
                            <a:gd name="T20" fmla="*/ 0 w 840"/>
                            <a:gd name="T21" fmla="*/ 0 h 1400"/>
                            <a:gd name="T22" fmla="*/ 0 w 840"/>
                            <a:gd name="T23" fmla="*/ 0 h 1400"/>
                            <a:gd name="T24" fmla="*/ 0 w 840"/>
                            <a:gd name="T25" fmla="*/ 0 h 1400"/>
                            <a:gd name="T26" fmla="*/ 0 w 840"/>
                            <a:gd name="T27" fmla="*/ 0 h 1400"/>
                            <a:gd name="T28" fmla="*/ 0 w 840"/>
                            <a:gd name="T29" fmla="*/ 0 h 1400"/>
                            <a:gd name="T30" fmla="*/ 0 w 840"/>
                            <a:gd name="T31" fmla="*/ 0 h 1400"/>
                            <a:gd name="T32" fmla="*/ 0 w 840"/>
                            <a:gd name="T33" fmla="*/ 0 h 1400"/>
                            <a:gd name="T34" fmla="*/ 0 w 840"/>
                            <a:gd name="T35" fmla="*/ 0 h 1400"/>
                            <a:gd name="T36" fmla="*/ 0 w 840"/>
                            <a:gd name="T37" fmla="*/ 0 h 1400"/>
                            <a:gd name="T38" fmla="*/ 0 w 840"/>
                            <a:gd name="T39" fmla="*/ 0 h 1400"/>
                            <a:gd name="T40" fmla="*/ 0 w 840"/>
                            <a:gd name="T41" fmla="*/ 0 h 1400"/>
                            <a:gd name="T42" fmla="*/ 0 w 840"/>
                            <a:gd name="T43" fmla="*/ 0 h 1400"/>
                            <a:gd name="T44" fmla="*/ 0 w 840"/>
                            <a:gd name="T45" fmla="*/ 0 h 1400"/>
                            <a:gd name="T46" fmla="*/ 0 w 840"/>
                            <a:gd name="T47" fmla="*/ 0 h 1400"/>
                            <a:gd name="T48" fmla="*/ 0 w 840"/>
                            <a:gd name="T49" fmla="*/ 0 h 1400"/>
                            <a:gd name="T50" fmla="*/ 0 w 840"/>
                            <a:gd name="T51" fmla="*/ 0 h 14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40"/>
                            <a:gd name="T79" fmla="*/ 0 h 1400"/>
                            <a:gd name="T80" fmla="*/ 840 w 840"/>
                            <a:gd name="T81" fmla="*/ 1400 h 140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82" name="Freeform 30"/>
                        <p:cNvSpPr>
                          <a:spLocks/>
                        </p:cNvSpPr>
                        <p:nvPr/>
                      </p:nvSpPr>
                      <p:spPr bwMode="auto">
                        <a:xfrm>
                          <a:off x="3537" y="1391"/>
                          <a:ext cx="180" cy="156"/>
                        </a:xfrm>
                        <a:custGeom>
                          <a:avLst/>
                          <a:gdLst>
                            <a:gd name="T0" fmla="*/ 0 w 714"/>
                            <a:gd name="T1" fmla="*/ 0 h 831"/>
                            <a:gd name="T2" fmla="*/ 0 w 714"/>
                            <a:gd name="T3" fmla="*/ 0 h 831"/>
                            <a:gd name="T4" fmla="*/ 0 w 714"/>
                            <a:gd name="T5" fmla="*/ 0 h 831"/>
                            <a:gd name="T6" fmla="*/ 0 w 714"/>
                            <a:gd name="T7" fmla="*/ 0 h 831"/>
                            <a:gd name="T8" fmla="*/ 0 w 714"/>
                            <a:gd name="T9" fmla="*/ 0 h 831"/>
                            <a:gd name="T10" fmla="*/ 0 w 714"/>
                            <a:gd name="T11" fmla="*/ 0 h 831"/>
                            <a:gd name="T12" fmla="*/ 0 w 714"/>
                            <a:gd name="T13" fmla="*/ 0 h 831"/>
                            <a:gd name="T14" fmla="*/ 0 w 714"/>
                            <a:gd name="T15" fmla="*/ 0 h 831"/>
                            <a:gd name="T16" fmla="*/ 0 w 714"/>
                            <a:gd name="T17" fmla="*/ 0 h 831"/>
                            <a:gd name="T18" fmla="*/ 0 w 714"/>
                            <a:gd name="T19" fmla="*/ 0 h 831"/>
                            <a:gd name="T20" fmla="*/ 0 w 714"/>
                            <a:gd name="T21" fmla="*/ 0 h 831"/>
                            <a:gd name="T22" fmla="*/ 0 w 714"/>
                            <a:gd name="T23" fmla="*/ 0 h 831"/>
                            <a:gd name="T24" fmla="*/ 0 w 714"/>
                            <a:gd name="T25" fmla="*/ 0 h 831"/>
                            <a:gd name="T26" fmla="*/ 0 w 714"/>
                            <a:gd name="T27" fmla="*/ 0 h 831"/>
                            <a:gd name="T28" fmla="*/ 0 w 714"/>
                            <a:gd name="T29" fmla="*/ 0 h 831"/>
                            <a:gd name="T30" fmla="*/ 0 w 714"/>
                            <a:gd name="T31" fmla="*/ 0 h 831"/>
                            <a:gd name="T32" fmla="*/ 0 w 714"/>
                            <a:gd name="T33" fmla="*/ 0 h 831"/>
                            <a:gd name="T34" fmla="*/ 0 w 714"/>
                            <a:gd name="T35" fmla="*/ 0 h 831"/>
                            <a:gd name="T36" fmla="*/ 0 w 714"/>
                            <a:gd name="T37" fmla="*/ 0 h 831"/>
                            <a:gd name="T38" fmla="*/ 0 w 714"/>
                            <a:gd name="T39" fmla="*/ 0 h 831"/>
                            <a:gd name="T40" fmla="*/ 0 w 714"/>
                            <a:gd name="T41" fmla="*/ 0 h 8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14"/>
                            <a:gd name="T64" fmla="*/ 0 h 831"/>
                            <a:gd name="T65" fmla="*/ 714 w 714"/>
                            <a:gd name="T66" fmla="*/ 831 h 8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nvGrpSpPr>
                        <p:cNvPr id="82983" name="Group 45"/>
                        <p:cNvGrpSpPr>
                          <a:grpSpLocks/>
                        </p:cNvGrpSpPr>
                        <p:nvPr/>
                      </p:nvGrpSpPr>
                      <p:grpSpPr bwMode="auto">
                        <a:xfrm>
                          <a:off x="2341" y="537"/>
                          <a:ext cx="2251" cy="1107"/>
                          <a:chOff x="2341" y="537"/>
                          <a:chExt cx="2251" cy="1107"/>
                        </a:xfrm>
                      </p:grpSpPr>
                      <p:sp>
                        <p:nvSpPr>
                          <p:cNvPr id="82984" name="Freeform 29"/>
                          <p:cNvSpPr>
                            <a:spLocks/>
                          </p:cNvSpPr>
                          <p:nvPr/>
                        </p:nvSpPr>
                        <p:spPr bwMode="auto">
                          <a:xfrm>
                            <a:off x="2341" y="566"/>
                            <a:ext cx="1688" cy="1078"/>
                          </a:xfrm>
                          <a:custGeom>
                            <a:avLst/>
                            <a:gdLst>
                              <a:gd name="T0" fmla="*/ 0 w 6642"/>
                              <a:gd name="T1" fmla="*/ 0 h 5728"/>
                              <a:gd name="T2" fmla="*/ 0 w 6642"/>
                              <a:gd name="T3" fmla="*/ 0 h 5728"/>
                              <a:gd name="T4" fmla="*/ 0 w 6642"/>
                              <a:gd name="T5" fmla="*/ 0 h 5728"/>
                              <a:gd name="T6" fmla="*/ 0 w 6642"/>
                              <a:gd name="T7" fmla="*/ 0 h 5728"/>
                              <a:gd name="T8" fmla="*/ 0 w 6642"/>
                              <a:gd name="T9" fmla="*/ 0 h 5728"/>
                              <a:gd name="T10" fmla="*/ 0 w 6642"/>
                              <a:gd name="T11" fmla="*/ 0 h 5728"/>
                              <a:gd name="T12" fmla="*/ 0 w 6642"/>
                              <a:gd name="T13" fmla="*/ 0 h 5728"/>
                              <a:gd name="T14" fmla="*/ 0 w 6642"/>
                              <a:gd name="T15" fmla="*/ 0 h 5728"/>
                              <a:gd name="T16" fmla="*/ 0 w 6642"/>
                              <a:gd name="T17" fmla="*/ 0 h 5728"/>
                              <a:gd name="T18" fmla="*/ 0 w 6642"/>
                              <a:gd name="T19" fmla="*/ 0 h 5728"/>
                              <a:gd name="T20" fmla="*/ 0 w 6642"/>
                              <a:gd name="T21" fmla="*/ 0 h 5728"/>
                              <a:gd name="T22" fmla="*/ 0 w 6642"/>
                              <a:gd name="T23" fmla="*/ 0 h 5728"/>
                              <a:gd name="T24" fmla="*/ 0 w 6642"/>
                              <a:gd name="T25" fmla="*/ 0 h 5728"/>
                              <a:gd name="T26" fmla="*/ 0 w 6642"/>
                              <a:gd name="T27" fmla="*/ 0 h 5728"/>
                              <a:gd name="T28" fmla="*/ 0 w 6642"/>
                              <a:gd name="T29" fmla="*/ 0 h 5728"/>
                              <a:gd name="T30" fmla="*/ 0 w 6642"/>
                              <a:gd name="T31" fmla="*/ 0 h 5728"/>
                              <a:gd name="T32" fmla="*/ 0 w 6642"/>
                              <a:gd name="T33" fmla="*/ 0 h 5728"/>
                              <a:gd name="T34" fmla="*/ 0 w 6642"/>
                              <a:gd name="T35" fmla="*/ 0 h 5728"/>
                              <a:gd name="T36" fmla="*/ 0 w 6642"/>
                              <a:gd name="T37" fmla="*/ 0 h 5728"/>
                              <a:gd name="T38" fmla="*/ 0 w 6642"/>
                              <a:gd name="T39" fmla="*/ 0 h 5728"/>
                              <a:gd name="T40" fmla="*/ 0 w 6642"/>
                              <a:gd name="T41" fmla="*/ 0 h 5728"/>
                              <a:gd name="T42" fmla="*/ 0 w 6642"/>
                              <a:gd name="T43" fmla="*/ 0 h 5728"/>
                              <a:gd name="T44" fmla="*/ 0 w 6642"/>
                              <a:gd name="T45" fmla="*/ 0 h 5728"/>
                              <a:gd name="T46" fmla="*/ 0 w 6642"/>
                              <a:gd name="T47" fmla="*/ 0 h 5728"/>
                              <a:gd name="T48" fmla="*/ 0 w 6642"/>
                              <a:gd name="T49" fmla="*/ 0 h 5728"/>
                              <a:gd name="T50" fmla="*/ 0 w 6642"/>
                              <a:gd name="T51" fmla="*/ 0 h 5728"/>
                              <a:gd name="T52" fmla="*/ 0 w 6642"/>
                              <a:gd name="T53" fmla="*/ 0 h 5728"/>
                              <a:gd name="T54" fmla="*/ 0 w 6642"/>
                              <a:gd name="T55" fmla="*/ 0 h 5728"/>
                              <a:gd name="T56" fmla="*/ 0 w 6642"/>
                              <a:gd name="T57" fmla="*/ 0 h 5728"/>
                              <a:gd name="T58" fmla="*/ 0 w 6642"/>
                              <a:gd name="T59" fmla="*/ 0 h 5728"/>
                              <a:gd name="T60" fmla="*/ 0 w 6642"/>
                              <a:gd name="T61" fmla="*/ 0 h 5728"/>
                              <a:gd name="T62" fmla="*/ 0 w 6642"/>
                              <a:gd name="T63" fmla="*/ 0 h 5728"/>
                              <a:gd name="T64" fmla="*/ 0 w 6642"/>
                              <a:gd name="T65" fmla="*/ 0 h 5728"/>
                              <a:gd name="T66" fmla="*/ 0 w 6642"/>
                              <a:gd name="T67" fmla="*/ 0 h 5728"/>
                              <a:gd name="T68" fmla="*/ 0 w 6642"/>
                              <a:gd name="T69" fmla="*/ 0 h 5728"/>
                              <a:gd name="T70" fmla="*/ 0 w 6642"/>
                              <a:gd name="T71" fmla="*/ 0 h 5728"/>
                              <a:gd name="T72" fmla="*/ 0 w 6642"/>
                              <a:gd name="T73" fmla="*/ 0 h 5728"/>
                              <a:gd name="T74" fmla="*/ 0 w 6642"/>
                              <a:gd name="T75" fmla="*/ 0 h 5728"/>
                              <a:gd name="T76" fmla="*/ 0 w 6642"/>
                              <a:gd name="T77" fmla="*/ 0 h 5728"/>
                              <a:gd name="T78" fmla="*/ 0 w 6642"/>
                              <a:gd name="T79" fmla="*/ 0 h 5728"/>
                              <a:gd name="T80" fmla="*/ 0 w 6642"/>
                              <a:gd name="T81" fmla="*/ 0 h 5728"/>
                              <a:gd name="T82" fmla="*/ 0 w 6642"/>
                              <a:gd name="T83" fmla="*/ 0 h 5728"/>
                              <a:gd name="T84" fmla="*/ 0 w 6642"/>
                              <a:gd name="T85" fmla="*/ 0 h 5728"/>
                              <a:gd name="T86" fmla="*/ 0 w 6642"/>
                              <a:gd name="T87" fmla="*/ 0 h 5728"/>
                              <a:gd name="T88" fmla="*/ 0 w 6642"/>
                              <a:gd name="T89" fmla="*/ 0 h 5728"/>
                              <a:gd name="T90" fmla="*/ 0 w 6642"/>
                              <a:gd name="T91" fmla="*/ 0 h 5728"/>
                              <a:gd name="T92" fmla="*/ 0 w 6642"/>
                              <a:gd name="T93" fmla="*/ 0 h 5728"/>
                              <a:gd name="T94" fmla="*/ 0 w 6642"/>
                              <a:gd name="T95" fmla="*/ 0 h 5728"/>
                              <a:gd name="T96" fmla="*/ 0 w 6642"/>
                              <a:gd name="T97" fmla="*/ 0 h 5728"/>
                              <a:gd name="T98" fmla="*/ 0 w 6642"/>
                              <a:gd name="T99" fmla="*/ 0 h 57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642"/>
                              <a:gd name="T151" fmla="*/ 0 h 5728"/>
                              <a:gd name="T152" fmla="*/ 6642 w 6642"/>
                              <a:gd name="T153" fmla="*/ 5728 h 572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85" name="Freeform 31"/>
                          <p:cNvSpPr>
                            <a:spLocks/>
                          </p:cNvSpPr>
                          <p:nvPr/>
                        </p:nvSpPr>
                        <p:spPr bwMode="auto">
                          <a:xfrm>
                            <a:off x="3763" y="1193"/>
                            <a:ext cx="457" cy="322"/>
                          </a:xfrm>
                          <a:custGeom>
                            <a:avLst/>
                            <a:gdLst>
                              <a:gd name="T0" fmla="*/ 0 w 1797"/>
                              <a:gd name="T1" fmla="*/ 0 h 1713"/>
                              <a:gd name="T2" fmla="*/ 0 w 1797"/>
                              <a:gd name="T3" fmla="*/ 0 h 1713"/>
                              <a:gd name="T4" fmla="*/ 0 w 1797"/>
                              <a:gd name="T5" fmla="*/ 0 h 1713"/>
                              <a:gd name="T6" fmla="*/ 0 w 1797"/>
                              <a:gd name="T7" fmla="*/ 0 h 1713"/>
                              <a:gd name="T8" fmla="*/ 0 w 1797"/>
                              <a:gd name="T9" fmla="*/ 0 h 1713"/>
                              <a:gd name="T10" fmla="*/ 0 w 1797"/>
                              <a:gd name="T11" fmla="*/ 0 h 1713"/>
                              <a:gd name="T12" fmla="*/ 0 w 1797"/>
                              <a:gd name="T13" fmla="*/ 0 h 1713"/>
                              <a:gd name="T14" fmla="*/ 0 w 1797"/>
                              <a:gd name="T15" fmla="*/ 0 h 1713"/>
                              <a:gd name="T16" fmla="*/ 0 w 1797"/>
                              <a:gd name="T17" fmla="*/ 0 h 1713"/>
                              <a:gd name="T18" fmla="*/ 0 w 1797"/>
                              <a:gd name="T19" fmla="*/ 0 h 1713"/>
                              <a:gd name="T20" fmla="*/ 0 w 1797"/>
                              <a:gd name="T21" fmla="*/ 0 h 1713"/>
                              <a:gd name="T22" fmla="*/ 0 w 1797"/>
                              <a:gd name="T23" fmla="*/ 0 h 1713"/>
                              <a:gd name="T24" fmla="*/ 0 w 1797"/>
                              <a:gd name="T25" fmla="*/ 0 h 1713"/>
                              <a:gd name="T26" fmla="*/ 0 w 1797"/>
                              <a:gd name="T27" fmla="*/ 0 h 1713"/>
                              <a:gd name="T28" fmla="*/ 0 w 1797"/>
                              <a:gd name="T29" fmla="*/ 0 h 1713"/>
                              <a:gd name="T30" fmla="*/ 0 w 1797"/>
                              <a:gd name="T31" fmla="*/ 0 h 1713"/>
                              <a:gd name="T32" fmla="*/ 0 w 1797"/>
                              <a:gd name="T33" fmla="*/ 0 h 1713"/>
                              <a:gd name="T34" fmla="*/ 0 w 1797"/>
                              <a:gd name="T35" fmla="*/ 0 h 1713"/>
                              <a:gd name="T36" fmla="*/ 0 w 1797"/>
                              <a:gd name="T37" fmla="*/ 0 h 1713"/>
                              <a:gd name="T38" fmla="*/ 0 w 1797"/>
                              <a:gd name="T39" fmla="*/ 0 h 1713"/>
                              <a:gd name="T40" fmla="*/ 0 w 1797"/>
                              <a:gd name="T41" fmla="*/ 0 h 1713"/>
                              <a:gd name="T42" fmla="*/ 0 w 1797"/>
                              <a:gd name="T43" fmla="*/ 0 h 1713"/>
                              <a:gd name="T44" fmla="*/ 0 w 1797"/>
                              <a:gd name="T45" fmla="*/ 0 h 1713"/>
                              <a:gd name="T46" fmla="*/ 0 w 1797"/>
                              <a:gd name="T47" fmla="*/ 0 h 1713"/>
                              <a:gd name="T48" fmla="*/ 0 w 1797"/>
                              <a:gd name="T49" fmla="*/ 0 h 1713"/>
                              <a:gd name="T50" fmla="*/ 0 w 1797"/>
                              <a:gd name="T51" fmla="*/ 0 h 1713"/>
                              <a:gd name="T52" fmla="*/ 0 w 1797"/>
                              <a:gd name="T53" fmla="*/ 0 h 1713"/>
                              <a:gd name="T54" fmla="*/ 0 w 1797"/>
                              <a:gd name="T55" fmla="*/ 0 h 1713"/>
                              <a:gd name="T56" fmla="*/ 0 w 1797"/>
                              <a:gd name="T57" fmla="*/ 0 h 1713"/>
                              <a:gd name="T58" fmla="*/ 0 w 1797"/>
                              <a:gd name="T59" fmla="*/ 0 h 1713"/>
                              <a:gd name="T60" fmla="*/ 0 w 1797"/>
                              <a:gd name="T61" fmla="*/ 0 h 1713"/>
                              <a:gd name="T62" fmla="*/ 0 w 1797"/>
                              <a:gd name="T63" fmla="*/ 0 h 1713"/>
                              <a:gd name="T64" fmla="*/ 0 w 1797"/>
                              <a:gd name="T65" fmla="*/ 0 h 1713"/>
                              <a:gd name="T66" fmla="*/ 0 w 1797"/>
                              <a:gd name="T67" fmla="*/ 0 h 1713"/>
                              <a:gd name="T68" fmla="*/ 0 w 1797"/>
                              <a:gd name="T69" fmla="*/ 0 h 1713"/>
                              <a:gd name="T70" fmla="*/ 0 w 1797"/>
                              <a:gd name="T71" fmla="*/ 0 h 1713"/>
                              <a:gd name="T72" fmla="*/ 0 w 1797"/>
                              <a:gd name="T73" fmla="*/ 0 h 1713"/>
                              <a:gd name="T74" fmla="*/ 0 w 1797"/>
                              <a:gd name="T75" fmla="*/ 0 h 1713"/>
                              <a:gd name="T76" fmla="*/ 0 w 1797"/>
                              <a:gd name="T77" fmla="*/ 0 h 1713"/>
                              <a:gd name="T78" fmla="*/ 0 w 1797"/>
                              <a:gd name="T79" fmla="*/ 0 h 1713"/>
                              <a:gd name="T80" fmla="*/ 0 w 1797"/>
                              <a:gd name="T81" fmla="*/ 0 h 1713"/>
                              <a:gd name="T82" fmla="*/ 0 w 1797"/>
                              <a:gd name="T83" fmla="*/ 0 h 1713"/>
                              <a:gd name="T84" fmla="*/ 0 w 1797"/>
                              <a:gd name="T85" fmla="*/ 0 h 1713"/>
                              <a:gd name="T86" fmla="*/ 0 w 1797"/>
                              <a:gd name="T87" fmla="*/ 0 h 1713"/>
                              <a:gd name="T88" fmla="*/ 0 w 1797"/>
                              <a:gd name="T89" fmla="*/ 0 h 1713"/>
                              <a:gd name="T90" fmla="*/ 0 w 1797"/>
                              <a:gd name="T91" fmla="*/ 0 h 1713"/>
                              <a:gd name="T92" fmla="*/ 0 w 1797"/>
                              <a:gd name="T93" fmla="*/ 0 h 1713"/>
                              <a:gd name="T94" fmla="*/ 0 w 1797"/>
                              <a:gd name="T95" fmla="*/ 0 h 1713"/>
                              <a:gd name="T96" fmla="*/ 0 w 1797"/>
                              <a:gd name="T97" fmla="*/ 0 h 1713"/>
                              <a:gd name="T98" fmla="*/ 0 w 1797"/>
                              <a:gd name="T99" fmla="*/ 0 h 1713"/>
                              <a:gd name="T100" fmla="*/ 0 w 1797"/>
                              <a:gd name="T101" fmla="*/ 0 h 1713"/>
                              <a:gd name="T102" fmla="*/ 0 w 1797"/>
                              <a:gd name="T103" fmla="*/ 0 h 171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97"/>
                              <a:gd name="T157" fmla="*/ 0 h 1713"/>
                              <a:gd name="T158" fmla="*/ 1797 w 1797"/>
                              <a:gd name="T159" fmla="*/ 1713 h 171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86" name="Freeform 33"/>
                          <p:cNvSpPr>
                            <a:spLocks/>
                          </p:cNvSpPr>
                          <p:nvPr/>
                        </p:nvSpPr>
                        <p:spPr bwMode="auto">
                          <a:xfrm>
                            <a:off x="3731" y="537"/>
                            <a:ext cx="861" cy="597"/>
                          </a:xfrm>
                          <a:custGeom>
                            <a:avLst/>
                            <a:gdLst>
                              <a:gd name="T0" fmla="*/ 0 w 3386"/>
                              <a:gd name="T1" fmla="*/ 0 h 3170"/>
                              <a:gd name="T2" fmla="*/ 0 w 3386"/>
                              <a:gd name="T3" fmla="*/ 0 h 3170"/>
                              <a:gd name="T4" fmla="*/ 0 w 3386"/>
                              <a:gd name="T5" fmla="*/ 0 h 3170"/>
                              <a:gd name="T6" fmla="*/ 0 w 3386"/>
                              <a:gd name="T7" fmla="*/ 0 h 3170"/>
                              <a:gd name="T8" fmla="*/ 0 w 3386"/>
                              <a:gd name="T9" fmla="*/ 0 h 3170"/>
                              <a:gd name="T10" fmla="*/ 0 w 3386"/>
                              <a:gd name="T11" fmla="*/ 0 h 3170"/>
                              <a:gd name="T12" fmla="*/ 0 w 3386"/>
                              <a:gd name="T13" fmla="*/ 0 h 3170"/>
                              <a:gd name="T14" fmla="*/ 0 w 3386"/>
                              <a:gd name="T15" fmla="*/ 0 h 3170"/>
                              <a:gd name="T16" fmla="*/ 0 w 3386"/>
                              <a:gd name="T17" fmla="*/ 0 h 3170"/>
                              <a:gd name="T18" fmla="*/ 0 w 3386"/>
                              <a:gd name="T19" fmla="*/ 0 h 3170"/>
                              <a:gd name="T20" fmla="*/ 0 w 3386"/>
                              <a:gd name="T21" fmla="*/ 0 h 3170"/>
                              <a:gd name="T22" fmla="*/ 0 w 3386"/>
                              <a:gd name="T23" fmla="*/ 0 h 3170"/>
                              <a:gd name="T24" fmla="*/ 0 w 3386"/>
                              <a:gd name="T25" fmla="*/ 0 h 3170"/>
                              <a:gd name="T26" fmla="*/ 0 w 3386"/>
                              <a:gd name="T27" fmla="*/ 0 h 3170"/>
                              <a:gd name="T28" fmla="*/ 0 w 3386"/>
                              <a:gd name="T29" fmla="*/ 0 h 3170"/>
                              <a:gd name="T30" fmla="*/ 0 w 3386"/>
                              <a:gd name="T31" fmla="*/ 0 h 3170"/>
                              <a:gd name="T32" fmla="*/ 0 w 3386"/>
                              <a:gd name="T33" fmla="*/ 0 h 3170"/>
                              <a:gd name="T34" fmla="*/ 0 w 3386"/>
                              <a:gd name="T35" fmla="*/ 0 h 3170"/>
                              <a:gd name="T36" fmla="*/ 0 w 3386"/>
                              <a:gd name="T37" fmla="*/ 0 h 3170"/>
                              <a:gd name="T38" fmla="*/ 0 w 3386"/>
                              <a:gd name="T39" fmla="*/ 0 h 3170"/>
                              <a:gd name="T40" fmla="*/ 0 w 3386"/>
                              <a:gd name="T41" fmla="*/ 0 h 3170"/>
                              <a:gd name="T42" fmla="*/ 0 w 3386"/>
                              <a:gd name="T43" fmla="*/ 0 h 3170"/>
                              <a:gd name="T44" fmla="*/ 0 w 3386"/>
                              <a:gd name="T45" fmla="*/ 0 h 3170"/>
                              <a:gd name="T46" fmla="*/ 0 w 3386"/>
                              <a:gd name="T47" fmla="*/ 0 h 3170"/>
                              <a:gd name="T48" fmla="*/ 0 w 3386"/>
                              <a:gd name="T49" fmla="*/ 0 h 3170"/>
                              <a:gd name="T50" fmla="*/ 0 w 3386"/>
                              <a:gd name="T51" fmla="*/ 0 h 3170"/>
                              <a:gd name="T52" fmla="*/ 0 w 3386"/>
                              <a:gd name="T53" fmla="*/ 0 h 3170"/>
                              <a:gd name="T54" fmla="*/ 0 w 3386"/>
                              <a:gd name="T55" fmla="*/ 0 h 3170"/>
                              <a:gd name="T56" fmla="*/ 0 w 3386"/>
                              <a:gd name="T57" fmla="*/ 0 h 3170"/>
                              <a:gd name="T58" fmla="*/ 0 w 3386"/>
                              <a:gd name="T59" fmla="*/ 0 h 3170"/>
                              <a:gd name="T60" fmla="*/ 0 w 3386"/>
                              <a:gd name="T61" fmla="*/ 0 h 3170"/>
                              <a:gd name="T62" fmla="*/ 0 w 3386"/>
                              <a:gd name="T63" fmla="*/ 0 h 3170"/>
                              <a:gd name="T64" fmla="*/ 0 w 3386"/>
                              <a:gd name="T65" fmla="*/ 0 h 3170"/>
                              <a:gd name="T66" fmla="*/ 0 w 3386"/>
                              <a:gd name="T67" fmla="*/ 0 h 3170"/>
                              <a:gd name="T68" fmla="*/ 0 w 3386"/>
                              <a:gd name="T69" fmla="*/ 0 h 3170"/>
                              <a:gd name="T70" fmla="*/ 0 w 3386"/>
                              <a:gd name="T71" fmla="*/ 0 h 3170"/>
                              <a:gd name="T72" fmla="*/ 0 w 3386"/>
                              <a:gd name="T73" fmla="*/ 0 h 3170"/>
                              <a:gd name="T74" fmla="*/ 0 w 3386"/>
                              <a:gd name="T75" fmla="*/ 0 h 3170"/>
                              <a:gd name="T76" fmla="*/ 0 w 3386"/>
                              <a:gd name="T77" fmla="*/ 0 h 3170"/>
                              <a:gd name="T78" fmla="*/ 0 w 3386"/>
                              <a:gd name="T79" fmla="*/ 0 h 3170"/>
                              <a:gd name="T80" fmla="*/ 0 w 3386"/>
                              <a:gd name="T81" fmla="*/ 0 h 3170"/>
                              <a:gd name="T82" fmla="*/ 0 w 3386"/>
                              <a:gd name="T83" fmla="*/ 0 h 3170"/>
                              <a:gd name="T84" fmla="*/ 0 w 3386"/>
                              <a:gd name="T85" fmla="*/ 0 h 3170"/>
                              <a:gd name="T86" fmla="*/ 0 w 3386"/>
                              <a:gd name="T87" fmla="*/ 0 h 3170"/>
                              <a:gd name="T88" fmla="*/ 0 w 3386"/>
                              <a:gd name="T89" fmla="*/ 0 h 3170"/>
                              <a:gd name="T90" fmla="*/ 0 w 3386"/>
                              <a:gd name="T91" fmla="*/ 0 h 3170"/>
                              <a:gd name="T92" fmla="*/ 0 w 3386"/>
                              <a:gd name="T93" fmla="*/ 0 h 3170"/>
                              <a:gd name="T94" fmla="*/ 0 w 3386"/>
                              <a:gd name="T95" fmla="*/ 0 h 3170"/>
                              <a:gd name="T96" fmla="*/ 0 w 3386"/>
                              <a:gd name="T97" fmla="*/ 0 h 317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386"/>
                              <a:gd name="T148" fmla="*/ 0 h 3170"/>
                              <a:gd name="T149" fmla="*/ 3386 w 3386"/>
                              <a:gd name="T150" fmla="*/ 3170 h 317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grpSp>
                <p:grpSp>
                  <p:nvGrpSpPr>
                    <p:cNvPr id="82972" name="Group 46"/>
                    <p:cNvGrpSpPr>
                      <a:grpSpLocks/>
                    </p:cNvGrpSpPr>
                    <p:nvPr/>
                  </p:nvGrpSpPr>
                  <p:grpSpPr bwMode="auto">
                    <a:xfrm>
                      <a:off x="721" y="778"/>
                      <a:ext cx="2365" cy="1529"/>
                      <a:chOff x="721" y="778"/>
                      <a:chExt cx="2365" cy="1529"/>
                    </a:xfrm>
                  </p:grpSpPr>
                  <p:sp>
                    <p:nvSpPr>
                      <p:cNvPr id="82973" name="Freeform 15"/>
                      <p:cNvSpPr>
                        <a:spLocks/>
                      </p:cNvSpPr>
                      <p:nvPr/>
                    </p:nvSpPr>
                    <p:spPr bwMode="auto">
                      <a:xfrm>
                        <a:off x="863" y="1591"/>
                        <a:ext cx="1514" cy="716"/>
                      </a:xfrm>
                      <a:custGeom>
                        <a:avLst/>
                        <a:gdLst>
                          <a:gd name="T0" fmla="*/ 0 w 5957"/>
                          <a:gd name="T1" fmla="*/ 0 h 3807"/>
                          <a:gd name="T2" fmla="*/ 0 w 5957"/>
                          <a:gd name="T3" fmla="*/ 0 h 3807"/>
                          <a:gd name="T4" fmla="*/ 0 w 5957"/>
                          <a:gd name="T5" fmla="*/ 0 h 3807"/>
                          <a:gd name="T6" fmla="*/ 0 w 5957"/>
                          <a:gd name="T7" fmla="*/ 0 h 3807"/>
                          <a:gd name="T8" fmla="*/ 0 w 5957"/>
                          <a:gd name="T9" fmla="*/ 0 h 3807"/>
                          <a:gd name="T10" fmla="*/ 0 w 5957"/>
                          <a:gd name="T11" fmla="*/ 0 h 3807"/>
                          <a:gd name="T12" fmla="*/ 0 w 5957"/>
                          <a:gd name="T13" fmla="*/ 0 h 3807"/>
                          <a:gd name="T14" fmla="*/ 0 w 5957"/>
                          <a:gd name="T15" fmla="*/ 0 h 3807"/>
                          <a:gd name="T16" fmla="*/ 0 w 5957"/>
                          <a:gd name="T17" fmla="*/ 0 h 3807"/>
                          <a:gd name="T18" fmla="*/ 0 w 5957"/>
                          <a:gd name="T19" fmla="*/ 0 h 3807"/>
                          <a:gd name="T20" fmla="*/ 0 w 5957"/>
                          <a:gd name="T21" fmla="*/ 0 h 3807"/>
                          <a:gd name="T22" fmla="*/ 0 w 5957"/>
                          <a:gd name="T23" fmla="*/ 0 h 3807"/>
                          <a:gd name="T24" fmla="*/ 0 w 5957"/>
                          <a:gd name="T25" fmla="*/ 0 h 3807"/>
                          <a:gd name="T26" fmla="*/ 0 w 5957"/>
                          <a:gd name="T27" fmla="*/ 0 h 3807"/>
                          <a:gd name="T28" fmla="*/ 0 w 5957"/>
                          <a:gd name="T29" fmla="*/ 0 h 3807"/>
                          <a:gd name="T30" fmla="*/ 0 w 5957"/>
                          <a:gd name="T31" fmla="*/ 0 h 3807"/>
                          <a:gd name="T32" fmla="*/ 0 w 5957"/>
                          <a:gd name="T33" fmla="*/ 0 h 3807"/>
                          <a:gd name="T34" fmla="*/ 0 w 5957"/>
                          <a:gd name="T35" fmla="*/ 0 h 3807"/>
                          <a:gd name="T36" fmla="*/ 0 w 5957"/>
                          <a:gd name="T37" fmla="*/ 0 h 3807"/>
                          <a:gd name="T38" fmla="*/ 0 w 5957"/>
                          <a:gd name="T39" fmla="*/ 0 h 3807"/>
                          <a:gd name="T40" fmla="*/ 0 w 5957"/>
                          <a:gd name="T41" fmla="*/ 0 h 3807"/>
                          <a:gd name="T42" fmla="*/ 0 w 5957"/>
                          <a:gd name="T43" fmla="*/ 0 h 3807"/>
                          <a:gd name="T44" fmla="*/ 0 w 5957"/>
                          <a:gd name="T45" fmla="*/ 0 h 3807"/>
                          <a:gd name="T46" fmla="*/ 0 w 5957"/>
                          <a:gd name="T47" fmla="*/ 0 h 3807"/>
                          <a:gd name="T48" fmla="*/ 0 w 5957"/>
                          <a:gd name="T49" fmla="*/ 0 h 3807"/>
                          <a:gd name="T50" fmla="*/ 0 w 5957"/>
                          <a:gd name="T51" fmla="*/ 0 h 3807"/>
                          <a:gd name="T52" fmla="*/ 0 w 5957"/>
                          <a:gd name="T53" fmla="*/ 0 h 3807"/>
                          <a:gd name="T54" fmla="*/ 0 w 5957"/>
                          <a:gd name="T55" fmla="*/ 0 h 3807"/>
                          <a:gd name="T56" fmla="*/ 0 w 5957"/>
                          <a:gd name="T57" fmla="*/ 0 h 3807"/>
                          <a:gd name="T58" fmla="*/ 0 w 5957"/>
                          <a:gd name="T59" fmla="*/ 0 h 3807"/>
                          <a:gd name="T60" fmla="*/ 0 w 5957"/>
                          <a:gd name="T61" fmla="*/ 0 h 3807"/>
                          <a:gd name="T62" fmla="*/ 0 w 5957"/>
                          <a:gd name="T63" fmla="*/ 0 h 3807"/>
                          <a:gd name="T64" fmla="*/ 0 w 5957"/>
                          <a:gd name="T65" fmla="*/ 0 h 3807"/>
                          <a:gd name="T66" fmla="*/ 0 w 5957"/>
                          <a:gd name="T67" fmla="*/ 0 h 3807"/>
                          <a:gd name="T68" fmla="*/ 0 w 5957"/>
                          <a:gd name="T69" fmla="*/ 0 h 3807"/>
                          <a:gd name="T70" fmla="*/ 0 w 5957"/>
                          <a:gd name="T71" fmla="*/ 0 h 3807"/>
                          <a:gd name="T72" fmla="*/ 0 w 5957"/>
                          <a:gd name="T73" fmla="*/ 0 h 3807"/>
                          <a:gd name="T74" fmla="*/ 0 w 5957"/>
                          <a:gd name="T75" fmla="*/ 0 h 3807"/>
                          <a:gd name="T76" fmla="*/ 0 w 5957"/>
                          <a:gd name="T77" fmla="*/ 0 h 3807"/>
                          <a:gd name="T78" fmla="*/ 0 w 5957"/>
                          <a:gd name="T79" fmla="*/ 0 h 3807"/>
                          <a:gd name="T80" fmla="*/ 0 w 5957"/>
                          <a:gd name="T81" fmla="*/ 0 h 3807"/>
                          <a:gd name="T82" fmla="*/ 0 w 5957"/>
                          <a:gd name="T83" fmla="*/ 0 h 3807"/>
                          <a:gd name="T84" fmla="*/ 0 w 5957"/>
                          <a:gd name="T85" fmla="*/ 0 h 3807"/>
                          <a:gd name="T86" fmla="*/ 0 w 5957"/>
                          <a:gd name="T87" fmla="*/ 0 h 3807"/>
                          <a:gd name="T88" fmla="*/ 0 w 5957"/>
                          <a:gd name="T89" fmla="*/ 0 h 3807"/>
                          <a:gd name="T90" fmla="*/ 0 w 5957"/>
                          <a:gd name="T91" fmla="*/ 0 h 3807"/>
                          <a:gd name="T92" fmla="*/ 0 w 5957"/>
                          <a:gd name="T93" fmla="*/ 0 h 3807"/>
                          <a:gd name="T94" fmla="*/ 0 w 5957"/>
                          <a:gd name="T95" fmla="*/ 0 h 3807"/>
                          <a:gd name="T96" fmla="*/ 0 w 5957"/>
                          <a:gd name="T97" fmla="*/ 0 h 3807"/>
                          <a:gd name="T98" fmla="*/ 0 w 5957"/>
                          <a:gd name="T99" fmla="*/ 0 h 3807"/>
                          <a:gd name="T100" fmla="*/ 0 w 5957"/>
                          <a:gd name="T101" fmla="*/ 0 h 3807"/>
                          <a:gd name="T102" fmla="*/ 0 w 5957"/>
                          <a:gd name="T103" fmla="*/ 0 h 3807"/>
                          <a:gd name="T104" fmla="*/ 0 w 5957"/>
                          <a:gd name="T105" fmla="*/ 0 h 3807"/>
                          <a:gd name="T106" fmla="*/ 0 w 5957"/>
                          <a:gd name="T107" fmla="*/ 0 h 3807"/>
                          <a:gd name="T108" fmla="*/ 0 w 5957"/>
                          <a:gd name="T109" fmla="*/ 0 h 3807"/>
                          <a:gd name="T110" fmla="*/ 0 w 5957"/>
                          <a:gd name="T111" fmla="*/ 0 h 3807"/>
                          <a:gd name="T112" fmla="*/ 0 w 5957"/>
                          <a:gd name="T113" fmla="*/ 0 h 3807"/>
                          <a:gd name="T114" fmla="*/ 0 w 5957"/>
                          <a:gd name="T115" fmla="*/ 0 h 3807"/>
                          <a:gd name="T116" fmla="*/ 0 w 5957"/>
                          <a:gd name="T117" fmla="*/ 0 h 380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957"/>
                          <a:gd name="T178" fmla="*/ 0 h 3807"/>
                          <a:gd name="T179" fmla="*/ 5957 w 5957"/>
                          <a:gd name="T180" fmla="*/ 3807 h 380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74" name="Freeform 23"/>
                      <p:cNvSpPr>
                        <a:spLocks/>
                      </p:cNvSpPr>
                      <p:nvPr/>
                    </p:nvSpPr>
                    <p:spPr bwMode="auto">
                      <a:xfrm>
                        <a:off x="1724" y="1475"/>
                        <a:ext cx="963" cy="532"/>
                      </a:xfrm>
                      <a:custGeom>
                        <a:avLst/>
                        <a:gdLst>
                          <a:gd name="T0" fmla="*/ 0 w 3788"/>
                          <a:gd name="T1" fmla="*/ 0 h 2823"/>
                          <a:gd name="T2" fmla="*/ 0 w 3788"/>
                          <a:gd name="T3" fmla="*/ 0 h 2823"/>
                          <a:gd name="T4" fmla="*/ 0 w 3788"/>
                          <a:gd name="T5" fmla="*/ 0 h 2823"/>
                          <a:gd name="T6" fmla="*/ 0 w 3788"/>
                          <a:gd name="T7" fmla="*/ 0 h 2823"/>
                          <a:gd name="T8" fmla="*/ 0 w 3788"/>
                          <a:gd name="T9" fmla="*/ 0 h 2823"/>
                          <a:gd name="T10" fmla="*/ 0 w 3788"/>
                          <a:gd name="T11" fmla="*/ 0 h 2823"/>
                          <a:gd name="T12" fmla="*/ 0 w 3788"/>
                          <a:gd name="T13" fmla="*/ 0 h 2823"/>
                          <a:gd name="T14" fmla="*/ 0 w 3788"/>
                          <a:gd name="T15" fmla="*/ 0 h 2823"/>
                          <a:gd name="T16" fmla="*/ 0 w 3788"/>
                          <a:gd name="T17" fmla="*/ 0 h 2823"/>
                          <a:gd name="T18" fmla="*/ 0 w 3788"/>
                          <a:gd name="T19" fmla="*/ 0 h 2823"/>
                          <a:gd name="T20" fmla="*/ 0 w 3788"/>
                          <a:gd name="T21" fmla="*/ 0 h 2823"/>
                          <a:gd name="T22" fmla="*/ 0 w 3788"/>
                          <a:gd name="T23" fmla="*/ 0 h 2823"/>
                          <a:gd name="T24" fmla="*/ 0 w 3788"/>
                          <a:gd name="T25" fmla="*/ 0 h 2823"/>
                          <a:gd name="T26" fmla="*/ 0 w 3788"/>
                          <a:gd name="T27" fmla="*/ 0 h 2823"/>
                          <a:gd name="T28" fmla="*/ 0 w 3788"/>
                          <a:gd name="T29" fmla="*/ 0 h 2823"/>
                          <a:gd name="T30" fmla="*/ 0 w 3788"/>
                          <a:gd name="T31" fmla="*/ 0 h 2823"/>
                          <a:gd name="T32" fmla="*/ 0 w 3788"/>
                          <a:gd name="T33" fmla="*/ 0 h 2823"/>
                          <a:gd name="T34" fmla="*/ 0 w 3788"/>
                          <a:gd name="T35" fmla="*/ 0 h 2823"/>
                          <a:gd name="T36" fmla="*/ 0 w 3788"/>
                          <a:gd name="T37" fmla="*/ 0 h 2823"/>
                          <a:gd name="T38" fmla="*/ 0 w 3788"/>
                          <a:gd name="T39" fmla="*/ 0 h 2823"/>
                          <a:gd name="T40" fmla="*/ 0 w 3788"/>
                          <a:gd name="T41" fmla="*/ 0 h 2823"/>
                          <a:gd name="T42" fmla="*/ 0 w 3788"/>
                          <a:gd name="T43" fmla="*/ 0 h 2823"/>
                          <a:gd name="T44" fmla="*/ 0 w 3788"/>
                          <a:gd name="T45" fmla="*/ 0 h 2823"/>
                          <a:gd name="T46" fmla="*/ 0 w 3788"/>
                          <a:gd name="T47" fmla="*/ 0 h 2823"/>
                          <a:gd name="T48" fmla="*/ 0 w 3788"/>
                          <a:gd name="T49" fmla="*/ 0 h 2823"/>
                          <a:gd name="T50" fmla="*/ 0 w 3788"/>
                          <a:gd name="T51" fmla="*/ 0 h 2823"/>
                          <a:gd name="T52" fmla="*/ 0 w 3788"/>
                          <a:gd name="T53" fmla="*/ 0 h 2823"/>
                          <a:gd name="T54" fmla="*/ 0 w 3788"/>
                          <a:gd name="T55" fmla="*/ 0 h 2823"/>
                          <a:gd name="T56" fmla="*/ 0 w 3788"/>
                          <a:gd name="T57" fmla="*/ 0 h 2823"/>
                          <a:gd name="T58" fmla="*/ 0 w 3788"/>
                          <a:gd name="T59" fmla="*/ 0 h 2823"/>
                          <a:gd name="T60" fmla="*/ 0 w 3788"/>
                          <a:gd name="T61" fmla="*/ 0 h 2823"/>
                          <a:gd name="T62" fmla="*/ 0 w 3788"/>
                          <a:gd name="T63" fmla="*/ 0 h 2823"/>
                          <a:gd name="T64" fmla="*/ 0 w 3788"/>
                          <a:gd name="T65" fmla="*/ 0 h 2823"/>
                          <a:gd name="T66" fmla="*/ 0 w 3788"/>
                          <a:gd name="T67" fmla="*/ 0 h 2823"/>
                          <a:gd name="T68" fmla="*/ 0 w 3788"/>
                          <a:gd name="T69" fmla="*/ 0 h 2823"/>
                          <a:gd name="T70" fmla="*/ 0 w 3788"/>
                          <a:gd name="T71" fmla="*/ 0 h 2823"/>
                          <a:gd name="T72" fmla="*/ 0 w 3788"/>
                          <a:gd name="T73" fmla="*/ 0 h 2823"/>
                          <a:gd name="T74" fmla="*/ 0 w 3788"/>
                          <a:gd name="T75" fmla="*/ 0 h 2823"/>
                          <a:gd name="T76" fmla="*/ 0 w 3788"/>
                          <a:gd name="T77" fmla="*/ 0 h 2823"/>
                          <a:gd name="T78" fmla="*/ 0 w 3788"/>
                          <a:gd name="T79" fmla="*/ 0 h 2823"/>
                          <a:gd name="T80" fmla="*/ 0 w 3788"/>
                          <a:gd name="T81" fmla="*/ 0 h 2823"/>
                          <a:gd name="T82" fmla="*/ 0 w 3788"/>
                          <a:gd name="T83" fmla="*/ 0 h 2823"/>
                          <a:gd name="T84" fmla="*/ 0 w 3788"/>
                          <a:gd name="T85" fmla="*/ 0 h 2823"/>
                          <a:gd name="T86" fmla="*/ 0 w 3788"/>
                          <a:gd name="T87" fmla="*/ 0 h 282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788"/>
                          <a:gd name="T133" fmla="*/ 0 h 2823"/>
                          <a:gd name="T134" fmla="*/ 3788 w 3788"/>
                          <a:gd name="T135" fmla="*/ 2823 h 282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75" name="Freeform 28"/>
                      <p:cNvSpPr>
                        <a:spLocks/>
                      </p:cNvSpPr>
                      <p:nvPr/>
                    </p:nvSpPr>
                    <p:spPr bwMode="auto">
                      <a:xfrm>
                        <a:off x="721" y="778"/>
                        <a:ext cx="1532" cy="890"/>
                      </a:xfrm>
                      <a:custGeom>
                        <a:avLst/>
                        <a:gdLst>
                          <a:gd name="T0" fmla="*/ 0 w 6029"/>
                          <a:gd name="T1" fmla="*/ 0 h 4727"/>
                          <a:gd name="T2" fmla="*/ 0 w 6029"/>
                          <a:gd name="T3" fmla="*/ 0 h 4727"/>
                          <a:gd name="T4" fmla="*/ 0 w 6029"/>
                          <a:gd name="T5" fmla="*/ 0 h 4727"/>
                          <a:gd name="T6" fmla="*/ 0 w 6029"/>
                          <a:gd name="T7" fmla="*/ 0 h 4727"/>
                          <a:gd name="T8" fmla="*/ 0 w 6029"/>
                          <a:gd name="T9" fmla="*/ 0 h 4727"/>
                          <a:gd name="T10" fmla="*/ 0 w 6029"/>
                          <a:gd name="T11" fmla="*/ 0 h 4727"/>
                          <a:gd name="T12" fmla="*/ 0 w 6029"/>
                          <a:gd name="T13" fmla="*/ 0 h 4727"/>
                          <a:gd name="T14" fmla="*/ 0 w 6029"/>
                          <a:gd name="T15" fmla="*/ 0 h 4727"/>
                          <a:gd name="T16" fmla="*/ 0 w 6029"/>
                          <a:gd name="T17" fmla="*/ 0 h 4727"/>
                          <a:gd name="T18" fmla="*/ 0 w 6029"/>
                          <a:gd name="T19" fmla="*/ 0 h 4727"/>
                          <a:gd name="T20" fmla="*/ 0 w 6029"/>
                          <a:gd name="T21" fmla="*/ 0 h 4727"/>
                          <a:gd name="T22" fmla="*/ 0 w 6029"/>
                          <a:gd name="T23" fmla="*/ 0 h 4727"/>
                          <a:gd name="T24" fmla="*/ 0 w 6029"/>
                          <a:gd name="T25" fmla="*/ 0 h 4727"/>
                          <a:gd name="T26" fmla="*/ 0 w 6029"/>
                          <a:gd name="T27" fmla="*/ 0 h 4727"/>
                          <a:gd name="T28" fmla="*/ 0 w 6029"/>
                          <a:gd name="T29" fmla="*/ 0 h 4727"/>
                          <a:gd name="T30" fmla="*/ 0 w 6029"/>
                          <a:gd name="T31" fmla="*/ 0 h 4727"/>
                          <a:gd name="T32" fmla="*/ 0 w 6029"/>
                          <a:gd name="T33" fmla="*/ 0 h 4727"/>
                          <a:gd name="T34" fmla="*/ 0 w 6029"/>
                          <a:gd name="T35" fmla="*/ 0 h 4727"/>
                          <a:gd name="T36" fmla="*/ 0 w 6029"/>
                          <a:gd name="T37" fmla="*/ 0 h 4727"/>
                          <a:gd name="T38" fmla="*/ 0 w 6029"/>
                          <a:gd name="T39" fmla="*/ 0 h 4727"/>
                          <a:gd name="T40" fmla="*/ 0 w 6029"/>
                          <a:gd name="T41" fmla="*/ 0 h 4727"/>
                          <a:gd name="T42" fmla="*/ 0 w 6029"/>
                          <a:gd name="T43" fmla="*/ 0 h 4727"/>
                          <a:gd name="T44" fmla="*/ 0 w 6029"/>
                          <a:gd name="T45" fmla="*/ 0 h 4727"/>
                          <a:gd name="T46" fmla="*/ 0 w 6029"/>
                          <a:gd name="T47" fmla="*/ 0 h 4727"/>
                          <a:gd name="T48" fmla="*/ 0 w 6029"/>
                          <a:gd name="T49" fmla="*/ 0 h 4727"/>
                          <a:gd name="T50" fmla="*/ 0 w 6029"/>
                          <a:gd name="T51" fmla="*/ 0 h 4727"/>
                          <a:gd name="T52" fmla="*/ 0 w 6029"/>
                          <a:gd name="T53" fmla="*/ 0 h 4727"/>
                          <a:gd name="T54" fmla="*/ 0 w 6029"/>
                          <a:gd name="T55" fmla="*/ 0 h 4727"/>
                          <a:gd name="T56" fmla="*/ 0 w 6029"/>
                          <a:gd name="T57" fmla="*/ 0 h 4727"/>
                          <a:gd name="T58" fmla="*/ 0 w 6029"/>
                          <a:gd name="T59" fmla="*/ 0 h 4727"/>
                          <a:gd name="T60" fmla="*/ 0 w 6029"/>
                          <a:gd name="T61" fmla="*/ 0 h 4727"/>
                          <a:gd name="T62" fmla="*/ 0 w 6029"/>
                          <a:gd name="T63" fmla="*/ 0 h 4727"/>
                          <a:gd name="T64" fmla="*/ 0 w 6029"/>
                          <a:gd name="T65" fmla="*/ 0 h 4727"/>
                          <a:gd name="T66" fmla="*/ 0 w 6029"/>
                          <a:gd name="T67" fmla="*/ 0 h 4727"/>
                          <a:gd name="T68" fmla="*/ 0 w 6029"/>
                          <a:gd name="T69" fmla="*/ 0 h 4727"/>
                          <a:gd name="T70" fmla="*/ 0 w 6029"/>
                          <a:gd name="T71" fmla="*/ 0 h 4727"/>
                          <a:gd name="T72" fmla="*/ 0 w 6029"/>
                          <a:gd name="T73" fmla="*/ 0 h 4727"/>
                          <a:gd name="T74" fmla="*/ 0 w 6029"/>
                          <a:gd name="T75" fmla="*/ 0 h 4727"/>
                          <a:gd name="T76" fmla="*/ 0 w 6029"/>
                          <a:gd name="T77" fmla="*/ 0 h 4727"/>
                          <a:gd name="T78" fmla="*/ 0 w 6029"/>
                          <a:gd name="T79" fmla="*/ 0 h 4727"/>
                          <a:gd name="T80" fmla="*/ 0 w 6029"/>
                          <a:gd name="T81" fmla="*/ 0 h 4727"/>
                          <a:gd name="T82" fmla="*/ 0 w 6029"/>
                          <a:gd name="T83" fmla="*/ 0 h 4727"/>
                          <a:gd name="T84" fmla="*/ 0 w 6029"/>
                          <a:gd name="T85" fmla="*/ 0 h 4727"/>
                          <a:gd name="T86" fmla="*/ 0 w 6029"/>
                          <a:gd name="T87" fmla="*/ 0 h 472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029"/>
                          <a:gd name="T133" fmla="*/ 0 h 4727"/>
                          <a:gd name="T134" fmla="*/ 6029 w 6029"/>
                          <a:gd name="T135" fmla="*/ 4727 h 472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76" name="Freeform 34"/>
                      <p:cNvSpPr>
                        <a:spLocks/>
                      </p:cNvSpPr>
                      <p:nvPr/>
                    </p:nvSpPr>
                    <p:spPr bwMode="auto">
                      <a:xfrm>
                        <a:off x="1991" y="1247"/>
                        <a:ext cx="1095" cy="723"/>
                      </a:xfrm>
                      <a:custGeom>
                        <a:avLst/>
                        <a:gdLst>
                          <a:gd name="T0" fmla="*/ 0 w 4310"/>
                          <a:gd name="T1" fmla="*/ 0 h 3842"/>
                          <a:gd name="T2" fmla="*/ 0 w 4310"/>
                          <a:gd name="T3" fmla="*/ 0 h 3842"/>
                          <a:gd name="T4" fmla="*/ 0 w 4310"/>
                          <a:gd name="T5" fmla="*/ 0 h 3842"/>
                          <a:gd name="T6" fmla="*/ 0 w 4310"/>
                          <a:gd name="T7" fmla="*/ 0 h 3842"/>
                          <a:gd name="T8" fmla="*/ 0 w 4310"/>
                          <a:gd name="T9" fmla="*/ 0 h 3842"/>
                          <a:gd name="T10" fmla="*/ 0 w 4310"/>
                          <a:gd name="T11" fmla="*/ 0 h 3842"/>
                          <a:gd name="T12" fmla="*/ 0 w 4310"/>
                          <a:gd name="T13" fmla="*/ 0 h 3842"/>
                          <a:gd name="T14" fmla="*/ 0 w 4310"/>
                          <a:gd name="T15" fmla="*/ 0 h 3842"/>
                          <a:gd name="T16" fmla="*/ 0 w 4310"/>
                          <a:gd name="T17" fmla="*/ 0 h 3842"/>
                          <a:gd name="T18" fmla="*/ 0 w 4310"/>
                          <a:gd name="T19" fmla="*/ 0 h 3842"/>
                          <a:gd name="T20" fmla="*/ 0 w 4310"/>
                          <a:gd name="T21" fmla="*/ 0 h 3842"/>
                          <a:gd name="T22" fmla="*/ 0 w 4310"/>
                          <a:gd name="T23" fmla="*/ 0 h 3842"/>
                          <a:gd name="T24" fmla="*/ 0 w 4310"/>
                          <a:gd name="T25" fmla="*/ 0 h 3842"/>
                          <a:gd name="T26" fmla="*/ 0 w 4310"/>
                          <a:gd name="T27" fmla="*/ 0 h 3842"/>
                          <a:gd name="T28" fmla="*/ 0 w 4310"/>
                          <a:gd name="T29" fmla="*/ 0 h 3842"/>
                          <a:gd name="T30" fmla="*/ 0 w 4310"/>
                          <a:gd name="T31" fmla="*/ 0 h 3842"/>
                          <a:gd name="T32" fmla="*/ 0 w 4310"/>
                          <a:gd name="T33" fmla="*/ 0 h 3842"/>
                          <a:gd name="T34" fmla="*/ 0 w 4310"/>
                          <a:gd name="T35" fmla="*/ 0 h 3842"/>
                          <a:gd name="T36" fmla="*/ 0 w 4310"/>
                          <a:gd name="T37" fmla="*/ 0 h 3842"/>
                          <a:gd name="T38" fmla="*/ 0 w 4310"/>
                          <a:gd name="T39" fmla="*/ 0 h 3842"/>
                          <a:gd name="T40" fmla="*/ 0 w 4310"/>
                          <a:gd name="T41" fmla="*/ 0 h 3842"/>
                          <a:gd name="T42" fmla="*/ 0 w 4310"/>
                          <a:gd name="T43" fmla="*/ 0 h 3842"/>
                          <a:gd name="T44" fmla="*/ 0 w 4310"/>
                          <a:gd name="T45" fmla="*/ 0 h 3842"/>
                          <a:gd name="T46" fmla="*/ 0 w 4310"/>
                          <a:gd name="T47" fmla="*/ 0 h 3842"/>
                          <a:gd name="T48" fmla="*/ 0 w 4310"/>
                          <a:gd name="T49" fmla="*/ 0 h 3842"/>
                          <a:gd name="T50" fmla="*/ 0 w 4310"/>
                          <a:gd name="T51" fmla="*/ 0 h 3842"/>
                          <a:gd name="T52" fmla="*/ 0 w 4310"/>
                          <a:gd name="T53" fmla="*/ 0 h 3842"/>
                          <a:gd name="T54" fmla="*/ 0 w 4310"/>
                          <a:gd name="T55" fmla="*/ 0 h 3842"/>
                          <a:gd name="T56" fmla="*/ 0 w 4310"/>
                          <a:gd name="T57" fmla="*/ 0 h 3842"/>
                          <a:gd name="T58" fmla="*/ 0 w 4310"/>
                          <a:gd name="T59" fmla="*/ 0 h 3842"/>
                          <a:gd name="T60" fmla="*/ 0 w 4310"/>
                          <a:gd name="T61" fmla="*/ 0 h 3842"/>
                          <a:gd name="T62" fmla="*/ 0 w 4310"/>
                          <a:gd name="T63" fmla="*/ 0 h 3842"/>
                          <a:gd name="T64" fmla="*/ 0 w 4310"/>
                          <a:gd name="T65" fmla="*/ 0 h 3842"/>
                          <a:gd name="T66" fmla="*/ 0 w 4310"/>
                          <a:gd name="T67" fmla="*/ 0 h 3842"/>
                          <a:gd name="T68" fmla="*/ 0 w 4310"/>
                          <a:gd name="T69" fmla="*/ 0 h 3842"/>
                          <a:gd name="T70" fmla="*/ 0 w 4310"/>
                          <a:gd name="T71" fmla="*/ 0 h 3842"/>
                          <a:gd name="T72" fmla="*/ 0 w 4310"/>
                          <a:gd name="T73" fmla="*/ 0 h 3842"/>
                          <a:gd name="T74" fmla="*/ 0 w 4310"/>
                          <a:gd name="T75" fmla="*/ 0 h 3842"/>
                          <a:gd name="T76" fmla="*/ 0 w 4310"/>
                          <a:gd name="T77" fmla="*/ 0 h 3842"/>
                          <a:gd name="T78" fmla="*/ 0 w 4310"/>
                          <a:gd name="T79" fmla="*/ 0 h 3842"/>
                          <a:gd name="T80" fmla="*/ 0 w 4310"/>
                          <a:gd name="T81" fmla="*/ 0 h 3842"/>
                          <a:gd name="T82" fmla="*/ 0 w 4310"/>
                          <a:gd name="T83" fmla="*/ 0 h 3842"/>
                          <a:gd name="T84" fmla="*/ 0 w 4310"/>
                          <a:gd name="T85" fmla="*/ 0 h 3842"/>
                          <a:gd name="T86" fmla="*/ 0 w 4310"/>
                          <a:gd name="T87" fmla="*/ 0 h 3842"/>
                          <a:gd name="T88" fmla="*/ 0 w 4310"/>
                          <a:gd name="T89" fmla="*/ 0 h 3842"/>
                          <a:gd name="T90" fmla="*/ 0 w 4310"/>
                          <a:gd name="T91" fmla="*/ 0 h 3842"/>
                          <a:gd name="T92" fmla="*/ 0 w 4310"/>
                          <a:gd name="T93" fmla="*/ 0 h 3842"/>
                          <a:gd name="T94" fmla="*/ 0 w 4310"/>
                          <a:gd name="T95" fmla="*/ 0 h 3842"/>
                          <a:gd name="T96" fmla="*/ 0 w 4310"/>
                          <a:gd name="T97" fmla="*/ 0 h 3842"/>
                          <a:gd name="T98" fmla="*/ 0 w 4310"/>
                          <a:gd name="T99" fmla="*/ 0 h 3842"/>
                          <a:gd name="T100" fmla="*/ 0 w 4310"/>
                          <a:gd name="T101" fmla="*/ 0 h 3842"/>
                          <a:gd name="T102" fmla="*/ 0 w 4310"/>
                          <a:gd name="T103" fmla="*/ 0 h 3842"/>
                          <a:gd name="T104" fmla="*/ 0 w 4310"/>
                          <a:gd name="T105" fmla="*/ 0 h 3842"/>
                          <a:gd name="T106" fmla="*/ 0 w 4310"/>
                          <a:gd name="T107" fmla="*/ 0 h 3842"/>
                          <a:gd name="T108" fmla="*/ 0 w 4310"/>
                          <a:gd name="T109" fmla="*/ 0 h 3842"/>
                          <a:gd name="T110" fmla="*/ 0 w 4310"/>
                          <a:gd name="T111" fmla="*/ 0 h 3842"/>
                          <a:gd name="T112" fmla="*/ 0 w 4310"/>
                          <a:gd name="T113" fmla="*/ 0 h 3842"/>
                          <a:gd name="T114" fmla="*/ 0 w 4310"/>
                          <a:gd name="T115" fmla="*/ 0 h 3842"/>
                          <a:gd name="T116" fmla="*/ 0 w 4310"/>
                          <a:gd name="T117" fmla="*/ 0 h 384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10"/>
                          <a:gd name="T178" fmla="*/ 0 h 3842"/>
                          <a:gd name="T179" fmla="*/ 4310 w 4310"/>
                          <a:gd name="T180" fmla="*/ 3842 h 384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grpSp>
                <p:nvGrpSpPr>
                  <p:cNvPr id="82963" name="Group 47"/>
                  <p:cNvGrpSpPr>
                    <a:grpSpLocks/>
                  </p:cNvGrpSpPr>
                  <p:nvPr/>
                </p:nvGrpSpPr>
                <p:grpSpPr bwMode="auto">
                  <a:xfrm>
                    <a:off x="2230" y="2089"/>
                    <a:ext cx="1887" cy="725"/>
                    <a:chOff x="2230" y="2089"/>
                    <a:chExt cx="1887" cy="725"/>
                  </a:xfrm>
                </p:grpSpPr>
                <p:sp>
                  <p:nvSpPr>
                    <p:cNvPr id="82964" name="Freeform 8"/>
                    <p:cNvSpPr>
                      <a:spLocks/>
                    </p:cNvSpPr>
                    <p:nvPr/>
                  </p:nvSpPr>
                  <p:spPr bwMode="auto">
                    <a:xfrm>
                      <a:off x="2230" y="2195"/>
                      <a:ext cx="679" cy="556"/>
                    </a:xfrm>
                    <a:custGeom>
                      <a:avLst/>
                      <a:gdLst>
                        <a:gd name="T0" fmla="*/ 0 w 2678"/>
                        <a:gd name="T1" fmla="*/ 0 h 2954"/>
                        <a:gd name="T2" fmla="*/ 0 w 2678"/>
                        <a:gd name="T3" fmla="*/ 0 h 2954"/>
                        <a:gd name="T4" fmla="*/ 0 w 2678"/>
                        <a:gd name="T5" fmla="*/ 0 h 2954"/>
                        <a:gd name="T6" fmla="*/ 0 w 2678"/>
                        <a:gd name="T7" fmla="*/ 0 h 2954"/>
                        <a:gd name="T8" fmla="*/ 0 w 2678"/>
                        <a:gd name="T9" fmla="*/ 0 h 2954"/>
                        <a:gd name="T10" fmla="*/ 0 w 2678"/>
                        <a:gd name="T11" fmla="*/ 0 h 2954"/>
                        <a:gd name="T12" fmla="*/ 0 w 2678"/>
                        <a:gd name="T13" fmla="*/ 0 h 2954"/>
                        <a:gd name="T14" fmla="*/ 0 w 2678"/>
                        <a:gd name="T15" fmla="*/ 0 h 2954"/>
                        <a:gd name="T16" fmla="*/ 0 w 2678"/>
                        <a:gd name="T17" fmla="*/ 0 h 2954"/>
                        <a:gd name="T18" fmla="*/ 0 w 2678"/>
                        <a:gd name="T19" fmla="*/ 0 h 2954"/>
                        <a:gd name="T20" fmla="*/ 0 w 2678"/>
                        <a:gd name="T21" fmla="*/ 0 h 2954"/>
                        <a:gd name="T22" fmla="*/ 0 w 2678"/>
                        <a:gd name="T23" fmla="*/ 0 h 2954"/>
                        <a:gd name="T24" fmla="*/ 0 w 2678"/>
                        <a:gd name="T25" fmla="*/ 0 h 2954"/>
                        <a:gd name="T26" fmla="*/ 0 w 2678"/>
                        <a:gd name="T27" fmla="*/ 0 h 2954"/>
                        <a:gd name="T28" fmla="*/ 0 w 2678"/>
                        <a:gd name="T29" fmla="*/ 0 h 2954"/>
                        <a:gd name="T30" fmla="*/ 0 w 2678"/>
                        <a:gd name="T31" fmla="*/ 0 h 2954"/>
                        <a:gd name="T32" fmla="*/ 0 w 2678"/>
                        <a:gd name="T33" fmla="*/ 0 h 2954"/>
                        <a:gd name="T34" fmla="*/ 0 w 2678"/>
                        <a:gd name="T35" fmla="*/ 0 h 2954"/>
                        <a:gd name="T36" fmla="*/ 0 w 2678"/>
                        <a:gd name="T37" fmla="*/ 0 h 2954"/>
                        <a:gd name="T38" fmla="*/ 0 w 2678"/>
                        <a:gd name="T39" fmla="*/ 0 h 2954"/>
                        <a:gd name="T40" fmla="*/ 0 w 2678"/>
                        <a:gd name="T41" fmla="*/ 0 h 2954"/>
                        <a:gd name="T42" fmla="*/ 0 w 2678"/>
                        <a:gd name="T43" fmla="*/ 0 h 2954"/>
                        <a:gd name="T44" fmla="*/ 0 w 2678"/>
                        <a:gd name="T45" fmla="*/ 0 h 2954"/>
                        <a:gd name="T46" fmla="*/ 0 w 2678"/>
                        <a:gd name="T47" fmla="*/ 0 h 2954"/>
                        <a:gd name="T48" fmla="*/ 0 w 2678"/>
                        <a:gd name="T49" fmla="*/ 0 h 2954"/>
                        <a:gd name="T50" fmla="*/ 0 w 2678"/>
                        <a:gd name="T51" fmla="*/ 0 h 2954"/>
                        <a:gd name="T52" fmla="*/ 0 w 2678"/>
                        <a:gd name="T53" fmla="*/ 0 h 2954"/>
                        <a:gd name="T54" fmla="*/ 0 w 2678"/>
                        <a:gd name="T55" fmla="*/ 0 h 2954"/>
                        <a:gd name="T56" fmla="*/ 0 w 2678"/>
                        <a:gd name="T57" fmla="*/ 0 h 2954"/>
                        <a:gd name="T58" fmla="*/ 0 w 2678"/>
                        <a:gd name="T59" fmla="*/ 0 h 2954"/>
                        <a:gd name="T60" fmla="*/ 0 w 2678"/>
                        <a:gd name="T61" fmla="*/ 0 h 2954"/>
                        <a:gd name="T62" fmla="*/ 0 w 2678"/>
                        <a:gd name="T63" fmla="*/ 0 h 2954"/>
                        <a:gd name="T64" fmla="*/ 0 w 2678"/>
                        <a:gd name="T65" fmla="*/ 0 h 2954"/>
                        <a:gd name="T66" fmla="*/ 0 w 2678"/>
                        <a:gd name="T67" fmla="*/ 0 h 2954"/>
                        <a:gd name="T68" fmla="*/ 0 w 2678"/>
                        <a:gd name="T69" fmla="*/ 0 h 2954"/>
                        <a:gd name="T70" fmla="*/ 0 w 2678"/>
                        <a:gd name="T71" fmla="*/ 0 h 2954"/>
                        <a:gd name="T72" fmla="*/ 0 w 2678"/>
                        <a:gd name="T73" fmla="*/ 0 h 2954"/>
                        <a:gd name="T74" fmla="*/ 0 w 2678"/>
                        <a:gd name="T75" fmla="*/ 0 h 2954"/>
                        <a:gd name="T76" fmla="*/ 0 w 2678"/>
                        <a:gd name="T77" fmla="*/ 0 h 2954"/>
                        <a:gd name="T78" fmla="*/ 0 w 2678"/>
                        <a:gd name="T79" fmla="*/ 0 h 2954"/>
                        <a:gd name="T80" fmla="*/ 0 w 2678"/>
                        <a:gd name="T81" fmla="*/ 0 h 2954"/>
                        <a:gd name="T82" fmla="*/ 0 w 2678"/>
                        <a:gd name="T83" fmla="*/ 0 h 2954"/>
                        <a:gd name="T84" fmla="*/ 0 w 2678"/>
                        <a:gd name="T85" fmla="*/ 0 h 2954"/>
                        <a:gd name="T86" fmla="*/ 0 w 2678"/>
                        <a:gd name="T87" fmla="*/ 0 h 2954"/>
                        <a:gd name="T88" fmla="*/ 0 w 2678"/>
                        <a:gd name="T89" fmla="*/ 0 h 29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678"/>
                        <a:gd name="T136" fmla="*/ 0 h 2954"/>
                        <a:gd name="T137" fmla="*/ 2678 w 2678"/>
                        <a:gd name="T138" fmla="*/ 2954 h 295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65" name="Freeform 9"/>
                    <p:cNvSpPr>
                      <a:spLocks/>
                    </p:cNvSpPr>
                    <p:nvPr/>
                  </p:nvSpPr>
                  <p:spPr bwMode="auto">
                    <a:xfrm>
                      <a:off x="2803" y="2414"/>
                      <a:ext cx="578" cy="326"/>
                    </a:xfrm>
                    <a:custGeom>
                      <a:avLst/>
                      <a:gdLst>
                        <a:gd name="T0" fmla="*/ 0 w 2275"/>
                        <a:gd name="T1" fmla="*/ 0 h 1731"/>
                        <a:gd name="T2" fmla="*/ 0 w 2275"/>
                        <a:gd name="T3" fmla="*/ 0 h 1731"/>
                        <a:gd name="T4" fmla="*/ 0 w 2275"/>
                        <a:gd name="T5" fmla="*/ 0 h 1731"/>
                        <a:gd name="T6" fmla="*/ 0 w 2275"/>
                        <a:gd name="T7" fmla="*/ 0 h 1731"/>
                        <a:gd name="T8" fmla="*/ 0 w 2275"/>
                        <a:gd name="T9" fmla="*/ 0 h 1731"/>
                        <a:gd name="T10" fmla="*/ 0 w 2275"/>
                        <a:gd name="T11" fmla="*/ 0 h 1731"/>
                        <a:gd name="T12" fmla="*/ 0 w 2275"/>
                        <a:gd name="T13" fmla="*/ 0 h 1731"/>
                        <a:gd name="T14" fmla="*/ 0 w 2275"/>
                        <a:gd name="T15" fmla="*/ 0 h 1731"/>
                        <a:gd name="T16" fmla="*/ 0 w 2275"/>
                        <a:gd name="T17" fmla="*/ 0 h 1731"/>
                        <a:gd name="T18" fmla="*/ 0 w 2275"/>
                        <a:gd name="T19" fmla="*/ 0 h 1731"/>
                        <a:gd name="T20" fmla="*/ 0 w 2275"/>
                        <a:gd name="T21" fmla="*/ 0 h 1731"/>
                        <a:gd name="T22" fmla="*/ 0 w 2275"/>
                        <a:gd name="T23" fmla="*/ 0 h 1731"/>
                        <a:gd name="T24" fmla="*/ 0 w 2275"/>
                        <a:gd name="T25" fmla="*/ 0 h 1731"/>
                        <a:gd name="T26" fmla="*/ 0 w 2275"/>
                        <a:gd name="T27" fmla="*/ 0 h 1731"/>
                        <a:gd name="T28" fmla="*/ 0 w 2275"/>
                        <a:gd name="T29" fmla="*/ 0 h 1731"/>
                        <a:gd name="T30" fmla="*/ 0 w 2275"/>
                        <a:gd name="T31" fmla="*/ 0 h 1731"/>
                        <a:gd name="T32" fmla="*/ 0 w 2275"/>
                        <a:gd name="T33" fmla="*/ 0 h 1731"/>
                        <a:gd name="T34" fmla="*/ 0 w 2275"/>
                        <a:gd name="T35" fmla="*/ 0 h 1731"/>
                        <a:gd name="T36" fmla="*/ 0 w 2275"/>
                        <a:gd name="T37" fmla="*/ 0 h 1731"/>
                        <a:gd name="T38" fmla="*/ 0 w 2275"/>
                        <a:gd name="T39" fmla="*/ 0 h 1731"/>
                        <a:gd name="T40" fmla="*/ 0 w 2275"/>
                        <a:gd name="T41" fmla="*/ 0 h 1731"/>
                        <a:gd name="T42" fmla="*/ 0 w 2275"/>
                        <a:gd name="T43" fmla="*/ 0 h 1731"/>
                        <a:gd name="T44" fmla="*/ 0 w 2275"/>
                        <a:gd name="T45" fmla="*/ 0 h 1731"/>
                        <a:gd name="T46" fmla="*/ 0 w 2275"/>
                        <a:gd name="T47" fmla="*/ 0 h 1731"/>
                        <a:gd name="T48" fmla="*/ 0 w 2275"/>
                        <a:gd name="T49" fmla="*/ 0 h 1731"/>
                        <a:gd name="T50" fmla="*/ 0 w 2275"/>
                        <a:gd name="T51" fmla="*/ 0 h 1731"/>
                        <a:gd name="T52" fmla="*/ 0 w 2275"/>
                        <a:gd name="T53" fmla="*/ 0 h 1731"/>
                        <a:gd name="T54" fmla="*/ 0 w 2275"/>
                        <a:gd name="T55" fmla="*/ 0 h 1731"/>
                        <a:gd name="T56" fmla="*/ 0 w 2275"/>
                        <a:gd name="T57" fmla="*/ 0 h 1731"/>
                        <a:gd name="T58" fmla="*/ 0 w 2275"/>
                        <a:gd name="T59" fmla="*/ 0 h 1731"/>
                        <a:gd name="T60" fmla="*/ 0 w 2275"/>
                        <a:gd name="T61" fmla="*/ 0 h 1731"/>
                        <a:gd name="T62" fmla="*/ 0 w 2275"/>
                        <a:gd name="T63" fmla="*/ 0 h 17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75"/>
                        <a:gd name="T97" fmla="*/ 0 h 1731"/>
                        <a:gd name="T98" fmla="*/ 2275 w 2275"/>
                        <a:gd name="T99" fmla="*/ 1731 h 173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66" name="Freeform 10"/>
                    <p:cNvSpPr>
                      <a:spLocks/>
                    </p:cNvSpPr>
                    <p:nvPr/>
                  </p:nvSpPr>
                  <p:spPr bwMode="auto">
                    <a:xfrm>
                      <a:off x="3705" y="2249"/>
                      <a:ext cx="324" cy="316"/>
                    </a:xfrm>
                    <a:custGeom>
                      <a:avLst/>
                      <a:gdLst>
                        <a:gd name="T0" fmla="*/ 0 w 1277"/>
                        <a:gd name="T1" fmla="*/ 0 h 1680"/>
                        <a:gd name="T2" fmla="*/ 0 w 1277"/>
                        <a:gd name="T3" fmla="*/ 0 h 1680"/>
                        <a:gd name="T4" fmla="*/ 0 w 1277"/>
                        <a:gd name="T5" fmla="*/ 0 h 1680"/>
                        <a:gd name="T6" fmla="*/ 0 w 1277"/>
                        <a:gd name="T7" fmla="*/ 0 h 1680"/>
                        <a:gd name="T8" fmla="*/ 0 w 1277"/>
                        <a:gd name="T9" fmla="*/ 0 h 1680"/>
                        <a:gd name="T10" fmla="*/ 0 w 1277"/>
                        <a:gd name="T11" fmla="*/ 0 h 1680"/>
                        <a:gd name="T12" fmla="*/ 0 w 1277"/>
                        <a:gd name="T13" fmla="*/ 0 h 1680"/>
                        <a:gd name="T14" fmla="*/ 0 w 1277"/>
                        <a:gd name="T15" fmla="*/ 0 h 1680"/>
                        <a:gd name="T16" fmla="*/ 0 w 1277"/>
                        <a:gd name="T17" fmla="*/ 0 h 1680"/>
                        <a:gd name="T18" fmla="*/ 0 w 1277"/>
                        <a:gd name="T19" fmla="*/ 0 h 1680"/>
                        <a:gd name="T20" fmla="*/ 0 w 1277"/>
                        <a:gd name="T21" fmla="*/ 0 h 1680"/>
                        <a:gd name="T22" fmla="*/ 0 w 1277"/>
                        <a:gd name="T23" fmla="*/ 0 h 1680"/>
                        <a:gd name="T24" fmla="*/ 0 w 1277"/>
                        <a:gd name="T25" fmla="*/ 0 h 1680"/>
                        <a:gd name="T26" fmla="*/ 0 w 1277"/>
                        <a:gd name="T27" fmla="*/ 0 h 1680"/>
                        <a:gd name="T28" fmla="*/ 0 w 1277"/>
                        <a:gd name="T29" fmla="*/ 0 h 1680"/>
                        <a:gd name="T30" fmla="*/ 0 w 1277"/>
                        <a:gd name="T31" fmla="*/ 0 h 1680"/>
                        <a:gd name="T32" fmla="*/ 0 w 1277"/>
                        <a:gd name="T33" fmla="*/ 0 h 1680"/>
                        <a:gd name="T34" fmla="*/ 0 w 1277"/>
                        <a:gd name="T35" fmla="*/ 0 h 1680"/>
                        <a:gd name="T36" fmla="*/ 0 w 1277"/>
                        <a:gd name="T37" fmla="*/ 0 h 1680"/>
                        <a:gd name="T38" fmla="*/ 0 w 1277"/>
                        <a:gd name="T39" fmla="*/ 0 h 1680"/>
                        <a:gd name="T40" fmla="*/ 0 w 1277"/>
                        <a:gd name="T41" fmla="*/ 0 h 1680"/>
                        <a:gd name="T42" fmla="*/ 0 w 1277"/>
                        <a:gd name="T43" fmla="*/ 0 h 1680"/>
                        <a:gd name="T44" fmla="*/ 0 w 1277"/>
                        <a:gd name="T45" fmla="*/ 0 h 1680"/>
                        <a:gd name="T46" fmla="*/ 0 w 1277"/>
                        <a:gd name="T47" fmla="*/ 0 h 1680"/>
                        <a:gd name="T48" fmla="*/ 0 w 1277"/>
                        <a:gd name="T49" fmla="*/ 0 h 1680"/>
                        <a:gd name="T50" fmla="*/ 0 w 1277"/>
                        <a:gd name="T51" fmla="*/ 0 h 1680"/>
                        <a:gd name="T52" fmla="*/ 0 w 1277"/>
                        <a:gd name="T53" fmla="*/ 0 h 1680"/>
                        <a:gd name="T54" fmla="*/ 0 w 1277"/>
                        <a:gd name="T55" fmla="*/ 0 h 1680"/>
                        <a:gd name="T56" fmla="*/ 0 w 1277"/>
                        <a:gd name="T57" fmla="*/ 0 h 1680"/>
                        <a:gd name="T58" fmla="*/ 0 w 1277"/>
                        <a:gd name="T59" fmla="*/ 0 h 1680"/>
                        <a:gd name="T60" fmla="*/ 0 w 1277"/>
                        <a:gd name="T61" fmla="*/ 0 h 1680"/>
                        <a:gd name="T62" fmla="*/ 0 w 1277"/>
                        <a:gd name="T63" fmla="*/ 0 h 1680"/>
                        <a:gd name="T64" fmla="*/ 0 w 1277"/>
                        <a:gd name="T65" fmla="*/ 0 h 1680"/>
                        <a:gd name="T66" fmla="*/ 0 w 1277"/>
                        <a:gd name="T67" fmla="*/ 0 h 1680"/>
                        <a:gd name="T68" fmla="*/ 0 w 1277"/>
                        <a:gd name="T69" fmla="*/ 0 h 1680"/>
                        <a:gd name="T70" fmla="*/ 0 w 1277"/>
                        <a:gd name="T71" fmla="*/ 0 h 1680"/>
                        <a:gd name="T72" fmla="*/ 0 w 1277"/>
                        <a:gd name="T73" fmla="*/ 0 h 1680"/>
                        <a:gd name="T74" fmla="*/ 0 w 1277"/>
                        <a:gd name="T75" fmla="*/ 0 h 1680"/>
                        <a:gd name="T76" fmla="*/ 0 w 1277"/>
                        <a:gd name="T77" fmla="*/ 0 h 1680"/>
                        <a:gd name="T78" fmla="*/ 0 w 1277"/>
                        <a:gd name="T79" fmla="*/ 0 h 1680"/>
                        <a:gd name="T80" fmla="*/ 0 w 1277"/>
                        <a:gd name="T81" fmla="*/ 0 h 16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77"/>
                        <a:gd name="T124" fmla="*/ 0 h 1680"/>
                        <a:gd name="T125" fmla="*/ 1277 w 1277"/>
                        <a:gd name="T126" fmla="*/ 1680 h 16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67" name="Freeform 11"/>
                    <p:cNvSpPr>
                      <a:spLocks/>
                    </p:cNvSpPr>
                    <p:nvPr/>
                  </p:nvSpPr>
                  <p:spPr bwMode="auto">
                    <a:xfrm>
                      <a:off x="2726" y="2204"/>
                      <a:ext cx="466" cy="310"/>
                    </a:xfrm>
                    <a:custGeom>
                      <a:avLst/>
                      <a:gdLst>
                        <a:gd name="T0" fmla="*/ 0 w 1839"/>
                        <a:gd name="T1" fmla="*/ 0 h 1648"/>
                        <a:gd name="T2" fmla="*/ 0 w 1839"/>
                        <a:gd name="T3" fmla="*/ 0 h 1648"/>
                        <a:gd name="T4" fmla="*/ 0 w 1839"/>
                        <a:gd name="T5" fmla="*/ 0 h 1648"/>
                        <a:gd name="T6" fmla="*/ 0 w 1839"/>
                        <a:gd name="T7" fmla="*/ 0 h 1648"/>
                        <a:gd name="T8" fmla="*/ 0 w 1839"/>
                        <a:gd name="T9" fmla="*/ 0 h 1648"/>
                        <a:gd name="T10" fmla="*/ 0 w 1839"/>
                        <a:gd name="T11" fmla="*/ 0 h 1648"/>
                        <a:gd name="T12" fmla="*/ 0 w 1839"/>
                        <a:gd name="T13" fmla="*/ 0 h 1648"/>
                        <a:gd name="T14" fmla="*/ 0 w 1839"/>
                        <a:gd name="T15" fmla="*/ 0 h 1648"/>
                        <a:gd name="T16" fmla="*/ 0 w 1839"/>
                        <a:gd name="T17" fmla="*/ 0 h 1648"/>
                        <a:gd name="T18" fmla="*/ 0 w 1839"/>
                        <a:gd name="T19" fmla="*/ 0 h 1648"/>
                        <a:gd name="T20" fmla="*/ 0 w 1839"/>
                        <a:gd name="T21" fmla="*/ 0 h 1648"/>
                        <a:gd name="T22" fmla="*/ 0 w 1839"/>
                        <a:gd name="T23" fmla="*/ 0 h 1648"/>
                        <a:gd name="T24" fmla="*/ 0 w 1839"/>
                        <a:gd name="T25" fmla="*/ 0 h 1648"/>
                        <a:gd name="T26" fmla="*/ 0 w 1839"/>
                        <a:gd name="T27" fmla="*/ 0 h 1648"/>
                        <a:gd name="T28" fmla="*/ 0 w 1839"/>
                        <a:gd name="T29" fmla="*/ 0 h 1648"/>
                        <a:gd name="T30" fmla="*/ 0 w 1839"/>
                        <a:gd name="T31" fmla="*/ 0 h 1648"/>
                        <a:gd name="T32" fmla="*/ 0 w 1839"/>
                        <a:gd name="T33" fmla="*/ 0 h 1648"/>
                        <a:gd name="T34" fmla="*/ 0 w 1839"/>
                        <a:gd name="T35" fmla="*/ 0 h 1648"/>
                        <a:gd name="T36" fmla="*/ 0 w 1839"/>
                        <a:gd name="T37" fmla="*/ 0 h 1648"/>
                        <a:gd name="T38" fmla="*/ 0 w 1839"/>
                        <a:gd name="T39" fmla="*/ 0 h 1648"/>
                        <a:gd name="T40" fmla="*/ 0 w 1839"/>
                        <a:gd name="T41" fmla="*/ 0 h 1648"/>
                        <a:gd name="T42" fmla="*/ 0 w 1839"/>
                        <a:gd name="T43" fmla="*/ 0 h 1648"/>
                        <a:gd name="T44" fmla="*/ 0 w 1839"/>
                        <a:gd name="T45" fmla="*/ 0 h 1648"/>
                        <a:gd name="T46" fmla="*/ 0 w 1839"/>
                        <a:gd name="T47" fmla="*/ 0 h 1648"/>
                        <a:gd name="T48" fmla="*/ 0 w 1839"/>
                        <a:gd name="T49" fmla="*/ 0 h 1648"/>
                        <a:gd name="T50" fmla="*/ 0 w 1839"/>
                        <a:gd name="T51" fmla="*/ 0 h 1648"/>
                        <a:gd name="T52" fmla="*/ 0 w 1839"/>
                        <a:gd name="T53" fmla="*/ 0 h 1648"/>
                        <a:gd name="T54" fmla="*/ 0 w 1839"/>
                        <a:gd name="T55" fmla="*/ 0 h 1648"/>
                        <a:gd name="T56" fmla="*/ 0 w 1839"/>
                        <a:gd name="T57" fmla="*/ 0 h 1648"/>
                        <a:gd name="T58" fmla="*/ 0 w 1839"/>
                        <a:gd name="T59" fmla="*/ 0 h 1648"/>
                        <a:gd name="T60" fmla="*/ 0 w 1839"/>
                        <a:gd name="T61" fmla="*/ 0 h 1648"/>
                        <a:gd name="T62" fmla="*/ 0 w 1839"/>
                        <a:gd name="T63" fmla="*/ 0 h 1648"/>
                        <a:gd name="T64" fmla="*/ 0 w 1839"/>
                        <a:gd name="T65" fmla="*/ 0 h 1648"/>
                        <a:gd name="T66" fmla="*/ 0 w 1839"/>
                        <a:gd name="T67" fmla="*/ 0 h 1648"/>
                        <a:gd name="T68" fmla="*/ 0 w 1839"/>
                        <a:gd name="T69" fmla="*/ 0 h 1648"/>
                        <a:gd name="T70" fmla="*/ 0 w 1839"/>
                        <a:gd name="T71" fmla="*/ 0 h 1648"/>
                        <a:gd name="T72" fmla="*/ 0 w 1839"/>
                        <a:gd name="T73" fmla="*/ 0 h 1648"/>
                        <a:gd name="T74" fmla="*/ 0 w 1839"/>
                        <a:gd name="T75" fmla="*/ 0 h 1648"/>
                        <a:gd name="T76" fmla="*/ 0 w 1839"/>
                        <a:gd name="T77" fmla="*/ 0 h 1648"/>
                        <a:gd name="T78" fmla="*/ 0 w 1839"/>
                        <a:gd name="T79" fmla="*/ 0 h 1648"/>
                        <a:gd name="T80" fmla="*/ 0 w 1839"/>
                        <a:gd name="T81" fmla="*/ 0 h 1648"/>
                        <a:gd name="T82" fmla="*/ 0 w 1839"/>
                        <a:gd name="T83" fmla="*/ 0 h 1648"/>
                        <a:gd name="T84" fmla="*/ 0 w 1839"/>
                        <a:gd name="T85" fmla="*/ 0 h 1648"/>
                        <a:gd name="T86" fmla="*/ 0 w 1839"/>
                        <a:gd name="T87" fmla="*/ 0 h 1648"/>
                        <a:gd name="T88" fmla="*/ 0 w 1839"/>
                        <a:gd name="T89" fmla="*/ 0 h 1648"/>
                        <a:gd name="T90" fmla="*/ 0 w 1839"/>
                        <a:gd name="T91" fmla="*/ 0 h 1648"/>
                        <a:gd name="T92" fmla="*/ 0 w 1839"/>
                        <a:gd name="T93" fmla="*/ 0 h 1648"/>
                        <a:gd name="T94" fmla="*/ 0 w 1839"/>
                        <a:gd name="T95" fmla="*/ 0 h 164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39"/>
                        <a:gd name="T145" fmla="*/ 0 h 1648"/>
                        <a:gd name="T146" fmla="*/ 1839 w 1839"/>
                        <a:gd name="T147" fmla="*/ 1648 h 164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68" name="Freeform 13"/>
                    <p:cNvSpPr>
                      <a:spLocks/>
                    </p:cNvSpPr>
                    <p:nvPr/>
                  </p:nvSpPr>
                  <p:spPr bwMode="auto">
                    <a:xfrm>
                      <a:off x="3498" y="2130"/>
                      <a:ext cx="365" cy="389"/>
                    </a:xfrm>
                    <a:custGeom>
                      <a:avLst/>
                      <a:gdLst>
                        <a:gd name="T0" fmla="*/ 0 w 1437"/>
                        <a:gd name="T1" fmla="*/ 0 h 2065"/>
                        <a:gd name="T2" fmla="*/ 0 w 1437"/>
                        <a:gd name="T3" fmla="*/ 0 h 2065"/>
                        <a:gd name="T4" fmla="*/ 0 w 1437"/>
                        <a:gd name="T5" fmla="*/ 0 h 2065"/>
                        <a:gd name="T6" fmla="*/ 0 w 1437"/>
                        <a:gd name="T7" fmla="*/ 0 h 2065"/>
                        <a:gd name="T8" fmla="*/ 0 w 1437"/>
                        <a:gd name="T9" fmla="*/ 0 h 2065"/>
                        <a:gd name="T10" fmla="*/ 0 w 1437"/>
                        <a:gd name="T11" fmla="*/ 0 h 2065"/>
                        <a:gd name="T12" fmla="*/ 0 w 1437"/>
                        <a:gd name="T13" fmla="*/ 0 h 2065"/>
                        <a:gd name="T14" fmla="*/ 0 w 1437"/>
                        <a:gd name="T15" fmla="*/ 0 h 2065"/>
                        <a:gd name="T16" fmla="*/ 0 w 1437"/>
                        <a:gd name="T17" fmla="*/ 0 h 2065"/>
                        <a:gd name="T18" fmla="*/ 0 w 1437"/>
                        <a:gd name="T19" fmla="*/ 0 h 2065"/>
                        <a:gd name="T20" fmla="*/ 0 w 1437"/>
                        <a:gd name="T21" fmla="*/ 0 h 2065"/>
                        <a:gd name="T22" fmla="*/ 0 w 1437"/>
                        <a:gd name="T23" fmla="*/ 0 h 2065"/>
                        <a:gd name="T24" fmla="*/ 0 w 1437"/>
                        <a:gd name="T25" fmla="*/ 0 h 2065"/>
                        <a:gd name="T26" fmla="*/ 0 w 1437"/>
                        <a:gd name="T27" fmla="*/ 0 h 2065"/>
                        <a:gd name="T28" fmla="*/ 0 w 1437"/>
                        <a:gd name="T29" fmla="*/ 0 h 2065"/>
                        <a:gd name="T30" fmla="*/ 0 w 1437"/>
                        <a:gd name="T31" fmla="*/ 0 h 2065"/>
                        <a:gd name="T32" fmla="*/ 0 w 1437"/>
                        <a:gd name="T33" fmla="*/ 0 h 2065"/>
                        <a:gd name="T34" fmla="*/ 0 w 1437"/>
                        <a:gd name="T35" fmla="*/ 0 h 2065"/>
                        <a:gd name="T36" fmla="*/ 0 w 1437"/>
                        <a:gd name="T37" fmla="*/ 0 h 2065"/>
                        <a:gd name="T38" fmla="*/ 0 w 1437"/>
                        <a:gd name="T39" fmla="*/ 0 h 2065"/>
                        <a:gd name="T40" fmla="*/ 0 w 1437"/>
                        <a:gd name="T41" fmla="*/ 0 h 2065"/>
                        <a:gd name="T42" fmla="*/ 0 w 1437"/>
                        <a:gd name="T43" fmla="*/ 0 h 2065"/>
                        <a:gd name="T44" fmla="*/ 0 w 1437"/>
                        <a:gd name="T45" fmla="*/ 0 h 2065"/>
                        <a:gd name="T46" fmla="*/ 0 w 1437"/>
                        <a:gd name="T47" fmla="*/ 0 h 2065"/>
                        <a:gd name="T48" fmla="*/ 0 w 1437"/>
                        <a:gd name="T49" fmla="*/ 0 h 2065"/>
                        <a:gd name="T50" fmla="*/ 0 w 1437"/>
                        <a:gd name="T51" fmla="*/ 0 h 2065"/>
                        <a:gd name="T52" fmla="*/ 0 w 1437"/>
                        <a:gd name="T53" fmla="*/ 0 h 2065"/>
                        <a:gd name="T54" fmla="*/ 0 w 1437"/>
                        <a:gd name="T55" fmla="*/ 0 h 2065"/>
                        <a:gd name="T56" fmla="*/ 0 w 1437"/>
                        <a:gd name="T57" fmla="*/ 0 h 2065"/>
                        <a:gd name="T58" fmla="*/ 0 w 1437"/>
                        <a:gd name="T59" fmla="*/ 0 h 2065"/>
                        <a:gd name="T60" fmla="*/ 0 w 1437"/>
                        <a:gd name="T61" fmla="*/ 0 h 2065"/>
                        <a:gd name="T62" fmla="*/ 0 w 1437"/>
                        <a:gd name="T63" fmla="*/ 0 h 2065"/>
                        <a:gd name="T64" fmla="*/ 0 w 1437"/>
                        <a:gd name="T65" fmla="*/ 0 h 2065"/>
                        <a:gd name="T66" fmla="*/ 0 w 1437"/>
                        <a:gd name="T67" fmla="*/ 0 h 2065"/>
                        <a:gd name="T68" fmla="*/ 0 w 1437"/>
                        <a:gd name="T69" fmla="*/ 0 h 2065"/>
                        <a:gd name="T70" fmla="*/ 0 w 1437"/>
                        <a:gd name="T71" fmla="*/ 0 h 2065"/>
                        <a:gd name="T72" fmla="*/ 0 w 1437"/>
                        <a:gd name="T73" fmla="*/ 0 h 2065"/>
                        <a:gd name="T74" fmla="*/ 0 w 1437"/>
                        <a:gd name="T75" fmla="*/ 0 h 2065"/>
                        <a:gd name="T76" fmla="*/ 0 w 1437"/>
                        <a:gd name="T77" fmla="*/ 0 h 2065"/>
                        <a:gd name="T78" fmla="*/ 0 w 1437"/>
                        <a:gd name="T79" fmla="*/ 0 h 2065"/>
                        <a:gd name="T80" fmla="*/ 0 w 1437"/>
                        <a:gd name="T81" fmla="*/ 0 h 2065"/>
                        <a:gd name="T82" fmla="*/ 0 w 1437"/>
                        <a:gd name="T83" fmla="*/ 0 h 2065"/>
                        <a:gd name="T84" fmla="*/ 0 w 1437"/>
                        <a:gd name="T85" fmla="*/ 0 h 2065"/>
                        <a:gd name="T86" fmla="*/ 0 w 1437"/>
                        <a:gd name="T87" fmla="*/ 0 h 2065"/>
                        <a:gd name="T88" fmla="*/ 0 w 1437"/>
                        <a:gd name="T89" fmla="*/ 0 h 20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37"/>
                        <a:gd name="T136" fmla="*/ 0 h 2065"/>
                        <a:gd name="T137" fmla="*/ 1437 w 1437"/>
                        <a:gd name="T138" fmla="*/ 2065 h 20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69" name="Freeform 16"/>
                    <p:cNvSpPr>
                      <a:spLocks/>
                    </p:cNvSpPr>
                    <p:nvPr/>
                  </p:nvSpPr>
                  <p:spPr bwMode="auto">
                    <a:xfrm>
                      <a:off x="3832" y="2089"/>
                      <a:ext cx="285" cy="217"/>
                    </a:xfrm>
                    <a:custGeom>
                      <a:avLst/>
                      <a:gdLst>
                        <a:gd name="T0" fmla="*/ 0 w 1119"/>
                        <a:gd name="T1" fmla="*/ 0 h 1150"/>
                        <a:gd name="T2" fmla="*/ 0 w 1119"/>
                        <a:gd name="T3" fmla="*/ 0 h 1150"/>
                        <a:gd name="T4" fmla="*/ 0 w 1119"/>
                        <a:gd name="T5" fmla="*/ 0 h 1150"/>
                        <a:gd name="T6" fmla="*/ 0 w 1119"/>
                        <a:gd name="T7" fmla="*/ 0 h 1150"/>
                        <a:gd name="T8" fmla="*/ 0 w 1119"/>
                        <a:gd name="T9" fmla="*/ 0 h 1150"/>
                        <a:gd name="T10" fmla="*/ 0 w 1119"/>
                        <a:gd name="T11" fmla="*/ 0 h 1150"/>
                        <a:gd name="T12" fmla="*/ 0 w 1119"/>
                        <a:gd name="T13" fmla="*/ 0 h 1150"/>
                        <a:gd name="T14" fmla="*/ 0 w 1119"/>
                        <a:gd name="T15" fmla="*/ 0 h 1150"/>
                        <a:gd name="T16" fmla="*/ 0 w 1119"/>
                        <a:gd name="T17" fmla="*/ 0 h 1150"/>
                        <a:gd name="T18" fmla="*/ 0 w 1119"/>
                        <a:gd name="T19" fmla="*/ 0 h 1150"/>
                        <a:gd name="T20" fmla="*/ 0 w 1119"/>
                        <a:gd name="T21" fmla="*/ 0 h 1150"/>
                        <a:gd name="T22" fmla="*/ 0 w 1119"/>
                        <a:gd name="T23" fmla="*/ 0 h 1150"/>
                        <a:gd name="T24" fmla="*/ 0 w 1119"/>
                        <a:gd name="T25" fmla="*/ 0 h 1150"/>
                        <a:gd name="T26" fmla="*/ 0 w 1119"/>
                        <a:gd name="T27" fmla="*/ 0 h 1150"/>
                        <a:gd name="T28" fmla="*/ 0 w 1119"/>
                        <a:gd name="T29" fmla="*/ 0 h 1150"/>
                        <a:gd name="T30" fmla="*/ 0 w 1119"/>
                        <a:gd name="T31" fmla="*/ 0 h 1150"/>
                        <a:gd name="T32" fmla="*/ 0 w 1119"/>
                        <a:gd name="T33" fmla="*/ 0 h 1150"/>
                        <a:gd name="T34" fmla="*/ 0 w 1119"/>
                        <a:gd name="T35" fmla="*/ 0 h 1150"/>
                        <a:gd name="T36" fmla="*/ 0 w 1119"/>
                        <a:gd name="T37" fmla="*/ 0 h 1150"/>
                        <a:gd name="T38" fmla="*/ 0 w 1119"/>
                        <a:gd name="T39" fmla="*/ 0 h 1150"/>
                        <a:gd name="T40" fmla="*/ 0 w 1119"/>
                        <a:gd name="T41" fmla="*/ 0 h 1150"/>
                        <a:gd name="T42" fmla="*/ 0 w 1119"/>
                        <a:gd name="T43" fmla="*/ 0 h 1150"/>
                        <a:gd name="T44" fmla="*/ 0 w 1119"/>
                        <a:gd name="T45" fmla="*/ 0 h 1150"/>
                        <a:gd name="T46" fmla="*/ 0 w 1119"/>
                        <a:gd name="T47" fmla="*/ 0 h 1150"/>
                        <a:gd name="T48" fmla="*/ 0 w 1119"/>
                        <a:gd name="T49" fmla="*/ 0 h 1150"/>
                        <a:gd name="T50" fmla="*/ 0 w 1119"/>
                        <a:gd name="T51" fmla="*/ 0 h 1150"/>
                        <a:gd name="T52" fmla="*/ 0 w 1119"/>
                        <a:gd name="T53" fmla="*/ 0 h 1150"/>
                        <a:gd name="T54" fmla="*/ 0 w 1119"/>
                        <a:gd name="T55" fmla="*/ 0 h 1150"/>
                        <a:gd name="T56" fmla="*/ 0 w 1119"/>
                        <a:gd name="T57" fmla="*/ 0 h 1150"/>
                        <a:gd name="T58" fmla="*/ 0 w 1119"/>
                        <a:gd name="T59" fmla="*/ 0 h 1150"/>
                        <a:gd name="T60" fmla="*/ 0 w 1119"/>
                        <a:gd name="T61" fmla="*/ 0 h 1150"/>
                        <a:gd name="T62" fmla="*/ 0 w 1119"/>
                        <a:gd name="T63" fmla="*/ 0 h 1150"/>
                        <a:gd name="T64" fmla="*/ 0 w 1119"/>
                        <a:gd name="T65" fmla="*/ 0 h 11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19"/>
                        <a:gd name="T100" fmla="*/ 0 h 1150"/>
                        <a:gd name="T101" fmla="*/ 1119 w 1119"/>
                        <a:gd name="T102" fmla="*/ 1150 h 115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82970" name="Freeform 35"/>
                    <p:cNvSpPr>
                      <a:spLocks/>
                    </p:cNvSpPr>
                    <p:nvPr/>
                  </p:nvSpPr>
                  <p:spPr bwMode="auto">
                    <a:xfrm>
                      <a:off x="3195" y="2466"/>
                      <a:ext cx="606" cy="348"/>
                    </a:xfrm>
                    <a:custGeom>
                      <a:avLst/>
                      <a:gdLst>
                        <a:gd name="T0" fmla="*/ 0 w 2389"/>
                        <a:gd name="T1" fmla="*/ 0 h 1841"/>
                        <a:gd name="T2" fmla="*/ 0 w 2389"/>
                        <a:gd name="T3" fmla="*/ 0 h 1841"/>
                        <a:gd name="T4" fmla="*/ 0 w 2389"/>
                        <a:gd name="T5" fmla="*/ 0 h 1841"/>
                        <a:gd name="T6" fmla="*/ 0 w 2389"/>
                        <a:gd name="T7" fmla="*/ 0 h 1841"/>
                        <a:gd name="T8" fmla="*/ 0 w 2389"/>
                        <a:gd name="T9" fmla="*/ 0 h 1841"/>
                        <a:gd name="T10" fmla="*/ 0 w 2389"/>
                        <a:gd name="T11" fmla="*/ 0 h 1841"/>
                        <a:gd name="T12" fmla="*/ 0 w 2389"/>
                        <a:gd name="T13" fmla="*/ 0 h 1841"/>
                        <a:gd name="T14" fmla="*/ 0 w 2389"/>
                        <a:gd name="T15" fmla="*/ 0 h 1841"/>
                        <a:gd name="T16" fmla="*/ 0 w 2389"/>
                        <a:gd name="T17" fmla="*/ 0 h 1841"/>
                        <a:gd name="T18" fmla="*/ 0 w 2389"/>
                        <a:gd name="T19" fmla="*/ 0 h 1841"/>
                        <a:gd name="T20" fmla="*/ 0 w 2389"/>
                        <a:gd name="T21" fmla="*/ 0 h 1841"/>
                        <a:gd name="T22" fmla="*/ 0 w 2389"/>
                        <a:gd name="T23" fmla="*/ 0 h 1841"/>
                        <a:gd name="T24" fmla="*/ 0 w 2389"/>
                        <a:gd name="T25" fmla="*/ 0 h 1841"/>
                        <a:gd name="T26" fmla="*/ 0 w 2389"/>
                        <a:gd name="T27" fmla="*/ 0 h 1841"/>
                        <a:gd name="T28" fmla="*/ 0 w 2389"/>
                        <a:gd name="T29" fmla="*/ 0 h 1841"/>
                        <a:gd name="T30" fmla="*/ 0 w 2389"/>
                        <a:gd name="T31" fmla="*/ 0 h 1841"/>
                        <a:gd name="T32" fmla="*/ 0 w 2389"/>
                        <a:gd name="T33" fmla="*/ 0 h 1841"/>
                        <a:gd name="T34" fmla="*/ 0 w 2389"/>
                        <a:gd name="T35" fmla="*/ 0 h 1841"/>
                        <a:gd name="T36" fmla="*/ 0 w 2389"/>
                        <a:gd name="T37" fmla="*/ 0 h 1841"/>
                        <a:gd name="T38" fmla="*/ 0 w 2389"/>
                        <a:gd name="T39" fmla="*/ 0 h 1841"/>
                        <a:gd name="T40" fmla="*/ 0 w 2389"/>
                        <a:gd name="T41" fmla="*/ 0 h 1841"/>
                        <a:gd name="T42" fmla="*/ 0 w 2389"/>
                        <a:gd name="T43" fmla="*/ 0 h 1841"/>
                        <a:gd name="T44" fmla="*/ 0 w 2389"/>
                        <a:gd name="T45" fmla="*/ 0 h 1841"/>
                        <a:gd name="T46" fmla="*/ 0 w 2389"/>
                        <a:gd name="T47" fmla="*/ 0 h 1841"/>
                        <a:gd name="T48" fmla="*/ 0 w 2389"/>
                        <a:gd name="T49" fmla="*/ 0 h 1841"/>
                        <a:gd name="T50" fmla="*/ 0 w 2389"/>
                        <a:gd name="T51" fmla="*/ 0 h 1841"/>
                        <a:gd name="T52" fmla="*/ 0 w 2389"/>
                        <a:gd name="T53" fmla="*/ 0 h 1841"/>
                        <a:gd name="T54" fmla="*/ 0 w 2389"/>
                        <a:gd name="T55" fmla="*/ 0 h 1841"/>
                        <a:gd name="T56" fmla="*/ 0 w 2389"/>
                        <a:gd name="T57" fmla="*/ 0 h 1841"/>
                        <a:gd name="T58" fmla="*/ 0 w 2389"/>
                        <a:gd name="T59" fmla="*/ 0 h 1841"/>
                        <a:gd name="T60" fmla="*/ 0 w 2389"/>
                        <a:gd name="T61" fmla="*/ 0 h 1841"/>
                        <a:gd name="T62" fmla="*/ 0 w 2389"/>
                        <a:gd name="T63" fmla="*/ 0 h 1841"/>
                        <a:gd name="T64" fmla="*/ 0 w 2389"/>
                        <a:gd name="T65" fmla="*/ 0 h 1841"/>
                        <a:gd name="T66" fmla="*/ 0 w 2389"/>
                        <a:gd name="T67" fmla="*/ 0 h 1841"/>
                        <a:gd name="T68" fmla="*/ 0 w 2389"/>
                        <a:gd name="T69" fmla="*/ 0 h 1841"/>
                        <a:gd name="T70" fmla="*/ 0 w 2389"/>
                        <a:gd name="T71" fmla="*/ 0 h 1841"/>
                        <a:gd name="T72" fmla="*/ 0 w 2389"/>
                        <a:gd name="T73" fmla="*/ 0 h 1841"/>
                        <a:gd name="T74" fmla="*/ 0 w 2389"/>
                        <a:gd name="T75" fmla="*/ 0 h 1841"/>
                        <a:gd name="T76" fmla="*/ 0 w 2389"/>
                        <a:gd name="T77" fmla="*/ 0 h 1841"/>
                        <a:gd name="T78" fmla="*/ 0 w 2389"/>
                        <a:gd name="T79" fmla="*/ 0 h 1841"/>
                        <a:gd name="T80" fmla="*/ 0 w 2389"/>
                        <a:gd name="T81" fmla="*/ 0 h 1841"/>
                        <a:gd name="T82" fmla="*/ 0 w 2389"/>
                        <a:gd name="T83" fmla="*/ 0 h 1841"/>
                        <a:gd name="T84" fmla="*/ 0 w 2389"/>
                        <a:gd name="T85" fmla="*/ 0 h 1841"/>
                        <a:gd name="T86" fmla="*/ 0 w 2389"/>
                        <a:gd name="T87" fmla="*/ 0 h 1841"/>
                        <a:gd name="T88" fmla="*/ 0 w 2389"/>
                        <a:gd name="T89" fmla="*/ 0 h 1841"/>
                        <a:gd name="T90" fmla="*/ 0 w 2389"/>
                        <a:gd name="T91" fmla="*/ 0 h 1841"/>
                        <a:gd name="T92" fmla="*/ 0 w 2389"/>
                        <a:gd name="T93" fmla="*/ 0 h 1841"/>
                        <a:gd name="T94" fmla="*/ 0 w 2389"/>
                        <a:gd name="T95" fmla="*/ 0 h 1841"/>
                        <a:gd name="T96" fmla="*/ 0 w 2389"/>
                        <a:gd name="T97" fmla="*/ 0 h 1841"/>
                        <a:gd name="T98" fmla="*/ 0 w 2389"/>
                        <a:gd name="T99" fmla="*/ 0 h 1841"/>
                        <a:gd name="T100" fmla="*/ 0 w 2389"/>
                        <a:gd name="T101" fmla="*/ 0 h 1841"/>
                        <a:gd name="T102" fmla="*/ 0 w 2389"/>
                        <a:gd name="T103" fmla="*/ 0 h 1841"/>
                        <a:gd name="T104" fmla="*/ 0 w 2389"/>
                        <a:gd name="T105" fmla="*/ 0 h 1841"/>
                        <a:gd name="T106" fmla="*/ 0 w 2389"/>
                        <a:gd name="T107" fmla="*/ 0 h 1841"/>
                        <a:gd name="T108" fmla="*/ 0 w 2389"/>
                        <a:gd name="T109" fmla="*/ 0 h 1841"/>
                        <a:gd name="T110" fmla="*/ 0 w 2389"/>
                        <a:gd name="T111" fmla="*/ 0 h 1841"/>
                        <a:gd name="T112" fmla="*/ 0 w 2389"/>
                        <a:gd name="T113" fmla="*/ 0 h 1841"/>
                        <a:gd name="T114" fmla="*/ 0 w 2389"/>
                        <a:gd name="T115" fmla="*/ 0 h 1841"/>
                        <a:gd name="T116" fmla="*/ 0 w 2389"/>
                        <a:gd name="T117" fmla="*/ 0 h 1841"/>
                        <a:gd name="T118" fmla="*/ 0 w 2389"/>
                        <a:gd name="T119" fmla="*/ 0 h 1841"/>
                        <a:gd name="T120" fmla="*/ 0 w 2389"/>
                        <a:gd name="T121" fmla="*/ 0 h 1841"/>
                        <a:gd name="T122" fmla="*/ 0 w 2389"/>
                        <a:gd name="T123" fmla="*/ 0 h 18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89"/>
                        <a:gd name="T187" fmla="*/ 0 h 1841"/>
                        <a:gd name="T188" fmla="*/ 2389 w 2389"/>
                        <a:gd name="T189" fmla="*/ 1841 h 184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chemeClr val="tx2"/>
                    </a:solidFill>
                    <a:ln w="8" cap="flat">
                      <a:solidFill>
                        <a:srgbClr val="FFFFFF"/>
                      </a:solidFill>
                      <a:prstDash val="solid"/>
                      <a:miter lim="800000"/>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grpSp>
        </p:grpSp>
      </p:grpSp>
      <p:grpSp>
        <p:nvGrpSpPr>
          <p:cNvPr id="35" name="组合 34"/>
          <p:cNvGrpSpPr/>
          <p:nvPr/>
        </p:nvGrpSpPr>
        <p:grpSpPr>
          <a:xfrm flipH="1">
            <a:off x="5463087" y="2595061"/>
            <a:ext cx="3254420" cy="446060"/>
            <a:chOff x="4037145" y="980728"/>
            <a:chExt cx="3396604" cy="479288"/>
          </a:xfrm>
          <a:solidFill>
            <a:srgbClr val="D01C63"/>
          </a:solidFill>
        </p:grpSpPr>
        <p:sp>
          <p:nvSpPr>
            <p:cNvPr id="36" name="椭圆 35"/>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srgbClr val="000000"/>
                </a:solidFill>
                <a:latin typeface="Arial" pitchFamily="34" charset="0"/>
                <a:ea typeface="宋体" pitchFamily="2" charset="-122"/>
              </a:endParaRPr>
            </a:p>
          </p:txBody>
        </p:sp>
        <p:cxnSp>
          <p:nvCxnSpPr>
            <p:cNvPr id="37" name="直接连接符 36"/>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38" name="直接连接符 37"/>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39" name="文本框 180"/>
          <p:cNvSpPr txBox="1">
            <a:spLocks noChangeArrowheads="1"/>
          </p:cNvSpPr>
          <p:nvPr/>
        </p:nvSpPr>
        <p:spPr bwMode="auto">
          <a:xfrm>
            <a:off x="6634030" y="2174575"/>
            <a:ext cx="2205370" cy="400110"/>
          </a:xfrm>
          <a:prstGeom prst="rect">
            <a:avLst/>
          </a:prstGeom>
          <a:noFill/>
          <a:ln w="9525">
            <a:noFill/>
            <a:miter lim="800000"/>
            <a:headEnd/>
            <a:tailEnd/>
          </a:ln>
        </p:spPr>
        <p:txBody>
          <a:bodyPr>
            <a:spAutoFit/>
          </a:bodyPr>
          <a:lstStyle/>
          <a:p>
            <a:pPr algn="just" defTabSz="860085" fontAlgn="base">
              <a:lnSpc>
                <a:spcPts val="1223"/>
              </a:lnSpc>
              <a:spcBef>
                <a:spcPct val="0"/>
              </a:spcBef>
              <a:spcAft>
                <a:spcPct val="0"/>
              </a:spcAft>
            </a:pPr>
            <a:r>
              <a:rPr lang="zh-CN" altLang="en-US" sz="941">
                <a:solidFill>
                  <a:srgbClr val="808080"/>
                </a:solidFill>
                <a:latin typeface="Arial" charset="0"/>
                <a:ea typeface="微软雅黑" pitchFamily="34" charset="-122"/>
              </a:rPr>
              <a:t>详写内容</a:t>
            </a:r>
            <a:r>
              <a:rPr lang="en-US" altLang="zh-CN" sz="941">
                <a:solidFill>
                  <a:srgbClr val="808080"/>
                </a:solidFill>
                <a:latin typeface="微软雅黑" pitchFamily="34" charset="-122"/>
                <a:ea typeface="微软雅黑" pitchFamily="34" charset="-122"/>
              </a:rPr>
              <a:t>……</a:t>
            </a:r>
            <a:r>
              <a:rPr lang="zh-CN" altLang="en-US" sz="941">
                <a:solidFill>
                  <a:srgbClr val="808080"/>
                </a:solidFill>
                <a:latin typeface="Arial" charset="0"/>
                <a:ea typeface="微软雅黑" pitchFamily="34" charset="-122"/>
              </a:rPr>
              <a:t>点击输入本栏的具体文字，简明扼要的说明分项内容</a:t>
            </a:r>
            <a:endParaRPr lang="en-US" altLang="zh-CN" sz="941">
              <a:solidFill>
                <a:srgbClr val="808080"/>
              </a:solidFill>
              <a:latin typeface="Arial" charset="0"/>
              <a:ea typeface="微软雅黑" pitchFamily="34" charset="-122"/>
            </a:endParaRPr>
          </a:p>
        </p:txBody>
      </p:sp>
      <p:grpSp>
        <p:nvGrpSpPr>
          <p:cNvPr id="43" name="组合 42"/>
          <p:cNvGrpSpPr/>
          <p:nvPr/>
        </p:nvGrpSpPr>
        <p:grpSpPr>
          <a:xfrm flipV="1">
            <a:off x="965342" y="3437408"/>
            <a:ext cx="3254796" cy="422267"/>
            <a:chOff x="4037145" y="980728"/>
            <a:chExt cx="3396604" cy="479288"/>
          </a:xfrm>
          <a:solidFill>
            <a:srgbClr val="D01C63"/>
          </a:solidFill>
        </p:grpSpPr>
        <p:sp>
          <p:nvSpPr>
            <p:cNvPr id="44" name="椭圆 43"/>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defTabSz="860085" fontAlgn="base">
                <a:spcBef>
                  <a:spcPct val="0"/>
                </a:spcBef>
                <a:spcAft>
                  <a:spcPct val="0"/>
                </a:spcAft>
                <a:defRPr/>
              </a:pPr>
              <a:endParaRPr lang="zh-CN" altLang="en-US" sz="1693">
                <a:solidFill>
                  <a:srgbClr val="000000"/>
                </a:solidFill>
                <a:latin typeface="Arial" pitchFamily="34" charset="0"/>
                <a:ea typeface="宋体" pitchFamily="2" charset="-122"/>
              </a:endParaRPr>
            </a:p>
          </p:txBody>
        </p:sp>
        <p:cxnSp>
          <p:nvCxnSpPr>
            <p:cNvPr id="45" name="直接连接符 44"/>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48" name="直接连接符 47"/>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49" name="矩形 48"/>
          <p:cNvSpPr>
            <a:spLocks noChangeArrowheads="1"/>
          </p:cNvSpPr>
          <p:nvPr/>
        </p:nvSpPr>
        <p:spPr bwMode="auto">
          <a:xfrm>
            <a:off x="6859493" y="3942455"/>
            <a:ext cx="209040" cy="153793"/>
          </a:xfrm>
          <a:prstGeom prst="rect">
            <a:avLst/>
          </a:prstGeom>
          <a:solidFill>
            <a:schemeClr val="tx2"/>
          </a:solidFill>
          <a:ln w="9525" algn="ctr">
            <a:noFill/>
            <a:round/>
            <a:headEnd/>
            <a:tailEnd/>
          </a:ln>
        </p:spPr>
        <p:txBody>
          <a:bodyPr/>
          <a:lstStyle/>
          <a:p>
            <a:pPr defTabSz="860085" fontAlgn="base">
              <a:spcBef>
                <a:spcPct val="0"/>
              </a:spcBef>
              <a:spcAft>
                <a:spcPct val="0"/>
              </a:spcAft>
            </a:pPr>
            <a:endParaRPr lang="zh-CN" altLang="en-US" sz="1693">
              <a:solidFill>
                <a:srgbClr val="000000"/>
              </a:solidFill>
              <a:latin typeface="Arial" charset="0"/>
              <a:ea typeface="宋体" charset="-122"/>
            </a:endParaRPr>
          </a:p>
        </p:txBody>
      </p:sp>
      <p:sp>
        <p:nvSpPr>
          <p:cNvPr id="50" name="矩形 49"/>
          <p:cNvSpPr>
            <a:spLocks noChangeArrowheads="1"/>
          </p:cNvSpPr>
          <p:nvPr/>
        </p:nvSpPr>
        <p:spPr bwMode="auto">
          <a:xfrm>
            <a:off x="6859493" y="4209728"/>
            <a:ext cx="209040" cy="152300"/>
          </a:xfrm>
          <a:prstGeom prst="rect">
            <a:avLst/>
          </a:prstGeom>
          <a:solidFill>
            <a:schemeClr val="bg2"/>
          </a:solidFill>
          <a:ln w="9525" algn="ctr">
            <a:noFill/>
            <a:round/>
            <a:headEnd/>
            <a:tailEnd/>
          </a:ln>
        </p:spPr>
        <p:txBody>
          <a:bodyPr/>
          <a:lstStyle/>
          <a:p>
            <a:pPr defTabSz="860085" fontAlgn="base">
              <a:spcBef>
                <a:spcPct val="0"/>
              </a:spcBef>
              <a:spcAft>
                <a:spcPct val="0"/>
              </a:spcAft>
            </a:pPr>
            <a:endParaRPr lang="zh-CN" altLang="en-US" sz="1693">
              <a:solidFill>
                <a:srgbClr val="000000"/>
              </a:solidFill>
              <a:latin typeface="Arial" charset="0"/>
              <a:ea typeface="宋体" charset="-122"/>
            </a:endParaRPr>
          </a:p>
        </p:txBody>
      </p:sp>
      <p:sp>
        <p:nvSpPr>
          <p:cNvPr id="51" name="矩形 50"/>
          <p:cNvSpPr>
            <a:spLocks noChangeArrowheads="1"/>
          </p:cNvSpPr>
          <p:nvPr/>
        </p:nvSpPr>
        <p:spPr bwMode="auto">
          <a:xfrm>
            <a:off x="6859493" y="4465055"/>
            <a:ext cx="209040" cy="153793"/>
          </a:xfrm>
          <a:prstGeom prst="rect">
            <a:avLst/>
          </a:prstGeom>
          <a:solidFill>
            <a:schemeClr val="tx2"/>
          </a:solidFill>
          <a:ln w="9525" algn="ctr">
            <a:noFill/>
            <a:round/>
            <a:headEnd/>
            <a:tailEnd/>
          </a:ln>
        </p:spPr>
        <p:txBody>
          <a:bodyPr/>
          <a:lstStyle/>
          <a:p>
            <a:pPr defTabSz="860085" fontAlgn="base">
              <a:spcBef>
                <a:spcPct val="0"/>
              </a:spcBef>
              <a:spcAft>
                <a:spcPct val="0"/>
              </a:spcAft>
            </a:pPr>
            <a:endParaRPr lang="zh-CN" altLang="en-US" sz="1693">
              <a:solidFill>
                <a:srgbClr val="000000"/>
              </a:solidFill>
              <a:latin typeface="Arial" charset="0"/>
              <a:ea typeface="宋体" charset="-122"/>
            </a:endParaRPr>
          </a:p>
        </p:txBody>
      </p:sp>
      <p:sp>
        <p:nvSpPr>
          <p:cNvPr id="52" name="文本框 180"/>
          <p:cNvSpPr txBox="1">
            <a:spLocks noChangeArrowheads="1"/>
          </p:cNvSpPr>
          <p:nvPr/>
        </p:nvSpPr>
        <p:spPr bwMode="auto">
          <a:xfrm>
            <a:off x="7150657" y="3875263"/>
            <a:ext cx="1209445" cy="266098"/>
          </a:xfrm>
          <a:prstGeom prst="rect">
            <a:avLst/>
          </a:prstGeom>
          <a:noFill/>
          <a:ln w="9525">
            <a:noFill/>
            <a:miter lim="800000"/>
            <a:headEnd/>
            <a:tailEnd/>
          </a:ln>
        </p:spPr>
        <p:txBody>
          <a:bodyPr>
            <a:spAutoFit/>
          </a:bodyPr>
          <a:lstStyle/>
          <a:p>
            <a:pPr defTabSz="860085" fontAlgn="base">
              <a:spcBef>
                <a:spcPct val="0"/>
              </a:spcBef>
              <a:spcAft>
                <a:spcPct val="0"/>
              </a:spcAft>
            </a:pPr>
            <a:r>
              <a:rPr lang="zh-CN" altLang="en-US" sz="1129" b="1">
                <a:solidFill>
                  <a:srgbClr val="808080"/>
                </a:solidFill>
                <a:latin typeface="Arial" charset="0"/>
                <a:ea typeface="宋体" charset="-122"/>
              </a:rPr>
              <a:t>点击输入标题</a:t>
            </a:r>
          </a:p>
        </p:txBody>
      </p:sp>
      <p:sp>
        <p:nvSpPr>
          <p:cNvPr id="53" name="文本框 180"/>
          <p:cNvSpPr txBox="1">
            <a:spLocks noChangeArrowheads="1"/>
          </p:cNvSpPr>
          <p:nvPr/>
        </p:nvSpPr>
        <p:spPr bwMode="auto">
          <a:xfrm>
            <a:off x="7150657" y="4151495"/>
            <a:ext cx="1209445" cy="266098"/>
          </a:xfrm>
          <a:prstGeom prst="rect">
            <a:avLst/>
          </a:prstGeom>
          <a:noFill/>
          <a:ln w="9525">
            <a:noFill/>
            <a:miter lim="800000"/>
            <a:headEnd/>
            <a:tailEnd/>
          </a:ln>
        </p:spPr>
        <p:txBody>
          <a:bodyPr>
            <a:spAutoFit/>
          </a:bodyPr>
          <a:lstStyle/>
          <a:p>
            <a:pPr defTabSz="860085" fontAlgn="base">
              <a:spcBef>
                <a:spcPct val="0"/>
              </a:spcBef>
              <a:spcAft>
                <a:spcPct val="0"/>
              </a:spcAft>
            </a:pPr>
            <a:r>
              <a:rPr lang="zh-CN" altLang="en-US" sz="1129" b="1">
                <a:solidFill>
                  <a:srgbClr val="808080"/>
                </a:solidFill>
                <a:latin typeface="Arial" charset="0"/>
                <a:ea typeface="宋体" charset="-122"/>
              </a:rPr>
              <a:t>点击输入标题</a:t>
            </a:r>
          </a:p>
        </p:txBody>
      </p:sp>
      <p:sp>
        <p:nvSpPr>
          <p:cNvPr id="54" name="文本框 180"/>
          <p:cNvSpPr txBox="1">
            <a:spLocks noChangeArrowheads="1"/>
          </p:cNvSpPr>
          <p:nvPr/>
        </p:nvSpPr>
        <p:spPr bwMode="auto">
          <a:xfrm>
            <a:off x="7150657" y="4408316"/>
            <a:ext cx="1209445" cy="266098"/>
          </a:xfrm>
          <a:prstGeom prst="rect">
            <a:avLst/>
          </a:prstGeom>
          <a:noFill/>
          <a:ln w="9525">
            <a:noFill/>
            <a:miter lim="800000"/>
            <a:headEnd/>
            <a:tailEnd/>
          </a:ln>
        </p:spPr>
        <p:txBody>
          <a:bodyPr>
            <a:spAutoFit/>
          </a:bodyPr>
          <a:lstStyle/>
          <a:p>
            <a:pPr defTabSz="860085" fontAlgn="base">
              <a:spcBef>
                <a:spcPct val="0"/>
              </a:spcBef>
              <a:spcAft>
                <a:spcPct val="0"/>
              </a:spcAft>
            </a:pPr>
            <a:r>
              <a:rPr lang="zh-CN" altLang="en-US" sz="1129" b="1">
                <a:solidFill>
                  <a:srgbClr val="808080"/>
                </a:solidFill>
                <a:latin typeface="Arial" charset="0"/>
                <a:ea typeface="宋体" charset="-122"/>
              </a:rPr>
              <a:t>点击输入标题</a:t>
            </a:r>
          </a:p>
        </p:txBody>
      </p:sp>
      <p:sp>
        <p:nvSpPr>
          <p:cNvPr id="55" name="文本框 180"/>
          <p:cNvSpPr txBox="1">
            <a:spLocks noChangeArrowheads="1"/>
          </p:cNvSpPr>
          <p:nvPr/>
        </p:nvSpPr>
        <p:spPr bwMode="auto">
          <a:xfrm>
            <a:off x="978009" y="3945441"/>
            <a:ext cx="2205370" cy="400110"/>
          </a:xfrm>
          <a:prstGeom prst="rect">
            <a:avLst/>
          </a:prstGeom>
          <a:noFill/>
          <a:ln w="9525">
            <a:noFill/>
            <a:miter lim="800000"/>
            <a:headEnd/>
            <a:tailEnd/>
          </a:ln>
        </p:spPr>
        <p:txBody>
          <a:bodyPr>
            <a:spAutoFit/>
          </a:bodyPr>
          <a:lstStyle/>
          <a:p>
            <a:pPr algn="just" defTabSz="860085" fontAlgn="base">
              <a:lnSpc>
                <a:spcPts val="1223"/>
              </a:lnSpc>
              <a:spcBef>
                <a:spcPct val="0"/>
              </a:spcBef>
              <a:spcAft>
                <a:spcPct val="0"/>
              </a:spcAft>
            </a:pPr>
            <a:r>
              <a:rPr lang="zh-CN" altLang="en-US" sz="941">
                <a:solidFill>
                  <a:srgbClr val="808080"/>
                </a:solidFill>
                <a:latin typeface="Arial" charset="0"/>
                <a:ea typeface="微软雅黑" pitchFamily="34" charset="-122"/>
              </a:rPr>
              <a:t>详写内容</a:t>
            </a:r>
            <a:r>
              <a:rPr lang="en-US" altLang="zh-CN" sz="941">
                <a:solidFill>
                  <a:srgbClr val="808080"/>
                </a:solidFill>
                <a:latin typeface="微软雅黑" pitchFamily="34" charset="-122"/>
                <a:ea typeface="微软雅黑" pitchFamily="34" charset="-122"/>
              </a:rPr>
              <a:t>……</a:t>
            </a:r>
            <a:r>
              <a:rPr lang="zh-CN" altLang="en-US" sz="941">
                <a:solidFill>
                  <a:srgbClr val="808080"/>
                </a:solidFill>
                <a:latin typeface="Arial" charset="0"/>
                <a:ea typeface="微软雅黑" pitchFamily="34" charset="-122"/>
              </a:rPr>
              <a:t>点击输入本栏的具体文字，简明扼要的说明分项内容</a:t>
            </a:r>
            <a:endParaRPr lang="en-US" altLang="zh-CN" sz="941">
              <a:solidFill>
                <a:srgbClr val="808080"/>
              </a:solidFill>
              <a:latin typeface="Arial" charset="0"/>
              <a:ea typeface="微软雅黑" pitchFamily="34" charset="-122"/>
            </a:endParaRPr>
          </a:p>
        </p:txBody>
      </p:sp>
    </p:spTree>
    <p:extLst>
      <p:ext uri="{BB962C8B-B14F-4D97-AF65-F5344CB8AC3E}">
        <p14:creationId xmlns:p14="http://schemas.microsoft.com/office/powerpoint/2010/main" val="3844992290"/>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1195"/>
                                        </p:tgtEl>
                                        <p:attrNameLst>
                                          <p:attrName>style.visibility</p:attrName>
                                        </p:attrNameLst>
                                      </p:cBhvr>
                                      <p:to>
                                        <p:strVal val="visible"/>
                                      </p:to>
                                    </p:set>
                                    <p:animEffect transition="in" filter="fade">
                                      <p:cBhvr>
                                        <p:cTn id="7" dur="2000"/>
                                        <p:tgtEl>
                                          <p:spTgt spid="91195"/>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par>
                          <p:cTn id="12" fill="hold">
                            <p:stCondLst>
                              <p:cond delay="2500"/>
                            </p:stCondLst>
                            <p:childTnLst>
                              <p:par>
                                <p:cTn id="13" presetID="22" presetClass="entr" presetSubtype="4" fill="hold" grpId="0"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3000"/>
                            </p:stCondLst>
                            <p:childTnLst>
                              <p:par>
                                <p:cTn id="17" presetID="22" presetClass="entr" presetSubtype="2"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right)">
                                      <p:cBhvr>
                                        <p:cTn id="19" dur="500"/>
                                        <p:tgtEl>
                                          <p:spTgt spid="43"/>
                                        </p:tgtEl>
                                      </p:cBhvr>
                                    </p:animEffect>
                                  </p:childTnLst>
                                </p:cTn>
                              </p:par>
                            </p:childTnLst>
                          </p:cTn>
                        </p:par>
                        <p:par>
                          <p:cTn id="20" fill="hold">
                            <p:stCondLst>
                              <p:cond delay="3500"/>
                            </p:stCondLst>
                            <p:childTnLst>
                              <p:par>
                                <p:cTn id="21" presetID="22" presetClass="entr" presetSubtype="1" fill="hold" grpId="0"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up)">
                                      <p:cBhvr>
                                        <p:cTn id="23" dur="500"/>
                                        <p:tgtEl>
                                          <p:spTgt spid="55"/>
                                        </p:tgtEl>
                                      </p:cBhvr>
                                    </p:animEffect>
                                  </p:childTnLst>
                                </p:cTn>
                              </p:par>
                            </p:childTnLst>
                          </p:cTn>
                        </p:par>
                        <p:par>
                          <p:cTn id="24" fill="hold">
                            <p:stCondLst>
                              <p:cond delay="4000"/>
                            </p:stCondLst>
                            <p:childTnLst>
                              <p:par>
                                <p:cTn id="25" presetID="31" presetClass="entr" presetSubtype="0"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 calcmode="lin" valueType="num">
                                      <p:cBhvr>
                                        <p:cTn id="29" dur="500" fill="hold"/>
                                        <p:tgtEl>
                                          <p:spTgt spid="49"/>
                                        </p:tgtEl>
                                        <p:attrNameLst>
                                          <p:attrName>style.rotation</p:attrName>
                                        </p:attrNameLst>
                                      </p:cBhvr>
                                      <p:tavLst>
                                        <p:tav tm="0">
                                          <p:val>
                                            <p:fltVal val="90"/>
                                          </p:val>
                                        </p:tav>
                                        <p:tav tm="100000">
                                          <p:val>
                                            <p:fltVal val="0"/>
                                          </p:val>
                                        </p:tav>
                                      </p:tavLst>
                                    </p:anim>
                                    <p:animEffect transition="in" filter="fade">
                                      <p:cBhvr>
                                        <p:cTn id="30" dur="500"/>
                                        <p:tgtEl>
                                          <p:spTgt spid="49"/>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p:cTn id="33" dur="500" fill="hold"/>
                                        <p:tgtEl>
                                          <p:spTgt spid="50"/>
                                        </p:tgtEl>
                                        <p:attrNameLst>
                                          <p:attrName>ppt_w</p:attrName>
                                        </p:attrNameLst>
                                      </p:cBhvr>
                                      <p:tavLst>
                                        <p:tav tm="0">
                                          <p:val>
                                            <p:fltVal val="0"/>
                                          </p:val>
                                        </p:tav>
                                        <p:tav tm="100000">
                                          <p:val>
                                            <p:strVal val="#ppt_w"/>
                                          </p:val>
                                        </p:tav>
                                      </p:tavLst>
                                    </p:anim>
                                    <p:anim calcmode="lin" valueType="num">
                                      <p:cBhvr>
                                        <p:cTn id="34" dur="500" fill="hold"/>
                                        <p:tgtEl>
                                          <p:spTgt spid="50"/>
                                        </p:tgtEl>
                                        <p:attrNameLst>
                                          <p:attrName>ppt_h</p:attrName>
                                        </p:attrNameLst>
                                      </p:cBhvr>
                                      <p:tavLst>
                                        <p:tav tm="0">
                                          <p:val>
                                            <p:fltVal val="0"/>
                                          </p:val>
                                        </p:tav>
                                        <p:tav tm="100000">
                                          <p:val>
                                            <p:strVal val="#ppt_h"/>
                                          </p:val>
                                        </p:tav>
                                      </p:tavLst>
                                    </p:anim>
                                    <p:anim calcmode="lin" valueType="num">
                                      <p:cBhvr>
                                        <p:cTn id="35" dur="500" fill="hold"/>
                                        <p:tgtEl>
                                          <p:spTgt spid="50"/>
                                        </p:tgtEl>
                                        <p:attrNameLst>
                                          <p:attrName>style.rotation</p:attrName>
                                        </p:attrNameLst>
                                      </p:cBhvr>
                                      <p:tavLst>
                                        <p:tav tm="0">
                                          <p:val>
                                            <p:fltVal val="90"/>
                                          </p:val>
                                        </p:tav>
                                        <p:tav tm="100000">
                                          <p:val>
                                            <p:fltVal val="0"/>
                                          </p:val>
                                        </p:tav>
                                      </p:tavLst>
                                    </p:anim>
                                    <p:animEffect transition="in" filter="fade">
                                      <p:cBhvr>
                                        <p:cTn id="36" dur="500"/>
                                        <p:tgtEl>
                                          <p:spTgt spid="50"/>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90"/>
                                          </p:val>
                                        </p:tav>
                                        <p:tav tm="100000">
                                          <p:val>
                                            <p:fltVal val="0"/>
                                          </p:val>
                                        </p:tav>
                                      </p:tavLst>
                                    </p:anim>
                                    <p:animEffect transition="in" filter="fade">
                                      <p:cBhvr>
                                        <p:cTn id="42" dur="500"/>
                                        <p:tgtEl>
                                          <p:spTgt spid="51"/>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wipe(left)">
                                      <p:cBhvr>
                                        <p:cTn id="46" dur="500"/>
                                        <p:tgtEl>
                                          <p:spTgt spid="52"/>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wipe(left)">
                                      <p:cBhvr>
                                        <p:cTn id="49" dur="500"/>
                                        <p:tgtEl>
                                          <p:spTgt spid="53"/>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wipe(left)">
                                      <p:cBhvr>
                                        <p:cTn id="5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9" grpId="0" animBg="1"/>
      <p:bldP spid="50" grpId="0" animBg="1"/>
      <p:bldP spid="51" grpId="0" animBg="1"/>
      <p:bldP spid="52" grpId="0"/>
      <p:bldP spid="53" grpId="0"/>
      <p:bldP spid="54" grpId="0"/>
      <p:bldP spid="5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Oval 17"/>
          <p:cNvSpPr>
            <a:spLocks noChangeArrowheads="1"/>
          </p:cNvSpPr>
          <p:nvPr/>
        </p:nvSpPr>
        <p:spPr bwMode="auto">
          <a:xfrm>
            <a:off x="1049680" y="2870379"/>
            <a:ext cx="558435" cy="559928"/>
          </a:xfrm>
          <a:prstGeom prst="ellipse">
            <a:avLst/>
          </a:prstGeom>
          <a:solidFill>
            <a:schemeClr val="tx2"/>
          </a:solidFill>
          <a:ln w="9525">
            <a:noFill/>
            <a:round/>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43011" name="Oval 18"/>
          <p:cNvSpPr>
            <a:spLocks noChangeArrowheads="1"/>
          </p:cNvSpPr>
          <p:nvPr/>
        </p:nvSpPr>
        <p:spPr bwMode="auto">
          <a:xfrm>
            <a:off x="3659691" y="1441442"/>
            <a:ext cx="497216" cy="497217"/>
          </a:xfrm>
          <a:prstGeom prst="ellipse">
            <a:avLst/>
          </a:prstGeom>
          <a:solidFill>
            <a:schemeClr val="bg2"/>
          </a:solidFill>
          <a:ln w="9525">
            <a:noFill/>
            <a:round/>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43012" name="Oval 19"/>
          <p:cNvSpPr>
            <a:spLocks noChangeArrowheads="1"/>
          </p:cNvSpPr>
          <p:nvPr/>
        </p:nvSpPr>
        <p:spPr bwMode="auto">
          <a:xfrm>
            <a:off x="5090121" y="4238097"/>
            <a:ext cx="433011" cy="434504"/>
          </a:xfrm>
          <a:prstGeom prst="ellipse">
            <a:avLst/>
          </a:prstGeom>
          <a:solidFill>
            <a:schemeClr val="bg2"/>
          </a:solidFill>
          <a:ln w="9525">
            <a:noFill/>
            <a:round/>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43013" name="Oval 20"/>
          <p:cNvSpPr>
            <a:spLocks noChangeArrowheads="1"/>
          </p:cNvSpPr>
          <p:nvPr/>
        </p:nvSpPr>
        <p:spPr bwMode="auto">
          <a:xfrm>
            <a:off x="7449285" y="3491527"/>
            <a:ext cx="373285" cy="373285"/>
          </a:xfrm>
          <a:prstGeom prst="ellipse">
            <a:avLst/>
          </a:prstGeom>
          <a:solidFill>
            <a:schemeClr val="tx2"/>
          </a:solidFill>
          <a:ln w="9525">
            <a:noFill/>
            <a:round/>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43014" name="Oval 21"/>
          <p:cNvSpPr>
            <a:spLocks noChangeArrowheads="1"/>
          </p:cNvSpPr>
          <p:nvPr/>
        </p:nvSpPr>
        <p:spPr bwMode="auto">
          <a:xfrm>
            <a:off x="6828137" y="1750523"/>
            <a:ext cx="559928" cy="559928"/>
          </a:xfrm>
          <a:prstGeom prst="ellipse">
            <a:avLst/>
          </a:prstGeom>
          <a:solidFill>
            <a:schemeClr val="bg2"/>
          </a:solidFill>
          <a:ln w="9525">
            <a:noFill/>
            <a:round/>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grpSp>
        <p:nvGrpSpPr>
          <p:cNvPr id="43035" name="Group 27"/>
          <p:cNvGrpSpPr>
            <a:grpSpLocks/>
          </p:cNvGrpSpPr>
          <p:nvPr/>
        </p:nvGrpSpPr>
        <p:grpSpPr bwMode="auto">
          <a:xfrm>
            <a:off x="1920181" y="1565374"/>
            <a:ext cx="1431923" cy="1118363"/>
            <a:chOff x="1286" y="1027"/>
            <a:chExt cx="959" cy="749"/>
          </a:xfrm>
        </p:grpSpPr>
        <p:sp>
          <p:nvSpPr>
            <p:cNvPr id="50205" name="Oval 16"/>
            <p:cNvSpPr>
              <a:spLocks noChangeArrowheads="1"/>
            </p:cNvSpPr>
            <p:nvPr/>
          </p:nvSpPr>
          <p:spPr bwMode="auto">
            <a:xfrm>
              <a:off x="1286" y="1027"/>
              <a:ext cx="748" cy="749"/>
            </a:xfrm>
            <a:prstGeom prst="ellipse">
              <a:avLst/>
            </a:prstGeom>
            <a:solidFill>
              <a:schemeClr val="bg2"/>
            </a:solidFill>
            <a:ln w="9525">
              <a:noFill/>
              <a:round/>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方正大黑简体" pitchFamily="2" charset="-122"/>
              </a:endParaRPr>
            </a:p>
          </p:txBody>
        </p:sp>
        <p:sp>
          <p:nvSpPr>
            <p:cNvPr id="50206" name="Text Box 27"/>
            <p:cNvSpPr txBox="1">
              <a:spLocks noChangeArrowheads="1"/>
            </p:cNvSpPr>
            <p:nvPr/>
          </p:nvSpPr>
          <p:spPr bwMode="auto">
            <a:xfrm>
              <a:off x="1293" y="1293"/>
              <a:ext cx="952" cy="246"/>
            </a:xfrm>
            <a:prstGeom prst="rect">
              <a:avLst/>
            </a:prstGeom>
            <a:noFill/>
            <a:ln w="9525">
              <a:noFill/>
              <a:miter lim="800000"/>
              <a:headEnd/>
              <a:tailEnd/>
            </a:ln>
          </p:spPr>
          <p:txBody>
            <a:bodyPr>
              <a:spAutoFit/>
            </a:bodyPr>
            <a:lstStyle/>
            <a:p>
              <a:pPr defTabSz="860085" fontAlgn="base">
                <a:spcBef>
                  <a:spcPct val="50000"/>
                </a:spcBef>
                <a:spcAft>
                  <a:spcPct val="0"/>
                </a:spcAft>
              </a:pPr>
              <a:r>
                <a:rPr lang="zh-CN" altLang="en-US" sz="1787">
                  <a:solidFill>
                    <a:srgbClr val="FFFFFF"/>
                  </a:solidFill>
                  <a:latin typeface="Arial" charset="0"/>
                  <a:ea typeface="方正大黑简体" pitchFamily="2" charset="-122"/>
                </a:rPr>
                <a:t>添加标题</a:t>
              </a:r>
            </a:p>
          </p:txBody>
        </p:sp>
      </p:grpSp>
      <p:grpSp>
        <p:nvGrpSpPr>
          <p:cNvPr id="43036" name="Group 28"/>
          <p:cNvGrpSpPr>
            <a:grpSpLocks/>
          </p:cNvGrpSpPr>
          <p:nvPr/>
        </p:nvGrpSpPr>
        <p:grpSpPr bwMode="auto">
          <a:xfrm>
            <a:off x="5025915" y="1317512"/>
            <a:ext cx="1509567" cy="1303512"/>
            <a:chOff x="3366" y="861"/>
            <a:chExt cx="1011" cy="873"/>
          </a:xfrm>
        </p:grpSpPr>
        <p:sp>
          <p:nvSpPr>
            <p:cNvPr id="50203" name="Oval 22"/>
            <p:cNvSpPr>
              <a:spLocks noChangeArrowheads="1"/>
            </p:cNvSpPr>
            <p:nvPr/>
          </p:nvSpPr>
          <p:spPr bwMode="auto">
            <a:xfrm>
              <a:off x="3366" y="861"/>
              <a:ext cx="874" cy="873"/>
            </a:xfrm>
            <a:prstGeom prst="ellipse">
              <a:avLst/>
            </a:prstGeom>
            <a:solidFill>
              <a:schemeClr val="tx2"/>
            </a:solidFill>
            <a:ln w="9525">
              <a:noFill/>
              <a:round/>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方正大黑简体" pitchFamily="2" charset="-122"/>
              </a:endParaRPr>
            </a:p>
          </p:txBody>
        </p:sp>
        <p:sp>
          <p:nvSpPr>
            <p:cNvPr id="50204" name="Text Box 28"/>
            <p:cNvSpPr txBox="1">
              <a:spLocks noChangeArrowheads="1"/>
            </p:cNvSpPr>
            <p:nvPr/>
          </p:nvSpPr>
          <p:spPr bwMode="auto">
            <a:xfrm>
              <a:off x="3425" y="1189"/>
              <a:ext cx="952" cy="246"/>
            </a:xfrm>
            <a:prstGeom prst="rect">
              <a:avLst/>
            </a:prstGeom>
            <a:noFill/>
            <a:ln w="9525">
              <a:noFill/>
              <a:miter lim="800000"/>
              <a:headEnd/>
              <a:tailEnd/>
            </a:ln>
          </p:spPr>
          <p:txBody>
            <a:bodyPr>
              <a:spAutoFit/>
            </a:bodyPr>
            <a:lstStyle/>
            <a:p>
              <a:pPr defTabSz="860085" fontAlgn="base">
                <a:spcBef>
                  <a:spcPct val="50000"/>
                </a:spcBef>
                <a:spcAft>
                  <a:spcPct val="0"/>
                </a:spcAft>
              </a:pPr>
              <a:r>
                <a:rPr lang="zh-CN" altLang="en-US" sz="1787">
                  <a:solidFill>
                    <a:srgbClr val="FFFFFF"/>
                  </a:solidFill>
                  <a:latin typeface="Arial" charset="0"/>
                  <a:ea typeface="方正大黑简体" pitchFamily="2" charset="-122"/>
                </a:rPr>
                <a:t>添加标题</a:t>
              </a:r>
            </a:p>
          </p:txBody>
        </p:sp>
      </p:grpSp>
      <p:grpSp>
        <p:nvGrpSpPr>
          <p:cNvPr id="43038" name="Group 30"/>
          <p:cNvGrpSpPr>
            <a:grpSpLocks/>
          </p:cNvGrpSpPr>
          <p:nvPr/>
        </p:nvGrpSpPr>
        <p:grpSpPr bwMode="auto">
          <a:xfrm>
            <a:off x="1857468" y="3304883"/>
            <a:ext cx="1494635" cy="1181076"/>
            <a:chOff x="1244" y="2192"/>
            <a:chExt cx="1001" cy="791"/>
          </a:xfrm>
        </p:grpSpPr>
        <p:sp>
          <p:nvSpPr>
            <p:cNvPr id="50201" name="Oval 23"/>
            <p:cNvSpPr>
              <a:spLocks noChangeArrowheads="1"/>
            </p:cNvSpPr>
            <p:nvPr/>
          </p:nvSpPr>
          <p:spPr bwMode="auto">
            <a:xfrm>
              <a:off x="1244" y="2192"/>
              <a:ext cx="791" cy="791"/>
            </a:xfrm>
            <a:prstGeom prst="ellipse">
              <a:avLst/>
            </a:prstGeom>
            <a:solidFill>
              <a:schemeClr val="tx2"/>
            </a:solidFill>
            <a:ln w="9525">
              <a:noFill/>
              <a:round/>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方正大黑简体" pitchFamily="2" charset="-122"/>
              </a:endParaRPr>
            </a:p>
          </p:txBody>
        </p:sp>
        <p:sp>
          <p:nvSpPr>
            <p:cNvPr id="50202" name="Text Box 29"/>
            <p:cNvSpPr txBox="1">
              <a:spLocks noChangeArrowheads="1"/>
            </p:cNvSpPr>
            <p:nvPr/>
          </p:nvSpPr>
          <p:spPr bwMode="auto">
            <a:xfrm>
              <a:off x="1293" y="2472"/>
              <a:ext cx="952" cy="246"/>
            </a:xfrm>
            <a:prstGeom prst="rect">
              <a:avLst/>
            </a:prstGeom>
            <a:noFill/>
            <a:ln w="9525">
              <a:noFill/>
              <a:miter lim="800000"/>
              <a:headEnd/>
              <a:tailEnd/>
            </a:ln>
          </p:spPr>
          <p:txBody>
            <a:bodyPr>
              <a:spAutoFit/>
            </a:bodyPr>
            <a:lstStyle/>
            <a:p>
              <a:pPr defTabSz="860085" fontAlgn="base">
                <a:spcBef>
                  <a:spcPct val="50000"/>
                </a:spcBef>
                <a:spcAft>
                  <a:spcPct val="0"/>
                </a:spcAft>
              </a:pPr>
              <a:r>
                <a:rPr lang="zh-CN" altLang="en-US" sz="1787">
                  <a:solidFill>
                    <a:srgbClr val="FFFFFF"/>
                  </a:solidFill>
                  <a:latin typeface="Arial" charset="0"/>
                  <a:ea typeface="方正大黑简体" pitchFamily="2" charset="-122"/>
                </a:rPr>
                <a:t>添加标题</a:t>
              </a:r>
            </a:p>
          </p:txBody>
        </p:sp>
      </p:grpSp>
      <p:grpSp>
        <p:nvGrpSpPr>
          <p:cNvPr id="43039" name="Group 31"/>
          <p:cNvGrpSpPr>
            <a:grpSpLocks/>
          </p:cNvGrpSpPr>
          <p:nvPr/>
        </p:nvGrpSpPr>
        <p:grpSpPr bwMode="auto">
          <a:xfrm>
            <a:off x="5772487" y="3243665"/>
            <a:ext cx="1508073" cy="1305006"/>
            <a:chOff x="3866" y="2151"/>
            <a:chExt cx="1010" cy="874"/>
          </a:xfrm>
        </p:grpSpPr>
        <p:sp>
          <p:nvSpPr>
            <p:cNvPr id="50199" name="Oval 24"/>
            <p:cNvSpPr>
              <a:spLocks noChangeArrowheads="1"/>
            </p:cNvSpPr>
            <p:nvPr/>
          </p:nvSpPr>
          <p:spPr bwMode="auto">
            <a:xfrm>
              <a:off x="3866" y="2151"/>
              <a:ext cx="874" cy="874"/>
            </a:xfrm>
            <a:prstGeom prst="ellipse">
              <a:avLst/>
            </a:prstGeom>
            <a:solidFill>
              <a:schemeClr val="bg2"/>
            </a:solidFill>
            <a:ln w="9525">
              <a:noFill/>
              <a:round/>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方正大黑简体" pitchFamily="2" charset="-122"/>
              </a:endParaRPr>
            </a:p>
          </p:txBody>
        </p:sp>
        <p:sp>
          <p:nvSpPr>
            <p:cNvPr id="50200" name="Text Box 30"/>
            <p:cNvSpPr txBox="1">
              <a:spLocks noChangeArrowheads="1"/>
            </p:cNvSpPr>
            <p:nvPr/>
          </p:nvSpPr>
          <p:spPr bwMode="auto">
            <a:xfrm>
              <a:off x="3924" y="2472"/>
              <a:ext cx="952" cy="246"/>
            </a:xfrm>
            <a:prstGeom prst="rect">
              <a:avLst/>
            </a:prstGeom>
            <a:noFill/>
            <a:ln w="9525">
              <a:noFill/>
              <a:miter lim="800000"/>
              <a:headEnd/>
              <a:tailEnd/>
            </a:ln>
          </p:spPr>
          <p:txBody>
            <a:bodyPr>
              <a:spAutoFit/>
            </a:bodyPr>
            <a:lstStyle/>
            <a:p>
              <a:pPr defTabSz="860085" fontAlgn="base">
                <a:spcBef>
                  <a:spcPct val="50000"/>
                </a:spcBef>
                <a:spcAft>
                  <a:spcPct val="0"/>
                </a:spcAft>
              </a:pPr>
              <a:r>
                <a:rPr lang="zh-CN" altLang="en-US" sz="1787">
                  <a:solidFill>
                    <a:srgbClr val="FFFFFF"/>
                  </a:solidFill>
                  <a:latin typeface="Arial" charset="0"/>
                  <a:ea typeface="方正大黑简体" pitchFamily="2" charset="-122"/>
                </a:rPr>
                <a:t>添加标题</a:t>
              </a:r>
            </a:p>
          </p:txBody>
        </p:sp>
      </p:grpSp>
      <p:grpSp>
        <p:nvGrpSpPr>
          <p:cNvPr id="43037" name="Group 29"/>
          <p:cNvGrpSpPr>
            <a:grpSpLocks/>
          </p:cNvGrpSpPr>
          <p:nvPr/>
        </p:nvGrpSpPr>
        <p:grpSpPr bwMode="auto">
          <a:xfrm>
            <a:off x="3535759" y="2435874"/>
            <a:ext cx="1739511" cy="1739511"/>
            <a:chOff x="2368" y="1610"/>
            <a:chExt cx="1165" cy="1165"/>
          </a:xfrm>
        </p:grpSpPr>
        <p:sp>
          <p:nvSpPr>
            <p:cNvPr id="50197" name="Oval 25"/>
            <p:cNvSpPr>
              <a:spLocks noChangeArrowheads="1"/>
            </p:cNvSpPr>
            <p:nvPr/>
          </p:nvSpPr>
          <p:spPr bwMode="auto">
            <a:xfrm>
              <a:off x="2368" y="1610"/>
              <a:ext cx="1165" cy="1165"/>
            </a:xfrm>
            <a:prstGeom prst="ellipse">
              <a:avLst/>
            </a:prstGeom>
            <a:solidFill>
              <a:schemeClr val="bg2"/>
            </a:solidFill>
            <a:ln w="9525">
              <a:noFill/>
              <a:round/>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方正大黑简体" pitchFamily="2" charset="-122"/>
              </a:endParaRPr>
            </a:p>
          </p:txBody>
        </p:sp>
        <p:sp>
          <p:nvSpPr>
            <p:cNvPr id="50198" name="Text Box 31"/>
            <p:cNvSpPr txBox="1">
              <a:spLocks noChangeArrowheads="1"/>
            </p:cNvSpPr>
            <p:nvPr/>
          </p:nvSpPr>
          <p:spPr bwMode="auto">
            <a:xfrm>
              <a:off x="2472" y="1928"/>
              <a:ext cx="952" cy="682"/>
            </a:xfrm>
            <a:prstGeom prst="rect">
              <a:avLst/>
            </a:prstGeom>
            <a:noFill/>
            <a:ln w="9525">
              <a:noFill/>
              <a:miter lim="800000"/>
              <a:headEnd/>
              <a:tailEnd/>
            </a:ln>
          </p:spPr>
          <p:txBody>
            <a:bodyPr>
              <a:spAutoFit/>
            </a:bodyPr>
            <a:lstStyle/>
            <a:p>
              <a:pPr algn="ctr" defTabSz="860085" fontAlgn="base">
                <a:spcBef>
                  <a:spcPct val="50000"/>
                </a:spcBef>
                <a:spcAft>
                  <a:spcPct val="0"/>
                </a:spcAft>
              </a:pPr>
              <a:r>
                <a:rPr lang="zh-CN" altLang="en-US" sz="3010">
                  <a:solidFill>
                    <a:srgbClr val="FFFFFF"/>
                  </a:solidFill>
                  <a:latin typeface="Arial" charset="0"/>
                  <a:ea typeface="方正大黑简体" pitchFamily="2" charset="-122"/>
                </a:rPr>
                <a:t>添加标题</a:t>
              </a:r>
            </a:p>
          </p:txBody>
        </p:sp>
      </p:grpSp>
      <p:sp>
        <p:nvSpPr>
          <p:cNvPr id="43024" name="Line 32"/>
          <p:cNvSpPr>
            <a:spLocks noChangeShapeType="1"/>
          </p:cNvSpPr>
          <p:nvPr/>
        </p:nvSpPr>
        <p:spPr bwMode="auto">
          <a:xfrm flipV="1">
            <a:off x="1524499" y="2504559"/>
            <a:ext cx="473325" cy="406135"/>
          </a:xfrm>
          <a:prstGeom prst="line">
            <a:avLst/>
          </a:prstGeom>
          <a:noFill/>
          <a:ln w="9525">
            <a:solidFill>
              <a:schemeClr val="tx2"/>
            </a:solidFill>
            <a:prstDash val="dash"/>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43025" name="Line 33"/>
          <p:cNvSpPr>
            <a:spLocks noChangeShapeType="1"/>
          </p:cNvSpPr>
          <p:nvPr/>
        </p:nvSpPr>
        <p:spPr bwMode="auto">
          <a:xfrm flipV="1">
            <a:off x="3081845" y="1826673"/>
            <a:ext cx="542011" cy="135876"/>
          </a:xfrm>
          <a:prstGeom prst="line">
            <a:avLst/>
          </a:prstGeom>
          <a:noFill/>
          <a:ln w="9525">
            <a:solidFill>
              <a:schemeClr val="tx2"/>
            </a:solidFill>
            <a:prstDash val="dash"/>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43026" name="Line 34"/>
          <p:cNvSpPr>
            <a:spLocks noChangeShapeType="1"/>
          </p:cNvSpPr>
          <p:nvPr/>
        </p:nvSpPr>
        <p:spPr bwMode="auto">
          <a:xfrm>
            <a:off x="4233057" y="1690798"/>
            <a:ext cx="745077" cy="134383"/>
          </a:xfrm>
          <a:prstGeom prst="line">
            <a:avLst/>
          </a:prstGeom>
          <a:noFill/>
          <a:ln w="9525">
            <a:solidFill>
              <a:schemeClr val="tx2"/>
            </a:solidFill>
            <a:prstDash val="dash"/>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43027" name="Line 35"/>
          <p:cNvSpPr>
            <a:spLocks noChangeShapeType="1"/>
          </p:cNvSpPr>
          <p:nvPr/>
        </p:nvSpPr>
        <p:spPr bwMode="auto">
          <a:xfrm>
            <a:off x="6333907" y="1893865"/>
            <a:ext cx="406135" cy="73163"/>
          </a:xfrm>
          <a:prstGeom prst="line">
            <a:avLst/>
          </a:prstGeom>
          <a:noFill/>
          <a:ln w="9525">
            <a:solidFill>
              <a:schemeClr val="tx2"/>
            </a:solidFill>
            <a:prstDash val="dash"/>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43028" name="Line 36"/>
          <p:cNvSpPr>
            <a:spLocks noChangeShapeType="1"/>
          </p:cNvSpPr>
          <p:nvPr/>
        </p:nvSpPr>
        <p:spPr bwMode="auto">
          <a:xfrm>
            <a:off x="7213368" y="2368684"/>
            <a:ext cx="406135" cy="1084021"/>
          </a:xfrm>
          <a:prstGeom prst="line">
            <a:avLst/>
          </a:prstGeom>
          <a:noFill/>
          <a:ln w="9525">
            <a:solidFill>
              <a:schemeClr val="tx2"/>
            </a:solidFill>
            <a:prstDash val="dash"/>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43029" name="Line 37"/>
          <p:cNvSpPr>
            <a:spLocks noChangeShapeType="1"/>
          </p:cNvSpPr>
          <p:nvPr/>
        </p:nvSpPr>
        <p:spPr bwMode="auto">
          <a:xfrm flipH="1">
            <a:off x="7146176" y="3790155"/>
            <a:ext cx="270259" cy="68685"/>
          </a:xfrm>
          <a:prstGeom prst="line">
            <a:avLst/>
          </a:prstGeom>
          <a:noFill/>
          <a:ln w="9525">
            <a:solidFill>
              <a:schemeClr val="tx2"/>
            </a:solidFill>
            <a:prstDash val="dash"/>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43030" name="Line 38"/>
          <p:cNvSpPr>
            <a:spLocks noChangeShapeType="1"/>
          </p:cNvSpPr>
          <p:nvPr/>
        </p:nvSpPr>
        <p:spPr bwMode="auto">
          <a:xfrm flipH="1">
            <a:off x="5520145" y="4332165"/>
            <a:ext cx="338943" cy="68685"/>
          </a:xfrm>
          <a:prstGeom prst="line">
            <a:avLst/>
          </a:prstGeom>
          <a:noFill/>
          <a:ln w="9525">
            <a:solidFill>
              <a:schemeClr val="tx2"/>
            </a:solidFill>
            <a:prstDash val="dash"/>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43031" name="Line 39"/>
          <p:cNvSpPr>
            <a:spLocks noChangeShapeType="1"/>
          </p:cNvSpPr>
          <p:nvPr/>
        </p:nvSpPr>
        <p:spPr bwMode="auto">
          <a:xfrm flipH="1" flipV="1">
            <a:off x="5046819" y="3994715"/>
            <a:ext cx="134383" cy="203067"/>
          </a:xfrm>
          <a:prstGeom prst="line">
            <a:avLst/>
          </a:prstGeom>
          <a:noFill/>
          <a:ln w="9525">
            <a:solidFill>
              <a:schemeClr val="tx2"/>
            </a:solidFill>
            <a:prstDash val="dash"/>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43032" name="Line 40"/>
          <p:cNvSpPr>
            <a:spLocks noChangeShapeType="1"/>
          </p:cNvSpPr>
          <p:nvPr/>
        </p:nvSpPr>
        <p:spPr bwMode="auto">
          <a:xfrm flipH="1">
            <a:off x="3081845" y="3655772"/>
            <a:ext cx="474819" cy="67191"/>
          </a:xfrm>
          <a:prstGeom prst="line">
            <a:avLst/>
          </a:prstGeom>
          <a:noFill/>
          <a:ln w="9525">
            <a:solidFill>
              <a:schemeClr val="tx2"/>
            </a:solidFill>
            <a:prstDash val="dash"/>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43033" name="Line 41"/>
          <p:cNvSpPr>
            <a:spLocks noChangeShapeType="1"/>
          </p:cNvSpPr>
          <p:nvPr/>
        </p:nvSpPr>
        <p:spPr bwMode="auto">
          <a:xfrm flipH="1" flipV="1">
            <a:off x="1658881" y="3316828"/>
            <a:ext cx="271752" cy="203067"/>
          </a:xfrm>
          <a:prstGeom prst="line">
            <a:avLst/>
          </a:prstGeom>
          <a:noFill/>
          <a:ln w="9525">
            <a:solidFill>
              <a:schemeClr val="tx2"/>
            </a:solidFill>
            <a:prstDash val="dash"/>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Tree>
    <p:extLst>
      <p:ext uri="{BB962C8B-B14F-4D97-AF65-F5344CB8AC3E}">
        <p14:creationId xmlns:p14="http://schemas.microsoft.com/office/powerpoint/2010/main" val="214296236"/>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p:cTn id="7" dur="500" fill="hold"/>
                                        <p:tgtEl>
                                          <p:spTgt spid="43010"/>
                                        </p:tgtEl>
                                        <p:attrNameLst>
                                          <p:attrName>ppt_w</p:attrName>
                                        </p:attrNameLst>
                                      </p:cBhvr>
                                      <p:tavLst>
                                        <p:tav tm="0">
                                          <p:val>
                                            <p:fltVal val="0"/>
                                          </p:val>
                                        </p:tav>
                                        <p:tav tm="100000">
                                          <p:val>
                                            <p:strVal val="#ppt_w"/>
                                          </p:val>
                                        </p:tav>
                                      </p:tavLst>
                                    </p:anim>
                                    <p:anim calcmode="lin" valueType="num">
                                      <p:cBhvr>
                                        <p:cTn id="8" dur="500" fill="hold"/>
                                        <p:tgtEl>
                                          <p:spTgt spid="43010"/>
                                        </p:tgtEl>
                                        <p:attrNameLst>
                                          <p:attrName>ppt_h</p:attrName>
                                        </p:attrNameLst>
                                      </p:cBhvr>
                                      <p:tavLst>
                                        <p:tav tm="0">
                                          <p:val>
                                            <p:fltVal val="0"/>
                                          </p:val>
                                        </p:tav>
                                        <p:tav tm="100000">
                                          <p:val>
                                            <p:strVal val="#ppt_h"/>
                                          </p:val>
                                        </p:tav>
                                      </p:tavLst>
                                    </p:anim>
                                    <p:animEffect transition="in" filter="fade">
                                      <p:cBhvr>
                                        <p:cTn id="9" dur="500"/>
                                        <p:tgtEl>
                                          <p:spTgt spid="43010"/>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43011"/>
                                        </p:tgtEl>
                                        <p:attrNameLst>
                                          <p:attrName>style.visibility</p:attrName>
                                        </p:attrNameLst>
                                      </p:cBhvr>
                                      <p:to>
                                        <p:strVal val="visible"/>
                                      </p:to>
                                    </p:set>
                                    <p:anim calcmode="lin" valueType="num">
                                      <p:cBhvr>
                                        <p:cTn id="12" dur="500" fill="hold"/>
                                        <p:tgtEl>
                                          <p:spTgt spid="43011"/>
                                        </p:tgtEl>
                                        <p:attrNameLst>
                                          <p:attrName>ppt_w</p:attrName>
                                        </p:attrNameLst>
                                      </p:cBhvr>
                                      <p:tavLst>
                                        <p:tav tm="0">
                                          <p:val>
                                            <p:fltVal val="0"/>
                                          </p:val>
                                        </p:tav>
                                        <p:tav tm="100000">
                                          <p:val>
                                            <p:strVal val="#ppt_w"/>
                                          </p:val>
                                        </p:tav>
                                      </p:tavLst>
                                    </p:anim>
                                    <p:anim calcmode="lin" valueType="num">
                                      <p:cBhvr>
                                        <p:cTn id="13" dur="500" fill="hold"/>
                                        <p:tgtEl>
                                          <p:spTgt spid="43011"/>
                                        </p:tgtEl>
                                        <p:attrNameLst>
                                          <p:attrName>ppt_h</p:attrName>
                                        </p:attrNameLst>
                                      </p:cBhvr>
                                      <p:tavLst>
                                        <p:tav tm="0">
                                          <p:val>
                                            <p:fltVal val="0"/>
                                          </p:val>
                                        </p:tav>
                                        <p:tav tm="100000">
                                          <p:val>
                                            <p:strVal val="#ppt_h"/>
                                          </p:val>
                                        </p:tav>
                                      </p:tavLst>
                                    </p:anim>
                                    <p:animEffect transition="in" filter="fade">
                                      <p:cBhvr>
                                        <p:cTn id="14" dur="500"/>
                                        <p:tgtEl>
                                          <p:spTgt spid="43011"/>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43014"/>
                                        </p:tgtEl>
                                        <p:attrNameLst>
                                          <p:attrName>style.visibility</p:attrName>
                                        </p:attrNameLst>
                                      </p:cBhvr>
                                      <p:to>
                                        <p:strVal val="visible"/>
                                      </p:to>
                                    </p:set>
                                    <p:anim calcmode="lin" valueType="num">
                                      <p:cBhvr>
                                        <p:cTn id="17" dur="500" fill="hold"/>
                                        <p:tgtEl>
                                          <p:spTgt spid="43014"/>
                                        </p:tgtEl>
                                        <p:attrNameLst>
                                          <p:attrName>ppt_w</p:attrName>
                                        </p:attrNameLst>
                                      </p:cBhvr>
                                      <p:tavLst>
                                        <p:tav tm="0">
                                          <p:val>
                                            <p:fltVal val="0"/>
                                          </p:val>
                                        </p:tav>
                                        <p:tav tm="100000">
                                          <p:val>
                                            <p:strVal val="#ppt_w"/>
                                          </p:val>
                                        </p:tav>
                                      </p:tavLst>
                                    </p:anim>
                                    <p:anim calcmode="lin" valueType="num">
                                      <p:cBhvr>
                                        <p:cTn id="18" dur="500" fill="hold"/>
                                        <p:tgtEl>
                                          <p:spTgt spid="43014"/>
                                        </p:tgtEl>
                                        <p:attrNameLst>
                                          <p:attrName>ppt_h</p:attrName>
                                        </p:attrNameLst>
                                      </p:cBhvr>
                                      <p:tavLst>
                                        <p:tav tm="0">
                                          <p:val>
                                            <p:fltVal val="0"/>
                                          </p:val>
                                        </p:tav>
                                        <p:tav tm="100000">
                                          <p:val>
                                            <p:strVal val="#ppt_h"/>
                                          </p:val>
                                        </p:tav>
                                      </p:tavLst>
                                    </p:anim>
                                    <p:animEffect transition="in" filter="fade">
                                      <p:cBhvr>
                                        <p:cTn id="19" dur="500"/>
                                        <p:tgtEl>
                                          <p:spTgt spid="4301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43013"/>
                                        </p:tgtEl>
                                        <p:attrNameLst>
                                          <p:attrName>style.visibility</p:attrName>
                                        </p:attrNameLst>
                                      </p:cBhvr>
                                      <p:to>
                                        <p:strVal val="visible"/>
                                      </p:to>
                                    </p:set>
                                    <p:anim calcmode="lin" valueType="num">
                                      <p:cBhvr>
                                        <p:cTn id="22" dur="500" fill="hold"/>
                                        <p:tgtEl>
                                          <p:spTgt spid="43013"/>
                                        </p:tgtEl>
                                        <p:attrNameLst>
                                          <p:attrName>ppt_w</p:attrName>
                                        </p:attrNameLst>
                                      </p:cBhvr>
                                      <p:tavLst>
                                        <p:tav tm="0">
                                          <p:val>
                                            <p:fltVal val="0"/>
                                          </p:val>
                                        </p:tav>
                                        <p:tav tm="100000">
                                          <p:val>
                                            <p:strVal val="#ppt_w"/>
                                          </p:val>
                                        </p:tav>
                                      </p:tavLst>
                                    </p:anim>
                                    <p:anim calcmode="lin" valueType="num">
                                      <p:cBhvr>
                                        <p:cTn id="23" dur="500" fill="hold"/>
                                        <p:tgtEl>
                                          <p:spTgt spid="43013"/>
                                        </p:tgtEl>
                                        <p:attrNameLst>
                                          <p:attrName>ppt_h</p:attrName>
                                        </p:attrNameLst>
                                      </p:cBhvr>
                                      <p:tavLst>
                                        <p:tav tm="0">
                                          <p:val>
                                            <p:fltVal val="0"/>
                                          </p:val>
                                        </p:tav>
                                        <p:tav tm="100000">
                                          <p:val>
                                            <p:strVal val="#ppt_h"/>
                                          </p:val>
                                        </p:tav>
                                      </p:tavLst>
                                    </p:anim>
                                    <p:animEffect transition="in" filter="fade">
                                      <p:cBhvr>
                                        <p:cTn id="24" dur="500"/>
                                        <p:tgtEl>
                                          <p:spTgt spid="43013"/>
                                        </p:tgtEl>
                                      </p:cBhvr>
                                    </p:animEffect>
                                  </p:childTnLst>
                                </p:cTn>
                              </p:par>
                              <p:par>
                                <p:cTn id="25" presetID="53" presetClass="entr" presetSubtype="0" fill="hold" grpId="0" nodeType="withEffect">
                                  <p:stCondLst>
                                    <p:cond delay="0"/>
                                  </p:stCondLst>
                                  <p:childTnLst>
                                    <p:set>
                                      <p:cBhvr>
                                        <p:cTn id="26" dur="1" fill="hold">
                                          <p:stCondLst>
                                            <p:cond delay="0"/>
                                          </p:stCondLst>
                                        </p:cTn>
                                        <p:tgtEl>
                                          <p:spTgt spid="43012"/>
                                        </p:tgtEl>
                                        <p:attrNameLst>
                                          <p:attrName>style.visibility</p:attrName>
                                        </p:attrNameLst>
                                      </p:cBhvr>
                                      <p:to>
                                        <p:strVal val="visible"/>
                                      </p:to>
                                    </p:set>
                                    <p:anim calcmode="lin" valueType="num">
                                      <p:cBhvr>
                                        <p:cTn id="27" dur="500" fill="hold"/>
                                        <p:tgtEl>
                                          <p:spTgt spid="43012"/>
                                        </p:tgtEl>
                                        <p:attrNameLst>
                                          <p:attrName>ppt_w</p:attrName>
                                        </p:attrNameLst>
                                      </p:cBhvr>
                                      <p:tavLst>
                                        <p:tav tm="0">
                                          <p:val>
                                            <p:fltVal val="0"/>
                                          </p:val>
                                        </p:tav>
                                        <p:tav tm="100000">
                                          <p:val>
                                            <p:strVal val="#ppt_w"/>
                                          </p:val>
                                        </p:tav>
                                      </p:tavLst>
                                    </p:anim>
                                    <p:anim calcmode="lin" valueType="num">
                                      <p:cBhvr>
                                        <p:cTn id="28" dur="500" fill="hold"/>
                                        <p:tgtEl>
                                          <p:spTgt spid="43012"/>
                                        </p:tgtEl>
                                        <p:attrNameLst>
                                          <p:attrName>ppt_h</p:attrName>
                                        </p:attrNameLst>
                                      </p:cBhvr>
                                      <p:tavLst>
                                        <p:tav tm="0">
                                          <p:val>
                                            <p:fltVal val="0"/>
                                          </p:val>
                                        </p:tav>
                                        <p:tav tm="100000">
                                          <p:val>
                                            <p:strVal val="#ppt_h"/>
                                          </p:val>
                                        </p:tav>
                                      </p:tavLst>
                                    </p:anim>
                                    <p:animEffect transition="in" filter="fade">
                                      <p:cBhvr>
                                        <p:cTn id="29" dur="500"/>
                                        <p:tgtEl>
                                          <p:spTgt spid="43012"/>
                                        </p:tgtEl>
                                      </p:cBhvr>
                                    </p:animEffect>
                                  </p:childTnLst>
                                </p:cTn>
                              </p:par>
                            </p:childTnLst>
                          </p:cTn>
                        </p:par>
                        <p:par>
                          <p:cTn id="30" fill="hold">
                            <p:stCondLst>
                              <p:cond delay="500"/>
                            </p:stCondLst>
                            <p:childTnLst>
                              <p:par>
                                <p:cTn id="31" presetID="53" presetClass="entr" presetSubtype="0" fill="hold" nodeType="afterEffect">
                                  <p:stCondLst>
                                    <p:cond delay="0"/>
                                  </p:stCondLst>
                                  <p:childTnLst>
                                    <p:set>
                                      <p:cBhvr>
                                        <p:cTn id="32" dur="1" fill="hold">
                                          <p:stCondLst>
                                            <p:cond delay="0"/>
                                          </p:stCondLst>
                                        </p:cTn>
                                        <p:tgtEl>
                                          <p:spTgt spid="43035"/>
                                        </p:tgtEl>
                                        <p:attrNameLst>
                                          <p:attrName>style.visibility</p:attrName>
                                        </p:attrNameLst>
                                      </p:cBhvr>
                                      <p:to>
                                        <p:strVal val="visible"/>
                                      </p:to>
                                    </p:set>
                                    <p:anim calcmode="lin" valueType="num">
                                      <p:cBhvr>
                                        <p:cTn id="33" dur="500" fill="hold"/>
                                        <p:tgtEl>
                                          <p:spTgt spid="43035"/>
                                        </p:tgtEl>
                                        <p:attrNameLst>
                                          <p:attrName>ppt_w</p:attrName>
                                        </p:attrNameLst>
                                      </p:cBhvr>
                                      <p:tavLst>
                                        <p:tav tm="0">
                                          <p:val>
                                            <p:fltVal val="0"/>
                                          </p:val>
                                        </p:tav>
                                        <p:tav tm="100000">
                                          <p:val>
                                            <p:strVal val="#ppt_w"/>
                                          </p:val>
                                        </p:tav>
                                      </p:tavLst>
                                    </p:anim>
                                    <p:anim calcmode="lin" valueType="num">
                                      <p:cBhvr>
                                        <p:cTn id="34" dur="500" fill="hold"/>
                                        <p:tgtEl>
                                          <p:spTgt spid="43035"/>
                                        </p:tgtEl>
                                        <p:attrNameLst>
                                          <p:attrName>ppt_h</p:attrName>
                                        </p:attrNameLst>
                                      </p:cBhvr>
                                      <p:tavLst>
                                        <p:tav tm="0">
                                          <p:val>
                                            <p:fltVal val="0"/>
                                          </p:val>
                                        </p:tav>
                                        <p:tav tm="100000">
                                          <p:val>
                                            <p:strVal val="#ppt_h"/>
                                          </p:val>
                                        </p:tav>
                                      </p:tavLst>
                                    </p:anim>
                                    <p:animEffect transition="in" filter="fade">
                                      <p:cBhvr>
                                        <p:cTn id="35" dur="500"/>
                                        <p:tgtEl>
                                          <p:spTgt spid="43035"/>
                                        </p:tgtEl>
                                      </p:cBhvr>
                                    </p:animEffect>
                                  </p:childTnLst>
                                </p:cTn>
                              </p:par>
                              <p:par>
                                <p:cTn id="36" presetID="53" presetClass="entr" presetSubtype="0" fill="hold" nodeType="withEffect">
                                  <p:stCondLst>
                                    <p:cond delay="0"/>
                                  </p:stCondLst>
                                  <p:childTnLst>
                                    <p:set>
                                      <p:cBhvr>
                                        <p:cTn id="37" dur="1" fill="hold">
                                          <p:stCondLst>
                                            <p:cond delay="0"/>
                                          </p:stCondLst>
                                        </p:cTn>
                                        <p:tgtEl>
                                          <p:spTgt spid="43036"/>
                                        </p:tgtEl>
                                        <p:attrNameLst>
                                          <p:attrName>style.visibility</p:attrName>
                                        </p:attrNameLst>
                                      </p:cBhvr>
                                      <p:to>
                                        <p:strVal val="visible"/>
                                      </p:to>
                                    </p:set>
                                    <p:anim calcmode="lin" valueType="num">
                                      <p:cBhvr>
                                        <p:cTn id="38" dur="500" fill="hold"/>
                                        <p:tgtEl>
                                          <p:spTgt spid="43036"/>
                                        </p:tgtEl>
                                        <p:attrNameLst>
                                          <p:attrName>ppt_w</p:attrName>
                                        </p:attrNameLst>
                                      </p:cBhvr>
                                      <p:tavLst>
                                        <p:tav tm="0">
                                          <p:val>
                                            <p:fltVal val="0"/>
                                          </p:val>
                                        </p:tav>
                                        <p:tav tm="100000">
                                          <p:val>
                                            <p:strVal val="#ppt_w"/>
                                          </p:val>
                                        </p:tav>
                                      </p:tavLst>
                                    </p:anim>
                                    <p:anim calcmode="lin" valueType="num">
                                      <p:cBhvr>
                                        <p:cTn id="39" dur="500" fill="hold"/>
                                        <p:tgtEl>
                                          <p:spTgt spid="43036"/>
                                        </p:tgtEl>
                                        <p:attrNameLst>
                                          <p:attrName>ppt_h</p:attrName>
                                        </p:attrNameLst>
                                      </p:cBhvr>
                                      <p:tavLst>
                                        <p:tav tm="0">
                                          <p:val>
                                            <p:fltVal val="0"/>
                                          </p:val>
                                        </p:tav>
                                        <p:tav tm="100000">
                                          <p:val>
                                            <p:strVal val="#ppt_h"/>
                                          </p:val>
                                        </p:tav>
                                      </p:tavLst>
                                    </p:anim>
                                    <p:animEffect transition="in" filter="fade">
                                      <p:cBhvr>
                                        <p:cTn id="40" dur="500"/>
                                        <p:tgtEl>
                                          <p:spTgt spid="43036"/>
                                        </p:tgtEl>
                                      </p:cBhvr>
                                    </p:animEffect>
                                  </p:childTnLst>
                                </p:cTn>
                              </p:par>
                              <p:par>
                                <p:cTn id="41" presetID="53" presetClass="entr" presetSubtype="0" fill="hold" nodeType="withEffect">
                                  <p:stCondLst>
                                    <p:cond delay="0"/>
                                  </p:stCondLst>
                                  <p:childTnLst>
                                    <p:set>
                                      <p:cBhvr>
                                        <p:cTn id="42" dur="1" fill="hold">
                                          <p:stCondLst>
                                            <p:cond delay="0"/>
                                          </p:stCondLst>
                                        </p:cTn>
                                        <p:tgtEl>
                                          <p:spTgt spid="43038"/>
                                        </p:tgtEl>
                                        <p:attrNameLst>
                                          <p:attrName>style.visibility</p:attrName>
                                        </p:attrNameLst>
                                      </p:cBhvr>
                                      <p:to>
                                        <p:strVal val="visible"/>
                                      </p:to>
                                    </p:set>
                                    <p:anim calcmode="lin" valueType="num">
                                      <p:cBhvr>
                                        <p:cTn id="43" dur="500" fill="hold"/>
                                        <p:tgtEl>
                                          <p:spTgt spid="43038"/>
                                        </p:tgtEl>
                                        <p:attrNameLst>
                                          <p:attrName>ppt_w</p:attrName>
                                        </p:attrNameLst>
                                      </p:cBhvr>
                                      <p:tavLst>
                                        <p:tav tm="0">
                                          <p:val>
                                            <p:fltVal val="0"/>
                                          </p:val>
                                        </p:tav>
                                        <p:tav tm="100000">
                                          <p:val>
                                            <p:strVal val="#ppt_w"/>
                                          </p:val>
                                        </p:tav>
                                      </p:tavLst>
                                    </p:anim>
                                    <p:anim calcmode="lin" valueType="num">
                                      <p:cBhvr>
                                        <p:cTn id="44" dur="500" fill="hold"/>
                                        <p:tgtEl>
                                          <p:spTgt spid="43038"/>
                                        </p:tgtEl>
                                        <p:attrNameLst>
                                          <p:attrName>ppt_h</p:attrName>
                                        </p:attrNameLst>
                                      </p:cBhvr>
                                      <p:tavLst>
                                        <p:tav tm="0">
                                          <p:val>
                                            <p:fltVal val="0"/>
                                          </p:val>
                                        </p:tav>
                                        <p:tav tm="100000">
                                          <p:val>
                                            <p:strVal val="#ppt_h"/>
                                          </p:val>
                                        </p:tav>
                                      </p:tavLst>
                                    </p:anim>
                                    <p:animEffect transition="in" filter="fade">
                                      <p:cBhvr>
                                        <p:cTn id="45" dur="500"/>
                                        <p:tgtEl>
                                          <p:spTgt spid="43038"/>
                                        </p:tgtEl>
                                      </p:cBhvr>
                                    </p:animEffect>
                                  </p:childTnLst>
                                </p:cTn>
                              </p:par>
                              <p:par>
                                <p:cTn id="46" presetID="53" presetClass="entr" presetSubtype="0" fill="hold" nodeType="withEffect">
                                  <p:stCondLst>
                                    <p:cond delay="0"/>
                                  </p:stCondLst>
                                  <p:childTnLst>
                                    <p:set>
                                      <p:cBhvr>
                                        <p:cTn id="47" dur="1" fill="hold">
                                          <p:stCondLst>
                                            <p:cond delay="0"/>
                                          </p:stCondLst>
                                        </p:cTn>
                                        <p:tgtEl>
                                          <p:spTgt spid="43039"/>
                                        </p:tgtEl>
                                        <p:attrNameLst>
                                          <p:attrName>style.visibility</p:attrName>
                                        </p:attrNameLst>
                                      </p:cBhvr>
                                      <p:to>
                                        <p:strVal val="visible"/>
                                      </p:to>
                                    </p:set>
                                    <p:anim calcmode="lin" valueType="num">
                                      <p:cBhvr>
                                        <p:cTn id="48" dur="500" fill="hold"/>
                                        <p:tgtEl>
                                          <p:spTgt spid="43039"/>
                                        </p:tgtEl>
                                        <p:attrNameLst>
                                          <p:attrName>ppt_w</p:attrName>
                                        </p:attrNameLst>
                                      </p:cBhvr>
                                      <p:tavLst>
                                        <p:tav tm="0">
                                          <p:val>
                                            <p:fltVal val="0"/>
                                          </p:val>
                                        </p:tav>
                                        <p:tav tm="100000">
                                          <p:val>
                                            <p:strVal val="#ppt_w"/>
                                          </p:val>
                                        </p:tav>
                                      </p:tavLst>
                                    </p:anim>
                                    <p:anim calcmode="lin" valueType="num">
                                      <p:cBhvr>
                                        <p:cTn id="49" dur="500" fill="hold"/>
                                        <p:tgtEl>
                                          <p:spTgt spid="43039"/>
                                        </p:tgtEl>
                                        <p:attrNameLst>
                                          <p:attrName>ppt_h</p:attrName>
                                        </p:attrNameLst>
                                      </p:cBhvr>
                                      <p:tavLst>
                                        <p:tav tm="0">
                                          <p:val>
                                            <p:fltVal val="0"/>
                                          </p:val>
                                        </p:tav>
                                        <p:tav tm="100000">
                                          <p:val>
                                            <p:strVal val="#ppt_h"/>
                                          </p:val>
                                        </p:tav>
                                      </p:tavLst>
                                    </p:anim>
                                    <p:animEffect transition="in" filter="fade">
                                      <p:cBhvr>
                                        <p:cTn id="50" dur="500"/>
                                        <p:tgtEl>
                                          <p:spTgt spid="43039"/>
                                        </p:tgtEl>
                                      </p:cBhvr>
                                    </p:animEffect>
                                  </p:childTnLst>
                                </p:cTn>
                              </p:par>
                              <p:par>
                                <p:cTn id="51" presetID="53" presetClass="entr" presetSubtype="0" fill="hold" nodeType="withEffect">
                                  <p:stCondLst>
                                    <p:cond delay="0"/>
                                  </p:stCondLst>
                                  <p:childTnLst>
                                    <p:set>
                                      <p:cBhvr>
                                        <p:cTn id="52" dur="1" fill="hold">
                                          <p:stCondLst>
                                            <p:cond delay="0"/>
                                          </p:stCondLst>
                                        </p:cTn>
                                        <p:tgtEl>
                                          <p:spTgt spid="43037"/>
                                        </p:tgtEl>
                                        <p:attrNameLst>
                                          <p:attrName>style.visibility</p:attrName>
                                        </p:attrNameLst>
                                      </p:cBhvr>
                                      <p:to>
                                        <p:strVal val="visible"/>
                                      </p:to>
                                    </p:set>
                                    <p:anim calcmode="lin" valueType="num">
                                      <p:cBhvr>
                                        <p:cTn id="53" dur="500" fill="hold"/>
                                        <p:tgtEl>
                                          <p:spTgt spid="43037"/>
                                        </p:tgtEl>
                                        <p:attrNameLst>
                                          <p:attrName>ppt_w</p:attrName>
                                        </p:attrNameLst>
                                      </p:cBhvr>
                                      <p:tavLst>
                                        <p:tav tm="0">
                                          <p:val>
                                            <p:fltVal val="0"/>
                                          </p:val>
                                        </p:tav>
                                        <p:tav tm="100000">
                                          <p:val>
                                            <p:strVal val="#ppt_w"/>
                                          </p:val>
                                        </p:tav>
                                      </p:tavLst>
                                    </p:anim>
                                    <p:anim calcmode="lin" valueType="num">
                                      <p:cBhvr>
                                        <p:cTn id="54" dur="500" fill="hold"/>
                                        <p:tgtEl>
                                          <p:spTgt spid="43037"/>
                                        </p:tgtEl>
                                        <p:attrNameLst>
                                          <p:attrName>ppt_h</p:attrName>
                                        </p:attrNameLst>
                                      </p:cBhvr>
                                      <p:tavLst>
                                        <p:tav tm="0">
                                          <p:val>
                                            <p:fltVal val="0"/>
                                          </p:val>
                                        </p:tav>
                                        <p:tav tm="100000">
                                          <p:val>
                                            <p:strVal val="#ppt_h"/>
                                          </p:val>
                                        </p:tav>
                                      </p:tavLst>
                                    </p:anim>
                                    <p:animEffect transition="in" filter="fade">
                                      <p:cBhvr>
                                        <p:cTn id="55" dur="500"/>
                                        <p:tgtEl>
                                          <p:spTgt spid="43037"/>
                                        </p:tgtEl>
                                      </p:cBhvr>
                                    </p:animEffect>
                                  </p:childTnLst>
                                </p:cTn>
                              </p:par>
                            </p:childTnLst>
                          </p:cTn>
                        </p:par>
                        <p:par>
                          <p:cTn id="56" fill="hold">
                            <p:stCondLst>
                              <p:cond delay="1000"/>
                            </p:stCondLst>
                            <p:childTnLst>
                              <p:par>
                                <p:cTn id="57" presetID="22" presetClass="entr" presetSubtype="4" fill="hold" grpId="0" nodeType="afterEffect">
                                  <p:stCondLst>
                                    <p:cond delay="0"/>
                                  </p:stCondLst>
                                  <p:childTnLst>
                                    <p:set>
                                      <p:cBhvr>
                                        <p:cTn id="58" dur="1" fill="hold">
                                          <p:stCondLst>
                                            <p:cond delay="0"/>
                                          </p:stCondLst>
                                        </p:cTn>
                                        <p:tgtEl>
                                          <p:spTgt spid="43024"/>
                                        </p:tgtEl>
                                        <p:attrNameLst>
                                          <p:attrName>style.visibility</p:attrName>
                                        </p:attrNameLst>
                                      </p:cBhvr>
                                      <p:to>
                                        <p:strVal val="visible"/>
                                      </p:to>
                                    </p:set>
                                    <p:animEffect transition="in" filter="wipe(down)">
                                      <p:cBhvr>
                                        <p:cTn id="59" dur="500"/>
                                        <p:tgtEl>
                                          <p:spTgt spid="43024"/>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43025"/>
                                        </p:tgtEl>
                                        <p:attrNameLst>
                                          <p:attrName>style.visibility</p:attrName>
                                        </p:attrNameLst>
                                      </p:cBhvr>
                                      <p:to>
                                        <p:strVal val="visible"/>
                                      </p:to>
                                    </p:set>
                                    <p:animEffect transition="in" filter="wipe(down)">
                                      <p:cBhvr>
                                        <p:cTn id="62" dur="500"/>
                                        <p:tgtEl>
                                          <p:spTgt spid="43025"/>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3026"/>
                                        </p:tgtEl>
                                        <p:attrNameLst>
                                          <p:attrName>style.visibility</p:attrName>
                                        </p:attrNameLst>
                                      </p:cBhvr>
                                      <p:to>
                                        <p:strVal val="visible"/>
                                      </p:to>
                                    </p:set>
                                    <p:animEffect transition="in" filter="wipe(down)">
                                      <p:cBhvr>
                                        <p:cTn id="65" dur="500"/>
                                        <p:tgtEl>
                                          <p:spTgt spid="43026"/>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3027"/>
                                        </p:tgtEl>
                                        <p:attrNameLst>
                                          <p:attrName>style.visibility</p:attrName>
                                        </p:attrNameLst>
                                      </p:cBhvr>
                                      <p:to>
                                        <p:strVal val="visible"/>
                                      </p:to>
                                    </p:set>
                                    <p:animEffect transition="in" filter="wipe(down)">
                                      <p:cBhvr>
                                        <p:cTn id="68" dur="500"/>
                                        <p:tgtEl>
                                          <p:spTgt spid="43027"/>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3028"/>
                                        </p:tgtEl>
                                        <p:attrNameLst>
                                          <p:attrName>style.visibility</p:attrName>
                                        </p:attrNameLst>
                                      </p:cBhvr>
                                      <p:to>
                                        <p:strVal val="visible"/>
                                      </p:to>
                                    </p:set>
                                    <p:animEffect transition="in" filter="wipe(down)">
                                      <p:cBhvr>
                                        <p:cTn id="71" dur="500"/>
                                        <p:tgtEl>
                                          <p:spTgt spid="43028"/>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43029"/>
                                        </p:tgtEl>
                                        <p:attrNameLst>
                                          <p:attrName>style.visibility</p:attrName>
                                        </p:attrNameLst>
                                      </p:cBhvr>
                                      <p:to>
                                        <p:strVal val="visible"/>
                                      </p:to>
                                    </p:set>
                                    <p:animEffect transition="in" filter="wipe(down)">
                                      <p:cBhvr>
                                        <p:cTn id="74" dur="500"/>
                                        <p:tgtEl>
                                          <p:spTgt spid="430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43030"/>
                                        </p:tgtEl>
                                        <p:attrNameLst>
                                          <p:attrName>style.visibility</p:attrName>
                                        </p:attrNameLst>
                                      </p:cBhvr>
                                      <p:to>
                                        <p:strVal val="visible"/>
                                      </p:to>
                                    </p:set>
                                    <p:animEffect transition="in" filter="wipe(down)">
                                      <p:cBhvr>
                                        <p:cTn id="77" dur="500"/>
                                        <p:tgtEl>
                                          <p:spTgt spid="43030"/>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43031"/>
                                        </p:tgtEl>
                                        <p:attrNameLst>
                                          <p:attrName>style.visibility</p:attrName>
                                        </p:attrNameLst>
                                      </p:cBhvr>
                                      <p:to>
                                        <p:strVal val="visible"/>
                                      </p:to>
                                    </p:set>
                                    <p:animEffect transition="in" filter="wipe(down)">
                                      <p:cBhvr>
                                        <p:cTn id="80" dur="500"/>
                                        <p:tgtEl>
                                          <p:spTgt spid="43031"/>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43032"/>
                                        </p:tgtEl>
                                        <p:attrNameLst>
                                          <p:attrName>style.visibility</p:attrName>
                                        </p:attrNameLst>
                                      </p:cBhvr>
                                      <p:to>
                                        <p:strVal val="visible"/>
                                      </p:to>
                                    </p:set>
                                    <p:animEffect transition="in" filter="wipe(down)">
                                      <p:cBhvr>
                                        <p:cTn id="83" dur="500"/>
                                        <p:tgtEl>
                                          <p:spTgt spid="43032"/>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43033"/>
                                        </p:tgtEl>
                                        <p:attrNameLst>
                                          <p:attrName>style.visibility</p:attrName>
                                        </p:attrNameLst>
                                      </p:cBhvr>
                                      <p:to>
                                        <p:strVal val="visible"/>
                                      </p:to>
                                    </p:set>
                                    <p:animEffect transition="in" filter="wipe(down)">
                                      <p:cBhvr>
                                        <p:cTn id="86" dur="500"/>
                                        <p:tgtEl>
                                          <p:spTgt spid="430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p:bldP spid="43011" grpId="0" animBg="1"/>
      <p:bldP spid="43012" grpId="0" animBg="1"/>
      <p:bldP spid="43013" grpId="0" animBg="1"/>
      <p:bldP spid="43014" grpId="0" animBg="1"/>
      <p:bldP spid="43024" grpId="0" animBg="1"/>
      <p:bldP spid="43025" grpId="0" animBg="1"/>
      <p:bldP spid="43026" grpId="0" animBg="1"/>
      <p:bldP spid="43027" grpId="0" animBg="1"/>
      <p:bldP spid="43028" grpId="0" animBg="1"/>
      <p:bldP spid="43029" grpId="0" animBg="1"/>
      <p:bldP spid="43030" grpId="0" animBg="1"/>
      <p:bldP spid="43031" grpId="0" animBg="1"/>
      <p:bldP spid="43032" grpId="0" animBg="1"/>
      <p:bldP spid="4303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8" name="Group 11"/>
          <p:cNvGrpSpPr>
            <a:grpSpLocks/>
          </p:cNvGrpSpPr>
          <p:nvPr/>
        </p:nvGrpSpPr>
        <p:grpSpPr bwMode="auto">
          <a:xfrm>
            <a:off x="1118364" y="3243665"/>
            <a:ext cx="6908766" cy="415093"/>
            <a:chOff x="0" y="0"/>
            <a:chExt cx="4354" cy="809"/>
          </a:xfrm>
        </p:grpSpPr>
        <p:sp>
          <p:nvSpPr>
            <p:cNvPr id="54304" name="Rectangle 12"/>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68271" tIns="34136" rIns="68271" bIns="34136" anchor="ctr"/>
            <a:lstStyle/>
            <a:p>
              <a:pPr defTabSz="682394" fontAlgn="base">
                <a:spcBef>
                  <a:spcPct val="0"/>
                </a:spcBef>
                <a:spcAft>
                  <a:spcPct val="0"/>
                </a:spcAft>
              </a:pPr>
              <a:endParaRPr lang="zh-CN" altLang="en-US" sz="1317" b="1" i="1">
                <a:solidFill>
                  <a:srgbClr val="646464"/>
                </a:solidFill>
                <a:latin typeface="微软雅黑" pitchFamily="34" charset="-122"/>
                <a:ea typeface="微软雅黑" pitchFamily="34" charset="-122"/>
                <a:sym typeface="微软雅黑" pitchFamily="34" charset="-122"/>
              </a:endParaRPr>
            </a:p>
          </p:txBody>
        </p:sp>
        <p:sp>
          <p:nvSpPr>
            <p:cNvPr id="54305" name="Line 13"/>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nvGrpSpPr>
          <p:cNvPr id="52229" name="Group 15"/>
          <p:cNvGrpSpPr>
            <a:grpSpLocks/>
          </p:cNvGrpSpPr>
          <p:nvPr/>
        </p:nvGrpSpPr>
        <p:grpSpPr bwMode="auto">
          <a:xfrm>
            <a:off x="1118364" y="3751333"/>
            <a:ext cx="6908766" cy="413600"/>
            <a:chOff x="0" y="0"/>
            <a:chExt cx="4354" cy="809"/>
          </a:xfrm>
        </p:grpSpPr>
        <p:sp>
          <p:nvSpPr>
            <p:cNvPr id="54302"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68271" tIns="34136" rIns="68271" bIns="34136" anchor="ctr"/>
            <a:lstStyle/>
            <a:p>
              <a:pPr defTabSz="682394" fontAlgn="base">
                <a:spcBef>
                  <a:spcPct val="0"/>
                </a:spcBef>
                <a:spcAft>
                  <a:spcPct val="0"/>
                </a:spcAft>
              </a:pPr>
              <a:endParaRPr lang="zh-CN" altLang="en-US" sz="1317" b="1" i="1">
                <a:solidFill>
                  <a:srgbClr val="000000"/>
                </a:solidFill>
                <a:latin typeface="微软雅黑" pitchFamily="34" charset="-122"/>
                <a:ea typeface="微软雅黑" pitchFamily="34" charset="-122"/>
                <a:sym typeface="微软雅黑" pitchFamily="34" charset="-122"/>
              </a:endParaRPr>
            </a:p>
          </p:txBody>
        </p:sp>
        <p:sp>
          <p:nvSpPr>
            <p:cNvPr id="54303"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nvGrpSpPr>
          <p:cNvPr id="52230" name="Group 15"/>
          <p:cNvGrpSpPr>
            <a:grpSpLocks/>
          </p:cNvGrpSpPr>
          <p:nvPr/>
        </p:nvGrpSpPr>
        <p:grpSpPr bwMode="auto">
          <a:xfrm>
            <a:off x="1118364" y="4257507"/>
            <a:ext cx="6908766" cy="413601"/>
            <a:chOff x="0" y="0"/>
            <a:chExt cx="4354" cy="809"/>
          </a:xfrm>
        </p:grpSpPr>
        <p:sp>
          <p:nvSpPr>
            <p:cNvPr id="54300"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68271" tIns="34136" rIns="68271" bIns="34136" anchor="ctr"/>
            <a:lstStyle/>
            <a:p>
              <a:pPr defTabSz="682394" fontAlgn="base">
                <a:spcBef>
                  <a:spcPct val="0"/>
                </a:spcBef>
                <a:spcAft>
                  <a:spcPct val="0"/>
                </a:spcAft>
              </a:pPr>
              <a:endParaRPr lang="zh-CN" altLang="en-US" sz="1317" b="1" i="1">
                <a:solidFill>
                  <a:srgbClr val="000000"/>
                </a:solidFill>
                <a:latin typeface="微软雅黑" pitchFamily="34" charset="-122"/>
                <a:ea typeface="微软雅黑" pitchFamily="34" charset="-122"/>
                <a:sym typeface="微软雅黑" pitchFamily="34" charset="-122"/>
              </a:endParaRPr>
            </a:p>
          </p:txBody>
        </p:sp>
        <p:sp>
          <p:nvSpPr>
            <p:cNvPr id="54301"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nvGrpSpPr>
          <p:cNvPr id="52257" name="Group 33"/>
          <p:cNvGrpSpPr>
            <a:grpSpLocks/>
          </p:cNvGrpSpPr>
          <p:nvPr/>
        </p:nvGrpSpPr>
        <p:grpSpPr bwMode="auto">
          <a:xfrm>
            <a:off x="1118363" y="1525058"/>
            <a:ext cx="2781723" cy="1281116"/>
            <a:chOff x="749" y="1000"/>
            <a:chExt cx="1863" cy="858"/>
          </a:xfrm>
        </p:grpSpPr>
        <p:sp>
          <p:nvSpPr>
            <p:cNvPr id="54295" name="AutoShape 3"/>
            <p:cNvSpPr>
              <a:spLocks noChangeArrowheads="1"/>
            </p:cNvSpPr>
            <p:nvPr/>
          </p:nvSpPr>
          <p:spPr bwMode="auto">
            <a:xfrm rot="5400000">
              <a:off x="1252" y="497"/>
              <a:ext cx="858" cy="1863"/>
            </a:xfrm>
            <a:prstGeom prst="upArrowCallout">
              <a:avLst>
                <a:gd name="adj1" fmla="val 33824"/>
                <a:gd name="adj2" fmla="val 25000"/>
                <a:gd name="adj3" fmla="val 29806"/>
                <a:gd name="adj4" fmla="val 86269"/>
              </a:avLst>
            </a:prstGeom>
            <a:solidFill>
              <a:schemeClr val="tx2"/>
            </a:solidFill>
            <a:ln w="9525">
              <a:noFill/>
              <a:bevel/>
              <a:headEnd/>
              <a:tailEnd/>
            </a:ln>
          </p:spPr>
          <p:txBody>
            <a:bodyPr rot="10800000" vert="eaVert" wrap="none" lIns="68271" tIns="34136" rIns="68271" bIns="34136" anchor="ctr"/>
            <a:lstStyle/>
            <a:p>
              <a:pPr defTabSz="682394" fontAlgn="base">
                <a:spcBef>
                  <a:spcPct val="0"/>
                </a:spcBef>
                <a:spcAft>
                  <a:spcPct val="0"/>
                </a:spcAft>
              </a:pPr>
              <a:endParaRPr lang="zh-CN" altLang="en-US" sz="1317" b="1" i="1">
                <a:solidFill>
                  <a:srgbClr val="000000"/>
                </a:solidFill>
                <a:latin typeface="微软雅黑" pitchFamily="34" charset="-122"/>
                <a:ea typeface="微软雅黑" pitchFamily="34" charset="-122"/>
                <a:sym typeface="微软雅黑" pitchFamily="34" charset="-122"/>
              </a:endParaRPr>
            </a:p>
          </p:txBody>
        </p:sp>
        <p:sp>
          <p:nvSpPr>
            <p:cNvPr id="54296" name="文本框 26"/>
            <p:cNvSpPr>
              <a:spLocks noChangeArrowheads="1"/>
            </p:cNvSpPr>
            <p:nvPr/>
          </p:nvSpPr>
          <p:spPr bwMode="auto">
            <a:xfrm>
              <a:off x="976" y="1111"/>
              <a:ext cx="1263" cy="161"/>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129">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
          <p:nvSpPr>
            <p:cNvPr id="54297" name="文本框 27"/>
            <p:cNvSpPr>
              <a:spLocks noChangeArrowheads="1"/>
            </p:cNvSpPr>
            <p:nvPr/>
          </p:nvSpPr>
          <p:spPr bwMode="auto">
            <a:xfrm>
              <a:off x="976" y="1271"/>
              <a:ext cx="1263" cy="161"/>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129">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
          <p:nvSpPr>
            <p:cNvPr id="54298" name="文本框 28"/>
            <p:cNvSpPr>
              <a:spLocks noChangeArrowheads="1"/>
            </p:cNvSpPr>
            <p:nvPr/>
          </p:nvSpPr>
          <p:spPr bwMode="auto">
            <a:xfrm>
              <a:off x="976" y="1443"/>
              <a:ext cx="1263" cy="161"/>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129">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
          <p:nvSpPr>
            <p:cNvPr id="54299" name="文本框 29"/>
            <p:cNvSpPr>
              <a:spLocks noChangeArrowheads="1"/>
            </p:cNvSpPr>
            <p:nvPr/>
          </p:nvSpPr>
          <p:spPr bwMode="auto">
            <a:xfrm>
              <a:off x="976" y="1601"/>
              <a:ext cx="1263" cy="161"/>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129">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grpSp>
      <p:grpSp>
        <p:nvGrpSpPr>
          <p:cNvPr id="52258" name="Group 34"/>
          <p:cNvGrpSpPr>
            <a:grpSpLocks/>
          </p:cNvGrpSpPr>
          <p:nvPr/>
        </p:nvGrpSpPr>
        <p:grpSpPr bwMode="auto">
          <a:xfrm>
            <a:off x="5260339" y="1525058"/>
            <a:ext cx="2766791" cy="1281116"/>
            <a:chOff x="3523" y="1000"/>
            <a:chExt cx="1853" cy="858"/>
          </a:xfrm>
        </p:grpSpPr>
        <p:sp>
          <p:nvSpPr>
            <p:cNvPr id="54290" name="AutoShape 5"/>
            <p:cNvSpPr>
              <a:spLocks noChangeArrowheads="1"/>
            </p:cNvSpPr>
            <p:nvPr/>
          </p:nvSpPr>
          <p:spPr bwMode="auto">
            <a:xfrm rot="-5400000">
              <a:off x="4021" y="502"/>
              <a:ext cx="858" cy="1853"/>
            </a:xfrm>
            <a:prstGeom prst="upArrowCallout">
              <a:avLst>
                <a:gd name="adj1" fmla="val 33824"/>
                <a:gd name="adj2" fmla="val 25000"/>
                <a:gd name="adj3" fmla="val 29646"/>
                <a:gd name="adj4" fmla="val 86269"/>
              </a:avLst>
            </a:prstGeom>
            <a:solidFill>
              <a:schemeClr val="tx2"/>
            </a:solidFill>
            <a:ln w="9525">
              <a:noFill/>
              <a:bevel/>
              <a:headEnd/>
              <a:tailEnd/>
            </a:ln>
          </p:spPr>
          <p:txBody>
            <a:bodyPr vert="eaVert" wrap="none" lIns="68271" tIns="34136" rIns="68271" bIns="34136" anchor="ctr"/>
            <a:lstStyle/>
            <a:p>
              <a:pPr defTabSz="682394" fontAlgn="base">
                <a:spcBef>
                  <a:spcPct val="0"/>
                </a:spcBef>
                <a:spcAft>
                  <a:spcPct val="0"/>
                </a:spcAft>
              </a:pPr>
              <a:endParaRPr lang="zh-CN" altLang="en-US" sz="1317" b="1" i="1">
                <a:solidFill>
                  <a:srgbClr val="000000"/>
                </a:solidFill>
                <a:latin typeface="微软雅黑" pitchFamily="34" charset="-122"/>
                <a:ea typeface="微软雅黑" pitchFamily="34" charset="-122"/>
                <a:sym typeface="微软雅黑" pitchFamily="34" charset="-122"/>
              </a:endParaRPr>
            </a:p>
          </p:txBody>
        </p:sp>
        <p:sp>
          <p:nvSpPr>
            <p:cNvPr id="54291" name="文本框 30"/>
            <p:cNvSpPr>
              <a:spLocks noChangeArrowheads="1"/>
            </p:cNvSpPr>
            <p:nvPr/>
          </p:nvSpPr>
          <p:spPr bwMode="auto">
            <a:xfrm>
              <a:off x="4022" y="1111"/>
              <a:ext cx="1263" cy="161"/>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129">
                  <a:solidFill>
                    <a:srgbClr val="FFFFFF"/>
                  </a:solidFill>
                  <a:latin typeface="微软雅黑" pitchFamily="34" charset="-122"/>
                  <a:ea typeface="微软雅黑" pitchFamily="34" charset="-122"/>
                  <a:sym typeface="造字工房悦黑体验版常规体" pitchFamily="50" charset="-122"/>
                </a:rPr>
                <a:t>请输入您想要的文字内容</a:t>
              </a:r>
              <a:endParaRPr lang="en-US" altLang="zh-CN" sz="1129">
                <a:solidFill>
                  <a:srgbClr val="FFFFFF"/>
                </a:solidFill>
                <a:latin typeface="微软雅黑" pitchFamily="34" charset="-122"/>
                <a:ea typeface="微软雅黑" pitchFamily="34" charset="-122"/>
                <a:sym typeface="造字工房悦黑体验版常规体" pitchFamily="50" charset="-122"/>
              </a:endParaRPr>
            </a:p>
          </p:txBody>
        </p:sp>
        <p:sp>
          <p:nvSpPr>
            <p:cNvPr id="54292" name="文本框 31"/>
            <p:cNvSpPr>
              <a:spLocks noChangeArrowheads="1"/>
            </p:cNvSpPr>
            <p:nvPr/>
          </p:nvSpPr>
          <p:spPr bwMode="auto">
            <a:xfrm>
              <a:off x="4022" y="1271"/>
              <a:ext cx="1263" cy="161"/>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129">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
          <p:nvSpPr>
            <p:cNvPr id="54293" name="文本框 32"/>
            <p:cNvSpPr>
              <a:spLocks noChangeArrowheads="1"/>
            </p:cNvSpPr>
            <p:nvPr/>
          </p:nvSpPr>
          <p:spPr bwMode="auto">
            <a:xfrm>
              <a:off x="4022" y="1443"/>
              <a:ext cx="1263" cy="161"/>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129">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
          <p:nvSpPr>
            <p:cNvPr id="54294" name="文本框 33"/>
            <p:cNvSpPr>
              <a:spLocks noChangeArrowheads="1"/>
            </p:cNvSpPr>
            <p:nvPr/>
          </p:nvSpPr>
          <p:spPr bwMode="auto">
            <a:xfrm>
              <a:off x="4022" y="1601"/>
              <a:ext cx="1263" cy="161"/>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129">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grpSp>
      <p:grpSp>
        <p:nvGrpSpPr>
          <p:cNvPr id="52256" name="Group 32"/>
          <p:cNvGrpSpPr>
            <a:grpSpLocks/>
          </p:cNvGrpSpPr>
          <p:nvPr/>
        </p:nvGrpSpPr>
        <p:grpSpPr bwMode="auto">
          <a:xfrm>
            <a:off x="3910539" y="1525058"/>
            <a:ext cx="1322924" cy="1493142"/>
            <a:chOff x="2619" y="1000"/>
            <a:chExt cx="886" cy="1000"/>
          </a:xfrm>
        </p:grpSpPr>
        <p:sp>
          <p:nvSpPr>
            <p:cNvPr id="54288" name="AutoShape 4"/>
            <p:cNvSpPr>
              <a:spLocks noChangeArrowheads="1"/>
            </p:cNvSpPr>
            <p:nvPr/>
          </p:nvSpPr>
          <p:spPr bwMode="auto">
            <a:xfrm rot="10800000">
              <a:off x="2619" y="1000"/>
              <a:ext cx="886" cy="1000"/>
            </a:xfrm>
            <a:prstGeom prst="upArrowCallout">
              <a:avLst>
                <a:gd name="adj1" fmla="val 33824"/>
                <a:gd name="adj2" fmla="val 25000"/>
                <a:gd name="adj3" fmla="val 15498"/>
                <a:gd name="adj4" fmla="val 86269"/>
              </a:avLst>
            </a:prstGeom>
            <a:solidFill>
              <a:schemeClr val="bg2"/>
            </a:solidFill>
            <a:ln w="9525">
              <a:noFill/>
              <a:bevel/>
              <a:headEnd/>
              <a:tailEnd/>
            </a:ln>
          </p:spPr>
          <p:txBody>
            <a:bodyPr rot="10800000" wrap="none" lIns="68271" tIns="34136" rIns="68271" bIns="34136" anchor="ctr"/>
            <a:lstStyle/>
            <a:p>
              <a:pPr defTabSz="682394" fontAlgn="base">
                <a:spcBef>
                  <a:spcPct val="0"/>
                </a:spcBef>
                <a:spcAft>
                  <a:spcPct val="0"/>
                </a:spcAft>
              </a:pPr>
              <a:endParaRPr lang="zh-CN" altLang="en-US" sz="1317" b="1" i="1">
                <a:solidFill>
                  <a:srgbClr val="000000"/>
                </a:solidFill>
                <a:latin typeface="微软雅黑" pitchFamily="34" charset="-122"/>
                <a:ea typeface="微软雅黑" pitchFamily="34" charset="-122"/>
                <a:sym typeface="微软雅黑" pitchFamily="34" charset="-122"/>
              </a:endParaRPr>
            </a:p>
          </p:txBody>
        </p:sp>
        <p:sp>
          <p:nvSpPr>
            <p:cNvPr id="54289" name="文本框 34"/>
            <p:cNvSpPr>
              <a:spLocks noChangeArrowheads="1"/>
            </p:cNvSpPr>
            <p:nvPr/>
          </p:nvSpPr>
          <p:spPr bwMode="auto">
            <a:xfrm>
              <a:off x="2784" y="1154"/>
              <a:ext cx="551" cy="589"/>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2634">
                  <a:solidFill>
                    <a:srgbClr val="FFFFFF"/>
                  </a:solidFill>
                  <a:latin typeface="微软雅黑" pitchFamily="34" charset="-122"/>
                  <a:ea typeface="微软雅黑" pitchFamily="34" charset="-122"/>
                  <a:sym typeface="造字工房悦黑体验版常规体" pitchFamily="50" charset="-122"/>
                </a:rPr>
                <a:t>标题</a:t>
              </a:r>
            </a:p>
            <a:p>
              <a:pPr defTabSz="682394" fontAlgn="base">
                <a:spcBef>
                  <a:spcPct val="0"/>
                </a:spcBef>
                <a:spcAft>
                  <a:spcPct val="0"/>
                </a:spcAft>
              </a:pPr>
              <a:r>
                <a:rPr lang="zh-CN" altLang="en-US" sz="2634">
                  <a:solidFill>
                    <a:srgbClr val="FFFFFF"/>
                  </a:solidFill>
                  <a:latin typeface="微软雅黑" pitchFamily="34" charset="-122"/>
                  <a:ea typeface="微软雅黑" pitchFamily="34" charset="-122"/>
                  <a:sym typeface="造字工房悦黑体验版常规体" pitchFamily="50" charset="-122"/>
                </a:rPr>
                <a:t>内容</a:t>
              </a:r>
            </a:p>
          </p:txBody>
        </p:sp>
      </p:grpSp>
      <p:sp>
        <p:nvSpPr>
          <p:cNvPr id="52240" name="文本框 35"/>
          <p:cNvSpPr>
            <a:spLocks noChangeArrowheads="1"/>
          </p:cNvSpPr>
          <p:nvPr/>
        </p:nvSpPr>
        <p:spPr bwMode="auto">
          <a:xfrm>
            <a:off x="1391608" y="3325787"/>
            <a:ext cx="2047098" cy="271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317">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
        <p:nvSpPr>
          <p:cNvPr id="52241" name="文本框 36"/>
          <p:cNvSpPr>
            <a:spLocks noChangeArrowheads="1"/>
          </p:cNvSpPr>
          <p:nvPr/>
        </p:nvSpPr>
        <p:spPr bwMode="auto">
          <a:xfrm>
            <a:off x="3588020" y="3325787"/>
            <a:ext cx="2068001" cy="271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317">
                <a:solidFill>
                  <a:srgbClr val="FFFFFF"/>
                </a:solidFill>
                <a:latin typeface="微软雅黑" pitchFamily="34" charset="-122"/>
                <a:ea typeface="微软雅黑" pitchFamily="34" charset="-122"/>
                <a:sym typeface="造字工房悦黑体验版常规体" pitchFamily="50" charset="-122"/>
              </a:rPr>
              <a:t>请输入您想要的文字内容</a:t>
            </a:r>
            <a:endParaRPr lang="en-US" altLang="zh-CN" sz="1317">
              <a:solidFill>
                <a:srgbClr val="FFFFFF"/>
              </a:solidFill>
              <a:latin typeface="微软雅黑" pitchFamily="34" charset="-122"/>
              <a:ea typeface="微软雅黑" pitchFamily="34" charset="-122"/>
              <a:sym typeface="造字工房悦黑体验版常规体" pitchFamily="50" charset="-122"/>
            </a:endParaRPr>
          </a:p>
        </p:txBody>
      </p:sp>
      <p:sp>
        <p:nvSpPr>
          <p:cNvPr id="52242" name="文本框 37"/>
          <p:cNvSpPr>
            <a:spLocks noChangeArrowheads="1"/>
          </p:cNvSpPr>
          <p:nvPr/>
        </p:nvSpPr>
        <p:spPr bwMode="auto">
          <a:xfrm>
            <a:off x="5796377" y="3325787"/>
            <a:ext cx="2076961" cy="271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317">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
        <p:nvSpPr>
          <p:cNvPr id="52243" name="文本框 38"/>
          <p:cNvSpPr>
            <a:spLocks noChangeArrowheads="1"/>
          </p:cNvSpPr>
          <p:nvPr/>
        </p:nvSpPr>
        <p:spPr bwMode="auto">
          <a:xfrm>
            <a:off x="1388622" y="3830469"/>
            <a:ext cx="2047098" cy="271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317">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
        <p:nvSpPr>
          <p:cNvPr id="52244" name="文本框 39"/>
          <p:cNvSpPr>
            <a:spLocks noChangeArrowheads="1"/>
          </p:cNvSpPr>
          <p:nvPr/>
        </p:nvSpPr>
        <p:spPr bwMode="auto">
          <a:xfrm>
            <a:off x="3583540" y="3828976"/>
            <a:ext cx="2066508" cy="271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317">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
        <p:nvSpPr>
          <p:cNvPr id="52245" name="文本框 40"/>
          <p:cNvSpPr>
            <a:spLocks noChangeArrowheads="1"/>
          </p:cNvSpPr>
          <p:nvPr/>
        </p:nvSpPr>
        <p:spPr bwMode="auto">
          <a:xfrm>
            <a:off x="5791897" y="3828976"/>
            <a:ext cx="2076960" cy="271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317">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
        <p:nvSpPr>
          <p:cNvPr id="52246" name="文本框 41"/>
          <p:cNvSpPr>
            <a:spLocks noChangeArrowheads="1"/>
          </p:cNvSpPr>
          <p:nvPr/>
        </p:nvSpPr>
        <p:spPr bwMode="auto">
          <a:xfrm>
            <a:off x="1388622" y="4329178"/>
            <a:ext cx="2047098" cy="271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317">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
        <p:nvSpPr>
          <p:cNvPr id="52247" name="文本框 42"/>
          <p:cNvSpPr>
            <a:spLocks noChangeArrowheads="1"/>
          </p:cNvSpPr>
          <p:nvPr/>
        </p:nvSpPr>
        <p:spPr bwMode="auto">
          <a:xfrm>
            <a:off x="3583540" y="4327685"/>
            <a:ext cx="2066508" cy="271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317">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
        <p:nvSpPr>
          <p:cNvPr id="52248" name="文本框 43"/>
          <p:cNvSpPr>
            <a:spLocks noChangeArrowheads="1"/>
          </p:cNvSpPr>
          <p:nvPr/>
        </p:nvSpPr>
        <p:spPr bwMode="auto">
          <a:xfrm>
            <a:off x="5791897" y="4327685"/>
            <a:ext cx="2076960" cy="271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317">
                <a:solidFill>
                  <a:srgbClr val="FFFFFF"/>
                </a:solidFill>
                <a:latin typeface="微软雅黑" pitchFamily="34" charset="-122"/>
                <a:ea typeface="微软雅黑" pitchFamily="34" charset="-122"/>
                <a:sym typeface="造字工房悦黑体验版常规体" pitchFamily="50" charset="-122"/>
              </a:rPr>
              <a:t>请输入您想要的文字内容</a:t>
            </a:r>
          </a:p>
        </p:txBody>
      </p:sp>
    </p:spTree>
    <p:extLst>
      <p:ext uri="{BB962C8B-B14F-4D97-AF65-F5344CB8AC3E}">
        <p14:creationId xmlns:p14="http://schemas.microsoft.com/office/powerpoint/2010/main" val="356120894"/>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2256"/>
                                        </p:tgtEl>
                                        <p:attrNameLst>
                                          <p:attrName>style.visibility</p:attrName>
                                        </p:attrNameLst>
                                      </p:cBhvr>
                                      <p:to>
                                        <p:strVal val="visible"/>
                                      </p:to>
                                    </p:set>
                                    <p:animEffect transition="in" filter="fade">
                                      <p:cBhvr>
                                        <p:cTn id="7" dur="1000"/>
                                        <p:tgtEl>
                                          <p:spTgt spid="52256"/>
                                        </p:tgtEl>
                                      </p:cBhvr>
                                    </p:animEffect>
                                    <p:anim calcmode="lin" valueType="num">
                                      <p:cBhvr>
                                        <p:cTn id="8" dur="1000" fill="hold"/>
                                        <p:tgtEl>
                                          <p:spTgt spid="52256"/>
                                        </p:tgtEl>
                                        <p:attrNameLst>
                                          <p:attrName>ppt_x</p:attrName>
                                        </p:attrNameLst>
                                      </p:cBhvr>
                                      <p:tavLst>
                                        <p:tav tm="0">
                                          <p:val>
                                            <p:strVal val="#ppt_x"/>
                                          </p:val>
                                        </p:tav>
                                        <p:tav tm="100000">
                                          <p:val>
                                            <p:strVal val="#ppt_x"/>
                                          </p:val>
                                        </p:tav>
                                      </p:tavLst>
                                    </p:anim>
                                    <p:anim calcmode="lin" valueType="num">
                                      <p:cBhvr>
                                        <p:cTn id="9" dur="1000" fill="hold"/>
                                        <p:tgtEl>
                                          <p:spTgt spid="5225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257"/>
                                        </p:tgtEl>
                                        <p:attrNameLst>
                                          <p:attrName>style.visibility</p:attrName>
                                        </p:attrNameLst>
                                      </p:cBhvr>
                                      <p:to>
                                        <p:strVal val="visible"/>
                                      </p:to>
                                    </p:set>
                                    <p:anim calcmode="lin" valueType="num">
                                      <p:cBhvr additive="base">
                                        <p:cTn id="13" dur="500" fill="hold"/>
                                        <p:tgtEl>
                                          <p:spTgt spid="52257"/>
                                        </p:tgtEl>
                                        <p:attrNameLst>
                                          <p:attrName>ppt_x</p:attrName>
                                        </p:attrNameLst>
                                      </p:cBhvr>
                                      <p:tavLst>
                                        <p:tav tm="0">
                                          <p:val>
                                            <p:strVal val="0-#ppt_w/2"/>
                                          </p:val>
                                        </p:tav>
                                        <p:tav tm="100000">
                                          <p:val>
                                            <p:strVal val="#ppt_x"/>
                                          </p:val>
                                        </p:tav>
                                      </p:tavLst>
                                    </p:anim>
                                    <p:anim calcmode="lin" valueType="num">
                                      <p:cBhvr additive="base">
                                        <p:cTn id="14" dur="500" fill="hold"/>
                                        <p:tgtEl>
                                          <p:spTgt spid="5225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2258"/>
                                        </p:tgtEl>
                                        <p:attrNameLst>
                                          <p:attrName>style.visibility</p:attrName>
                                        </p:attrNameLst>
                                      </p:cBhvr>
                                      <p:to>
                                        <p:strVal val="visible"/>
                                      </p:to>
                                    </p:set>
                                    <p:anim calcmode="lin" valueType="num">
                                      <p:cBhvr additive="base">
                                        <p:cTn id="17" dur="500" fill="hold"/>
                                        <p:tgtEl>
                                          <p:spTgt spid="52258"/>
                                        </p:tgtEl>
                                        <p:attrNameLst>
                                          <p:attrName>ppt_x</p:attrName>
                                        </p:attrNameLst>
                                      </p:cBhvr>
                                      <p:tavLst>
                                        <p:tav tm="0">
                                          <p:val>
                                            <p:strVal val="1+#ppt_w/2"/>
                                          </p:val>
                                        </p:tav>
                                        <p:tav tm="100000">
                                          <p:val>
                                            <p:strVal val="#ppt_x"/>
                                          </p:val>
                                        </p:tav>
                                      </p:tavLst>
                                    </p:anim>
                                    <p:anim calcmode="lin" valueType="num">
                                      <p:cBhvr additive="base">
                                        <p:cTn id="18" dur="500" fill="hold"/>
                                        <p:tgtEl>
                                          <p:spTgt spid="5225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7" presetClass="entr" presetSubtype="0" fill="hold" nodeType="afterEffect">
                                  <p:stCondLst>
                                    <p:cond delay="0"/>
                                  </p:stCondLst>
                                  <p:childTnLst>
                                    <p:set>
                                      <p:cBhvr>
                                        <p:cTn id="21" dur="1" fill="hold">
                                          <p:stCondLst>
                                            <p:cond delay="0"/>
                                          </p:stCondLst>
                                        </p:cTn>
                                        <p:tgtEl>
                                          <p:spTgt spid="52228"/>
                                        </p:tgtEl>
                                        <p:attrNameLst>
                                          <p:attrName>style.visibility</p:attrName>
                                        </p:attrNameLst>
                                      </p:cBhvr>
                                      <p:to>
                                        <p:strVal val="visible"/>
                                      </p:to>
                                    </p:set>
                                    <p:animEffect transition="in" filter="fade">
                                      <p:cBhvr>
                                        <p:cTn id="22" dur="1000"/>
                                        <p:tgtEl>
                                          <p:spTgt spid="52228"/>
                                        </p:tgtEl>
                                      </p:cBhvr>
                                    </p:animEffect>
                                    <p:anim calcmode="lin" valueType="num">
                                      <p:cBhvr>
                                        <p:cTn id="23" dur="1000" fill="hold"/>
                                        <p:tgtEl>
                                          <p:spTgt spid="52228"/>
                                        </p:tgtEl>
                                        <p:attrNameLst>
                                          <p:attrName>ppt_x</p:attrName>
                                        </p:attrNameLst>
                                      </p:cBhvr>
                                      <p:tavLst>
                                        <p:tav tm="0">
                                          <p:val>
                                            <p:strVal val="#ppt_x"/>
                                          </p:val>
                                        </p:tav>
                                        <p:tav tm="100000">
                                          <p:val>
                                            <p:strVal val="#ppt_x"/>
                                          </p:val>
                                        </p:tav>
                                      </p:tavLst>
                                    </p:anim>
                                    <p:anim calcmode="lin" valueType="num">
                                      <p:cBhvr>
                                        <p:cTn id="24" dur="1000" fill="hold"/>
                                        <p:tgtEl>
                                          <p:spTgt spid="52228"/>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52229"/>
                                        </p:tgtEl>
                                        <p:attrNameLst>
                                          <p:attrName>style.visibility</p:attrName>
                                        </p:attrNameLst>
                                      </p:cBhvr>
                                      <p:to>
                                        <p:strVal val="visible"/>
                                      </p:to>
                                    </p:set>
                                    <p:animEffect transition="in" filter="fade">
                                      <p:cBhvr>
                                        <p:cTn id="27" dur="1000"/>
                                        <p:tgtEl>
                                          <p:spTgt spid="52229"/>
                                        </p:tgtEl>
                                      </p:cBhvr>
                                    </p:animEffect>
                                    <p:anim calcmode="lin" valueType="num">
                                      <p:cBhvr>
                                        <p:cTn id="28" dur="1000" fill="hold"/>
                                        <p:tgtEl>
                                          <p:spTgt spid="52229"/>
                                        </p:tgtEl>
                                        <p:attrNameLst>
                                          <p:attrName>ppt_x</p:attrName>
                                        </p:attrNameLst>
                                      </p:cBhvr>
                                      <p:tavLst>
                                        <p:tav tm="0">
                                          <p:val>
                                            <p:strVal val="#ppt_x"/>
                                          </p:val>
                                        </p:tav>
                                        <p:tav tm="100000">
                                          <p:val>
                                            <p:strVal val="#ppt_x"/>
                                          </p:val>
                                        </p:tav>
                                      </p:tavLst>
                                    </p:anim>
                                    <p:anim calcmode="lin" valueType="num">
                                      <p:cBhvr>
                                        <p:cTn id="29" dur="1000" fill="hold"/>
                                        <p:tgtEl>
                                          <p:spTgt spid="52229"/>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52230"/>
                                        </p:tgtEl>
                                        <p:attrNameLst>
                                          <p:attrName>style.visibility</p:attrName>
                                        </p:attrNameLst>
                                      </p:cBhvr>
                                      <p:to>
                                        <p:strVal val="visible"/>
                                      </p:to>
                                    </p:set>
                                    <p:animEffect transition="in" filter="fade">
                                      <p:cBhvr>
                                        <p:cTn id="32" dur="1000"/>
                                        <p:tgtEl>
                                          <p:spTgt spid="52230"/>
                                        </p:tgtEl>
                                      </p:cBhvr>
                                    </p:animEffect>
                                    <p:anim calcmode="lin" valueType="num">
                                      <p:cBhvr>
                                        <p:cTn id="33" dur="1000" fill="hold"/>
                                        <p:tgtEl>
                                          <p:spTgt spid="52230"/>
                                        </p:tgtEl>
                                        <p:attrNameLst>
                                          <p:attrName>ppt_x</p:attrName>
                                        </p:attrNameLst>
                                      </p:cBhvr>
                                      <p:tavLst>
                                        <p:tav tm="0">
                                          <p:val>
                                            <p:strVal val="#ppt_x"/>
                                          </p:val>
                                        </p:tav>
                                        <p:tav tm="100000">
                                          <p:val>
                                            <p:strVal val="#ppt_x"/>
                                          </p:val>
                                        </p:tav>
                                      </p:tavLst>
                                    </p:anim>
                                    <p:anim calcmode="lin" valueType="num">
                                      <p:cBhvr>
                                        <p:cTn id="34" dur="1000" fill="hold"/>
                                        <p:tgtEl>
                                          <p:spTgt spid="52230"/>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9" presetClass="entr" presetSubtype="0" fill="hold" grpId="0" nodeType="afterEffect">
                                  <p:stCondLst>
                                    <p:cond delay="0"/>
                                  </p:stCondLst>
                                  <p:childTnLst>
                                    <p:set>
                                      <p:cBhvr>
                                        <p:cTn id="37" dur="1" fill="hold">
                                          <p:stCondLst>
                                            <p:cond delay="0"/>
                                          </p:stCondLst>
                                        </p:cTn>
                                        <p:tgtEl>
                                          <p:spTgt spid="52240"/>
                                        </p:tgtEl>
                                        <p:attrNameLst>
                                          <p:attrName>style.visibility</p:attrName>
                                        </p:attrNameLst>
                                      </p:cBhvr>
                                      <p:to>
                                        <p:strVal val="visible"/>
                                      </p:to>
                                    </p:set>
                                    <p:anim calcmode="lin" valueType="num">
                                      <p:cBhvr>
                                        <p:cTn id="38" dur="1000" fill="hold"/>
                                        <p:tgtEl>
                                          <p:spTgt spid="52240"/>
                                        </p:tgtEl>
                                        <p:attrNameLst>
                                          <p:attrName>ppt_x</p:attrName>
                                        </p:attrNameLst>
                                      </p:cBhvr>
                                      <p:tavLst>
                                        <p:tav tm="0">
                                          <p:val>
                                            <p:strVal val="#ppt_x-.2"/>
                                          </p:val>
                                        </p:tav>
                                        <p:tav tm="100000">
                                          <p:val>
                                            <p:strVal val="#ppt_x"/>
                                          </p:val>
                                        </p:tav>
                                      </p:tavLst>
                                    </p:anim>
                                    <p:anim calcmode="lin" valueType="num">
                                      <p:cBhvr>
                                        <p:cTn id="39" dur="1000" fill="hold"/>
                                        <p:tgtEl>
                                          <p:spTgt spid="52240"/>
                                        </p:tgtEl>
                                        <p:attrNameLst>
                                          <p:attrName>ppt_y</p:attrName>
                                        </p:attrNameLst>
                                      </p:cBhvr>
                                      <p:tavLst>
                                        <p:tav tm="0">
                                          <p:val>
                                            <p:strVal val="#ppt_y"/>
                                          </p:val>
                                        </p:tav>
                                        <p:tav tm="100000">
                                          <p:val>
                                            <p:strVal val="#ppt_y"/>
                                          </p:val>
                                        </p:tav>
                                      </p:tavLst>
                                    </p:anim>
                                    <p:animEffect transition="in" filter="wipe(right)" prLst="gradientSize: 0.1">
                                      <p:cBhvr>
                                        <p:cTn id="40" dur="1000"/>
                                        <p:tgtEl>
                                          <p:spTgt spid="52240"/>
                                        </p:tgtEl>
                                      </p:cBhvr>
                                    </p:animEffect>
                                  </p:childTnLst>
                                </p:cTn>
                              </p:par>
                              <p:par>
                                <p:cTn id="41" presetID="29" presetClass="entr" presetSubtype="0" fill="hold" grpId="0" nodeType="withEffect">
                                  <p:stCondLst>
                                    <p:cond delay="0"/>
                                  </p:stCondLst>
                                  <p:childTnLst>
                                    <p:set>
                                      <p:cBhvr>
                                        <p:cTn id="42" dur="1" fill="hold">
                                          <p:stCondLst>
                                            <p:cond delay="0"/>
                                          </p:stCondLst>
                                        </p:cTn>
                                        <p:tgtEl>
                                          <p:spTgt spid="52241"/>
                                        </p:tgtEl>
                                        <p:attrNameLst>
                                          <p:attrName>style.visibility</p:attrName>
                                        </p:attrNameLst>
                                      </p:cBhvr>
                                      <p:to>
                                        <p:strVal val="visible"/>
                                      </p:to>
                                    </p:set>
                                    <p:anim calcmode="lin" valueType="num">
                                      <p:cBhvr>
                                        <p:cTn id="43" dur="1000" fill="hold"/>
                                        <p:tgtEl>
                                          <p:spTgt spid="52241"/>
                                        </p:tgtEl>
                                        <p:attrNameLst>
                                          <p:attrName>ppt_x</p:attrName>
                                        </p:attrNameLst>
                                      </p:cBhvr>
                                      <p:tavLst>
                                        <p:tav tm="0">
                                          <p:val>
                                            <p:strVal val="#ppt_x-.2"/>
                                          </p:val>
                                        </p:tav>
                                        <p:tav tm="100000">
                                          <p:val>
                                            <p:strVal val="#ppt_x"/>
                                          </p:val>
                                        </p:tav>
                                      </p:tavLst>
                                    </p:anim>
                                    <p:anim calcmode="lin" valueType="num">
                                      <p:cBhvr>
                                        <p:cTn id="44" dur="1000" fill="hold"/>
                                        <p:tgtEl>
                                          <p:spTgt spid="52241"/>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2241"/>
                                        </p:tgtEl>
                                      </p:cBhvr>
                                    </p:animEffect>
                                  </p:childTnLst>
                                </p:cTn>
                              </p:par>
                              <p:par>
                                <p:cTn id="46" presetID="29" presetClass="entr" presetSubtype="0" fill="hold" grpId="0" nodeType="withEffect">
                                  <p:stCondLst>
                                    <p:cond delay="0"/>
                                  </p:stCondLst>
                                  <p:childTnLst>
                                    <p:set>
                                      <p:cBhvr>
                                        <p:cTn id="47" dur="1" fill="hold">
                                          <p:stCondLst>
                                            <p:cond delay="0"/>
                                          </p:stCondLst>
                                        </p:cTn>
                                        <p:tgtEl>
                                          <p:spTgt spid="52242"/>
                                        </p:tgtEl>
                                        <p:attrNameLst>
                                          <p:attrName>style.visibility</p:attrName>
                                        </p:attrNameLst>
                                      </p:cBhvr>
                                      <p:to>
                                        <p:strVal val="visible"/>
                                      </p:to>
                                    </p:set>
                                    <p:anim calcmode="lin" valueType="num">
                                      <p:cBhvr>
                                        <p:cTn id="48" dur="1000" fill="hold"/>
                                        <p:tgtEl>
                                          <p:spTgt spid="52242"/>
                                        </p:tgtEl>
                                        <p:attrNameLst>
                                          <p:attrName>ppt_x</p:attrName>
                                        </p:attrNameLst>
                                      </p:cBhvr>
                                      <p:tavLst>
                                        <p:tav tm="0">
                                          <p:val>
                                            <p:strVal val="#ppt_x-.2"/>
                                          </p:val>
                                        </p:tav>
                                        <p:tav tm="100000">
                                          <p:val>
                                            <p:strVal val="#ppt_x"/>
                                          </p:val>
                                        </p:tav>
                                      </p:tavLst>
                                    </p:anim>
                                    <p:anim calcmode="lin" valueType="num">
                                      <p:cBhvr>
                                        <p:cTn id="49" dur="1000" fill="hold"/>
                                        <p:tgtEl>
                                          <p:spTgt spid="52242"/>
                                        </p:tgtEl>
                                        <p:attrNameLst>
                                          <p:attrName>ppt_y</p:attrName>
                                        </p:attrNameLst>
                                      </p:cBhvr>
                                      <p:tavLst>
                                        <p:tav tm="0">
                                          <p:val>
                                            <p:strVal val="#ppt_y"/>
                                          </p:val>
                                        </p:tav>
                                        <p:tav tm="100000">
                                          <p:val>
                                            <p:strVal val="#ppt_y"/>
                                          </p:val>
                                        </p:tav>
                                      </p:tavLst>
                                    </p:anim>
                                    <p:animEffect transition="in" filter="wipe(right)" prLst="gradientSize: 0.1">
                                      <p:cBhvr>
                                        <p:cTn id="50" dur="1000"/>
                                        <p:tgtEl>
                                          <p:spTgt spid="52242"/>
                                        </p:tgtEl>
                                      </p:cBhvr>
                                    </p:animEffect>
                                  </p:childTnLst>
                                </p:cTn>
                              </p:par>
                              <p:par>
                                <p:cTn id="51" presetID="29" presetClass="entr" presetSubtype="0" fill="hold" grpId="0" nodeType="withEffect">
                                  <p:stCondLst>
                                    <p:cond delay="0"/>
                                  </p:stCondLst>
                                  <p:childTnLst>
                                    <p:set>
                                      <p:cBhvr>
                                        <p:cTn id="52" dur="1" fill="hold">
                                          <p:stCondLst>
                                            <p:cond delay="0"/>
                                          </p:stCondLst>
                                        </p:cTn>
                                        <p:tgtEl>
                                          <p:spTgt spid="52243"/>
                                        </p:tgtEl>
                                        <p:attrNameLst>
                                          <p:attrName>style.visibility</p:attrName>
                                        </p:attrNameLst>
                                      </p:cBhvr>
                                      <p:to>
                                        <p:strVal val="visible"/>
                                      </p:to>
                                    </p:set>
                                    <p:anim calcmode="lin" valueType="num">
                                      <p:cBhvr>
                                        <p:cTn id="53" dur="1000" fill="hold"/>
                                        <p:tgtEl>
                                          <p:spTgt spid="52243"/>
                                        </p:tgtEl>
                                        <p:attrNameLst>
                                          <p:attrName>ppt_x</p:attrName>
                                        </p:attrNameLst>
                                      </p:cBhvr>
                                      <p:tavLst>
                                        <p:tav tm="0">
                                          <p:val>
                                            <p:strVal val="#ppt_x-.2"/>
                                          </p:val>
                                        </p:tav>
                                        <p:tav tm="100000">
                                          <p:val>
                                            <p:strVal val="#ppt_x"/>
                                          </p:val>
                                        </p:tav>
                                      </p:tavLst>
                                    </p:anim>
                                    <p:anim calcmode="lin" valueType="num">
                                      <p:cBhvr>
                                        <p:cTn id="54" dur="1000" fill="hold"/>
                                        <p:tgtEl>
                                          <p:spTgt spid="52243"/>
                                        </p:tgtEl>
                                        <p:attrNameLst>
                                          <p:attrName>ppt_y</p:attrName>
                                        </p:attrNameLst>
                                      </p:cBhvr>
                                      <p:tavLst>
                                        <p:tav tm="0">
                                          <p:val>
                                            <p:strVal val="#ppt_y"/>
                                          </p:val>
                                        </p:tav>
                                        <p:tav tm="100000">
                                          <p:val>
                                            <p:strVal val="#ppt_y"/>
                                          </p:val>
                                        </p:tav>
                                      </p:tavLst>
                                    </p:anim>
                                    <p:animEffect transition="in" filter="wipe(right)" prLst="gradientSize: 0.1">
                                      <p:cBhvr>
                                        <p:cTn id="55" dur="1000"/>
                                        <p:tgtEl>
                                          <p:spTgt spid="52243"/>
                                        </p:tgtEl>
                                      </p:cBhvr>
                                    </p:animEffect>
                                  </p:childTnLst>
                                </p:cTn>
                              </p:par>
                              <p:par>
                                <p:cTn id="56" presetID="29" presetClass="entr" presetSubtype="0" fill="hold" grpId="0" nodeType="withEffect">
                                  <p:stCondLst>
                                    <p:cond delay="0"/>
                                  </p:stCondLst>
                                  <p:childTnLst>
                                    <p:set>
                                      <p:cBhvr>
                                        <p:cTn id="57" dur="1" fill="hold">
                                          <p:stCondLst>
                                            <p:cond delay="0"/>
                                          </p:stCondLst>
                                        </p:cTn>
                                        <p:tgtEl>
                                          <p:spTgt spid="52244"/>
                                        </p:tgtEl>
                                        <p:attrNameLst>
                                          <p:attrName>style.visibility</p:attrName>
                                        </p:attrNameLst>
                                      </p:cBhvr>
                                      <p:to>
                                        <p:strVal val="visible"/>
                                      </p:to>
                                    </p:set>
                                    <p:anim calcmode="lin" valueType="num">
                                      <p:cBhvr>
                                        <p:cTn id="58" dur="1000" fill="hold"/>
                                        <p:tgtEl>
                                          <p:spTgt spid="52244"/>
                                        </p:tgtEl>
                                        <p:attrNameLst>
                                          <p:attrName>ppt_x</p:attrName>
                                        </p:attrNameLst>
                                      </p:cBhvr>
                                      <p:tavLst>
                                        <p:tav tm="0">
                                          <p:val>
                                            <p:strVal val="#ppt_x-.2"/>
                                          </p:val>
                                        </p:tav>
                                        <p:tav tm="100000">
                                          <p:val>
                                            <p:strVal val="#ppt_x"/>
                                          </p:val>
                                        </p:tav>
                                      </p:tavLst>
                                    </p:anim>
                                    <p:anim calcmode="lin" valueType="num">
                                      <p:cBhvr>
                                        <p:cTn id="59" dur="1000" fill="hold"/>
                                        <p:tgtEl>
                                          <p:spTgt spid="52244"/>
                                        </p:tgtEl>
                                        <p:attrNameLst>
                                          <p:attrName>ppt_y</p:attrName>
                                        </p:attrNameLst>
                                      </p:cBhvr>
                                      <p:tavLst>
                                        <p:tav tm="0">
                                          <p:val>
                                            <p:strVal val="#ppt_y"/>
                                          </p:val>
                                        </p:tav>
                                        <p:tav tm="100000">
                                          <p:val>
                                            <p:strVal val="#ppt_y"/>
                                          </p:val>
                                        </p:tav>
                                      </p:tavLst>
                                    </p:anim>
                                    <p:animEffect transition="in" filter="wipe(right)" prLst="gradientSize: 0.1">
                                      <p:cBhvr>
                                        <p:cTn id="60" dur="1000"/>
                                        <p:tgtEl>
                                          <p:spTgt spid="52244"/>
                                        </p:tgtEl>
                                      </p:cBhvr>
                                    </p:animEffect>
                                  </p:childTnLst>
                                </p:cTn>
                              </p:par>
                              <p:par>
                                <p:cTn id="61" presetID="29" presetClass="entr" presetSubtype="0" fill="hold" grpId="0" nodeType="withEffect">
                                  <p:stCondLst>
                                    <p:cond delay="0"/>
                                  </p:stCondLst>
                                  <p:childTnLst>
                                    <p:set>
                                      <p:cBhvr>
                                        <p:cTn id="62" dur="1" fill="hold">
                                          <p:stCondLst>
                                            <p:cond delay="0"/>
                                          </p:stCondLst>
                                        </p:cTn>
                                        <p:tgtEl>
                                          <p:spTgt spid="52245"/>
                                        </p:tgtEl>
                                        <p:attrNameLst>
                                          <p:attrName>style.visibility</p:attrName>
                                        </p:attrNameLst>
                                      </p:cBhvr>
                                      <p:to>
                                        <p:strVal val="visible"/>
                                      </p:to>
                                    </p:set>
                                    <p:anim calcmode="lin" valueType="num">
                                      <p:cBhvr>
                                        <p:cTn id="63" dur="1000" fill="hold"/>
                                        <p:tgtEl>
                                          <p:spTgt spid="52245"/>
                                        </p:tgtEl>
                                        <p:attrNameLst>
                                          <p:attrName>ppt_x</p:attrName>
                                        </p:attrNameLst>
                                      </p:cBhvr>
                                      <p:tavLst>
                                        <p:tav tm="0">
                                          <p:val>
                                            <p:strVal val="#ppt_x-.2"/>
                                          </p:val>
                                        </p:tav>
                                        <p:tav tm="100000">
                                          <p:val>
                                            <p:strVal val="#ppt_x"/>
                                          </p:val>
                                        </p:tav>
                                      </p:tavLst>
                                    </p:anim>
                                    <p:anim calcmode="lin" valueType="num">
                                      <p:cBhvr>
                                        <p:cTn id="64" dur="1000" fill="hold"/>
                                        <p:tgtEl>
                                          <p:spTgt spid="52245"/>
                                        </p:tgtEl>
                                        <p:attrNameLst>
                                          <p:attrName>ppt_y</p:attrName>
                                        </p:attrNameLst>
                                      </p:cBhvr>
                                      <p:tavLst>
                                        <p:tav tm="0">
                                          <p:val>
                                            <p:strVal val="#ppt_y"/>
                                          </p:val>
                                        </p:tav>
                                        <p:tav tm="100000">
                                          <p:val>
                                            <p:strVal val="#ppt_y"/>
                                          </p:val>
                                        </p:tav>
                                      </p:tavLst>
                                    </p:anim>
                                    <p:animEffect transition="in" filter="wipe(right)" prLst="gradientSize: 0.1">
                                      <p:cBhvr>
                                        <p:cTn id="65" dur="1000"/>
                                        <p:tgtEl>
                                          <p:spTgt spid="52245"/>
                                        </p:tgtEl>
                                      </p:cBhvr>
                                    </p:animEffect>
                                  </p:childTnLst>
                                </p:cTn>
                              </p:par>
                              <p:par>
                                <p:cTn id="66" presetID="29" presetClass="entr" presetSubtype="0" fill="hold" grpId="0" nodeType="withEffect">
                                  <p:stCondLst>
                                    <p:cond delay="0"/>
                                  </p:stCondLst>
                                  <p:childTnLst>
                                    <p:set>
                                      <p:cBhvr>
                                        <p:cTn id="67" dur="1" fill="hold">
                                          <p:stCondLst>
                                            <p:cond delay="0"/>
                                          </p:stCondLst>
                                        </p:cTn>
                                        <p:tgtEl>
                                          <p:spTgt spid="52246"/>
                                        </p:tgtEl>
                                        <p:attrNameLst>
                                          <p:attrName>style.visibility</p:attrName>
                                        </p:attrNameLst>
                                      </p:cBhvr>
                                      <p:to>
                                        <p:strVal val="visible"/>
                                      </p:to>
                                    </p:set>
                                    <p:anim calcmode="lin" valueType="num">
                                      <p:cBhvr>
                                        <p:cTn id="68" dur="1000" fill="hold"/>
                                        <p:tgtEl>
                                          <p:spTgt spid="52246"/>
                                        </p:tgtEl>
                                        <p:attrNameLst>
                                          <p:attrName>ppt_x</p:attrName>
                                        </p:attrNameLst>
                                      </p:cBhvr>
                                      <p:tavLst>
                                        <p:tav tm="0">
                                          <p:val>
                                            <p:strVal val="#ppt_x-.2"/>
                                          </p:val>
                                        </p:tav>
                                        <p:tav tm="100000">
                                          <p:val>
                                            <p:strVal val="#ppt_x"/>
                                          </p:val>
                                        </p:tav>
                                      </p:tavLst>
                                    </p:anim>
                                    <p:anim calcmode="lin" valueType="num">
                                      <p:cBhvr>
                                        <p:cTn id="69" dur="1000" fill="hold"/>
                                        <p:tgtEl>
                                          <p:spTgt spid="52246"/>
                                        </p:tgtEl>
                                        <p:attrNameLst>
                                          <p:attrName>ppt_y</p:attrName>
                                        </p:attrNameLst>
                                      </p:cBhvr>
                                      <p:tavLst>
                                        <p:tav tm="0">
                                          <p:val>
                                            <p:strVal val="#ppt_y"/>
                                          </p:val>
                                        </p:tav>
                                        <p:tav tm="100000">
                                          <p:val>
                                            <p:strVal val="#ppt_y"/>
                                          </p:val>
                                        </p:tav>
                                      </p:tavLst>
                                    </p:anim>
                                    <p:animEffect transition="in" filter="wipe(right)" prLst="gradientSize: 0.1">
                                      <p:cBhvr>
                                        <p:cTn id="70" dur="1000"/>
                                        <p:tgtEl>
                                          <p:spTgt spid="52246"/>
                                        </p:tgtEl>
                                      </p:cBhvr>
                                    </p:animEffect>
                                  </p:childTnLst>
                                </p:cTn>
                              </p:par>
                              <p:par>
                                <p:cTn id="71" presetID="29" presetClass="entr" presetSubtype="0" fill="hold" grpId="0" nodeType="withEffect">
                                  <p:stCondLst>
                                    <p:cond delay="0"/>
                                  </p:stCondLst>
                                  <p:childTnLst>
                                    <p:set>
                                      <p:cBhvr>
                                        <p:cTn id="72" dur="1" fill="hold">
                                          <p:stCondLst>
                                            <p:cond delay="0"/>
                                          </p:stCondLst>
                                        </p:cTn>
                                        <p:tgtEl>
                                          <p:spTgt spid="52247"/>
                                        </p:tgtEl>
                                        <p:attrNameLst>
                                          <p:attrName>style.visibility</p:attrName>
                                        </p:attrNameLst>
                                      </p:cBhvr>
                                      <p:to>
                                        <p:strVal val="visible"/>
                                      </p:to>
                                    </p:set>
                                    <p:anim calcmode="lin" valueType="num">
                                      <p:cBhvr>
                                        <p:cTn id="73" dur="1000" fill="hold"/>
                                        <p:tgtEl>
                                          <p:spTgt spid="52247"/>
                                        </p:tgtEl>
                                        <p:attrNameLst>
                                          <p:attrName>ppt_x</p:attrName>
                                        </p:attrNameLst>
                                      </p:cBhvr>
                                      <p:tavLst>
                                        <p:tav tm="0">
                                          <p:val>
                                            <p:strVal val="#ppt_x-.2"/>
                                          </p:val>
                                        </p:tav>
                                        <p:tav tm="100000">
                                          <p:val>
                                            <p:strVal val="#ppt_x"/>
                                          </p:val>
                                        </p:tav>
                                      </p:tavLst>
                                    </p:anim>
                                    <p:anim calcmode="lin" valueType="num">
                                      <p:cBhvr>
                                        <p:cTn id="74" dur="1000" fill="hold"/>
                                        <p:tgtEl>
                                          <p:spTgt spid="52247"/>
                                        </p:tgtEl>
                                        <p:attrNameLst>
                                          <p:attrName>ppt_y</p:attrName>
                                        </p:attrNameLst>
                                      </p:cBhvr>
                                      <p:tavLst>
                                        <p:tav tm="0">
                                          <p:val>
                                            <p:strVal val="#ppt_y"/>
                                          </p:val>
                                        </p:tav>
                                        <p:tav tm="100000">
                                          <p:val>
                                            <p:strVal val="#ppt_y"/>
                                          </p:val>
                                        </p:tav>
                                      </p:tavLst>
                                    </p:anim>
                                    <p:animEffect transition="in" filter="wipe(right)" prLst="gradientSize: 0.1">
                                      <p:cBhvr>
                                        <p:cTn id="75" dur="1000"/>
                                        <p:tgtEl>
                                          <p:spTgt spid="52247"/>
                                        </p:tgtEl>
                                      </p:cBhvr>
                                    </p:animEffect>
                                  </p:childTnLst>
                                </p:cTn>
                              </p:par>
                              <p:par>
                                <p:cTn id="76" presetID="29" presetClass="entr" presetSubtype="0" fill="hold" grpId="0" nodeType="withEffect">
                                  <p:stCondLst>
                                    <p:cond delay="0"/>
                                  </p:stCondLst>
                                  <p:childTnLst>
                                    <p:set>
                                      <p:cBhvr>
                                        <p:cTn id="77" dur="1" fill="hold">
                                          <p:stCondLst>
                                            <p:cond delay="0"/>
                                          </p:stCondLst>
                                        </p:cTn>
                                        <p:tgtEl>
                                          <p:spTgt spid="52248"/>
                                        </p:tgtEl>
                                        <p:attrNameLst>
                                          <p:attrName>style.visibility</p:attrName>
                                        </p:attrNameLst>
                                      </p:cBhvr>
                                      <p:to>
                                        <p:strVal val="visible"/>
                                      </p:to>
                                    </p:set>
                                    <p:anim calcmode="lin" valueType="num">
                                      <p:cBhvr>
                                        <p:cTn id="78" dur="1000" fill="hold"/>
                                        <p:tgtEl>
                                          <p:spTgt spid="52248"/>
                                        </p:tgtEl>
                                        <p:attrNameLst>
                                          <p:attrName>ppt_x</p:attrName>
                                        </p:attrNameLst>
                                      </p:cBhvr>
                                      <p:tavLst>
                                        <p:tav tm="0">
                                          <p:val>
                                            <p:strVal val="#ppt_x-.2"/>
                                          </p:val>
                                        </p:tav>
                                        <p:tav tm="100000">
                                          <p:val>
                                            <p:strVal val="#ppt_x"/>
                                          </p:val>
                                        </p:tav>
                                      </p:tavLst>
                                    </p:anim>
                                    <p:anim calcmode="lin" valueType="num">
                                      <p:cBhvr>
                                        <p:cTn id="79" dur="1000" fill="hold"/>
                                        <p:tgtEl>
                                          <p:spTgt spid="52248"/>
                                        </p:tgtEl>
                                        <p:attrNameLst>
                                          <p:attrName>ppt_y</p:attrName>
                                        </p:attrNameLst>
                                      </p:cBhvr>
                                      <p:tavLst>
                                        <p:tav tm="0">
                                          <p:val>
                                            <p:strVal val="#ppt_y"/>
                                          </p:val>
                                        </p:tav>
                                        <p:tav tm="100000">
                                          <p:val>
                                            <p:strVal val="#ppt_y"/>
                                          </p:val>
                                        </p:tav>
                                      </p:tavLst>
                                    </p:anim>
                                    <p:animEffect transition="in" filter="wipe(right)" prLst="gradientSize: 0.1">
                                      <p:cBhvr>
                                        <p:cTn id="80" dur="1000"/>
                                        <p:tgtEl>
                                          <p:spTgt spid="52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40" grpId="0"/>
      <p:bldP spid="52241" grpId="0"/>
      <p:bldP spid="52242" grpId="0"/>
      <p:bldP spid="52243" grpId="0"/>
      <p:bldP spid="52244" grpId="0"/>
      <p:bldP spid="52245" grpId="0"/>
      <p:bldP spid="52246" grpId="0"/>
      <p:bldP spid="52247" grpId="0"/>
      <p:bldP spid="522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300" name="Group 44"/>
          <p:cNvGrpSpPr>
            <a:grpSpLocks/>
          </p:cNvGrpSpPr>
          <p:nvPr/>
        </p:nvGrpSpPr>
        <p:grpSpPr bwMode="auto">
          <a:xfrm>
            <a:off x="2833983" y="2277602"/>
            <a:ext cx="2430835" cy="2429342"/>
            <a:chOff x="1898" y="1504"/>
            <a:chExt cx="1628" cy="1627"/>
          </a:xfrm>
        </p:grpSpPr>
        <p:sp>
          <p:nvSpPr>
            <p:cNvPr id="78863" name="Freeform 4"/>
            <p:cNvSpPr>
              <a:spLocks/>
            </p:cNvSpPr>
            <p:nvPr/>
          </p:nvSpPr>
          <p:spPr bwMode="auto">
            <a:xfrm>
              <a:off x="1898" y="1504"/>
              <a:ext cx="1628" cy="1627"/>
            </a:xfrm>
            <a:custGeom>
              <a:avLst/>
              <a:gdLst>
                <a:gd name="T0" fmla="*/ 7464885 w 1050"/>
                <a:gd name="T1" fmla="*/ 8440695 h 1049"/>
                <a:gd name="T2" fmla="*/ 7147627 w 1050"/>
                <a:gd name="T3" fmla="*/ 9310006 h 1049"/>
                <a:gd name="T4" fmla="*/ 6261178 w 1050"/>
                <a:gd name="T5" fmla="*/ 9057627 h 1049"/>
                <a:gd name="T6" fmla="*/ 5831944 w 1050"/>
                <a:gd name="T7" fmla="*/ 9758686 h 1049"/>
                <a:gd name="T8" fmla="*/ 4908165 w 1050"/>
                <a:gd name="T9" fmla="*/ 9263265 h 1049"/>
                <a:gd name="T10" fmla="*/ 4133684 w 1050"/>
                <a:gd name="T11" fmla="*/ 9786728 h 1049"/>
                <a:gd name="T12" fmla="*/ 3555152 w 1050"/>
                <a:gd name="T13" fmla="*/ 9057627 h 1049"/>
                <a:gd name="T14" fmla="*/ 2808664 w 1050"/>
                <a:gd name="T15" fmla="*/ 9375440 h 1049"/>
                <a:gd name="T16" fmla="*/ 2538062 w 1050"/>
                <a:gd name="T17" fmla="*/ 8571562 h 1049"/>
                <a:gd name="T18" fmla="*/ 2164821 w 1050"/>
                <a:gd name="T19" fmla="*/ 8300491 h 1049"/>
                <a:gd name="T20" fmla="*/ 1306357 w 1050"/>
                <a:gd name="T21" fmla="*/ 8281792 h 1049"/>
                <a:gd name="T22" fmla="*/ 1250370 w 1050"/>
                <a:gd name="T23" fmla="*/ 7272277 h 1049"/>
                <a:gd name="T24" fmla="*/ 438561 w 1050"/>
                <a:gd name="T25" fmla="*/ 7010549 h 1049"/>
                <a:gd name="T26" fmla="*/ 727827 w 1050"/>
                <a:gd name="T27" fmla="*/ 6141240 h 1049"/>
                <a:gd name="T28" fmla="*/ 0 w 1050"/>
                <a:gd name="T29" fmla="*/ 5514964 h 1049"/>
                <a:gd name="T30" fmla="*/ 559866 w 1050"/>
                <a:gd name="T31" fmla="*/ 4673702 h 1049"/>
                <a:gd name="T32" fmla="*/ 55989 w 1050"/>
                <a:gd name="T33" fmla="*/ 3981993 h 1049"/>
                <a:gd name="T34" fmla="*/ 802474 w 1050"/>
                <a:gd name="T35" fmla="*/ 3439844 h 1049"/>
                <a:gd name="T36" fmla="*/ 513212 w 1050"/>
                <a:gd name="T37" fmla="*/ 2654660 h 1049"/>
                <a:gd name="T38" fmla="*/ 1381004 w 1050"/>
                <a:gd name="T39" fmla="*/ 2336851 h 1049"/>
                <a:gd name="T40" fmla="*/ 1306357 w 1050"/>
                <a:gd name="T41" fmla="*/ 1523625 h 1049"/>
                <a:gd name="T42" fmla="*/ 2164821 w 1050"/>
                <a:gd name="T43" fmla="*/ 1514279 h 1049"/>
                <a:gd name="T44" fmla="*/ 2528733 w 1050"/>
                <a:gd name="T45" fmla="*/ 570193 h 1049"/>
                <a:gd name="T46" fmla="*/ 3340538 w 1050"/>
                <a:gd name="T47" fmla="*/ 822572 h 1049"/>
                <a:gd name="T48" fmla="*/ 3779099 w 1050"/>
                <a:gd name="T49" fmla="*/ 682361 h 1049"/>
                <a:gd name="T50" fmla="*/ 4674887 w 1050"/>
                <a:gd name="T51" fmla="*/ 542151 h 1049"/>
                <a:gd name="T52" fmla="*/ 5524014 w 1050"/>
                <a:gd name="T53" fmla="*/ 0 h 1049"/>
                <a:gd name="T54" fmla="*/ 6027897 w 1050"/>
                <a:gd name="T55" fmla="*/ 682361 h 1049"/>
                <a:gd name="T56" fmla="*/ 6475792 w 1050"/>
                <a:gd name="T57" fmla="*/ 822572 h 1049"/>
                <a:gd name="T58" fmla="*/ 7287598 w 1050"/>
                <a:gd name="T59" fmla="*/ 570193 h 1049"/>
                <a:gd name="T60" fmla="*/ 7558193 w 1050"/>
                <a:gd name="T61" fmla="*/ 1448847 h 1049"/>
                <a:gd name="T62" fmla="*/ 8397998 w 1050"/>
                <a:gd name="T63" fmla="*/ 1411457 h 1049"/>
                <a:gd name="T64" fmla="*/ 8435315 w 1050"/>
                <a:gd name="T65" fmla="*/ 2336851 h 1049"/>
                <a:gd name="T66" fmla="*/ 9303116 w 1050"/>
                <a:gd name="T67" fmla="*/ 2654660 h 1049"/>
                <a:gd name="T68" fmla="*/ 9051170 w 1050"/>
                <a:gd name="T69" fmla="*/ 3552009 h 1049"/>
                <a:gd name="T70" fmla="*/ 9751012 w 1050"/>
                <a:gd name="T71" fmla="*/ 3981993 h 1049"/>
                <a:gd name="T72" fmla="*/ 9265787 w 1050"/>
                <a:gd name="T73" fmla="*/ 4898039 h 1049"/>
                <a:gd name="T74" fmla="*/ 9779007 w 1050"/>
                <a:gd name="T75" fmla="*/ 5673871 h 1049"/>
                <a:gd name="T76" fmla="*/ 9051170 w 1050"/>
                <a:gd name="T77" fmla="*/ 6253408 h 1049"/>
                <a:gd name="T78" fmla="*/ 9377756 w 1050"/>
                <a:gd name="T79" fmla="*/ 7010549 h 1049"/>
                <a:gd name="T80" fmla="*/ 8565958 w 1050"/>
                <a:gd name="T81" fmla="*/ 7272277 h 1049"/>
                <a:gd name="T82" fmla="*/ 8295357 w 1050"/>
                <a:gd name="T83" fmla="*/ 7646174 h 1049"/>
                <a:gd name="T84" fmla="*/ 8286023 w 1050"/>
                <a:gd name="T85" fmla="*/ 8515478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tx2"/>
            </a:solidFill>
            <a:ln w="3175" cap="flat" cmpd="sng" algn="ctr">
              <a:noFill/>
              <a:prstDash val="solid"/>
              <a:round/>
              <a:headEnd/>
              <a:tailEnd/>
            </a:ln>
          </p:spPr>
          <p:txBody>
            <a:bodyPr lIns="0" rIns="0"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78864" name="Oval 5"/>
            <p:cNvSpPr>
              <a:spLocks noChangeArrowheads="1"/>
            </p:cNvSpPr>
            <p:nvPr/>
          </p:nvSpPr>
          <p:spPr bwMode="auto">
            <a:xfrm>
              <a:off x="2149" y="1752"/>
              <a:ext cx="1129" cy="1131"/>
            </a:xfrm>
            <a:prstGeom prst="ellipse">
              <a:avLst/>
            </a:prstGeom>
            <a:solidFill>
              <a:srgbClr val="F2F2F2"/>
            </a:solidFill>
            <a:ln w="22225">
              <a:noFill/>
              <a:round/>
              <a:headEnd/>
              <a:tailEnd/>
            </a:ln>
          </p:spPr>
          <p:txBody>
            <a:bodyPr anchor="ctr" anchorCtr="1"/>
            <a:lstStyle/>
            <a:p>
              <a:pPr algn="ctr" defTabSz="946690" fontAlgn="base">
                <a:spcBef>
                  <a:spcPct val="0"/>
                </a:spcBef>
                <a:spcAft>
                  <a:spcPct val="0"/>
                </a:spcAft>
              </a:pPr>
              <a:endParaRPr lang="zh-CN" altLang="en-US" sz="1693">
                <a:solidFill>
                  <a:srgbClr val="00A800"/>
                </a:solidFill>
                <a:latin typeface="Arial" charset="0"/>
                <a:ea typeface="微软雅黑" pitchFamily="34" charset="-122"/>
                <a:sym typeface="造字工房悦黑体验版常规体" pitchFamily="50" charset="-122"/>
              </a:endParaRPr>
            </a:p>
            <a:p>
              <a:pPr algn="ctr" defTabSz="946690" fontAlgn="base">
                <a:spcBef>
                  <a:spcPct val="0"/>
                </a:spcBef>
                <a:spcAft>
                  <a:spcPct val="0"/>
                </a:spcAft>
              </a:pPr>
              <a:r>
                <a:rPr lang="zh-CN" altLang="en-US" sz="1693">
                  <a:solidFill>
                    <a:srgbClr val="00A800"/>
                  </a:solidFill>
                  <a:latin typeface="Arial" charset="0"/>
                  <a:ea typeface="微软雅黑" pitchFamily="34" charset="-122"/>
                  <a:sym typeface="造字工房悦黑体验版常规体" pitchFamily="50" charset="-122"/>
                </a:rPr>
                <a:t>输入您想要的文字内容</a:t>
              </a:r>
            </a:p>
            <a:p>
              <a:pPr algn="ctr" defTabSz="946690" fontAlgn="base">
                <a:spcBef>
                  <a:spcPct val="0"/>
                </a:spcBef>
                <a:spcAft>
                  <a:spcPct val="0"/>
                </a:spcAft>
              </a:pPr>
              <a:endParaRPr lang="en-US" altLang="zh-CN" sz="1693">
                <a:solidFill>
                  <a:srgbClr val="C00000"/>
                </a:solidFill>
                <a:latin typeface="Calibri" pitchFamily="34" charset="0"/>
                <a:ea typeface="微软雅黑" pitchFamily="34" charset="-122"/>
              </a:endParaRPr>
            </a:p>
          </p:txBody>
        </p:sp>
      </p:grpSp>
      <p:grpSp>
        <p:nvGrpSpPr>
          <p:cNvPr id="96301" name="Group 45"/>
          <p:cNvGrpSpPr>
            <a:grpSpLocks/>
          </p:cNvGrpSpPr>
          <p:nvPr/>
        </p:nvGrpSpPr>
        <p:grpSpPr bwMode="auto">
          <a:xfrm>
            <a:off x="4973656" y="1831153"/>
            <a:ext cx="1655894" cy="1654401"/>
            <a:chOff x="3331" y="1205"/>
            <a:chExt cx="1109" cy="1108"/>
          </a:xfrm>
        </p:grpSpPr>
        <p:sp>
          <p:nvSpPr>
            <p:cNvPr id="78861" name="Freeform 6"/>
            <p:cNvSpPr>
              <a:spLocks/>
            </p:cNvSpPr>
            <p:nvPr/>
          </p:nvSpPr>
          <p:spPr bwMode="auto">
            <a:xfrm>
              <a:off x="3331" y="1205"/>
              <a:ext cx="1109" cy="1108"/>
            </a:xfrm>
            <a:custGeom>
              <a:avLst/>
              <a:gdLst>
                <a:gd name="T0" fmla="*/ 5435795 w 637"/>
                <a:gd name="T1" fmla="*/ 6717227 h 638"/>
                <a:gd name="T2" fmla="*/ 5176951 w 637"/>
                <a:gd name="T3" fmla="*/ 6839357 h 638"/>
                <a:gd name="T4" fmla="*/ 4893451 w 637"/>
                <a:gd name="T5" fmla="*/ 6937059 h 638"/>
                <a:gd name="T6" fmla="*/ 4462035 w 637"/>
                <a:gd name="T7" fmla="*/ 7767553 h 638"/>
                <a:gd name="T8" fmla="*/ 3845734 w 637"/>
                <a:gd name="T9" fmla="*/ 7071404 h 638"/>
                <a:gd name="T10" fmla="*/ 3549909 w 637"/>
                <a:gd name="T11" fmla="*/ 7046976 h 638"/>
                <a:gd name="T12" fmla="*/ 3254081 w 637"/>
                <a:gd name="T13" fmla="*/ 6998127 h 638"/>
                <a:gd name="T14" fmla="*/ 2576146 w 637"/>
                <a:gd name="T15" fmla="*/ 7559923 h 638"/>
                <a:gd name="T16" fmla="*/ 2231019 w 637"/>
                <a:gd name="T17" fmla="*/ 7425580 h 638"/>
                <a:gd name="T18" fmla="*/ 2144736 w 637"/>
                <a:gd name="T19" fmla="*/ 6509600 h 638"/>
                <a:gd name="T20" fmla="*/ 1910544 w 637"/>
                <a:gd name="T21" fmla="*/ 6338614 h 638"/>
                <a:gd name="T22" fmla="*/ 973763 w 637"/>
                <a:gd name="T23" fmla="*/ 6485172 h 638"/>
                <a:gd name="T24" fmla="*/ 690263 w 637"/>
                <a:gd name="T25" fmla="*/ 6130991 h 638"/>
                <a:gd name="T26" fmla="*/ 1097017 w 637"/>
                <a:gd name="T27" fmla="*/ 5276073 h 638"/>
                <a:gd name="T28" fmla="*/ 961435 w 637"/>
                <a:gd name="T29" fmla="*/ 5007382 h 638"/>
                <a:gd name="T30" fmla="*/ 73957 w 637"/>
                <a:gd name="T31" fmla="*/ 4677625 h 638"/>
                <a:gd name="T32" fmla="*/ 0 w 637"/>
                <a:gd name="T33" fmla="*/ 4225745 h 638"/>
                <a:gd name="T34" fmla="*/ 788871 w 637"/>
                <a:gd name="T35" fmla="*/ 3676150 h 638"/>
                <a:gd name="T36" fmla="*/ 825848 w 637"/>
                <a:gd name="T37" fmla="*/ 3370826 h 638"/>
                <a:gd name="T38" fmla="*/ 209544 w 637"/>
                <a:gd name="T39" fmla="*/ 2625821 h 638"/>
                <a:gd name="T40" fmla="*/ 369781 w 637"/>
                <a:gd name="T41" fmla="*/ 2222790 h 638"/>
                <a:gd name="T42" fmla="*/ 1343542 w 637"/>
                <a:gd name="T43" fmla="*/ 2137297 h 638"/>
                <a:gd name="T44" fmla="*/ 1528433 w 637"/>
                <a:gd name="T45" fmla="*/ 1893034 h 638"/>
                <a:gd name="T46" fmla="*/ 1368191 w 637"/>
                <a:gd name="T47" fmla="*/ 928198 h 638"/>
                <a:gd name="T48" fmla="*/ 1701000 w 637"/>
                <a:gd name="T49" fmla="*/ 671724 h 638"/>
                <a:gd name="T50" fmla="*/ 2600800 w 637"/>
                <a:gd name="T51" fmla="*/ 1074753 h 638"/>
                <a:gd name="T52" fmla="*/ 2884300 w 637"/>
                <a:gd name="T53" fmla="*/ 964837 h 638"/>
                <a:gd name="T54" fmla="*/ 3217106 w 637"/>
                <a:gd name="T55" fmla="*/ 48854 h 638"/>
                <a:gd name="T56" fmla="*/ 3438970 w 637"/>
                <a:gd name="T57" fmla="*/ 12216 h 638"/>
                <a:gd name="T58" fmla="*/ 4067600 w 637"/>
                <a:gd name="T59" fmla="*/ 781642 h 638"/>
                <a:gd name="T60" fmla="*/ 4375752 w 637"/>
                <a:gd name="T61" fmla="*/ 806066 h 638"/>
                <a:gd name="T62" fmla="*/ 4671578 w 637"/>
                <a:gd name="T63" fmla="*/ 854919 h 638"/>
                <a:gd name="T64" fmla="*/ 5374161 w 637"/>
                <a:gd name="T65" fmla="*/ 256472 h 638"/>
                <a:gd name="T66" fmla="*/ 5682317 w 637"/>
                <a:gd name="T67" fmla="*/ 390820 h 638"/>
                <a:gd name="T68" fmla="*/ 5768600 w 637"/>
                <a:gd name="T69" fmla="*/ 1343443 h 638"/>
                <a:gd name="T70" fmla="*/ 6015118 w 637"/>
                <a:gd name="T71" fmla="*/ 1526645 h 638"/>
                <a:gd name="T72" fmla="*/ 6927248 w 637"/>
                <a:gd name="T73" fmla="*/ 1367871 h 638"/>
                <a:gd name="T74" fmla="*/ 7136792 w 637"/>
                <a:gd name="T75" fmla="*/ 1660986 h 638"/>
                <a:gd name="T76" fmla="*/ 6754683 w 637"/>
                <a:gd name="T77" fmla="*/ 2454842 h 638"/>
                <a:gd name="T78" fmla="*/ 6828640 w 637"/>
                <a:gd name="T79" fmla="*/ 2601398 h 638"/>
                <a:gd name="T80" fmla="*/ 6939578 w 637"/>
                <a:gd name="T81" fmla="*/ 2870084 h 638"/>
                <a:gd name="T82" fmla="*/ 7790076 w 637"/>
                <a:gd name="T83" fmla="*/ 3187631 h 638"/>
                <a:gd name="T84" fmla="*/ 7851707 w 637"/>
                <a:gd name="T85" fmla="*/ 3676150 h 638"/>
                <a:gd name="T86" fmla="*/ 7112140 w 637"/>
                <a:gd name="T87" fmla="*/ 4201321 h 638"/>
                <a:gd name="T88" fmla="*/ 7075161 w 637"/>
                <a:gd name="T89" fmla="*/ 4482218 h 638"/>
                <a:gd name="T90" fmla="*/ 7642163 w 637"/>
                <a:gd name="T91" fmla="*/ 5178365 h 638"/>
                <a:gd name="T92" fmla="*/ 7444939 w 637"/>
                <a:gd name="T93" fmla="*/ 5642464 h 638"/>
                <a:gd name="T94" fmla="*/ 6557469 w 637"/>
                <a:gd name="T95" fmla="*/ 5727957 h 638"/>
                <a:gd name="T96" fmla="*/ 6384904 w 637"/>
                <a:gd name="T97" fmla="*/ 5960004 h 638"/>
                <a:gd name="T98" fmla="*/ 6520491 w 637"/>
                <a:gd name="T99" fmla="*/ 6827141 h 638"/>
                <a:gd name="T100" fmla="*/ 6224661 w 637"/>
                <a:gd name="T101" fmla="*/ 7071404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2"/>
            </a:solidFill>
            <a:ln w="3175" cap="flat" cmpd="sng" algn="ctr">
              <a:noFill/>
              <a:prstDash val="solid"/>
              <a:round/>
              <a:headEnd/>
              <a:tailEnd/>
            </a:ln>
          </p:spPr>
          <p:txBody>
            <a:bodyPr lIns="0" rIns="0"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78862" name="Oval 7"/>
            <p:cNvSpPr>
              <a:spLocks noChangeArrowheads="1"/>
            </p:cNvSpPr>
            <p:nvPr/>
          </p:nvSpPr>
          <p:spPr bwMode="auto">
            <a:xfrm>
              <a:off x="3551" y="1427"/>
              <a:ext cx="669" cy="664"/>
            </a:xfrm>
            <a:prstGeom prst="ellipse">
              <a:avLst/>
            </a:prstGeom>
            <a:solidFill>
              <a:srgbClr val="F2F2F2"/>
            </a:solidFill>
            <a:ln w="22225">
              <a:noFill/>
              <a:round/>
              <a:headEnd/>
              <a:tailEnd/>
            </a:ln>
          </p:spPr>
          <p:txBody>
            <a:bodyPr anchor="ctr" anchorCtr="1"/>
            <a:lstStyle/>
            <a:p>
              <a:pPr algn="ctr" defTabSz="860085" fontAlgn="base">
                <a:spcBef>
                  <a:spcPct val="0"/>
                </a:spcBef>
                <a:spcAft>
                  <a:spcPct val="0"/>
                </a:spcAft>
              </a:pPr>
              <a:endParaRPr lang="zh-CN" altLang="en-US" sz="1129">
                <a:solidFill>
                  <a:srgbClr val="00A800"/>
                </a:solidFill>
                <a:latin typeface="Arial" charset="0"/>
                <a:ea typeface="微软雅黑" pitchFamily="34" charset="-122"/>
                <a:sym typeface="造字工房悦黑体验版常规体" pitchFamily="50" charset="-122"/>
              </a:endParaRPr>
            </a:p>
            <a:p>
              <a:pPr algn="ctr" defTabSz="860085" fontAlgn="base">
                <a:spcBef>
                  <a:spcPct val="0"/>
                </a:spcBef>
                <a:spcAft>
                  <a:spcPct val="0"/>
                </a:spcAft>
              </a:pPr>
              <a:r>
                <a:rPr lang="zh-CN" altLang="en-US" sz="1129">
                  <a:solidFill>
                    <a:srgbClr val="00A800"/>
                  </a:solidFill>
                  <a:latin typeface="Arial" charset="0"/>
                  <a:ea typeface="微软雅黑" pitchFamily="34" charset="-122"/>
                  <a:sym typeface="造字工房悦黑体验版常规体" pitchFamily="50" charset="-122"/>
                </a:rPr>
                <a:t>输入您想要的文字内容</a:t>
              </a:r>
            </a:p>
            <a:p>
              <a:pPr algn="ctr" defTabSz="860085" fontAlgn="base">
                <a:spcBef>
                  <a:spcPct val="0"/>
                </a:spcBef>
                <a:spcAft>
                  <a:spcPct val="0"/>
                </a:spcAft>
              </a:pPr>
              <a:endParaRPr lang="en-US" altLang="zh-CN" sz="1129">
                <a:solidFill>
                  <a:srgbClr val="C00000"/>
                </a:solidFill>
                <a:latin typeface="Calibri" pitchFamily="34" charset="0"/>
                <a:ea typeface="微软雅黑" pitchFamily="34" charset="-122"/>
              </a:endParaRPr>
            </a:p>
          </p:txBody>
        </p:sp>
      </p:grpSp>
      <p:grpSp>
        <p:nvGrpSpPr>
          <p:cNvPr id="96299" name="Group 43"/>
          <p:cNvGrpSpPr>
            <a:grpSpLocks/>
          </p:cNvGrpSpPr>
          <p:nvPr/>
        </p:nvGrpSpPr>
        <p:grpSpPr bwMode="auto">
          <a:xfrm>
            <a:off x="1049679" y="2079014"/>
            <a:ext cx="1918687" cy="1923167"/>
            <a:chOff x="703" y="1371"/>
            <a:chExt cx="1285" cy="1288"/>
          </a:xfrm>
        </p:grpSpPr>
        <p:sp>
          <p:nvSpPr>
            <p:cNvPr id="78859" name="Freeform 8"/>
            <p:cNvSpPr>
              <a:spLocks/>
            </p:cNvSpPr>
            <p:nvPr/>
          </p:nvSpPr>
          <p:spPr bwMode="auto">
            <a:xfrm>
              <a:off x="703" y="1371"/>
              <a:ext cx="1285" cy="1288"/>
            </a:xfrm>
            <a:custGeom>
              <a:avLst/>
              <a:gdLst>
                <a:gd name="T0" fmla="*/ 6065346 w 808"/>
                <a:gd name="T1" fmla="*/ 7136055 h 810"/>
                <a:gd name="T2" fmla="*/ 5714029 w 808"/>
                <a:gd name="T3" fmla="*/ 7332276 h 810"/>
                <a:gd name="T4" fmla="*/ 5528041 w 808"/>
                <a:gd name="T5" fmla="*/ 8148118 h 810"/>
                <a:gd name="T6" fmla="*/ 5259387 w 808"/>
                <a:gd name="T7" fmla="*/ 8230740 h 810"/>
                <a:gd name="T8" fmla="*/ 4649754 w 808"/>
                <a:gd name="T9" fmla="*/ 7652413 h 810"/>
                <a:gd name="T10" fmla="*/ 4391437 w 808"/>
                <a:gd name="T11" fmla="*/ 7683395 h 810"/>
                <a:gd name="T12" fmla="*/ 3905793 w 808"/>
                <a:gd name="T13" fmla="*/ 8364985 h 810"/>
                <a:gd name="T14" fmla="*/ 3626805 w 808"/>
                <a:gd name="T15" fmla="*/ 8334003 h 810"/>
                <a:gd name="T16" fmla="*/ 3275493 w 808"/>
                <a:gd name="T17" fmla="*/ 7569803 h 810"/>
                <a:gd name="T18" fmla="*/ 3017174 w 808"/>
                <a:gd name="T19" fmla="*/ 7497509 h 810"/>
                <a:gd name="T20" fmla="*/ 2324878 w 808"/>
                <a:gd name="T21" fmla="*/ 7941580 h 810"/>
                <a:gd name="T22" fmla="*/ 2056224 w 808"/>
                <a:gd name="T23" fmla="*/ 7796993 h 810"/>
                <a:gd name="T24" fmla="*/ 2035558 w 808"/>
                <a:gd name="T25" fmla="*/ 6970829 h 810"/>
                <a:gd name="T26" fmla="*/ 1828904 w 808"/>
                <a:gd name="T27" fmla="*/ 6795260 h 810"/>
                <a:gd name="T28" fmla="*/ 1022946 w 808"/>
                <a:gd name="T29" fmla="*/ 6939840 h 810"/>
                <a:gd name="T30" fmla="*/ 836953 w 808"/>
                <a:gd name="T31" fmla="*/ 6702321 h 810"/>
                <a:gd name="T32" fmla="*/ 1064277 w 808"/>
                <a:gd name="T33" fmla="*/ 5814181 h 810"/>
                <a:gd name="T34" fmla="*/ 950615 w 808"/>
                <a:gd name="T35" fmla="*/ 5576661 h 810"/>
                <a:gd name="T36" fmla="*/ 165324 w 808"/>
                <a:gd name="T37" fmla="*/ 5380447 h 810"/>
                <a:gd name="T38" fmla="*/ 692295 w 808"/>
                <a:gd name="T39" fmla="*/ 4760814 h 810"/>
                <a:gd name="T40" fmla="*/ 661301 w 808"/>
                <a:gd name="T41" fmla="*/ 4502638 h 810"/>
                <a:gd name="T42" fmla="*/ 640635 w 808"/>
                <a:gd name="T43" fmla="*/ 4234130 h 810"/>
                <a:gd name="T44" fmla="*/ 10334 w 808"/>
                <a:gd name="T45" fmla="*/ 3738428 h 810"/>
                <a:gd name="T46" fmla="*/ 723296 w 808"/>
                <a:gd name="T47" fmla="*/ 3387304 h 810"/>
                <a:gd name="T48" fmla="*/ 805957 w 808"/>
                <a:gd name="T49" fmla="*/ 3129129 h 810"/>
                <a:gd name="T50" fmla="*/ 888621 w 808"/>
                <a:gd name="T51" fmla="*/ 2870949 h 810"/>
                <a:gd name="T52" fmla="*/ 495973 w 808"/>
                <a:gd name="T53" fmla="*/ 2189354 h 810"/>
                <a:gd name="T54" fmla="*/ 1291600 w 808"/>
                <a:gd name="T55" fmla="*/ 2127393 h 810"/>
                <a:gd name="T56" fmla="*/ 1446590 w 808"/>
                <a:gd name="T57" fmla="*/ 1920849 h 810"/>
                <a:gd name="T58" fmla="*/ 1622247 w 808"/>
                <a:gd name="T59" fmla="*/ 1714306 h 810"/>
                <a:gd name="T60" fmla="*/ 1529255 w 808"/>
                <a:gd name="T61" fmla="*/ 939769 h 810"/>
                <a:gd name="T62" fmla="*/ 2283545 w 808"/>
                <a:gd name="T63" fmla="*/ 1177297 h 810"/>
                <a:gd name="T64" fmla="*/ 2634862 w 808"/>
                <a:gd name="T65" fmla="*/ 981078 h 810"/>
                <a:gd name="T66" fmla="*/ 2810521 w 808"/>
                <a:gd name="T67" fmla="*/ 216871 h 810"/>
                <a:gd name="T68" fmla="*/ 3120501 w 808"/>
                <a:gd name="T69" fmla="*/ 123926 h 810"/>
                <a:gd name="T70" fmla="*/ 3699140 w 808"/>
                <a:gd name="T71" fmla="*/ 650612 h 810"/>
                <a:gd name="T72" fmla="*/ 3957454 w 808"/>
                <a:gd name="T73" fmla="*/ 629959 h 810"/>
                <a:gd name="T74" fmla="*/ 4412099 w 808"/>
                <a:gd name="T75" fmla="*/ 0 h 810"/>
                <a:gd name="T76" fmla="*/ 4742747 w 808"/>
                <a:gd name="T77" fmla="*/ 30982 h 810"/>
                <a:gd name="T78" fmla="*/ 5073396 w 808"/>
                <a:gd name="T79" fmla="*/ 733228 h 810"/>
                <a:gd name="T80" fmla="*/ 5321385 w 808"/>
                <a:gd name="T81" fmla="*/ 805517 h 810"/>
                <a:gd name="T82" fmla="*/ 5982680 w 808"/>
                <a:gd name="T83" fmla="*/ 402756 h 810"/>
                <a:gd name="T84" fmla="*/ 6272002 w 808"/>
                <a:gd name="T85" fmla="*/ 557666 h 810"/>
                <a:gd name="T86" fmla="*/ 6313332 w 808"/>
                <a:gd name="T87" fmla="*/ 1342529 h 810"/>
                <a:gd name="T88" fmla="*/ 6509654 w 808"/>
                <a:gd name="T89" fmla="*/ 1507763 h 810"/>
                <a:gd name="T90" fmla="*/ 7284609 w 808"/>
                <a:gd name="T91" fmla="*/ 1383840 h 810"/>
                <a:gd name="T92" fmla="*/ 7491265 w 808"/>
                <a:gd name="T93" fmla="*/ 1631689 h 810"/>
                <a:gd name="T94" fmla="*/ 7284609 w 808"/>
                <a:gd name="T95" fmla="*/ 2488841 h 810"/>
                <a:gd name="T96" fmla="*/ 7398274 w 808"/>
                <a:gd name="T97" fmla="*/ 2726368 h 810"/>
                <a:gd name="T98" fmla="*/ 8173230 w 808"/>
                <a:gd name="T99" fmla="*/ 2943239 h 810"/>
                <a:gd name="T100" fmla="*/ 7646260 w 808"/>
                <a:gd name="T101" fmla="*/ 3542210 h 810"/>
                <a:gd name="T102" fmla="*/ 7687590 w 808"/>
                <a:gd name="T103" fmla="*/ 3800389 h 810"/>
                <a:gd name="T104" fmla="*/ 7697921 w 808"/>
                <a:gd name="T105" fmla="*/ 4079224 h 810"/>
                <a:gd name="T106" fmla="*/ 8338557 w 808"/>
                <a:gd name="T107" fmla="*/ 4564602 h 810"/>
                <a:gd name="T108" fmla="*/ 7615261 w 808"/>
                <a:gd name="T109" fmla="*/ 4926050 h 810"/>
                <a:gd name="T110" fmla="*/ 7542932 w 808"/>
                <a:gd name="T111" fmla="*/ 5184229 h 810"/>
                <a:gd name="T112" fmla="*/ 7460272 w 808"/>
                <a:gd name="T113" fmla="*/ 5432081 h 810"/>
                <a:gd name="T114" fmla="*/ 7873584 w 808"/>
                <a:gd name="T115" fmla="*/ 6144650 h 810"/>
                <a:gd name="T116" fmla="*/ 7057285 w 808"/>
                <a:gd name="T117" fmla="*/ 6185962 h 810"/>
                <a:gd name="T118" fmla="*/ 6902296 w 808"/>
                <a:gd name="T119" fmla="*/ 6402829 h 810"/>
                <a:gd name="T120" fmla="*/ 6726645 w 808"/>
                <a:gd name="T121" fmla="*/ 6599047 h 810"/>
                <a:gd name="T122" fmla="*/ 6840304 w 808"/>
                <a:gd name="T123" fmla="*/ 7414893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noFill/>
              <a:prstDash val="solid"/>
              <a:round/>
              <a:headEnd/>
              <a:tailEnd/>
            </a:ln>
          </p:spPr>
          <p:txBody>
            <a:bodyPr lIns="0" rIns="0"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78860" name="Oval 9"/>
            <p:cNvSpPr>
              <a:spLocks noChangeArrowheads="1"/>
            </p:cNvSpPr>
            <p:nvPr/>
          </p:nvSpPr>
          <p:spPr bwMode="auto">
            <a:xfrm>
              <a:off x="918" y="1588"/>
              <a:ext cx="853" cy="853"/>
            </a:xfrm>
            <a:prstGeom prst="ellipse">
              <a:avLst/>
            </a:prstGeom>
            <a:solidFill>
              <a:srgbClr val="F2F2F2"/>
            </a:solidFill>
            <a:ln w="22225">
              <a:noFill/>
              <a:round/>
              <a:headEnd/>
              <a:tailEnd/>
            </a:ln>
          </p:spPr>
          <p:txBody>
            <a:bodyPr anchor="ctr"/>
            <a:lstStyle/>
            <a:p>
              <a:pPr algn="ctr" defTabSz="946690" fontAlgn="base">
                <a:spcBef>
                  <a:spcPct val="0"/>
                </a:spcBef>
                <a:spcAft>
                  <a:spcPct val="0"/>
                </a:spcAft>
              </a:pPr>
              <a:endParaRPr lang="zh-CN" altLang="en-US" sz="1317">
                <a:solidFill>
                  <a:srgbClr val="00A800"/>
                </a:solidFill>
                <a:latin typeface="Arial" charset="0"/>
                <a:ea typeface="微软雅黑" pitchFamily="34" charset="-122"/>
                <a:sym typeface="造字工房悦黑体验版常规体" pitchFamily="50" charset="-122"/>
              </a:endParaRPr>
            </a:p>
            <a:p>
              <a:pPr algn="ctr" defTabSz="946690" fontAlgn="base">
                <a:spcBef>
                  <a:spcPct val="0"/>
                </a:spcBef>
                <a:spcAft>
                  <a:spcPct val="0"/>
                </a:spcAft>
              </a:pPr>
              <a:r>
                <a:rPr lang="zh-CN" altLang="en-US" sz="1317">
                  <a:solidFill>
                    <a:srgbClr val="00A800"/>
                  </a:solidFill>
                  <a:latin typeface="Arial" charset="0"/>
                  <a:ea typeface="微软雅黑" pitchFamily="34" charset="-122"/>
                  <a:sym typeface="造字工房悦黑体验版常规体" pitchFamily="50" charset="-122"/>
                </a:rPr>
                <a:t>输入您想要的文字内容</a:t>
              </a:r>
            </a:p>
            <a:p>
              <a:pPr algn="ctr" defTabSz="946690" fontAlgn="base">
                <a:spcBef>
                  <a:spcPct val="0"/>
                </a:spcBef>
                <a:spcAft>
                  <a:spcPct val="0"/>
                </a:spcAft>
              </a:pPr>
              <a:endParaRPr lang="en-US" altLang="zh-CN" sz="1317">
                <a:solidFill>
                  <a:srgbClr val="00A800"/>
                </a:solidFill>
                <a:latin typeface="Calibri" pitchFamily="34" charset="0"/>
                <a:ea typeface="微软雅黑" pitchFamily="34" charset="-122"/>
              </a:endParaRPr>
            </a:p>
          </p:txBody>
        </p:sp>
      </p:grpSp>
      <p:sp>
        <p:nvSpPr>
          <p:cNvPr id="15" name="TextBox 53"/>
          <p:cNvSpPr txBox="1">
            <a:spLocks noChangeArrowheads="1"/>
          </p:cNvSpPr>
          <p:nvPr/>
        </p:nvSpPr>
        <p:spPr bwMode="auto">
          <a:xfrm>
            <a:off x="1234829" y="1668400"/>
            <a:ext cx="1596168" cy="325505"/>
          </a:xfrm>
          <a:prstGeom prst="rect">
            <a:avLst/>
          </a:prstGeom>
          <a:noFill/>
          <a:ln w="9525">
            <a:noFill/>
            <a:miter lim="800000"/>
            <a:headEnd/>
            <a:tailEnd/>
          </a:ln>
        </p:spPr>
        <p:txBody>
          <a:bodyPr lIns="94811" tIns="47406" rIns="94811" bIns="47406">
            <a:spAutoFit/>
          </a:bodyPr>
          <a:lstStyle/>
          <a:p>
            <a:pPr algn="ctr" defTabSz="946690" fontAlgn="base">
              <a:spcBef>
                <a:spcPct val="0"/>
              </a:spcBef>
              <a:spcAft>
                <a:spcPct val="0"/>
              </a:spcAft>
            </a:pPr>
            <a:r>
              <a:rPr lang="zh-CN" altLang="en-US" sz="1505" b="1">
                <a:solidFill>
                  <a:srgbClr val="00A800"/>
                </a:solidFill>
                <a:latin typeface="微软雅黑" pitchFamily="34" charset="-122"/>
                <a:ea typeface="宋体" charset="-122"/>
              </a:rPr>
              <a:t>添加标题内容</a:t>
            </a:r>
            <a:endParaRPr lang="zh-CN" altLang="en-US" sz="1505">
              <a:solidFill>
                <a:srgbClr val="00A800"/>
              </a:solidFill>
              <a:latin typeface="Arial" charset="0"/>
              <a:ea typeface="宋体" charset="-122"/>
            </a:endParaRPr>
          </a:p>
        </p:txBody>
      </p:sp>
      <p:sp>
        <p:nvSpPr>
          <p:cNvPr id="16" name="TextBox 53"/>
          <p:cNvSpPr txBox="1">
            <a:spLocks noChangeArrowheads="1"/>
          </p:cNvSpPr>
          <p:nvPr/>
        </p:nvSpPr>
        <p:spPr bwMode="auto">
          <a:xfrm>
            <a:off x="3284912" y="1828166"/>
            <a:ext cx="1599155" cy="558942"/>
          </a:xfrm>
          <a:prstGeom prst="rect">
            <a:avLst/>
          </a:prstGeom>
          <a:noFill/>
          <a:ln w="9525">
            <a:noFill/>
            <a:miter lim="800000"/>
            <a:headEnd/>
            <a:tailEnd/>
          </a:ln>
        </p:spPr>
        <p:txBody>
          <a:bodyPr lIns="94811" tIns="47406" rIns="94811" bIns="47406">
            <a:spAutoFit/>
          </a:bodyPr>
          <a:lstStyle/>
          <a:p>
            <a:pPr algn="ctr" defTabSz="946690" fontAlgn="base">
              <a:spcBef>
                <a:spcPct val="0"/>
              </a:spcBef>
              <a:spcAft>
                <a:spcPct val="0"/>
              </a:spcAft>
            </a:pPr>
            <a:r>
              <a:rPr lang="zh-CN" altLang="en-US" sz="1505" b="1">
                <a:solidFill>
                  <a:srgbClr val="009900"/>
                </a:solidFill>
                <a:latin typeface="Arial" charset="0"/>
                <a:ea typeface="微软雅黑" pitchFamily="34" charset="-122"/>
              </a:rPr>
              <a:t>添加标题内容</a:t>
            </a:r>
            <a:endParaRPr lang="zh-CN" altLang="en-US" sz="1505">
              <a:solidFill>
                <a:srgbClr val="009900"/>
              </a:solidFill>
              <a:latin typeface="Arial" charset="0"/>
              <a:ea typeface="微软雅黑" pitchFamily="34" charset="-122"/>
            </a:endParaRPr>
          </a:p>
          <a:p>
            <a:pPr algn="ctr" defTabSz="946690" fontAlgn="base">
              <a:spcBef>
                <a:spcPct val="0"/>
              </a:spcBef>
              <a:spcAft>
                <a:spcPct val="0"/>
              </a:spcAft>
            </a:pPr>
            <a:endParaRPr lang="zh-CN" altLang="en-US" sz="1505">
              <a:solidFill>
                <a:srgbClr val="009900"/>
              </a:solidFill>
              <a:latin typeface="Arial" charset="0"/>
              <a:ea typeface="宋体" charset="-122"/>
            </a:endParaRPr>
          </a:p>
        </p:txBody>
      </p:sp>
      <p:sp>
        <p:nvSpPr>
          <p:cNvPr id="17" name="TextBox 53"/>
          <p:cNvSpPr txBox="1">
            <a:spLocks noChangeArrowheads="1"/>
          </p:cNvSpPr>
          <p:nvPr/>
        </p:nvSpPr>
        <p:spPr bwMode="auto">
          <a:xfrm>
            <a:off x="6535482" y="2141727"/>
            <a:ext cx="1397581" cy="325505"/>
          </a:xfrm>
          <a:prstGeom prst="rect">
            <a:avLst/>
          </a:prstGeom>
          <a:noFill/>
          <a:ln w="9525">
            <a:noFill/>
            <a:miter lim="800000"/>
            <a:headEnd/>
            <a:tailEnd/>
          </a:ln>
        </p:spPr>
        <p:txBody>
          <a:bodyPr lIns="94811" tIns="47406" rIns="94811" bIns="47406">
            <a:spAutoFit/>
          </a:bodyPr>
          <a:lstStyle/>
          <a:p>
            <a:pPr algn="ctr" defTabSz="946690" fontAlgn="base">
              <a:spcBef>
                <a:spcPct val="0"/>
              </a:spcBef>
              <a:spcAft>
                <a:spcPct val="0"/>
              </a:spcAft>
            </a:pPr>
            <a:r>
              <a:rPr lang="zh-CN" altLang="en-US" sz="1505" b="1">
                <a:solidFill>
                  <a:srgbClr val="009900"/>
                </a:solidFill>
                <a:latin typeface="Arial" charset="0"/>
                <a:ea typeface="微软雅黑" pitchFamily="34" charset="-122"/>
              </a:rPr>
              <a:t>添加标题内容</a:t>
            </a:r>
          </a:p>
        </p:txBody>
      </p:sp>
      <p:grpSp>
        <p:nvGrpSpPr>
          <p:cNvPr id="96302" name="Group 46"/>
          <p:cNvGrpSpPr>
            <a:grpSpLocks/>
          </p:cNvGrpSpPr>
          <p:nvPr/>
        </p:nvGrpSpPr>
        <p:grpSpPr bwMode="auto">
          <a:xfrm>
            <a:off x="6363770" y="2683736"/>
            <a:ext cx="1530471" cy="1534950"/>
            <a:chOff x="4262" y="1776"/>
            <a:chExt cx="1025" cy="1028"/>
          </a:xfrm>
        </p:grpSpPr>
        <p:sp>
          <p:nvSpPr>
            <p:cNvPr id="78857" name="Freeform 8"/>
            <p:cNvSpPr>
              <a:spLocks/>
            </p:cNvSpPr>
            <p:nvPr/>
          </p:nvSpPr>
          <p:spPr bwMode="auto">
            <a:xfrm>
              <a:off x="4262" y="1776"/>
              <a:ext cx="1025" cy="1028"/>
            </a:xfrm>
            <a:custGeom>
              <a:avLst/>
              <a:gdLst>
                <a:gd name="T0" fmla="*/ 3078349 w 808"/>
                <a:gd name="T1" fmla="*/ 3628193 h 810"/>
                <a:gd name="T2" fmla="*/ 2900045 w 808"/>
                <a:gd name="T3" fmla="*/ 3727952 h 810"/>
                <a:gd name="T4" fmla="*/ 2805649 w 808"/>
                <a:gd name="T5" fmla="*/ 4142751 h 810"/>
                <a:gd name="T6" fmla="*/ 2669301 w 808"/>
                <a:gd name="T7" fmla="*/ 4184757 h 810"/>
                <a:gd name="T8" fmla="*/ 2359891 w 808"/>
                <a:gd name="T9" fmla="*/ 3890724 h 810"/>
                <a:gd name="T10" fmla="*/ 2228789 w 808"/>
                <a:gd name="T11" fmla="*/ 3906476 h 810"/>
                <a:gd name="T12" fmla="*/ 1982311 w 808"/>
                <a:gd name="T13" fmla="*/ 4253016 h 810"/>
                <a:gd name="T14" fmla="*/ 1840715 w 808"/>
                <a:gd name="T15" fmla="*/ 4237264 h 810"/>
                <a:gd name="T16" fmla="*/ 1662414 w 808"/>
                <a:gd name="T17" fmla="*/ 3848720 h 810"/>
                <a:gd name="T18" fmla="*/ 1531308 w 808"/>
                <a:gd name="T19" fmla="*/ 3811964 h 810"/>
                <a:gd name="T20" fmla="*/ 1179946 w 808"/>
                <a:gd name="T21" fmla="*/ 4037743 h 810"/>
                <a:gd name="T22" fmla="*/ 1043596 w 808"/>
                <a:gd name="T23" fmla="*/ 3964232 h 810"/>
                <a:gd name="T24" fmla="*/ 1033109 w 808"/>
                <a:gd name="T25" fmla="*/ 3544181 h 810"/>
                <a:gd name="T26" fmla="*/ 928225 w 808"/>
                <a:gd name="T27" fmla="*/ 3454923 h 810"/>
                <a:gd name="T28" fmla="*/ 519176 w 808"/>
                <a:gd name="T29" fmla="*/ 3528429 h 810"/>
                <a:gd name="T30" fmla="*/ 424779 w 808"/>
                <a:gd name="T31" fmla="*/ 3407663 h 810"/>
                <a:gd name="T32" fmla="*/ 540155 w 808"/>
                <a:gd name="T33" fmla="*/ 2956110 h 810"/>
                <a:gd name="T34" fmla="*/ 482467 w 808"/>
                <a:gd name="T35" fmla="*/ 2835346 h 810"/>
                <a:gd name="T36" fmla="*/ 83908 w 808"/>
                <a:gd name="T37" fmla="*/ 2735582 h 810"/>
                <a:gd name="T38" fmla="*/ 351362 w 808"/>
                <a:gd name="T39" fmla="*/ 2420544 h 810"/>
                <a:gd name="T40" fmla="*/ 335629 w 808"/>
                <a:gd name="T41" fmla="*/ 2289280 h 810"/>
                <a:gd name="T42" fmla="*/ 325141 w 808"/>
                <a:gd name="T43" fmla="*/ 2152761 h 810"/>
                <a:gd name="T44" fmla="*/ 5244 w 808"/>
                <a:gd name="T45" fmla="*/ 1900731 h 810"/>
                <a:gd name="T46" fmla="*/ 367096 w 808"/>
                <a:gd name="T47" fmla="*/ 1722210 h 810"/>
                <a:gd name="T48" fmla="*/ 409049 w 808"/>
                <a:gd name="T49" fmla="*/ 1590946 h 810"/>
                <a:gd name="T50" fmla="*/ 451003 w 808"/>
                <a:gd name="T51" fmla="*/ 1459678 h 810"/>
                <a:gd name="T52" fmla="*/ 251722 w 808"/>
                <a:gd name="T53" fmla="*/ 1113135 h 810"/>
                <a:gd name="T54" fmla="*/ 655526 w 808"/>
                <a:gd name="T55" fmla="*/ 1081632 h 810"/>
                <a:gd name="T56" fmla="*/ 734189 w 808"/>
                <a:gd name="T57" fmla="*/ 976619 h 810"/>
                <a:gd name="T58" fmla="*/ 823341 w 808"/>
                <a:gd name="T59" fmla="*/ 871606 h 810"/>
                <a:gd name="T60" fmla="*/ 776142 w 808"/>
                <a:gd name="T61" fmla="*/ 477808 h 810"/>
                <a:gd name="T62" fmla="*/ 1158968 w 808"/>
                <a:gd name="T63" fmla="*/ 598574 h 810"/>
                <a:gd name="T64" fmla="*/ 1337273 w 808"/>
                <a:gd name="T65" fmla="*/ 498810 h 810"/>
                <a:gd name="T66" fmla="*/ 1426425 w 808"/>
                <a:gd name="T67" fmla="*/ 110264 h 810"/>
                <a:gd name="T68" fmla="*/ 1583751 w 808"/>
                <a:gd name="T69" fmla="*/ 63009 h 810"/>
                <a:gd name="T70" fmla="*/ 1877427 w 808"/>
                <a:gd name="T71" fmla="*/ 330790 h 810"/>
                <a:gd name="T72" fmla="*/ 2008529 w 808"/>
                <a:gd name="T73" fmla="*/ 320291 h 810"/>
                <a:gd name="T74" fmla="*/ 2239275 w 808"/>
                <a:gd name="T75" fmla="*/ 0 h 810"/>
                <a:gd name="T76" fmla="*/ 2407089 w 808"/>
                <a:gd name="T77" fmla="*/ 15753 h 810"/>
                <a:gd name="T78" fmla="*/ 2574904 w 808"/>
                <a:gd name="T79" fmla="*/ 372795 h 810"/>
                <a:gd name="T80" fmla="*/ 2700764 w 808"/>
                <a:gd name="T81" fmla="*/ 409551 h 810"/>
                <a:gd name="T82" fmla="*/ 3036395 w 808"/>
                <a:gd name="T83" fmla="*/ 204774 h 810"/>
                <a:gd name="T84" fmla="*/ 3183232 w 808"/>
                <a:gd name="T85" fmla="*/ 283536 h 810"/>
                <a:gd name="T86" fmla="*/ 3204209 w 808"/>
                <a:gd name="T87" fmla="*/ 682582 h 810"/>
                <a:gd name="T88" fmla="*/ 3303847 w 808"/>
                <a:gd name="T89" fmla="*/ 766592 h 810"/>
                <a:gd name="T90" fmla="*/ 3697162 w 808"/>
                <a:gd name="T91" fmla="*/ 703587 h 810"/>
                <a:gd name="T92" fmla="*/ 3802050 w 808"/>
                <a:gd name="T93" fmla="*/ 829602 h 810"/>
                <a:gd name="T94" fmla="*/ 3697162 w 808"/>
                <a:gd name="T95" fmla="*/ 1265404 h 810"/>
                <a:gd name="T96" fmla="*/ 3754849 w 808"/>
                <a:gd name="T97" fmla="*/ 1386168 h 810"/>
                <a:gd name="T98" fmla="*/ 4148165 w 808"/>
                <a:gd name="T99" fmla="*/ 1496433 h 810"/>
                <a:gd name="T100" fmla="*/ 3880711 w 808"/>
                <a:gd name="T101" fmla="*/ 1800969 h 810"/>
                <a:gd name="T102" fmla="*/ 3901688 w 808"/>
                <a:gd name="T103" fmla="*/ 1932235 h 810"/>
                <a:gd name="T104" fmla="*/ 3906932 w 808"/>
                <a:gd name="T105" fmla="*/ 2074003 h 810"/>
                <a:gd name="T106" fmla="*/ 4232070 w 808"/>
                <a:gd name="T107" fmla="*/ 2320784 h 810"/>
                <a:gd name="T108" fmla="*/ 3864978 w 808"/>
                <a:gd name="T109" fmla="*/ 2504556 h 810"/>
                <a:gd name="T110" fmla="*/ 3828269 w 808"/>
                <a:gd name="T111" fmla="*/ 2635821 h 810"/>
                <a:gd name="T112" fmla="*/ 3786315 w 808"/>
                <a:gd name="T113" fmla="*/ 2761835 h 810"/>
                <a:gd name="T114" fmla="*/ 3996084 w 808"/>
                <a:gd name="T115" fmla="*/ 3124130 h 810"/>
                <a:gd name="T116" fmla="*/ 3581792 w 808"/>
                <a:gd name="T117" fmla="*/ 3145132 h 810"/>
                <a:gd name="T118" fmla="*/ 3503128 w 808"/>
                <a:gd name="T119" fmla="*/ 3255397 h 810"/>
                <a:gd name="T120" fmla="*/ 3413978 w 808"/>
                <a:gd name="T121" fmla="*/ 3355156 h 810"/>
                <a:gd name="T122" fmla="*/ 3471663 w 808"/>
                <a:gd name="T123" fmla="*/ 3769960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solidFill>
            <a:ln w="3175" cap="flat" cmpd="sng" algn="ctr">
              <a:noFill/>
              <a:prstDash val="solid"/>
              <a:round/>
              <a:headEnd/>
              <a:tailEnd/>
            </a:ln>
          </p:spPr>
          <p:txBody>
            <a:bodyPr lIns="0" rIns="0"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78858" name="Oval 9"/>
            <p:cNvSpPr>
              <a:spLocks noChangeArrowheads="1"/>
            </p:cNvSpPr>
            <p:nvPr/>
          </p:nvSpPr>
          <p:spPr bwMode="auto">
            <a:xfrm>
              <a:off x="4433" y="1949"/>
              <a:ext cx="681" cy="681"/>
            </a:xfrm>
            <a:prstGeom prst="ellipse">
              <a:avLst/>
            </a:prstGeom>
            <a:solidFill>
              <a:srgbClr val="F2F2F2"/>
            </a:solidFill>
            <a:ln w="22225">
              <a:noFill/>
              <a:round/>
              <a:headEnd/>
              <a:tailEnd/>
            </a:ln>
          </p:spPr>
          <p:txBody>
            <a:bodyPr anchor="ctr"/>
            <a:lstStyle/>
            <a:p>
              <a:pPr algn="ctr" defTabSz="946690" fontAlgn="base">
                <a:spcBef>
                  <a:spcPct val="0"/>
                </a:spcBef>
                <a:spcAft>
                  <a:spcPct val="0"/>
                </a:spcAft>
              </a:pPr>
              <a:r>
                <a:rPr lang="zh-CN" altLang="en-US" sz="1129">
                  <a:solidFill>
                    <a:srgbClr val="00A800"/>
                  </a:solidFill>
                  <a:latin typeface="Arial" charset="0"/>
                  <a:ea typeface="微软雅黑" pitchFamily="34" charset="-122"/>
                  <a:sym typeface="造字工房悦黑体验版常规体" pitchFamily="50" charset="-122"/>
                </a:rPr>
                <a:t>输入您想要的文字内容</a:t>
              </a:r>
            </a:p>
          </p:txBody>
        </p:sp>
      </p:grpSp>
      <p:sp>
        <p:nvSpPr>
          <p:cNvPr id="21" name="TextBox 53"/>
          <p:cNvSpPr txBox="1">
            <a:spLocks noChangeArrowheads="1"/>
          </p:cNvSpPr>
          <p:nvPr/>
        </p:nvSpPr>
        <p:spPr bwMode="auto">
          <a:xfrm>
            <a:off x="5045327" y="1420539"/>
            <a:ext cx="1599154" cy="325505"/>
          </a:xfrm>
          <a:prstGeom prst="rect">
            <a:avLst/>
          </a:prstGeom>
          <a:noFill/>
          <a:ln w="9525">
            <a:noFill/>
            <a:miter lim="800000"/>
            <a:headEnd/>
            <a:tailEnd/>
          </a:ln>
        </p:spPr>
        <p:txBody>
          <a:bodyPr lIns="94811" tIns="47406" rIns="94811" bIns="47406">
            <a:spAutoFit/>
          </a:bodyPr>
          <a:lstStyle/>
          <a:p>
            <a:pPr algn="ctr" defTabSz="946690" fontAlgn="base">
              <a:spcBef>
                <a:spcPct val="0"/>
              </a:spcBef>
              <a:spcAft>
                <a:spcPct val="0"/>
              </a:spcAft>
            </a:pPr>
            <a:r>
              <a:rPr lang="zh-CN" altLang="en-US" sz="1505" b="1">
                <a:solidFill>
                  <a:srgbClr val="00A800"/>
                </a:solidFill>
                <a:latin typeface="Arial" charset="0"/>
                <a:ea typeface="微软雅黑" pitchFamily="34" charset="-122"/>
              </a:rPr>
              <a:t>添加标题内容</a:t>
            </a:r>
          </a:p>
        </p:txBody>
      </p:sp>
    </p:spTree>
    <p:extLst>
      <p:ext uri="{BB962C8B-B14F-4D97-AF65-F5344CB8AC3E}">
        <p14:creationId xmlns:p14="http://schemas.microsoft.com/office/powerpoint/2010/main" val="4050775881"/>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96299"/>
                                        </p:tgtEl>
                                        <p:attrNameLst>
                                          <p:attrName>style.visibility</p:attrName>
                                        </p:attrNameLst>
                                      </p:cBhvr>
                                      <p:to>
                                        <p:strVal val="visible"/>
                                      </p:to>
                                    </p:set>
                                    <p:anim calcmode="lin" valueType="num">
                                      <p:cBhvr>
                                        <p:cTn id="28" dur="1000" fill="hold"/>
                                        <p:tgtEl>
                                          <p:spTgt spid="96299"/>
                                        </p:tgtEl>
                                        <p:attrNameLst>
                                          <p:attrName>ppt_w</p:attrName>
                                        </p:attrNameLst>
                                      </p:cBhvr>
                                      <p:tavLst>
                                        <p:tav tm="0">
                                          <p:val>
                                            <p:fltVal val="0"/>
                                          </p:val>
                                        </p:tav>
                                        <p:tav tm="100000">
                                          <p:val>
                                            <p:strVal val="#ppt_w"/>
                                          </p:val>
                                        </p:tav>
                                      </p:tavLst>
                                    </p:anim>
                                    <p:anim calcmode="lin" valueType="num">
                                      <p:cBhvr>
                                        <p:cTn id="29" dur="1000" fill="hold"/>
                                        <p:tgtEl>
                                          <p:spTgt spid="96299"/>
                                        </p:tgtEl>
                                        <p:attrNameLst>
                                          <p:attrName>ppt_h</p:attrName>
                                        </p:attrNameLst>
                                      </p:cBhvr>
                                      <p:tavLst>
                                        <p:tav tm="0">
                                          <p:val>
                                            <p:fltVal val="0"/>
                                          </p:val>
                                        </p:tav>
                                        <p:tav tm="100000">
                                          <p:val>
                                            <p:strVal val="#ppt_h"/>
                                          </p:val>
                                        </p:tav>
                                      </p:tavLst>
                                    </p:anim>
                                    <p:anim calcmode="lin" valueType="num">
                                      <p:cBhvr>
                                        <p:cTn id="30" dur="1000" fill="hold"/>
                                        <p:tgtEl>
                                          <p:spTgt spid="96299"/>
                                        </p:tgtEl>
                                        <p:attrNameLst>
                                          <p:attrName>style.rotation</p:attrName>
                                        </p:attrNameLst>
                                      </p:cBhvr>
                                      <p:tavLst>
                                        <p:tav tm="0">
                                          <p:val>
                                            <p:fltVal val="360"/>
                                          </p:val>
                                        </p:tav>
                                        <p:tav tm="100000">
                                          <p:val>
                                            <p:fltVal val="0"/>
                                          </p:val>
                                        </p:tav>
                                      </p:tavLst>
                                    </p:anim>
                                    <p:animEffect transition="in" filter="fade">
                                      <p:cBhvr>
                                        <p:cTn id="31" dur="1000"/>
                                        <p:tgtEl>
                                          <p:spTgt spid="96299"/>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96300"/>
                                        </p:tgtEl>
                                        <p:attrNameLst>
                                          <p:attrName>style.visibility</p:attrName>
                                        </p:attrNameLst>
                                      </p:cBhvr>
                                      <p:to>
                                        <p:strVal val="visible"/>
                                      </p:to>
                                    </p:set>
                                    <p:anim calcmode="lin" valueType="num">
                                      <p:cBhvr>
                                        <p:cTn id="34" dur="1000" fill="hold"/>
                                        <p:tgtEl>
                                          <p:spTgt spid="96300"/>
                                        </p:tgtEl>
                                        <p:attrNameLst>
                                          <p:attrName>ppt_w</p:attrName>
                                        </p:attrNameLst>
                                      </p:cBhvr>
                                      <p:tavLst>
                                        <p:tav tm="0">
                                          <p:val>
                                            <p:fltVal val="0"/>
                                          </p:val>
                                        </p:tav>
                                        <p:tav tm="100000">
                                          <p:val>
                                            <p:strVal val="#ppt_w"/>
                                          </p:val>
                                        </p:tav>
                                      </p:tavLst>
                                    </p:anim>
                                    <p:anim calcmode="lin" valueType="num">
                                      <p:cBhvr>
                                        <p:cTn id="35" dur="1000" fill="hold"/>
                                        <p:tgtEl>
                                          <p:spTgt spid="96300"/>
                                        </p:tgtEl>
                                        <p:attrNameLst>
                                          <p:attrName>ppt_h</p:attrName>
                                        </p:attrNameLst>
                                      </p:cBhvr>
                                      <p:tavLst>
                                        <p:tav tm="0">
                                          <p:val>
                                            <p:fltVal val="0"/>
                                          </p:val>
                                        </p:tav>
                                        <p:tav tm="100000">
                                          <p:val>
                                            <p:strVal val="#ppt_h"/>
                                          </p:val>
                                        </p:tav>
                                      </p:tavLst>
                                    </p:anim>
                                    <p:anim calcmode="lin" valueType="num">
                                      <p:cBhvr>
                                        <p:cTn id="36" dur="1000" fill="hold"/>
                                        <p:tgtEl>
                                          <p:spTgt spid="96300"/>
                                        </p:tgtEl>
                                        <p:attrNameLst>
                                          <p:attrName>style.rotation</p:attrName>
                                        </p:attrNameLst>
                                      </p:cBhvr>
                                      <p:tavLst>
                                        <p:tav tm="0">
                                          <p:val>
                                            <p:fltVal val="360"/>
                                          </p:val>
                                        </p:tav>
                                        <p:tav tm="100000">
                                          <p:val>
                                            <p:fltVal val="0"/>
                                          </p:val>
                                        </p:tav>
                                      </p:tavLst>
                                    </p:anim>
                                    <p:animEffect transition="in" filter="fade">
                                      <p:cBhvr>
                                        <p:cTn id="37" dur="1000"/>
                                        <p:tgtEl>
                                          <p:spTgt spid="96300"/>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6301"/>
                                        </p:tgtEl>
                                        <p:attrNameLst>
                                          <p:attrName>style.visibility</p:attrName>
                                        </p:attrNameLst>
                                      </p:cBhvr>
                                      <p:to>
                                        <p:strVal val="visible"/>
                                      </p:to>
                                    </p:set>
                                    <p:anim calcmode="lin" valueType="num">
                                      <p:cBhvr>
                                        <p:cTn id="40" dur="1000" fill="hold"/>
                                        <p:tgtEl>
                                          <p:spTgt spid="96301"/>
                                        </p:tgtEl>
                                        <p:attrNameLst>
                                          <p:attrName>ppt_w</p:attrName>
                                        </p:attrNameLst>
                                      </p:cBhvr>
                                      <p:tavLst>
                                        <p:tav tm="0">
                                          <p:val>
                                            <p:fltVal val="0"/>
                                          </p:val>
                                        </p:tav>
                                        <p:tav tm="100000">
                                          <p:val>
                                            <p:strVal val="#ppt_w"/>
                                          </p:val>
                                        </p:tav>
                                      </p:tavLst>
                                    </p:anim>
                                    <p:anim calcmode="lin" valueType="num">
                                      <p:cBhvr>
                                        <p:cTn id="41" dur="1000" fill="hold"/>
                                        <p:tgtEl>
                                          <p:spTgt spid="96301"/>
                                        </p:tgtEl>
                                        <p:attrNameLst>
                                          <p:attrName>ppt_h</p:attrName>
                                        </p:attrNameLst>
                                      </p:cBhvr>
                                      <p:tavLst>
                                        <p:tav tm="0">
                                          <p:val>
                                            <p:fltVal val="0"/>
                                          </p:val>
                                        </p:tav>
                                        <p:tav tm="100000">
                                          <p:val>
                                            <p:strVal val="#ppt_h"/>
                                          </p:val>
                                        </p:tav>
                                      </p:tavLst>
                                    </p:anim>
                                    <p:anim calcmode="lin" valueType="num">
                                      <p:cBhvr>
                                        <p:cTn id="42" dur="1000" fill="hold"/>
                                        <p:tgtEl>
                                          <p:spTgt spid="96301"/>
                                        </p:tgtEl>
                                        <p:attrNameLst>
                                          <p:attrName>style.rotation</p:attrName>
                                        </p:attrNameLst>
                                      </p:cBhvr>
                                      <p:tavLst>
                                        <p:tav tm="0">
                                          <p:val>
                                            <p:fltVal val="360"/>
                                          </p:val>
                                        </p:tav>
                                        <p:tav tm="100000">
                                          <p:val>
                                            <p:fltVal val="0"/>
                                          </p:val>
                                        </p:tav>
                                      </p:tavLst>
                                    </p:anim>
                                    <p:animEffect transition="in" filter="fade">
                                      <p:cBhvr>
                                        <p:cTn id="43" dur="1000"/>
                                        <p:tgtEl>
                                          <p:spTgt spid="96301"/>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96302"/>
                                        </p:tgtEl>
                                        <p:attrNameLst>
                                          <p:attrName>style.visibility</p:attrName>
                                        </p:attrNameLst>
                                      </p:cBhvr>
                                      <p:to>
                                        <p:strVal val="visible"/>
                                      </p:to>
                                    </p:set>
                                    <p:anim calcmode="lin" valueType="num">
                                      <p:cBhvr>
                                        <p:cTn id="46" dur="1000" fill="hold"/>
                                        <p:tgtEl>
                                          <p:spTgt spid="96302"/>
                                        </p:tgtEl>
                                        <p:attrNameLst>
                                          <p:attrName>ppt_w</p:attrName>
                                        </p:attrNameLst>
                                      </p:cBhvr>
                                      <p:tavLst>
                                        <p:tav tm="0">
                                          <p:val>
                                            <p:fltVal val="0"/>
                                          </p:val>
                                        </p:tav>
                                        <p:tav tm="100000">
                                          <p:val>
                                            <p:strVal val="#ppt_w"/>
                                          </p:val>
                                        </p:tav>
                                      </p:tavLst>
                                    </p:anim>
                                    <p:anim calcmode="lin" valueType="num">
                                      <p:cBhvr>
                                        <p:cTn id="47" dur="1000" fill="hold"/>
                                        <p:tgtEl>
                                          <p:spTgt spid="96302"/>
                                        </p:tgtEl>
                                        <p:attrNameLst>
                                          <p:attrName>ppt_h</p:attrName>
                                        </p:attrNameLst>
                                      </p:cBhvr>
                                      <p:tavLst>
                                        <p:tav tm="0">
                                          <p:val>
                                            <p:fltVal val="0"/>
                                          </p:val>
                                        </p:tav>
                                        <p:tav tm="100000">
                                          <p:val>
                                            <p:strVal val="#ppt_h"/>
                                          </p:val>
                                        </p:tav>
                                      </p:tavLst>
                                    </p:anim>
                                    <p:anim calcmode="lin" valueType="num">
                                      <p:cBhvr>
                                        <p:cTn id="48" dur="1000" fill="hold"/>
                                        <p:tgtEl>
                                          <p:spTgt spid="96302"/>
                                        </p:tgtEl>
                                        <p:attrNameLst>
                                          <p:attrName>style.rotation</p:attrName>
                                        </p:attrNameLst>
                                      </p:cBhvr>
                                      <p:tavLst>
                                        <p:tav tm="0">
                                          <p:val>
                                            <p:fltVal val="360"/>
                                          </p:val>
                                        </p:tav>
                                        <p:tav tm="100000">
                                          <p:val>
                                            <p:fltVal val="0"/>
                                          </p:val>
                                        </p:tav>
                                      </p:tavLst>
                                    </p:anim>
                                    <p:animEffect transition="in" filter="fade">
                                      <p:cBhvr>
                                        <p:cTn id="49" dur="1000"/>
                                        <p:tgtEl>
                                          <p:spTgt spid="96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0" y="2156657"/>
            <a:ext cx="2142659" cy="167232"/>
          </a:xfrm>
          <a:prstGeom prst="rect">
            <a:avLst/>
          </a:prstGeom>
          <a:solidFill>
            <a:schemeClr val="bg2"/>
          </a:solidFill>
          <a:ln w="9525">
            <a:noFill/>
            <a:miter lim="800000"/>
            <a:headEnd/>
            <a:tailEnd/>
          </a:ln>
        </p:spPr>
        <p:txBody>
          <a:bodyPr/>
          <a:lstStyle/>
          <a:p>
            <a:pPr defTabSz="860085" fontAlgn="base">
              <a:spcBef>
                <a:spcPct val="0"/>
              </a:spcBef>
              <a:spcAft>
                <a:spcPct val="0"/>
              </a:spcAft>
            </a:pPr>
            <a:endParaRPr lang="zh-CN" altLang="en-US" sz="1693">
              <a:solidFill>
                <a:srgbClr val="000000"/>
              </a:solidFill>
              <a:latin typeface="Arial" charset="0"/>
              <a:ea typeface="宋体" charset="-122"/>
            </a:endParaRPr>
          </a:p>
        </p:txBody>
      </p:sp>
      <p:sp>
        <p:nvSpPr>
          <p:cNvPr id="6" name="Rectangle 12"/>
          <p:cNvSpPr>
            <a:spLocks noChangeArrowheads="1"/>
          </p:cNvSpPr>
          <p:nvPr/>
        </p:nvSpPr>
        <p:spPr bwMode="auto">
          <a:xfrm>
            <a:off x="0" y="2441847"/>
            <a:ext cx="4144961" cy="167232"/>
          </a:xfrm>
          <a:prstGeom prst="rect">
            <a:avLst/>
          </a:prstGeom>
          <a:solidFill>
            <a:schemeClr val="tx2"/>
          </a:solidFill>
          <a:ln w="9525">
            <a:noFill/>
            <a:miter lim="800000"/>
            <a:headEnd/>
            <a:tailEnd/>
          </a:ln>
        </p:spPr>
        <p:txBody>
          <a:bodyPr/>
          <a:lstStyle/>
          <a:p>
            <a:pPr defTabSz="860085" fontAlgn="base">
              <a:spcBef>
                <a:spcPct val="0"/>
              </a:spcBef>
              <a:spcAft>
                <a:spcPct val="0"/>
              </a:spcAft>
            </a:pPr>
            <a:endParaRPr lang="zh-CN" altLang="en-US" sz="1693">
              <a:solidFill>
                <a:srgbClr val="000000"/>
              </a:solidFill>
              <a:latin typeface="Arial" charset="0"/>
              <a:ea typeface="宋体" charset="-122"/>
            </a:endParaRPr>
          </a:p>
        </p:txBody>
      </p:sp>
      <p:sp>
        <p:nvSpPr>
          <p:cNvPr id="7" name="Rectangle 13"/>
          <p:cNvSpPr>
            <a:spLocks noChangeArrowheads="1"/>
          </p:cNvSpPr>
          <p:nvPr/>
        </p:nvSpPr>
        <p:spPr bwMode="auto">
          <a:xfrm>
            <a:off x="0" y="2740475"/>
            <a:ext cx="6484715" cy="167232"/>
          </a:xfrm>
          <a:prstGeom prst="rect">
            <a:avLst/>
          </a:prstGeom>
          <a:solidFill>
            <a:schemeClr val="bg2"/>
          </a:solidFill>
          <a:ln w="9525">
            <a:noFill/>
            <a:miter lim="800000"/>
            <a:headEnd/>
            <a:tailEnd/>
          </a:ln>
        </p:spPr>
        <p:txBody>
          <a:bodyPr/>
          <a:lstStyle/>
          <a:p>
            <a:pPr defTabSz="860085" fontAlgn="base">
              <a:spcBef>
                <a:spcPct val="0"/>
              </a:spcBef>
              <a:spcAft>
                <a:spcPct val="0"/>
              </a:spcAft>
            </a:pPr>
            <a:endParaRPr lang="zh-CN" altLang="en-US" sz="1693">
              <a:solidFill>
                <a:srgbClr val="000000"/>
              </a:solidFill>
              <a:latin typeface="Arial" charset="0"/>
              <a:ea typeface="宋体" charset="-122"/>
            </a:endParaRPr>
          </a:p>
        </p:txBody>
      </p:sp>
      <p:sp>
        <p:nvSpPr>
          <p:cNvPr id="8" name="Rectangle 14"/>
          <p:cNvSpPr>
            <a:spLocks noChangeArrowheads="1"/>
          </p:cNvSpPr>
          <p:nvPr/>
        </p:nvSpPr>
        <p:spPr bwMode="auto">
          <a:xfrm>
            <a:off x="0" y="3022680"/>
            <a:ext cx="4683986" cy="165738"/>
          </a:xfrm>
          <a:prstGeom prst="rect">
            <a:avLst/>
          </a:prstGeom>
          <a:solidFill>
            <a:schemeClr val="tx2"/>
          </a:solidFill>
          <a:ln w="9525">
            <a:noFill/>
            <a:miter lim="800000"/>
            <a:headEnd/>
            <a:tailEnd/>
          </a:ln>
        </p:spPr>
        <p:txBody>
          <a:bodyPr/>
          <a:lstStyle/>
          <a:p>
            <a:pPr defTabSz="860085" fontAlgn="base">
              <a:spcBef>
                <a:spcPct val="0"/>
              </a:spcBef>
              <a:spcAft>
                <a:spcPct val="0"/>
              </a:spcAft>
            </a:pPr>
            <a:endParaRPr lang="zh-CN" altLang="en-US" sz="1693">
              <a:solidFill>
                <a:srgbClr val="000000"/>
              </a:solidFill>
              <a:latin typeface="Arial" charset="0"/>
              <a:ea typeface="宋体" charset="-122"/>
            </a:endParaRPr>
          </a:p>
        </p:txBody>
      </p:sp>
      <p:sp>
        <p:nvSpPr>
          <p:cNvPr id="9" name="Rectangle 15"/>
          <p:cNvSpPr>
            <a:spLocks noChangeArrowheads="1"/>
          </p:cNvSpPr>
          <p:nvPr/>
        </p:nvSpPr>
        <p:spPr bwMode="auto">
          <a:xfrm>
            <a:off x="0" y="3325788"/>
            <a:ext cx="2657792" cy="165739"/>
          </a:xfrm>
          <a:prstGeom prst="rect">
            <a:avLst/>
          </a:prstGeom>
          <a:solidFill>
            <a:schemeClr val="bg2"/>
          </a:solidFill>
          <a:ln w="9525">
            <a:noFill/>
            <a:miter lim="800000"/>
            <a:headEnd/>
            <a:tailEnd/>
          </a:ln>
        </p:spPr>
        <p:txBody>
          <a:bodyPr/>
          <a:lstStyle/>
          <a:p>
            <a:pPr defTabSz="860085" fontAlgn="base">
              <a:spcBef>
                <a:spcPct val="0"/>
              </a:spcBef>
              <a:spcAft>
                <a:spcPct val="0"/>
              </a:spcAft>
            </a:pPr>
            <a:endParaRPr lang="zh-CN" altLang="en-US" sz="1693">
              <a:solidFill>
                <a:srgbClr val="000000"/>
              </a:solidFill>
              <a:latin typeface="Arial" charset="0"/>
              <a:ea typeface="宋体" charset="-122"/>
            </a:endParaRPr>
          </a:p>
        </p:txBody>
      </p:sp>
      <p:grpSp>
        <p:nvGrpSpPr>
          <p:cNvPr id="95267" name="Group 35"/>
          <p:cNvGrpSpPr>
            <a:grpSpLocks/>
          </p:cNvGrpSpPr>
          <p:nvPr/>
        </p:nvGrpSpPr>
        <p:grpSpPr bwMode="auto">
          <a:xfrm>
            <a:off x="1590196" y="1217471"/>
            <a:ext cx="1104925" cy="1106418"/>
            <a:chOff x="1065" y="794"/>
            <a:chExt cx="740" cy="741"/>
          </a:xfrm>
        </p:grpSpPr>
        <p:sp>
          <p:nvSpPr>
            <p:cNvPr id="60443" name="Freeform 6"/>
            <p:cNvSpPr>
              <a:spLocks noEditPoints="1"/>
            </p:cNvSpPr>
            <p:nvPr/>
          </p:nvSpPr>
          <p:spPr bwMode="auto">
            <a:xfrm>
              <a:off x="1065" y="794"/>
              <a:ext cx="740" cy="741"/>
            </a:xfrm>
            <a:custGeom>
              <a:avLst/>
              <a:gdLst>
                <a:gd name="T0" fmla="*/ 10360 w 2222"/>
                <a:gd name="T1" fmla="*/ 0 h 2222"/>
                <a:gd name="T2" fmla="*/ 20720 w 2222"/>
                <a:gd name="T3" fmla="*/ 10416 h 2222"/>
                <a:gd name="T4" fmla="*/ 10360 w 2222"/>
                <a:gd name="T5" fmla="*/ 20832 h 2222"/>
                <a:gd name="T6" fmla="*/ 0 w 2222"/>
                <a:gd name="T7" fmla="*/ 10416 h 2222"/>
                <a:gd name="T8" fmla="*/ 10360 w 2222"/>
                <a:gd name="T9" fmla="*/ 0 h 2222"/>
                <a:gd name="T10" fmla="*/ 10360 w 2222"/>
                <a:gd name="T11" fmla="*/ 3141 h 2222"/>
                <a:gd name="T12" fmla="*/ 17586 w 2222"/>
                <a:gd name="T13" fmla="*/ 10416 h 2222"/>
                <a:gd name="T14" fmla="*/ 10360 w 2222"/>
                <a:gd name="T15" fmla="*/ 17691 h 2222"/>
                <a:gd name="T16" fmla="*/ 3124 w 2222"/>
                <a:gd name="T17" fmla="*/ 10416 h 2222"/>
                <a:gd name="T18" fmla="*/ 10360 w 2222"/>
                <a:gd name="T19" fmla="*/ 314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60444" name="TextBox 11"/>
            <p:cNvSpPr txBox="1">
              <a:spLocks noChangeArrowheads="1"/>
            </p:cNvSpPr>
            <p:nvPr/>
          </p:nvSpPr>
          <p:spPr bwMode="auto">
            <a:xfrm>
              <a:off x="1248" y="975"/>
              <a:ext cx="399" cy="391"/>
            </a:xfrm>
            <a:prstGeom prst="rect">
              <a:avLst/>
            </a:prstGeom>
            <a:noFill/>
            <a:ln w="9525">
              <a:noFill/>
              <a:miter lim="800000"/>
              <a:headEnd/>
              <a:tailEnd/>
            </a:ln>
          </p:spPr>
          <p:txBody>
            <a:bodyPr wrap="none">
              <a:spAutoFit/>
            </a:bodyPr>
            <a:lstStyle/>
            <a:p>
              <a:pPr defTabSz="860085" fontAlgn="base">
                <a:spcBef>
                  <a:spcPct val="0"/>
                </a:spcBef>
                <a:spcAft>
                  <a:spcPct val="0"/>
                </a:spcAft>
              </a:pPr>
              <a:r>
                <a:rPr lang="zh-CN" altLang="en-US" sz="1599">
                  <a:solidFill>
                    <a:srgbClr val="808080"/>
                  </a:solidFill>
                  <a:latin typeface="微软雅黑" pitchFamily="34" charset="-122"/>
                  <a:ea typeface="微软雅黑" pitchFamily="34" charset="-122"/>
                </a:rPr>
                <a:t>标题</a:t>
              </a:r>
            </a:p>
            <a:p>
              <a:pPr defTabSz="860085" fontAlgn="base">
                <a:spcBef>
                  <a:spcPct val="0"/>
                </a:spcBef>
                <a:spcAft>
                  <a:spcPct val="0"/>
                </a:spcAft>
              </a:pPr>
              <a:r>
                <a:rPr lang="zh-CN" altLang="en-US" sz="1599">
                  <a:solidFill>
                    <a:srgbClr val="808080"/>
                  </a:solidFill>
                  <a:latin typeface="微软雅黑" pitchFamily="34" charset="-122"/>
                  <a:ea typeface="微软雅黑" pitchFamily="34" charset="-122"/>
                </a:rPr>
                <a:t>内容</a:t>
              </a:r>
            </a:p>
          </p:txBody>
        </p:sp>
      </p:grpSp>
      <p:grpSp>
        <p:nvGrpSpPr>
          <p:cNvPr id="95268" name="Group 36"/>
          <p:cNvGrpSpPr>
            <a:grpSpLocks/>
          </p:cNvGrpSpPr>
          <p:nvPr/>
        </p:nvGrpSpPr>
        <p:grpSpPr bwMode="auto">
          <a:xfrm>
            <a:off x="3580554" y="1502662"/>
            <a:ext cx="1104925" cy="1106418"/>
            <a:chOff x="2398" y="985"/>
            <a:chExt cx="740" cy="741"/>
          </a:xfrm>
        </p:grpSpPr>
        <p:sp>
          <p:nvSpPr>
            <p:cNvPr id="60441" name="Freeform 7"/>
            <p:cNvSpPr>
              <a:spLocks noEditPoints="1"/>
            </p:cNvSpPr>
            <p:nvPr/>
          </p:nvSpPr>
          <p:spPr bwMode="auto">
            <a:xfrm>
              <a:off x="2398" y="985"/>
              <a:ext cx="740" cy="741"/>
            </a:xfrm>
            <a:custGeom>
              <a:avLst/>
              <a:gdLst>
                <a:gd name="T0" fmla="*/ 10360 w 2222"/>
                <a:gd name="T1" fmla="*/ 0 h 2222"/>
                <a:gd name="T2" fmla="*/ 20720 w 2222"/>
                <a:gd name="T3" fmla="*/ 10416 h 2222"/>
                <a:gd name="T4" fmla="*/ 10360 w 2222"/>
                <a:gd name="T5" fmla="*/ 20832 h 2222"/>
                <a:gd name="T6" fmla="*/ 0 w 2222"/>
                <a:gd name="T7" fmla="*/ 10416 h 2222"/>
                <a:gd name="T8" fmla="*/ 10360 w 2222"/>
                <a:gd name="T9" fmla="*/ 0 h 2222"/>
                <a:gd name="T10" fmla="*/ 10360 w 2222"/>
                <a:gd name="T11" fmla="*/ 3150 h 2222"/>
                <a:gd name="T12" fmla="*/ 17596 w 2222"/>
                <a:gd name="T13" fmla="*/ 10416 h 2222"/>
                <a:gd name="T14" fmla="*/ 10360 w 2222"/>
                <a:gd name="T15" fmla="*/ 17691 h 2222"/>
                <a:gd name="T16" fmla="*/ 3133 w 2222"/>
                <a:gd name="T17" fmla="*/ 10416 h 2222"/>
                <a:gd name="T18" fmla="*/ 10360 w 2222"/>
                <a:gd name="T19" fmla="*/ 3150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tx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60442" name="TextBox 14"/>
            <p:cNvSpPr txBox="1">
              <a:spLocks noChangeArrowheads="1"/>
            </p:cNvSpPr>
            <p:nvPr/>
          </p:nvSpPr>
          <p:spPr bwMode="auto">
            <a:xfrm>
              <a:off x="2576" y="1157"/>
              <a:ext cx="399" cy="391"/>
            </a:xfrm>
            <a:prstGeom prst="rect">
              <a:avLst/>
            </a:prstGeom>
            <a:noFill/>
            <a:ln w="9525">
              <a:noFill/>
              <a:miter lim="800000"/>
              <a:headEnd/>
              <a:tailEnd/>
            </a:ln>
          </p:spPr>
          <p:txBody>
            <a:bodyPr wrap="none">
              <a:spAutoFit/>
            </a:bodyPr>
            <a:lstStyle/>
            <a:p>
              <a:pPr algn="ctr" defTabSz="860085" fontAlgn="base">
                <a:spcBef>
                  <a:spcPct val="0"/>
                </a:spcBef>
                <a:spcAft>
                  <a:spcPct val="0"/>
                </a:spcAft>
              </a:pPr>
              <a:r>
                <a:rPr lang="zh-CN" altLang="en-US" sz="1599">
                  <a:solidFill>
                    <a:srgbClr val="808080"/>
                  </a:solidFill>
                  <a:latin typeface="微软雅黑" pitchFamily="34" charset="-122"/>
                  <a:ea typeface="微软雅黑" pitchFamily="34" charset="-122"/>
                </a:rPr>
                <a:t>标题</a:t>
              </a:r>
            </a:p>
            <a:p>
              <a:pPr algn="ctr" defTabSz="860085" fontAlgn="base">
                <a:spcBef>
                  <a:spcPct val="0"/>
                </a:spcBef>
                <a:spcAft>
                  <a:spcPct val="0"/>
                </a:spcAft>
              </a:pPr>
              <a:r>
                <a:rPr lang="zh-CN" altLang="en-US" sz="1599">
                  <a:solidFill>
                    <a:srgbClr val="808080"/>
                  </a:solidFill>
                  <a:latin typeface="微软雅黑" pitchFamily="34" charset="-122"/>
                  <a:ea typeface="微软雅黑" pitchFamily="34" charset="-122"/>
                </a:rPr>
                <a:t>内容</a:t>
              </a:r>
            </a:p>
          </p:txBody>
        </p:sp>
      </p:grpSp>
      <p:grpSp>
        <p:nvGrpSpPr>
          <p:cNvPr id="95269" name="Group 37"/>
          <p:cNvGrpSpPr>
            <a:grpSpLocks/>
          </p:cNvGrpSpPr>
          <p:nvPr/>
        </p:nvGrpSpPr>
        <p:grpSpPr bwMode="auto">
          <a:xfrm>
            <a:off x="5932253" y="1802782"/>
            <a:ext cx="1106418" cy="1104925"/>
            <a:chOff x="3973" y="1186"/>
            <a:chExt cx="741" cy="740"/>
          </a:xfrm>
        </p:grpSpPr>
        <p:sp>
          <p:nvSpPr>
            <p:cNvPr id="60439" name="Freeform 8"/>
            <p:cNvSpPr>
              <a:spLocks noEditPoints="1"/>
            </p:cNvSpPr>
            <p:nvPr/>
          </p:nvSpPr>
          <p:spPr bwMode="auto">
            <a:xfrm>
              <a:off x="3973" y="1186"/>
              <a:ext cx="741" cy="740"/>
            </a:xfrm>
            <a:custGeom>
              <a:avLst/>
              <a:gdLst>
                <a:gd name="T0" fmla="*/ 10430 w 2221"/>
                <a:gd name="T1" fmla="*/ 0 h 2222"/>
                <a:gd name="T2" fmla="*/ 20869 w 2221"/>
                <a:gd name="T3" fmla="*/ 10350 h 2222"/>
                <a:gd name="T4" fmla="*/ 10430 w 2221"/>
                <a:gd name="T5" fmla="*/ 20700 h 2222"/>
                <a:gd name="T6" fmla="*/ 0 w 2221"/>
                <a:gd name="T7" fmla="*/ 10350 h 2222"/>
                <a:gd name="T8" fmla="*/ 10430 w 2221"/>
                <a:gd name="T9" fmla="*/ 0 h 2222"/>
                <a:gd name="T10" fmla="*/ 10430 w 2221"/>
                <a:gd name="T11" fmla="*/ 3121 h 2222"/>
                <a:gd name="T12" fmla="*/ 17722 w 2221"/>
                <a:gd name="T13" fmla="*/ 10350 h 2222"/>
                <a:gd name="T14" fmla="*/ 10430 w 2221"/>
                <a:gd name="T15" fmla="*/ 17570 h 2222"/>
                <a:gd name="T16" fmla="*/ 3148 w 2221"/>
                <a:gd name="T17" fmla="*/ 10350 h 2222"/>
                <a:gd name="T18" fmla="*/ 10430 w 2221"/>
                <a:gd name="T19" fmla="*/ 312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60440" name="TextBox 17"/>
            <p:cNvSpPr txBox="1">
              <a:spLocks noChangeArrowheads="1"/>
            </p:cNvSpPr>
            <p:nvPr/>
          </p:nvSpPr>
          <p:spPr bwMode="auto">
            <a:xfrm>
              <a:off x="4152" y="1342"/>
              <a:ext cx="399" cy="391"/>
            </a:xfrm>
            <a:prstGeom prst="rect">
              <a:avLst/>
            </a:prstGeom>
            <a:noFill/>
            <a:ln w="9525">
              <a:noFill/>
              <a:miter lim="800000"/>
              <a:headEnd/>
              <a:tailEnd/>
            </a:ln>
          </p:spPr>
          <p:txBody>
            <a:bodyPr wrap="none">
              <a:spAutoFit/>
            </a:bodyPr>
            <a:lstStyle/>
            <a:p>
              <a:pPr defTabSz="860085" fontAlgn="base">
                <a:spcBef>
                  <a:spcPct val="0"/>
                </a:spcBef>
                <a:spcAft>
                  <a:spcPct val="0"/>
                </a:spcAft>
              </a:pPr>
              <a:r>
                <a:rPr lang="zh-CN" altLang="en-US" sz="1599">
                  <a:solidFill>
                    <a:srgbClr val="808080"/>
                  </a:solidFill>
                  <a:latin typeface="微软雅黑" pitchFamily="34" charset="-122"/>
                  <a:ea typeface="微软雅黑" pitchFamily="34" charset="-122"/>
                </a:rPr>
                <a:t>标题</a:t>
              </a:r>
            </a:p>
            <a:p>
              <a:pPr defTabSz="860085" fontAlgn="base">
                <a:spcBef>
                  <a:spcPct val="0"/>
                </a:spcBef>
                <a:spcAft>
                  <a:spcPct val="0"/>
                </a:spcAft>
              </a:pPr>
              <a:r>
                <a:rPr lang="zh-CN" altLang="en-US" sz="1599">
                  <a:solidFill>
                    <a:srgbClr val="808080"/>
                  </a:solidFill>
                  <a:latin typeface="微软雅黑" pitchFamily="34" charset="-122"/>
                  <a:ea typeface="微软雅黑" pitchFamily="34" charset="-122"/>
                </a:rPr>
                <a:t>内容</a:t>
              </a:r>
            </a:p>
          </p:txBody>
        </p:sp>
      </p:grpSp>
      <p:grpSp>
        <p:nvGrpSpPr>
          <p:cNvPr id="95270" name="Group 38"/>
          <p:cNvGrpSpPr>
            <a:grpSpLocks/>
          </p:cNvGrpSpPr>
          <p:nvPr/>
        </p:nvGrpSpPr>
        <p:grpSpPr bwMode="auto">
          <a:xfrm>
            <a:off x="4130030" y="3022680"/>
            <a:ext cx="1106418" cy="1106418"/>
            <a:chOff x="2766" y="2003"/>
            <a:chExt cx="741" cy="741"/>
          </a:xfrm>
        </p:grpSpPr>
        <p:sp>
          <p:nvSpPr>
            <p:cNvPr id="60437" name="Freeform 9"/>
            <p:cNvSpPr>
              <a:spLocks noEditPoints="1"/>
            </p:cNvSpPr>
            <p:nvPr/>
          </p:nvSpPr>
          <p:spPr bwMode="auto">
            <a:xfrm>
              <a:off x="2766" y="2003"/>
              <a:ext cx="741" cy="741"/>
            </a:xfrm>
            <a:custGeom>
              <a:avLst/>
              <a:gdLst>
                <a:gd name="T0" fmla="*/ 10439 w 2221"/>
                <a:gd name="T1" fmla="*/ 20832 h 2222"/>
                <a:gd name="T2" fmla="*/ 20869 w 2221"/>
                <a:gd name="T3" fmla="*/ 10416 h 2222"/>
                <a:gd name="T4" fmla="*/ 10439 w 2221"/>
                <a:gd name="T5" fmla="*/ 0 h 2222"/>
                <a:gd name="T6" fmla="*/ 0 w 2221"/>
                <a:gd name="T7" fmla="*/ 10416 h 2222"/>
                <a:gd name="T8" fmla="*/ 10439 w 2221"/>
                <a:gd name="T9" fmla="*/ 20832 h 2222"/>
                <a:gd name="T10" fmla="*/ 10439 w 2221"/>
                <a:gd name="T11" fmla="*/ 17691 h 2222"/>
                <a:gd name="T12" fmla="*/ 17722 w 2221"/>
                <a:gd name="T13" fmla="*/ 10416 h 2222"/>
                <a:gd name="T14" fmla="*/ 10439 w 2221"/>
                <a:gd name="T15" fmla="*/ 3141 h 2222"/>
                <a:gd name="T16" fmla="*/ 3148 w 2221"/>
                <a:gd name="T17" fmla="*/ 10416 h 2222"/>
                <a:gd name="T18" fmla="*/ 10439 w 2221"/>
                <a:gd name="T19" fmla="*/ 1769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tx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60438" name="TextBox 20"/>
            <p:cNvSpPr txBox="1">
              <a:spLocks noChangeArrowheads="1"/>
            </p:cNvSpPr>
            <p:nvPr/>
          </p:nvSpPr>
          <p:spPr bwMode="auto">
            <a:xfrm>
              <a:off x="2940" y="2159"/>
              <a:ext cx="399" cy="391"/>
            </a:xfrm>
            <a:prstGeom prst="rect">
              <a:avLst/>
            </a:prstGeom>
            <a:noFill/>
            <a:ln w="9525">
              <a:noFill/>
              <a:miter lim="800000"/>
              <a:headEnd/>
              <a:tailEnd/>
            </a:ln>
          </p:spPr>
          <p:txBody>
            <a:bodyPr wrap="none">
              <a:spAutoFit/>
            </a:bodyPr>
            <a:lstStyle/>
            <a:p>
              <a:pPr defTabSz="860085" fontAlgn="base">
                <a:spcBef>
                  <a:spcPct val="0"/>
                </a:spcBef>
                <a:spcAft>
                  <a:spcPct val="0"/>
                </a:spcAft>
              </a:pPr>
              <a:r>
                <a:rPr lang="zh-CN" altLang="en-US" sz="1599">
                  <a:solidFill>
                    <a:srgbClr val="808080"/>
                  </a:solidFill>
                  <a:latin typeface="微软雅黑" pitchFamily="34" charset="-122"/>
                  <a:ea typeface="微软雅黑" pitchFamily="34" charset="-122"/>
                </a:rPr>
                <a:t>标题</a:t>
              </a:r>
            </a:p>
            <a:p>
              <a:pPr defTabSz="860085" fontAlgn="base">
                <a:spcBef>
                  <a:spcPct val="0"/>
                </a:spcBef>
                <a:spcAft>
                  <a:spcPct val="0"/>
                </a:spcAft>
              </a:pPr>
              <a:r>
                <a:rPr lang="zh-CN" altLang="en-US" sz="1599">
                  <a:solidFill>
                    <a:srgbClr val="808080"/>
                  </a:solidFill>
                  <a:latin typeface="微软雅黑" pitchFamily="34" charset="-122"/>
                  <a:ea typeface="微软雅黑" pitchFamily="34" charset="-122"/>
                </a:rPr>
                <a:t>内容</a:t>
              </a:r>
              <a:endParaRPr lang="en-US" altLang="zh-CN" sz="1599">
                <a:solidFill>
                  <a:srgbClr val="808080"/>
                </a:solidFill>
                <a:latin typeface="微软雅黑" pitchFamily="34" charset="-122"/>
                <a:ea typeface="微软雅黑" pitchFamily="34" charset="-122"/>
              </a:endParaRPr>
            </a:p>
          </p:txBody>
        </p:sp>
      </p:grpSp>
      <p:grpSp>
        <p:nvGrpSpPr>
          <p:cNvPr id="95271" name="Group 39"/>
          <p:cNvGrpSpPr>
            <a:grpSpLocks/>
          </p:cNvGrpSpPr>
          <p:nvPr/>
        </p:nvGrpSpPr>
        <p:grpSpPr bwMode="auto">
          <a:xfrm>
            <a:off x="2106824" y="3325787"/>
            <a:ext cx="1103431" cy="1104925"/>
            <a:chOff x="1411" y="2206"/>
            <a:chExt cx="739" cy="740"/>
          </a:xfrm>
        </p:grpSpPr>
        <p:sp>
          <p:nvSpPr>
            <p:cNvPr id="60435" name="Freeform 10"/>
            <p:cNvSpPr>
              <a:spLocks noEditPoints="1"/>
            </p:cNvSpPr>
            <p:nvPr/>
          </p:nvSpPr>
          <p:spPr bwMode="auto">
            <a:xfrm>
              <a:off x="1411" y="2206"/>
              <a:ext cx="739" cy="740"/>
            </a:xfrm>
            <a:custGeom>
              <a:avLst/>
              <a:gdLst>
                <a:gd name="T0" fmla="*/ 10294 w 2222"/>
                <a:gd name="T1" fmla="*/ 20700 h 2222"/>
                <a:gd name="T2" fmla="*/ 20588 w 2222"/>
                <a:gd name="T3" fmla="*/ 10350 h 2222"/>
                <a:gd name="T4" fmla="*/ 10294 w 2222"/>
                <a:gd name="T5" fmla="*/ 0 h 2222"/>
                <a:gd name="T6" fmla="*/ 0 w 2222"/>
                <a:gd name="T7" fmla="*/ 10350 h 2222"/>
                <a:gd name="T8" fmla="*/ 10294 w 2222"/>
                <a:gd name="T9" fmla="*/ 20700 h 2222"/>
                <a:gd name="T10" fmla="*/ 10294 w 2222"/>
                <a:gd name="T11" fmla="*/ 17579 h 2222"/>
                <a:gd name="T12" fmla="*/ 17484 w 2222"/>
                <a:gd name="T13" fmla="*/ 10350 h 2222"/>
                <a:gd name="T14" fmla="*/ 10294 w 2222"/>
                <a:gd name="T15" fmla="*/ 3121 h 2222"/>
                <a:gd name="T16" fmla="*/ 3104 w 2222"/>
                <a:gd name="T17" fmla="*/ 10350 h 2222"/>
                <a:gd name="T18" fmla="*/ 10294 w 2222"/>
                <a:gd name="T19" fmla="*/ 1757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60436" name="TextBox 23"/>
            <p:cNvSpPr txBox="1">
              <a:spLocks noChangeArrowheads="1"/>
            </p:cNvSpPr>
            <p:nvPr/>
          </p:nvSpPr>
          <p:spPr bwMode="auto">
            <a:xfrm>
              <a:off x="1600" y="2374"/>
              <a:ext cx="399" cy="391"/>
            </a:xfrm>
            <a:prstGeom prst="rect">
              <a:avLst/>
            </a:prstGeom>
            <a:noFill/>
            <a:ln w="9525">
              <a:noFill/>
              <a:miter lim="800000"/>
              <a:headEnd/>
              <a:tailEnd/>
            </a:ln>
          </p:spPr>
          <p:txBody>
            <a:bodyPr wrap="none">
              <a:spAutoFit/>
            </a:bodyPr>
            <a:lstStyle/>
            <a:p>
              <a:pPr defTabSz="860085" fontAlgn="base">
                <a:spcBef>
                  <a:spcPct val="0"/>
                </a:spcBef>
                <a:spcAft>
                  <a:spcPct val="0"/>
                </a:spcAft>
              </a:pPr>
              <a:r>
                <a:rPr lang="zh-CN" altLang="en-US" sz="1599">
                  <a:solidFill>
                    <a:srgbClr val="808080"/>
                  </a:solidFill>
                  <a:latin typeface="微软雅黑" pitchFamily="34" charset="-122"/>
                  <a:ea typeface="微软雅黑" pitchFamily="34" charset="-122"/>
                </a:rPr>
                <a:t>标题</a:t>
              </a:r>
            </a:p>
            <a:p>
              <a:pPr defTabSz="860085" fontAlgn="base">
                <a:spcBef>
                  <a:spcPct val="0"/>
                </a:spcBef>
                <a:spcAft>
                  <a:spcPct val="0"/>
                </a:spcAft>
              </a:pPr>
              <a:r>
                <a:rPr lang="zh-CN" altLang="en-US" sz="1599">
                  <a:solidFill>
                    <a:srgbClr val="808080"/>
                  </a:solidFill>
                  <a:latin typeface="微软雅黑" pitchFamily="34" charset="-122"/>
                  <a:ea typeface="微软雅黑" pitchFamily="34" charset="-122"/>
                </a:rPr>
                <a:t>内容</a:t>
              </a:r>
            </a:p>
          </p:txBody>
        </p:sp>
      </p:grpSp>
      <p:sp>
        <p:nvSpPr>
          <p:cNvPr id="36" name="等腰三角形 1"/>
          <p:cNvSpPr>
            <a:spLocks/>
          </p:cNvSpPr>
          <p:nvPr/>
        </p:nvSpPr>
        <p:spPr bwMode="auto">
          <a:xfrm flipV="1">
            <a:off x="3458117" y="1417552"/>
            <a:ext cx="1239308" cy="113479"/>
          </a:xfrm>
          <a:custGeom>
            <a:avLst/>
            <a:gdLst>
              <a:gd name="T0" fmla="*/ 102178 w 2313967"/>
              <a:gd name="T1" fmla="*/ 0 h 288032"/>
              <a:gd name="T2" fmla="*/ 129676 w 2313967"/>
              <a:gd name="T3" fmla="*/ 15877 h 288032"/>
              <a:gd name="T4" fmla="*/ 427230 w 2313967"/>
              <a:gd name="T5" fmla="*/ 15877 h 288032"/>
              <a:gd name="T6" fmla="*/ 427230 w 2313967"/>
              <a:gd name="T7" fmla="*/ 21169 h 288032"/>
              <a:gd name="T8" fmla="*/ 138842 w 2313967"/>
              <a:gd name="T9" fmla="*/ 21169 h 288032"/>
              <a:gd name="T10" fmla="*/ 65513 w 2313967"/>
              <a:gd name="T11" fmla="*/ 21169 h 288032"/>
              <a:gd name="T12" fmla="*/ 0 w 2313967"/>
              <a:gd name="T13" fmla="*/ 21169 h 288032"/>
              <a:gd name="T14" fmla="*/ 0 w 2313967"/>
              <a:gd name="T15" fmla="*/ 15877 h 288032"/>
              <a:gd name="T16" fmla="*/ 74679 w 2313967"/>
              <a:gd name="T17" fmla="*/ 1587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38" name="等腰三角形 1"/>
          <p:cNvSpPr>
            <a:spLocks/>
          </p:cNvSpPr>
          <p:nvPr/>
        </p:nvSpPr>
        <p:spPr bwMode="auto">
          <a:xfrm flipV="1">
            <a:off x="5839678" y="1725139"/>
            <a:ext cx="1237814" cy="114972"/>
          </a:xfrm>
          <a:custGeom>
            <a:avLst/>
            <a:gdLst>
              <a:gd name="T0" fmla="*/ 101809 w 2313967"/>
              <a:gd name="T1" fmla="*/ 0 h 288032"/>
              <a:gd name="T2" fmla="*/ 129208 w 2313967"/>
              <a:gd name="T3" fmla="*/ 16512 h 288032"/>
              <a:gd name="T4" fmla="*/ 425687 w 2313967"/>
              <a:gd name="T5" fmla="*/ 16512 h 288032"/>
              <a:gd name="T6" fmla="*/ 425687 w 2313967"/>
              <a:gd name="T7" fmla="*/ 22016 h 288032"/>
              <a:gd name="T8" fmla="*/ 138341 w 2313967"/>
              <a:gd name="T9" fmla="*/ 22016 h 288032"/>
              <a:gd name="T10" fmla="*/ 65276 w 2313967"/>
              <a:gd name="T11" fmla="*/ 22016 h 288032"/>
              <a:gd name="T12" fmla="*/ 0 w 2313967"/>
              <a:gd name="T13" fmla="*/ 22016 h 288032"/>
              <a:gd name="T14" fmla="*/ 0 w 2313967"/>
              <a:gd name="T15" fmla="*/ 16512 h 288032"/>
              <a:gd name="T16" fmla="*/ 74409 w 2313967"/>
              <a:gd name="T17" fmla="*/ 1651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40" name="等腰三角形 1"/>
          <p:cNvSpPr>
            <a:spLocks/>
          </p:cNvSpPr>
          <p:nvPr/>
        </p:nvSpPr>
        <p:spPr bwMode="auto">
          <a:xfrm>
            <a:off x="4074785" y="4129097"/>
            <a:ext cx="1237814" cy="114972"/>
          </a:xfrm>
          <a:custGeom>
            <a:avLst/>
            <a:gdLst>
              <a:gd name="T0" fmla="*/ 101809 w 2313967"/>
              <a:gd name="T1" fmla="*/ 0 h 288032"/>
              <a:gd name="T2" fmla="*/ 129208 w 2313967"/>
              <a:gd name="T3" fmla="*/ 16512 h 288032"/>
              <a:gd name="T4" fmla="*/ 425687 w 2313967"/>
              <a:gd name="T5" fmla="*/ 16512 h 288032"/>
              <a:gd name="T6" fmla="*/ 425687 w 2313967"/>
              <a:gd name="T7" fmla="*/ 22016 h 288032"/>
              <a:gd name="T8" fmla="*/ 138341 w 2313967"/>
              <a:gd name="T9" fmla="*/ 22016 h 288032"/>
              <a:gd name="T10" fmla="*/ 65276 w 2313967"/>
              <a:gd name="T11" fmla="*/ 22016 h 288032"/>
              <a:gd name="T12" fmla="*/ 0 w 2313967"/>
              <a:gd name="T13" fmla="*/ 22016 h 288032"/>
              <a:gd name="T14" fmla="*/ 0 w 2313967"/>
              <a:gd name="T15" fmla="*/ 16512 h 288032"/>
              <a:gd name="T16" fmla="*/ 74409 w 2313967"/>
              <a:gd name="T17" fmla="*/ 1651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42" name="等腰三角形 1"/>
          <p:cNvSpPr>
            <a:spLocks/>
          </p:cNvSpPr>
          <p:nvPr/>
        </p:nvSpPr>
        <p:spPr bwMode="auto">
          <a:xfrm>
            <a:off x="2050085" y="4376959"/>
            <a:ext cx="1237814" cy="116465"/>
          </a:xfrm>
          <a:custGeom>
            <a:avLst/>
            <a:gdLst>
              <a:gd name="T0" fmla="*/ 101809 w 2313967"/>
              <a:gd name="T1" fmla="*/ 0 h 288032"/>
              <a:gd name="T2" fmla="*/ 129208 w 2313967"/>
              <a:gd name="T3" fmla="*/ 17163 h 288032"/>
              <a:gd name="T4" fmla="*/ 425687 w 2313967"/>
              <a:gd name="T5" fmla="*/ 17163 h 288032"/>
              <a:gd name="T6" fmla="*/ 425687 w 2313967"/>
              <a:gd name="T7" fmla="*/ 22884 h 288032"/>
              <a:gd name="T8" fmla="*/ 138341 w 2313967"/>
              <a:gd name="T9" fmla="*/ 22884 h 288032"/>
              <a:gd name="T10" fmla="*/ 65276 w 2313967"/>
              <a:gd name="T11" fmla="*/ 22884 h 288032"/>
              <a:gd name="T12" fmla="*/ 0 w 2313967"/>
              <a:gd name="T13" fmla="*/ 22884 h 288032"/>
              <a:gd name="T14" fmla="*/ 0 w 2313967"/>
              <a:gd name="T15" fmla="*/ 17163 h 288032"/>
              <a:gd name="T16" fmla="*/ 74409 w 2313967"/>
              <a:gd name="T17" fmla="*/ 17163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95263" name="Text Box 31"/>
          <p:cNvSpPr txBox="1">
            <a:spLocks noChangeArrowheads="1"/>
          </p:cNvSpPr>
          <p:nvPr/>
        </p:nvSpPr>
        <p:spPr bwMode="auto">
          <a:xfrm>
            <a:off x="3353596" y="1014404"/>
            <a:ext cx="1421471" cy="381899"/>
          </a:xfrm>
          <a:prstGeom prst="rect">
            <a:avLst/>
          </a:prstGeom>
          <a:noFill/>
          <a:ln w="9525">
            <a:noFill/>
            <a:miter lim="800000"/>
            <a:headEnd/>
            <a:tailEnd/>
          </a:ln>
        </p:spPr>
        <p:txBody>
          <a:bodyPr>
            <a:spAutoFit/>
          </a:bodyPr>
          <a:lstStyle/>
          <a:p>
            <a:pPr defTabSz="860085" fontAlgn="base">
              <a:spcBef>
                <a:spcPct val="50000"/>
              </a:spcBef>
              <a:spcAft>
                <a:spcPct val="0"/>
              </a:spcAft>
            </a:pPr>
            <a:r>
              <a:rPr lang="zh-CN" altLang="en-US" sz="941">
                <a:solidFill>
                  <a:srgbClr val="808080"/>
                </a:solidFill>
                <a:latin typeface="Arial" charset="0"/>
                <a:ea typeface="微软雅黑" pitchFamily="34" charset="-122"/>
              </a:rPr>
              <a:t>请在此处添加文字内容请在此处添加文字内容</a:t>
            </a:r>
          </a:p>
        </p:txBody>
      </p:sp>
      <p:sp>
        <p:nvSpPr>
          <p:cNvPr id="95264" name="Text Box 32"/>
          <p:cNvSpPr txBox="1">
            <a:spLocks noChangeArrowheads="1"/>
          </p:cNvSpPr>
          <p:nvPr/>
        </p:nvSpPr>
        <p:spPr bwMode="auto">
          <a:xfrm>
            <a:off x="5724705" y="1317513"/>
            <a:ext cx="1421471" cy="381899"/>
          </a:xfrm>
          <a:prstGeom prst="rect">
            <a:avLst/>
          </a:prstGeom>
          <a:noFill/>
          <a:ln w="9525">
            <a:noFill/>
            <a:miter lim="800000"/>
            <a:headEnd/>
            <a:tailEnd/>
          </a:ln>
        </p:spPr>
        <p:txBody>
          <a:bodyPr>
            <a:spAutoFit/>
          </a:bodyPr>
          <a:lstStyle/>
          <a:p>
            <a:pPr defTabSz="860085" fontAlgn="base">
              <a:spcBef>
                <a:spcPct val="50000"/>
              </a:spcBef>
              <a:spcAft>
                <a:spcPct val="0"/>
              </a:spcAft>
            </a:pPr>
            <a:r>
              <a:rPr lang="zh-CN" altLang="en-US" sz="941">
                <a:solidFill>
                  <a:srgbClr val="808080"/>
                </a:solidFill>
                <a:latin typeface="Arial" charset="0"/>
                <a:ea typeface="微软雅黑" pitchFamily="34" charset="-122"/>
              </a:rPr>
              <a:t>请在此处添加文字内容请在此处添加文字内容</a:t>
            </a:r>
          </a:p>
        </p:txBody>
      </p:sp>
      <p:sp>
        <p:nvSpPr>
          <p:cNvPr id="95265" name="Text Box 33"/>
          <p:cNvSpPr txBox="1">
            <a:spLocks noChangeArrowheads="1"/>
          </p:cNvSpPr>
          <p:nvPr/>
        </p:nvSpPr>
        <p:spPr bwMode="auto">
          <a:xfrm>
            <a:off x="1930633" y="4500891"/>
            <a:ext cx="1421471" cy="381899"/>
          </a:xfrm>
          <a:prstGeom prst="rect">
            <a:avLst/>
          </a:prstGeom>
          <a:noFill/>
          <a:ln w="9525">
            <a:noFill/>
            <a:miter lim="800000"/>
            <a:headEnd/>
            <a:tailEnd/>
          </a:ln>
        </p:spPr>
        <p:txBody>
          <a:bodyPr>
            <a:spAutoFit/>
          </a:bodyPr>
          <a:lstStyle/>
          <a:p>
            <a:pPr defTabSz="860085" fontAlgn="base">
              <a:spcBef>
                <a:spcPct val="50000"/>
              </a:spcBef>
              <a:spcAft>
                <a:spcPct val="0"/>
              </a:spcAft>
            </a:pPr>
            <a:r>
              <a:rPr lang="zh-CN" altLang="en-US" sz="941">
                <a:solidFill>
                  <a:srgbClr val="808080"/>
                </a:solidFill>
                <a:latin typeface="Arial" charset="0"/>
                <a:ea typeface="微软雅黑" pitchFamily="34" charset="-122"/>
              </a:rPr>
              <a:t>请在此处添加文字内容请在此处添加文字内容</a:t>
            </a:r>
          </a:p>
        </p:txBody>
      </p:sp>
      <p:sp>
        <p:nvSpPr>
          <p:cNvPr id="95266" name="Text Box 34"/>
          <p:cNvSpPr txBox="1">
            <a:spLocks noChangeArrowheads="1"/>
          </p:cNvSpPr>
          <p:nvPr/>
        </p:nvSpPr>
        <p:spPr bwMode="auto">
          <a:xfrm>
            <a:off x="3962798" y="4264974"/>
            <a:ext cx="1421471" cy="381899"/>
          </a:xfrm>
          <a:prstGeom prst="rect">
            <a:avLst/>
          </a:prstGeom>
          <a:noFill/>
          <a:ln w="9525">
            <a:noFill/>
            <a:miter lim="800000"/>
            <a:headEnd/>
            <a:tailEnd/>
          </a:ln>
        </p:spPr>
        <p:txBody>
          <a:bodyPr>
            <a:spAutoFit/>
          </a:bodyPr>
          <a:lstStyle/>
          <a:p>
            <a:pPr defTabSz="860085" fontAlgn="base">
              <a:spcBef>
                <a:spcPct val="50000"/>
              </a:spcBef>
              <a:spcAft>
                <a:spcPct val="0"/>
              </a:spcAft>
            </a:pPr>
            <a:r>
              <a:rPr lang="zh-CN" altLang="en-US" sz="941">
                <a:solidFill>
                  <a:srgbClr val="808080"/>
                </a:solidFill>
                <a:latin typeface="Arial" charset="0"/>
                <a:ea typeface="微软雅黑" pitchFamily="34" charset="-122"/>
              </a:rPr>
              <a:t>请在此处添加文字内容请在此处添加文字内容</a:t>
            </a:r>
          </a:p>
        </p:txBody>
      </p:sp>
    </p:spTree>
    <p:extLst>
      <p:ext uri="{BB962C8B-B14F-4D97-AF65-F5344CB8AC3E}">
        <p14:creationId xmlns:p14="http://schemas.microsoft.com/office/powerpoint/2010/main" val="641274588"/>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10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5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60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4" name="图片 3"/>
          <p:cNvPicPr>
            <a:picLocks noChangeAspect="1"/>
          </p:cNvPicPr>
          <p:nvPr/>
        </p:nvPicPr>
        <p:blipFill rotWithShape="1">
          <a:blip r:embed="rId4" cstate="screen">
            <a:extLst>
              <a:ext uri="{28A0092B-C50C-407E-A947-70E740481C1C}">
                <a14:useLocalDpi xmlns:a14="http://schemas.microsoft.com/office/drawing/2010/main"/>
              </a:ext>
            </a:extLst>
          </a:blip>
          <a:srcRect t="-5056"/>
          <a:stretch/>
        </p:blipFill>
        <p:spPr>
          <a:xfrm>
            <a:off x="0" y="2429327"/>
            <a:ext cx="9173029" cy="2714173"/>
          </a:xfrm>
          <a:prstGeom prst="rect">
            <a:avLst/>
          </a:prstGeom>
        </p:spPr>
      </p:pic>
      <p:sp>
        <p:nvSpPr>
          <p:cNvPr id="21" name="椭圆 20"/>
          <p:cNvSpPr>
            <a:spLocks noChangeArrowheads="1"/>
          </p:cNvSpPr>
          <p:nvPr/>
        </p:nvSpPr>
        <p:spPr bwMode="auto">
          <a:xfrm>
            <a:off x="890135" y="1513113"/>
            <a:ext cx="1427162" cy="1409700"/>
          </a:xfrm>
          <a:prstGeom prst="ellipse">
            <a:avLst/>
          </a:prstGeom>
          <a:solidFill>
            <a:srgbClr val="009900"/>
          </a:solidFill>
          <a:ln w="9525" algn="ctr">
            <a:noFill/>
            <a:miter lim="800000"/>
            <a:headEnd/>
            <a:tailEnd/>
          </a:ln>
        </p:spPr>
        <p:txBody>
          <a:bodyPr lIns="72585" tIns="36293" rIns="72585" bIns="36293" anchor="ctr"/>
          <a:lstStyle/>
          <a:p>
            <a:pPr marL="0" marR="0" lvl="0" indent="0" algn="ctr" defTabSz="725488" eaLnBrk="1" fontAlgn="base" latinLnBrk="0" hangingPunct="1">
              <a:lnSpc>
                <a:spcPct val="100000"/>
              </a:lnSpc>
              <a:spcBef>
                <a:spcPct val="0"/>
              </a:spcBef>
              <a:spcAft>
                <a:spcPct val="0"/>
              </a:spcAft>
              <a:buClrTx/>
              <a:buSzTx/>
              <a:buFontTx/>
              <a:buNone/>
              <a:tabLst/>
              <a:defRPr/>
            </a:pPr>
            <a:r>
              <a:rPr kumimoji="0" lang="en-US" altLang="zh-CN" sz="4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03</a:t>
            </a:r>
            <a:endParaRPr kumimoji="0" lang="en-US" altLang="zh-CN" sz="4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3" name="AutoShape 51"/>
          <p:cNvSpPr>
            <a:spLocks noChangeArrowheads="1"/>
          </p:cNvSpPr>
          <p:nvPr/>
        </p:nvSpPr>
        <p:spPr bwMode="gray">
          <a:xfrm>
            <a:off x="2470154" y="2008413"/>
            <a:ext cx="371475"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defTabSz="725488"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endParaRPr>
          </a:p>
        </p:txBody>
      </p:sp>
      <p:sp>
        <p:nvSpPr>
          <p:cNvPr id="28" name="TextBox 6"/>
          <p:cNvSpPr txBox="1">
            <a:spLocks noChangeArrowheads="1"/>
          </p:cNvSpPr>
          <p:nvPr/>
        </p:nvSpPr>
        <p:spPr bwMode="auto">
          <a:xfrm>
            <a:off x="2655891" y="1666564"/>
            <a:ext cx="5460542" cy="769441"/>
          </a:xfrm>
          <a:prstGeom prst="rect">
            <a:avLst/>
          </a:prstGeom>
          <a:noFill/>
          <a:ln w="9525">
            <a:noFill/>
            <a:miter lim="800000"/>
            <a:headEnd/>
            <a:tailEnd/>
          </a:ln>
        </p:spPr>
        <p:txBody>
          <a:bodyPr wrap="square">
            <a:spAutoFit/>
          </a:bodyPr>
          <a:lstStyle/>
          <a:p>
            <a:pPr algn="ctr" defTabSz="966788" fontAlgn="base">
              <a:spcBef>
                <a:spcPct val="0"/>
              </a:spcBef>
              <a:spcAft>
                <a:spcPct val="0"/>
              </a:spcAft>
            </a:pPr>
            <a:r>
              <a:rPr lang="zh-CN" altLang="en-US" sz="4400" b="1" dirty="0" smtClean="0">
                <a:solidFill>
                  <a:srgbClr val="009900"/>
                </a:solidFill>
                <a:latin typeface="微软雅黑" pitchFamily="34" charset="-122"/>
                <a:ea typeface="微软雅黑" pitchFamily="34" charset="-122"/>
              </a:rPr>
              <a:t>单击添加标题内容</a:t>
            </a:r>
            <a:endParaRPr lang="zh-CN" altLang="en-US" sz="4400" b="1" dirty="0">
              <a:solidFill>
                <a:srgbClr val="009900"/>
              </a:solidFill>
              <a:latin typeface="微软雅黑" pitchFamily="34" charset="-122"/>
              <a:ea typeface="微软雅黑" pitchFamily="34" charset="-122"/>
            </a:endParaRPr>
          </a:p>
        </p:txBody>
      </p:sp>
      <p:sp>
        <p:nvSpPr>
          <p:cNvPr id="2" name="文本框 1"/>
          <p:cNvSpPr txBox="1"/>
          <p:nvPr/>
        </p:nvSpPr>
        <p:spPr>
          <a:xfrm>
            <a:off x="648835" y="286672"/>
            <a:ext cx="1569660" cy="646331"/>
          </a:xfrm>
          <a:prstGeom prst="rect">
            <a:avLst/>
          </a:prstGeom>
          <a:noFill/>
        </p:spPr>
        <p:txBody>
          <a:bodyPr wrap="none" rtlCol="0">
            <a:spAutoFit/>
          </a:bodyPr>
          <a:lstStyle/>
          <a:p>
            <a:r>
              <a:rPr lang="zh-CN" altLang="en-US" sz="3600" i="1" dirty="0" smtClean="0">
                <a:solidFill>
                  <a:srgbClr val="61AF00"/>
                </a:solidFill>
                <a:latin typeface="微软雅黑" panose="020B0503020204020204" pitchFamily="34" charset="-122"/>
                <a:ea typeface="微软雅黑" panose="020B0503020204020204" pitchFamily="34" charset="-122"/>
              </a:rPr>
              <a:t>过渡页</a:t>
            </a:r>
            <a:endParaRPr lang="zh-CN" altLang="en-US" sz="3600" i="1" dirty="0">
              <a:solidFill>
                <a:srgbClr val="61AF00"/>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a:off x="648835" y="1025642"/>
            <a:ext cx="7653336"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sp>
        <p:nvSpPr>
          <p:cNvPr id="17" name="TextBox 6"/>
          <p:cNvSpPr txBox="1">
            <a:spLocks noChangeArrowheads="1"/>
          </p:cNvSpPr>
          <p:nvPr/>
        </p:nvSpPr>
        <p:spPr bwMode="auto">
          <a:xfrm>
            <a:off x="2655891" y="2340917"/>
            <a:ext cx="5460542" cy="461665"/>
          </a:xfrm>
          <a:prstGeom prst="rect">
            <a:avLst/>
          </a:prstGeom>
          <a:noFill/>
          <a:ln w="9525">
            <a:noFill/>
            <a:miter lim="800000"/>
            <a:headEnd/>
            <a:tailEnd/>
          </a:ln>
        </p:spPr>
        <p:txBody>
          <a:bodyPr wrap="square">
            <a:spAutoFit/>
          </a:bodyPr>
          <a:lstStyle/>
          <a:p>
            <a:pPr algn="ctr" defTabSz="966788" fontAlgn="base">
              <a:spcBef>
                <a:spcPct val="0"/>
              </a:spcBef>
              <a:spcAft>
                <a:spcPct val="0"/>
              </a:spcAft>
            </a:pPr>
            <a:r>
              <a:rPr lang="zh-CN" altLang="en-US" sz="2400" dirty="0" smtClean="0">
                <a:solidFill>
                  <a:srgbClr val="009900"/>
                </a:solidFill>
                <a:latin typeface="微软雅黑" pitchFamily="34" charset="-122"/>
                <a:ea typeface="微软雅黑" pitchFamily="34" charset="-122"/>
              </a:rPr>
              <a:t>单击此处添加文字内容</a:t>
            </a:r>
            <a:endParaRPr lang="zh-CN" altLang="en-US" sz="2400" dirty="0">
              <a:solidFill>
                <a:srgbClr val="009900"/>
              </a:solidFill>
              <a:latin typeface="微软雅黑" pitchFamily="34" charset="-122"/>
              <a:ea typeface="微软雅黑" pitchFamily="34" charset="-122"/>
            </a:endParaRPr>
          </a:p>
        </p:txBody>
      </p:sp>
    </p:spTree>
    <p:extLst>
      <p:ext uri="{BB962C8B-B14F-4D97-AF65-F5344CB8AC3E}">
        <p14:creationId xmlns:p14="http://schemas.microsoft.com/office/powerpoint/2010/main" val="17050206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45" name="Group 29"/>
          <p:cNvGrpSpPr>
            <a:grpSpLocks/>
          </p:cNvGrpSpPr>
          <p:nvPr/>
        </p:nvGrpSpPr>
        <p:grpSpPr bwMode="auto">
          <a:xfrm>
            <a:off x="1524498" y="3180953"/>
            <a:ext cx="1218404" cy="1218404"/>
            <a:chOff x="885" y="2064"/>
            <a:chExt cx="998" cy="998"/>
          </a:xfrm>
        </p:grpSpPr>
        <p:sp>
          <p:nvSpPr>
            <p:cNvPr id="2"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sp>
          <p:nvSpPr>
            <p:cNvPr id="64543" name="AutoShape 2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cxnSp>
        <p:nvCxnSpPr>
          <p:cNvPr id="2048" name="直接连接符 2047"/>
          <p:cNvCxnSpPr/>
          <p:nvPr/>
        </p:nvCxnSpPr>
        <p:spPr>
          <a:xfrm flipH="1">
            <a:off x="2822038"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4577972"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flipV="1">
            <a:off x="3797806" y="3086139"/>
            <a:ext cx="156033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700000" flipH="1">
            <a:off x="3177405" y="3315336"/>
            <a:ext cx="1560334"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8900000">
            <a:off x="4321152" y="3315336"/>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1717113" y="3587088"/>
            <a:ext cx="891406" cy="511997"/>
          </a:xfrm>
          <a:prstGeom prst="rect">
            <a:avLst/>
          </a:prstGeom>
          <a:noFill/>
          <a:ln w="9525">
            <a:noFill/>
            <a:miter lim="800000"/>
            <a:headEnd/>
            <a:tailEnd/>
          </a:ln>
        </p:spPr>
        <p:txBody>
          <a:bodyPr lIns="105601" tIns="52799" rIns="105601" bIns="52799">
            <a:spAutoFit/>
          </a:bodyPr>
          <a:lstStyle/>
          <a:p>
            <a:pPr algn="ctr" defTabSz="909361" fontAlgn="base">
              <a:spcBef>
                <a:spcPct val="0"/>
              </a:spcBef>
              <a:spcAft>
                <a:spcPct val="0"/>
              </a:spcAft>
            </a:pPr>
            <a:r>
              <a:rPr lang="zh-CN" altLang="en-US" sz="1317" b="1">
                <a:solidFill>
                  <a:srgbClr val="FFFFFF"/>
                </a:solidFill>
                <a:latin typeface="微软雅黑" pitchFamily="34" charset="-122"/>
                <a:ea typeface="微软雅黑" pitchFamily="34" charset="-122"/>
              </a:rPr>
              <a:t>标题内</a:t>
            </a:r>
          </a:p>
          <a:p>
            <a:pPr algn="ctr" defTabSz="909361" fontAlgn="base">
              <a:spcBef>
                <a:spcPct val="0"/>
              </a:spcBef>
              <a:spcAft>
                <a:spcPct val="0"/>
              </a:spcAft>
            </a:pPr>
            <a:r>
              <a:rPr lang="zh-CN" altLang="en-US" sz="1317" b="1">
                <a:solidFill>
                  <a:srgbClr val="FFFFFF"/>
                </a:solidFill>
                <a:latin typeface="微软雅黑" pitchFamily="34" charset="-122"/>
                <a:ea typeface="微软雅黑" pitchFamily="34" charset="-122"/>
              </a:rPr>
              <a:t>容</a:t>
            </a:r>
          </a:p>
        </p:txBody>
      </p:sp>
      <p:grpSp>
        <p:nvGrpSpPr>
          <p:cNvPr id="60441" name="Group 25"/>
          <p:cNvGrpSpPr>
            <a:grpSpLocks/>
          </p:cNvGrpSpPr>
          <p:nvPr/>
        </p:nvGrpSpPr>
        <p:grpSpPr bwMode="auto">
          <a:xfrm>
            <a:off x="3538746" y="3384020"/>
            <a:ext cx="1981400" cy="1761907"/>
            <a:chOff x="2336" y="2245"/>
            <a:chExt cx="1498" cy="1332"/>
          </a:xfrm>
        </p:grpSpPr>
        <p:sp>
          <p:nvSpPr>
            <p:cNvPr id="8" name="椭圆 7"/>
            <p:cNvSpPr>
              <a:spLocks noChangeArrowheads="1"/>
            </p:cNvSpPr>
            <p:nvPr/>
          </p:nvSpPr>
          <p:spPr bwMode="auto">
            <a:xfrm>
              <a:off x="2455" y="2354"/>
              <a:ext cx="1254" cy="1113"/>
            </a:xfrm>
            <a:prstGeom prst="ellipse">
              <a:avLst/>
            </a:prstGeom>
            <a:solidFill>
              <a:schemeClr val="bg1"/>
            </a:solidFill>
            <a:ln w="15875" algn="ctr">
              <a:noFill/>
              <a:round/>
              <a:headEnd/>
              <a:tailEnd/>
            </a:ln>
          </p:spPr>
          <p:txBody>
            <a:bodyPr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sp>
          <p:nvSpPr>
            <p:cNvPr id="5" name="椭圆 4"/>
            <p:cNvSpPr/>
            <p:nvPr/>
          </p:nvSpPr>
          <p:spPr>
            <a:xfrm>
              <a:off x="2336" y="2245"/>
              <a:ext cx="1498" cy="133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grpSp>
      <p:sp>
        <p:nvSpPr>
          <p:cNvPr id="29" name="Rectangle 11"/>
          <p:cNvSpPr>
            <a:spLocks noChangeArrowheads="1"/>
          </p:cNvSpPr>
          <p:nvPr/>
        </p:nvSpPr>
        <p:spPr bwMode="gray">
          <a:xfrm>
            <a:off x="3931443" y="3994715"/>
            <a:ext cx="1182568" cy="613373"/>
          </a:xfrm>
          <a:prstGeom prst="rect">
            <a:avLst/>
          </a:prstGeom>
          <a:noFill/>
          <a:ln w="9525">
            <a:noFill/>
            <a:miter lim="800000"/>
            <a:headEnd/>
            <a:tailEnd/>
          </a:ln>
        </p:spPr>
        <p:txBody>
          <a:bodyPr>
            <a:spAutoFit/>
          </a:bodyPr>
          <a:lstStyle/>
          <a:p>
            <a:pPr algn="ctr" defTabSz="909361" fontAlgn="base">
              <a:spcBef>
                <a:spcPct val="0"/>
              </a:spcBef>
              <a:spcAft>
                <a:spcPct val="0"/>
              </a:spcAft>
            </a:pPr>
            <a:r>
              <a:rPr lang="zh-CN" altLang="en-US" sz="3386" b="1">
                <a:solidFill>
                  <a:srgbClr val="00A800"/>
                </a:solidFill>
                <a:latin typeface="微软雅黑" pitchFamily="34" charset="-122"/>
                <a:ea typeface="微软雅黑" pitchFamily="34" charset="-122"/>
              </a:rPr>
              <a:t>标题</a:t>
            </a:r>
          </a:p>
        </p:txBody>
      </p:sp>
      <p:sp>
        <p:nvSpPr>
          <p:cNvPr id="59402" name="TextBox 59"/>
          <p:cNvSpPr txBox="1">
            <a:spLocks noChangeArrowheads="1"/>
          </p:cNvSpPr>
          <p:nvPr/>
        </p:nvSpPr>
        <p:spPr bwMode="auto">
          <a:xfrm>
            <a:off x="728653" y="1083089"/>
            <a:ext cx="2724984" cy="461665"/>
          </a:xfrm>
          <a:prstGeom prst="rect">
            <a:avLst/>
          </a:prstGeom>
          <a:noFill/>
          <a:ln w="9525">
            <a:noFill/>
            <a:miter lim="800000"/>
            <a:headEnd/>
            <a:tailEnd/>
          </a:ln>
        </p:spPr>
        <p:txBody>
          <a:bodyPr lIns="0" tIns="0" rIns="0" bIns="0">
            <a:spAutoFit/>
          </a:bodyPr>
          <a:lstStyle/>
          <a:p>
            <a:pPr algn="just" defTabSz="909361" fontAlgn="base">
              <a:lnSpc>
                <a:spcPts val="1223"/>
              </a:lnSpc>
              <a:spcBef>
                <a:spcPct val="0"/>
              </a:spcBef>
              <a:spcAft>
                <a:spcPct val="0"/>
              </a:spcAft>
            </a:pPr>
            <a:r>
              <a:rPr lang="zh-CN" altLang="en-US" sz="847">
                <a:solidFill>
                  <a:srgbClr val="808080"/>
                </a:solidFill>
                <a:latin typeface="Arial" charset="0"/>
                <a:ea typeface="微软雅黑" pitchFamily="34" charset="-122"/>
              </a:rPr>
              <a:t>请在此处添加您需要的文字内容请在此处添加您需要的文字内容请在此处添加您需要的文字内容请在此处添加您需要的文字内容请在此处添加您需要的文字内容</a:t>
            </a:r>
            <a:endParaRPr lang="en-US" altLang="zh-CN" sz="847">
              <a:solidFill>
                <a:srgbClr val="808080"/>
              </a:solidFill>
              <a:latin typeface="Arial" charset="0"/>
              <a:ea typeface="微软雅黑" pitchFamily="34" charset="-122"/>
            </a:endParaRPr>
          </a:p>
        </p:txBody>
      </p:sp>
      <p:sp>
        <p:nvSpPr>
          <p:cNvPr id="2049" name="矩形 2048"/>
          <p:cNvSpPr/>
          <p:nvPr/>
        </p:nvSpPr>
        <p:spPr>
          <a:xfrm>
            <a:off x="539025" y="1101006"/>
            <a:ext cx="120944" cy="10750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grpSp>
        <p:nvGrpSpPr>
          <p:cNvPr id="60460" name="Group 44"/>
          <p:cNvGrpSpPr>
            <a:grpSpLocks/>
          </p:cNvGrpSpPr>
          <p:nvPr/>
        </p:nvGrpSpPr>
        <p:grpSpPr bwMode="auto">
          <a:xfrm>
            <a:off x="2336767" y="1690797"/>
            <a:ext cx="1218404" cy="1218404"/>
            <a:chOff x="885" y="2064"/>
            <a:chExt cx="998" cy="998"/>
          </a:xfrm>
        </p:grpSpPr>
        <p:sp>
          <p:nvSpPr>
            <p:cNvPr id="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sp>
          <p:nvSpPr>
            <p:cNvPr id="64539" name="AutoShape 4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sp>
        <p:nvSpPr>
          <p:cNvPr id="4" name="TextBox 22"/>
          <p:cNvSpPr txBox="1">
            <a:spLocks noChangeArrowheads="1"/>
          </p:cNvSpPr>
          <p:nvPr/>
        </p:nvSpPr>
        <p:spPr bwMode="auto">
          <a:xfrm>
            <a:off x="2539835" y="2096932"/>
            <a:ext cx="891405" cy="511997"/>
          </a:xfrm>
          <a:prstGeom prst="rect">
            <a:avLst/>
          </a:prstGeom>
          <a:noFill/>
          <a:ln w="9525">
            <a:noFill/>
            <a:miter lim="800000"/>
            <a:headEnd/>
            <a:tailEnd/>
          </a:ln>
        </p:spPr>
        <p:txBody>
          <a:bodyPr lIns="105601" tIns="52799" rIns="105601" bIns="52799">
            <a:spAutoFit/>
          </a:bodyPr>
          <a:lstStyle/>
          <a:p>
            <a:pPr algn="ctr" defTabSz="909361" fontAlgn="base">
              <a:spcBef>
                <a:spcPct val="0"/>
              </a:spcBef>
              <a:spcAft>
                <a:spcPct val="0"/>
              </a:spcAft>
            </a:pPr>
            <a:r>
              <a:rPr lang="zh-CN" altLang="en-US" sz="1317" b="1">
                <a:solidFill>
                  <a:srgbClr val="FFFFFF"/>
                </a:solidFill>
                <a:latin typeface="微软雅黑" pitchFamily="34" charset="-122"/>
                <a:ea typeface="微软雅黑" pitchFamily="34" charset="-122"/>
              </a:rPr>
              <a:t>标题内</a:t>
            </a:r>
          </a:p>
          <a:p>
            <a:pPr algn="ctr" defTabSz="909361" fontAlgn="base">
              <a:spcBef>
                <a:spcPct val="0"/>
              </a:spcBef>
              <a:spcAft>
                <a:spcPct val="0"/>
              </a:spcAft>
            </a:pPr>
            <a:r>
              <a:rPr lang="zh-CN" altLang="en-US" sz="1317" b="1">
                <a:solidFill>
                  <a:srgbClr val="FFFFFF"/>
                </a:solidFill>
                <a:latin typeface="微软雅黑" pitchFamily="34" charset="-122"/>
                <a:ea typeface="微软雅黑" pitchFamily="34" charset="-122"/>
              </a:rPr>
              <a:t>容</a:t>
            </a:r>
          </a:p>
        </p:txBody>
      </p:sp>
      <p:grpSp>
        <p:nvGrpSpPr>
          <p:cNvPr id="60464" name="Group 48"/>
          <p:cNvGrpSpPr>
            <a:grpSpLocks/>
          </p:cNvGrpSpPr>
          <p:nvPr/>
        </p:nvGrpSpPr>
        <p:grpSpPr bwMode="auto">
          <a:xfrm>
            <a:off x="4029990" y="945719"/>
            <a:ext cx="1218404" cy="1218404"/>
            <a:chOff x="885" y="2064"/>
            <a:chExt cx="998" cy="998"/>
          </a:xfrm>
        </p:grpSpPr>
        <p:sp>
          <p:nvSpPr>
            <p:cNvPr id="6"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sp>
          <p:nvSpPr>
            <p:cNvPr id="64537" name="AutoShape 50"/>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sp>
        <p:nvSpPr>
          <p:cNvPr id="7" name="TextBox 22"/>
          <p:cNvSpPr txBox="1">
            <a:spLocks noChangeArrowheads="1"/>
          </p:cNvSpPr>
          <p:nvPr/>
        </p:nvSpPr>
        <p:spPr bwMode="auto">
          <a:xfrm>
            <a:off x="4222605" y="1351854"/>
            <a:ext cx="891406" cy="511997"/>
          </a:xfrm>
          <a:prstGeom prst="rect">
            <a:avLst/>
          </a:prstGeom>
          <a:noFill/>
          <a:ln w="9525">
            <a:noFill/>
            <a:miter lim="800000"/>
            <a:headEnd/>
            <a:tailEnd/>
          </a:ln>
        </p:spPr>
        <p:txBody>
          <a:bodyPr lIns="105601" tIns="52799" rIns="105601" bIns="52799">
            <a:spAutoFit/>
          </a:bodyPr>
          <a:lstStyle/>
          <a:p>
            <a:pPr algn="ctr" defTabSz="909361" fontAlgn="base">
              <a:spcBef>
                <a:spcPct val="0"/>
              </a:spcBef>
              <a:spcAft>
                <a:spcPct val="0"/>
              </a:spcAft>
            </a:pPr>
            <a:r>
              <a:rPr lang="zh-CN" altLang="en-US" sz="1317" b="1">
                <a:solidFill>
                  <a:srgbClr val="FFFFFF"/>
                </a:solidFill>
                <a:latin typeface="微软雅黑" pitchFamily="34" charset="-122"/>
                <a:ea typeface="微软雅黑" pitchFamily="34" charset="-122"/>
              </a:rPr>
              <a:t>标题内</a:t>
            </a:r>
          </a:p>
          <a:p>
            <a:pPr algn="ctr" defTabSz="909361" fontAlgn="base">
              <a:spcBef>
                <a:spcPct val="0"/>
              </a:spcBef>
              <a:spcAft>
                <a:spcPct val="0"/>
              </a:spcAft>
            </a:pPr>
            <a:r>
              <a:rPr lang="zh-CN" altLang="en-US" sz="1317" b="1">
                <a:solidFill>
                  <a:srgbClr val="FFFFFF"/>
                </a:solidFill>
                <a:latin typeface="微软雅黑" pitchFamily="34" charset="-122"/>
                <a:ea typeface="微软雅黑" pitchFamily="34" charset="-122"/>
              </a:rPr>
              <a:t>容</a:t>
            </a:r>
          </a:p>
        </p:txBody>
      </p:sp>
      <p:grpSp>
        <p:nvGrpSpPr>
          <p:cNvPr id="60468" name="Group 52"/>
          <p:cNvGrpSpPr>
            <a:grpSpLocks/>
          </p:cNvGrpSpPr>
          <p:nvPr/>
        </p:nvGrpSpPr>
        <p:grpSpPr bwMode="auto">
          <a:xfrm>
            <a:off x="5656021" y="1556414"/>
            <a:ext cx="1218404" cy="1218404"/>
            <a:chOff x="885" y="2064"/>
            <a:chExt cx="998" cy="998"/>
          </a:xfrm>
        </p:grpSpPr>
        <p:sp>
          <p:nvSpPr>
            <p:cNvPr id="9"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sp>
          <p:nvSpPr>
            <p:cNvPr id="64535" name="AutoShape 54"/>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sp>
        <p:nvSpPr>
          <p:cNvPr id="10" name="TextBox 22"/>
          <p:cNvSpPr txBox="1">
            <a:spLocks noChangeArrowheads="1"/>
          </p:cNvSpPr>
          <p:nvPr/>
        </p:nvSpPr>
        <p:spPr bwMode="auto">
          <a:xfrm>
            <a:off x="5848637" y="1962550"/>
            <a:ext cx="891405" cy="511997"/>
          </a:xfrm>
          <a:prstGeom prst="rect">
            <a:avLst/>
          </a:prstGeom>
          <a:noFill/>
          <a:ln w="9525">
            <a:noFill/>
            <a:miter lim="800000"/>
            <a:headEnd/>
            <a:tailEnd/>
          </a:ln>
        </p:spPr>
        <p:txBody>
          <a:bodyPr lIns="105601" tIns="52799" rIns="105601" bIns="52799">
            <a:spAutoFit/>
          </a:bodyPr>
          <a:lstStyle/>
          <a:p>
            <a:pPr algn="ctr" defTabSz="909361" fontAlgn="base">
              <a:spcBef>
                <a:spcPct val="0"/>
              </a:spcBef>
              <a:spcAft>
                <a:spcPct val="0"/>
              </a:spcAft>
            </a:pPr>
            <a:r>
              <a:rPr lang="zh-CN" altLang="en-US" sz="1317" b="1">
                <a:solidFill>
                  <a:srgbClr val="FFFFFF"/>
                </a:solidFill>
                <a:latin typeface="微软雅黑" pitchFamily="34" charset="-122"/>
                <a:ea typeface="微软雅黑" pitchFamily="34" charset="-122"/>
              </a:rPr>
              <a:t>标题内</a:t>
            </a:r>
          </a:p>
          <a:p>
            <a:pPr algn="ctr" defTabSz="909361" fontAlgn="base">
              <a:spcBef>
                <a:spcPct val="0"/>
              </a:spcBef>
              <a:spcAft>
                <a:spcPct val="0"/>
              </a:spcAft>
            </a:pPr>
            <a:r>
              <a:rPr lang="zh-CN" altLang="en-US" sz="1317" b="1">
                <a:solidFill>
                  <a:srgbClr val="FFFFFF"/>
                </a:solidFill>
                <a:latin typeface="微软雅黑" pitchFamily="34" charset="-122"/>
                <a:ea typeface="微软雅黑" pitchFamily="34" charset="-122"/>
              </a:rPr>
              <a:t>容</a:t>
            </a:r>
          </a:p>
        </p:txBody>
      </p:sp>
      <p:grpSp>
        <p:nvGrpSpPr>
          <p:cNvPr id="60472" name="Group 56"/>
          <p:cNvGrpSpPr>
            <a:grpSpLocks/>
          </p:cNvGrpSpPr>
          <p:nvPr/>
        </p:nvGrpSpPr>
        <p:grpSpPr bwMode="auto">
          <a:xfrm>
            <a:off x="6401099" y="3249637"/>
            <a:ext cx="1218404" cy="1218404"/>
            <a:chOff x="885" y="2064"/>
            <a:chExt cx="998" cy="998"/>
          </a:xfrm>
        </p:grpSpPr>
        <p:sp>
          <p:nvSpPr>
            <p:cNvPr id="1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sp>
          <p:nvSpPr>
            <p:cNvPr id="64533" name="AutoShape 58"/>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sp>
        <p:nvSpPr>
          <p:cNvPr id="11" name="TextBox 22"/>
          <p:cNvSpPr txBox="1">
            <a:spLocks noChangeArrowheads="1"/>
          </p:cNvSpPr>
          <p:nvPr/>
        </p:nvSpPr>
        <p:spPr bwMode="auto">
          <a:xfrm>
            <a:off x="6592222" y="3655772"/>
            <a:ext cx="891405" cy="511997"/>
          </a:xfrm>
          <a:prstGeom prst="rect">
            <a:avLst/>
          </a:prstGeom>
          <a:noFill/>
          <a:ln w="9525">
            <a:noFill/>
            <a:miter lim="800000"/>
            <a:headEnd/>
            <a:tailEnd/>
          </a:ln>
        </p:spPr>
        <p:txBody>
          <a:bodyPr lIns="105601" tIns="52799" rIns="105601" bIns="52799">
            <a:spAutoFit/>
          </a:bodyPr>
          <a:lstStyle/>
          <a:p>
            <a:pPr algn="ctr" defTabSz="909361" fontAlgn="base">
              <a:spcBef>
                <a:spcPct val="0"/>
              </a:spcBef>
              <a:spcAft>
                <a:spcPct val="0"/>
              </a:spcAft>
            </a:pPr>
            <a:r>
              <a:rPr lang="zh-CN" altLang="en-US" sz="1317" b="1">
                <a:solidFill>
                  <a:srgbClr val="FFFFFF"/>
                </a:solidFill>
                <a:latin typeface="微软雅黑" pitchFamily="34" charset="-122"/>
                <a:ea typeface="微软雅黑" pitchFamily="34" charset="-122"/>
              </a:rPr>
              <a:t>标题内</a:t>
            </a:r>
          </a:p>
          <a:p>
            <a:pPr algn="ctr" defTabSz="909361" fontAlgn="base">
              <a:spcBef>
                <a:spcPct val="0"/>
              </a:spcBef>
              <a:spcAft>
                <a:spcPct val="0"/>
              </a:spcAft>
            </a:pPr>
            <a:r>
              <a:rPr lang="zh-CN" altLang="en-US" sz="1317" b="1">
                <a:solidFill>
                  <a:srgbClr val="FFFFFF"/>
                </a:solidFill>
                <a:latin typeface="微软雅黑" pitchFamily="34" charset="-122"/>
                <a:ea typeface="微软雅黑" pitchFamily="34" charset="-122"/>
              </a:rPr>
              <a:t>容</a:t>
            </a:r>
          </a:p>
        </p:txBody>
      </p:sp>
    </p:spTree>
    <p:extLst>
      <p:ext uri="{BB962C8B-B14F-4D97-AF65-F5344CB8AC3E}">
        <p14:creationId xmlns:p14="http://schemas.microsoft.com/office/powerpoint/2010/main" val="3246079364"/>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left)">
                                      <p:cBhvr>
                                        <p:cTn id="7" dur="500"/>
                                        <p:tgtEl>
                                          <p:spTgt spid="20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9402"/>
                                        </p:tgtEl>
                                        <p:attrNameLst>
                                          <p:attrName>style.visibility</p:attrName>
                                        </p:attrNameLst>
                                      </p:cBhvr>
                                      <p:to>
                                        <p:strVal val="visible"/>
                                      </p:to>
                                    </p:set>
                                    <p:animEffect transition="in" filter="wipe(left)">
                                      <p:cBhvr>
                                        <p:cTn id="10" dur="500"/>
                                        <p:tgtEl>
                                          <p:spTgt spid="5940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60441"/>
                                        </p:tgtEl>
                                        <p:attrNameLst>
                                          <p:attrName>style.visibility</p:attrName>
                                        </p:attrNameLst>
                                      </p:cBhvr>
                                      <p:to>
                                        <p:strVal val="visible"/>
                                      </p:to>
                                    </p:set>
                                    <p:animEffect transition="in" filter="fade">
                                      <p:cBhvr>
                                        <p:cTn id="14" dur="1000"/>
                                        <p:tgtEl>
                                          <p:spTgt spid="60441"/>
                                        </p:tgtEl>
                                      </p:cBhvr>
                                    </p:animEffect>
                                    <p:anim calcmode="lin" valueType="num">
                                      <p:cBhvr>
                                        <p:cTn id="15" dur="1000" fill="hold"/>
                                        <p:tgtEl>
                                          <p:spTgt spid="60441"/>
                                        </p:tgtEl>
                                        <p:attrNameLst>
                                          <p:attrName>ppt_x</p:attrName>
                                        </p:attrNameLst>
                                      </p:cBhvr>
                                      <p:tavLst>
                                        <p:tav tm="0">
                                          <p:val>
                                            <p:strVal val="#ppt_x"/>
                                          </p:val>
                                        </p:tav>
                                        <p:tav tm="100000">
                                          <p:val>
                                            <p:strVal val="#ppt_x"/>
                                          </p:val>
                                        </p:tav>
                                      </p:tavLst>
                                    </p:anim>
                                    <p:anim calcmode="lin" valueType="num">
                                      <p:cBhvr>
                                        <p:cTn id="16" dur="1000" fill="hold"/>
                                        <p:tgtEl>
                                          <p:spTgt spid="604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2048"/>
                                        </p:tgtEl>
                                        <p:attrNameLst>
                                          <p:attrName>style.visibility</p:attrName>
                                        </p:attrNameLst>
                                      </p:cBhvr>
                                      <p:to>
                                        <p:strVal val="visible"/>
                                      </p:to>
                                    </p:set>
                                    <p:animEffect transition="in" filter="wipe(down)">
                                      <p:cBhvr>
                                        <p:cTn id="25" dur="500"/>
                                        <p:tgtEl>
                                          <p:spTgt spid="2048"/>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4"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par>
                          <p:cTn id="38" fill="hold">
                            <p:stCondLst>
                              <p:cond delay="2000"/>
                            </p:stCondLst>
                            <p:childTnLst>
                              <p:par>
                                <p:cTn id="39" presetID="53" presetClass="entr" presetSubtype="0" fill="hold" nodeType="afterEffect">
                                  <p:stCondLst>
                                    <p:cond delay="0"/>
                                  </p:stCondLst>
                                  <p:childTnLst>
                                    <p:set>
                                      <p:cBhvr>
                                        <p:cTn id="40" dur="1" fill="hold">
                                          <p:stCondLst>
                                            <p:cond delay="0"/>
                                          </p:stCondLst>
                                        </p:cTn>
                                        <p:tgtEl>
                                          <p:spTgt spid="60445"/>
                                        </p:tgtEl>
                                        <p:attrNameLst>
                                          <p:attrName>style.visibility</p:attrName>
                                        </p:attrNameLst>
                                      </p:cBhvr>
                                      <p:to>
                                        <p:strVal val="visible"/>
                                      </p:to>
                                    </p:set>
                                    <p:anim calcmode="lin" valueType="num">
                                      <p:cBhvr>
                                        <p:cTn id="41" dur="500" fill="hold"/>
                                        <p:tgtEl>
                                          <p:spTgt spid="60445"/>
                                        </p:tgtEl>
                                        <p:attrNameLst>
                                          <p:attrName>ppt_w</p:attrName>
                                        </p:attrNameLst>
                                      </p:cBhvr>
                                      <p:tavLst>
                                        <p:tav tm="0">
                                          <p:val>
                                            <p:fltVal val="0"/>
                                          </p:val>
                                        </p:tav>
                                        <p:tav tm="100000">
                                          <p:val>
                                            <p:strVal val="#ppt_w"/>
                                          </p:val>
                                        </p:tav>
                                      </p:tavLst>
                                    </p:anim>
                                    <p:anim calcmode="lin" valueType="num">
                                      <p:cBhvr>
                                        <p:cTn id="42" dur="500" fill="hold"/>
                                        <p:tgtEl>
                                          <p:spTgt spid="60445"/>
                                        </p:tgtEl>
                                        <p:attrNameLst>
                                          <p:attrName>ppt_h</p:attrName>
                                        </p:attrNameLst>
                                      </p:cBhvr>
                                      <p:tavLst>
                                        <p:tav tm="0">
                                          <p:val>
                                            <p:fltVal val="0"/>
                                          </p:val>
                                        </p:tav>
                                        <p:tav tm="100000">
                                          <p:val>
                                            <p:strVal val="#ppt_h"/>
                                          </p:val>
                                        </p:tav>
                                      </p:tavLst>
                                    </p:anim>
                                    <p:animEffect transition="in" filter="fade">
                                      <p:cBhvr>
                                        <p:cTn id="43" dur="500"/>
                                        <p:tgtEl>
                                          <p:spTgt spid="60445"/>
                                        </p:tgtEl>
                                      </p:cBhvr>
                                    </p:animEffect>
                                  </p:childTnLst>
                                </p:cTn>
                              </p:par>
                            </p:childTnLst>
                          </p:cTn>
                        </p:par>
                        <p:par>
                          <p:cTn id="44" fill="hold">
                            <p:stCondLst>
                              <p:cond delay="2500"/>
                            </p:stCondLst>
                            <p:childTnLst>
                              <p:par>
                                <p:cTn id="45" presetID="53"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3000"/>
                            </p:stCondLst>
                            <p:childTnLst>
                              <p:par>
                                <p:cTn id="51" presetID="53" presetClass="entr" presetSubtype="0" fill="hold" nodeType="afterEffect">
                                  <p:stCondLst>
                                    <p:cond delay="0"/>
                                  </p:stCondLst>
                                  <p:childTnLst>
                                    <p:set>
                                      <p:cBhvr>
                                        <p:cTn id="52" dur="1" fill="hold">
                                          <p:stCondLst>
                                            <p:cond delay="0"/>
                                          </p:stCondLst>
                                        </p:cTn>
                                        <p:tgtEl>
                                          <p:spTgt spid="60460"/>
                                        </p:tgtEl>
                                        <p:attrNameLst>
                                          <p:attrName>style.visibility</p:attrName>
                                        </p:attrNameLst>
                                      </p:cBhvr>
                                      <p:to>
                                        <p:strVal val="visible"/>
                                      </p:to>
                                    </p:set>
                                    <p:anim calcmode="lin" valueType="num">
                                      <p:cBhvr>
                                        <p:cTn id="53" dur="500" fill="hold"/>
                                        <p:tgtEl>
                                          <p:spTgt spid="60460"/>
                                        </p:tgtEl>
                                        <p:attrNameLst>
                                          <p:attrName>ppt_w</p:attrName>
                                        </p:attrNameLst>
                                      </p:cBhvr>
                                      <p:tavLst>
                                        <p:tav tm="0">
                                          <p:val>
                                            <p:fltVal val="0"/>
                                          </p:val>
                                        </p:tav>
                                        <p:tav tm="100000">
                                          <p:val>
                                            <p:strVal val="#ppt_w"/>
                                          </p:val>
                                        </p:tav>
                                      </p:tavLst>
                                    </p:anim>
                                    <p:anim calcmode="lin" valueType="num">
                                      <p:cBhvr>
                                        <p:cTn id="54" dur="500" fill="hold"/>
                                        <p:tgtEl>
                                          <p:spTgt spid="60460"/>
                                        </p:tgtEl>
                                        <p:attrNameLst>
                                          <p:attrName>ppt_h</p:attrName>
                                        </p:attrNameLst>
                                      </p:cBhvr>
                                      <p:tavLst>
                                        <p:tav tm="0">
                                          <p:val>
                                            <p:fltVal val="0"/>
                                          </p:val>
                                        </p:tav>
                                        <p:tav tm="100000">
                                          <p:val>
                                            <p:strVal val="#ppt_h"/>
                                          </p:val>
                                        </p:tav>
                                      </p:tavLst>
                                    </p:anim>
                                    <p:animEffect transition="in" filter="fade">
                                      <p:cBhvr>
                                        <p:cTn id="55" dur="500"/>
                                        <p:tgtEl>
                                          <p:spTgt spid="60460"/>
                                        </p:tgtEl>
                                      </p:cBhvr>
                                    </p:animEffect>
                                  </p:childTnLst>
                                </p:cTn>
                              </p:par>
                            </p:childTnLst>
                          </p:cTn>
                        </p:par>
                        <p:par>
                          <p:cTn id="56" fill="hold">
                            <p:stCondLst>
                              <p:cond delay="3500"/>
                            </p:stCondLst>
                            <p:childTnLst>
                              <p:par>
                                <p:cTn id="57" presetID="53"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4000"/>
                            </p:stCondLst>
                            <p:childTnLst>
                              <p:par>
                                <p:cTn id="63" presetID="53" presetClass="entr" presetSubtype="0" fill="hold" nodeType="afterEffect">
                                  <p:stCondLst>
                                    <p:cond delay="0"/>
                                  </p:stCondLst>
                                  <p:childTnLst>
                                    <p:set>
                                      <p:cBhvr>
                                        <p:cTn id="64" dur="1" fill="hold">
                                          <p:stCondLst>
                                            <p:cond delay="0"/>
                                          </p:stCondLst>
                                        </p:cTn>
                                        <p:tgtEl>
                                          <p:spTgt spid="60464"/>
                                        </p:tgtEl>
                                        <p:attrNameLst>
                                          <p:attrName>style.visibility</p:attrName>
                                        </p:attrNameLst>
                                      </p:cBhvr>
                                      <p:to>
                                        <p:strVal val="visible"/>
                                      </p:to>
                                    </p:set>
                                    <p:anim calcmode="lin" valueType="num">
                                      <p:cBhvr>
                                        <p:cTn id="65" dur="500" fill="hold"/>
                                        <p:tgtEl>
                                          <p:spTgt spid="60464"/>
                                        </p:tgtEl>
                                        <p:attrNameLst>
                                          <p:attrName>ppt_w</p:attrName>
                                        </p:attrNameLst>
                                      </p:cBhvr>
                                      <p:tavLst>
                                        <p:tav tm="0">
                                          <p:val>
                                            <p:fltVal val="0"/>
                                          </p:val>
                                        </p:tav>
                                        <p:tav tm="100000">
                                          <p:val>
                                            <p:strVal val="#ppt_w"/>
                                          </p:val>
                                        </p:tav>
                                      </p:tavLst>
                                    </p:anim>
                                    <p:anim calcmode="lin" valueType="num">
                                      <p:cBhvr>
                                        <p:cTn id="66" dur="500" fill="hold"/>
                                        <p:tgtEl>
                                          <p:spTgt spid="60464"/>
                                        </p:tgtEl>
                                        <p:attrNameLst>
                                          <p:attrName>ppt_h</p:attrName>
                                        </p:attrNameLst>
                                      </p:cBhvr>
                                      <p:tavLst>
                                        <p:tav tm="0">
                                          <p:val>
                                            <p:fltVal val="0"/>
                                          </p:val>
                                        </p:tav>
                                        <p:tav tm="100000">
                                          <p:val>
                                            <p:strVal val="#ppt_h"/>
                                          </p:val>
                                        </p:tav>
                                      </p:tavLst>
                                    </p:anim>
                                    <p:animEffect transition="in" filter="fade">
                                      <p:cBhvr>
                                        <p:cTn id="67" dur="500"/>
                                        <p:tgtEl>
                                          <p:spTgt spid="60464"/>
                                        </p:tgtEl>
                                      </p:cBhvr>
                                    </p:animEffect>
                                  </p:childTnLst>
                                </p:cTn>
                              </p:par>
                            </p:childTnLst>
                          </p:cTn>
                        </p:par>
                        <p:par>
                          <p:cTn id="68" fill="hold">
                            <p:stCondLst>
                              <p:cond delay="4500"/>
                            </p:stCondLst>
                            <p:childTnLst>
                              <p:par>
                                <p:cTn id="69" presetID="53"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000"/>
                            </p:stCondLst>
                            <p:childTnLst>
                              <p:par>
                                <p:cTn id="75" presetID="53" presetClass="entr" presetSubtype="0" fill="hold" nodeType="afterEffect">
                                  <p:stCondLst>
                                    <p:cond delay="0"/>
                                  </p:stCondLst>
                                  <p:childTnLst>
                                    <p:set>
                                      <p:cBhvr>
                                        <p:cTn id="76" dur="1" fill="hold">
                                          <p:stCondLst>
                                            <p:cond delay="0"/>
                                          </p:stCondLst>
                                        </p:cTn>
                                        <p:tgtEl>
                                          <p:spTgt spid="60468"/>
                                        </p:tgtEl>
                                        <p:attrNameLst>
                                          <p:attrName>style.visibility</p:attrName>
                                        </p:attrNameLst>
                                      </p:cBhvr>
                                      <p:to>
                                        <p:strVal val="visible"/>
                                      </p:to>
                                    </p:set>
                                    <p:anim calcmode="lin" valueType="num">
                                      <p:cBhvr>
                                        <p:cTn id="77" dur="500" fill="hold"/>
                                        <p:tgtEl>
                                          <p:spTgt spid="60468"/>
                                        </p:tgtEl>
                                        <p:attrNameLst>
                                          <p:attrName>ppt_w</p:attrName>
                                        </p:attrNameLst>
                                      </p:cBhvr>
                                      <p:tavLst>
                                        <p:tav tm="0">
                                          <p:val>
                                            <p:fltVal val="0"/>
                                          </p:val>
                                        </p:tav>
                                        <p:tav tm="100000">
                                          <p:val>
                                            <p:strVal val="#ppt_w"/>
                                          </p:val>
                                        </p:tav>
                                      </p:tavLst>
                                    </p:anim>
                                    <p:anim calcmode="lin" valueType="num">
                                      <p:cBhvr>
                                        <p:cTn id="78" dur="500" fill="hold"/>
                                        <p:tgtEl>
                                          <p:spTgt spid="60468"/>
                                        </p:tgtEl>
                                        <p:attrNameLst>
                                          <p:attrName>ppt_h</p:attrName>
                                        </p:attrNameLst>
                                      </p:cBhvr>
                                      <p:tavLst>
                                        <p:tav tm="0">
                                          <p:val>
                                            <p:fltVal val="0"/>
                                          </p:val>
                                        </p:tav>
                                        <p:tav tm="100000">
                                          <p:val>
                                            <p:strVal val="#ppt_h"/>
                                          </p:val>
                                        </p:tav>
                                      </p:tavLst>
                                    </p:anim>
                                    <p:animEffect transition="in" filter="fade">
                                      <p:cBhvr>
                                        <p:cTn id="79" dur="500"/>
                                        <p:tgtEl>
                                          <p:spTgt spid="60468"/>
                                        </p:tgtEl>
                                      </p:cBhvr>
                                    </p:animEffect>
                                  </p:childTnLst>
                                </p:cTn>
                              </p:par>
                            </p:childTnLst>
                          </p:cTn>
                        </p:par>
                        <p:par>
                          <p:cTn id="80" fill="hold">
                            <p:stCondLst>
                              <p:cond delay="5500"/>
                            </p:stCondLst>
                            <p:childTnLst>
                              <p:par>
                                <p:cTn id="81" presetID="53"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6000"/>
                            </p:stCondLst>
                            <p:childTnLst>
                              <p:par>
                                <p:cTn id="87" presetID="53" presetClass="entr" presetSubtype="0" fill="hold" nodeType="afterEffect">
                                  <p:stCondLst>
                                    <p:cond delay="0"/>
                                  </p:stCondLst>
                                  <p:childTnLst>
                                    <p:set>
                                      <p:cBhvr>
                                        <p:cTn id="88" dur="1" fill="hold">
                                          <p:stCondLst>
                                            <p:cond delay="0"/>
                                          </p:stCondLst>
                                        </p:cTn>
                                        <p:tgtEl>
                                          <p:spTgt spid="60472"/>
                                        </p:tgtEl>
                                        <p:attrNameLst>
                                          <p:attrName>style.visibility</p:attrName>
                                        </p:attrNameLst>
                                      </p:cBhvr>
                                      <p:to>
                                        <p:strVal val="visible"/>
                                      </p:to>
                                    </p:set>
                                    <p:anim calcmode="lin" valueType="num">
                                      <p:cBhvr>
                                        <p:cTn id="89" dur="500" fill="hold"/>
                                        <p:tgtEl>
                                          <p:spTgt spid="60472"/>
                                        </p:tgtEl>
                                        <p:attrNameLst>
                                          <p:attrName>ppt_w</p:attrName>
                                        </p:attrNameLst>
                                      </p:cBhvr>
                                      <p:tavLst>
                                        <p:tav tm="0">
                                          <p:val>
                                            <p:fltVal val="0"/>
                                          </p:val>
                                        </p:tav>
                                        <p:tav tm="100000">
                                          <p:val>
                                            <p:strVal val="#ppt_w"/>
                                          </p:val>
                                        </p:tav>
                                      </p:tavLst>
                                    </p:anim>
                                    <p:anim calcmode="lin" valueType="num">
                                      <p:cBhvr>
                                        <p:cTn id="90" dur="500" fill="hold"/>
                                        <p:tgtEl>
                                          <p:spTgt spid="60472"/>
                                        </p:tgtEl>
                                        <p:attrNameLst>
                                          <p:attrName>ppt_h</p:attrName>
                                        </p:attrNameLst>
                                      </p:cBhvr>
                                      <p:tavLst>
                                        <p:tav tm="0">
                                          <p:val>
                                            <p:fltVal val="0"/>
                                          </p:val>
                                        </p:tav>
                                        <p:tav tm="100000">
                                          <p:val>
                                            <p:strVal val="#ppt_h"/>
                                          </p:val>
                                        </p:tav>
                                      </p:tavLst>
                                    </p:anim>
                                    <p:animEffect transition="in" filter="fade">
                                      <p:cBhvr>
                                        <p:cTn id="91" dur="500"/>
                                        <p:tgtEl>
                                          <p:spTgt spid="60472"/>
                                        </p:tgtEl>
                                      </p:cBhvr>
                                    </p:animEffect>
                                  </p:childTnLst>
                                </p:cTn>
                              </p:par>
                            </p:childTnLst>
                          </p:cTn>
                        </p:par>
                        <p:par>
                          <p:cTn id="92" fill="hold">
                            <p:stCondLst>
                              <p:cond delay="6500"/>
                            </p:stCondLst>
                            <p:childTnLst>
                              <p:par>
                                <p:cTn id="93" presetID="53" presetClass="entr" presetSubtype="0"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59402" grpId="0"/>
      <p:bldP spid="2049" grpId="0" animBg="1"/>
      <p:bldP spid="4" grpId="0"/>
      <p:bldP spid="7" grpId="0"/>
      <p:bldP spid="10"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矩形 4"/>
          <p:cNvSpPr>
            <a:spLocks noChangeArrowheads="1"/>
          </p:cNvSpPr>
          <p:nvPr/>
        </p:nvSpPr>
        <p:spPr bwMode="auto">
          <a:xfrm>
            <a:off x="2995242" y="1541483"/>
            <a:ext cx="1554361" cy="2094877"/>
          </a:xfrm>
          <a:custGeom>
            <a:avLst/>
            <a:gdLst>
              <a:gd name="T0" fmla="*/ 0 w 2071340"/>
              <a:gd name="T1" fmla="*/ 0 h 2828404"/>
              <a:gd name="T2" fmla="*/ 0 60000 65536"/>
              <a:gd name="T3" fmla="*/ 0 w 2071340"/>
              <a:gd name="T4" fmla="*/ 0 h 2828404"/>
              <a:gd name="T5" fmla="*/ 2071340 w 2071340"/>
              <a:gd name="T6" fmla="*/ 2828404 h 2828404"/>
            </a:gdLst>
            <a:ahLst/>
            <a:cxnLst>
              <a:cxn ang="T2">
                <a:pos x="T0" y="T1"/>
              </a:cxn>
            </a:cxnLst>
            <a:rect l="T3" t="T4" r="T5" b="T6"/>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tx2"/>
          </a:solidFill>
          <a:ln w="3175">
            <a:solidFill>
              <a:srgbClr val="EAEAEA"/>
            </a:solidFill>
            <a:bevel/>
            <a:headEnd/>
            <a:tailEnd/>
          </a:ln>
        </p:spPr>
        <p:txBody>
          <a:bodyPr lIns="335978" tIns="34136" rIns="335978" bIns="34136" anchor="ctr"/>
          <a:lstStyle/>
          <a:p>
            <a:pPr algn="ctr" defTabSz="682394" fontAlgn="base">
              <a:lnSpc>
                <a:spcPct val="150000"/>
              </a:lnSpc>
              <a:spcBef>
                <a:spcPct val="0"/>
              </a:spcBef>
              <a:spcAft>
                <a:spcPct val="0"/>
              </a:spcAft>
            </a:pPr>
            <a:r>
              <a:rPr lang="zh-CN" altLang="en-US" sz="941">
                <a:solidFill>
                  <a:srgbClr val="FFFFFF"/>
                </a:solidFill>
                <a:latin typeface="微软雅黑" pitchFamily="34" charset="-122"/>
                <a:ea typeface="造字工房悦黑体验版常规体" pitchFamily="50" charset="-122"/>
                <a:sym typeface="微软雅黑" pitchFamily="34" charset="-122"/>
              </a:rPr>
              <a:t>添加文本</a:t>
            </a:r>
            <a:endParaRPr lang="en-US" sz="941">
              <a:solidFill>
                <a:srgbClr val="FFFFFF"/>
              </a:solidFill>
              <a:latin typeface="微软雅黑" pitchFamily="34" charset="-122"/>
              <a:ea typeface="造字工房悦黑体验版常规体" pitchFamily="50" charset="-122"/>
              <a:sym typeface="微软雅黑" pitchFamily="34" charset="-122"/>
            </a:endParaRPr>
          </a:p>
          <a:p>
            <a:pPr algn="ctr" defTabSz="682394" fontAlgn="base">
              <a:lnSpc>
                <a:spcPct val="150000"/>
              </a:lnSpc>
              <a:spcBef>
                <a:spcPct val="0"/>
              </a:spcBef>
              <a:spcAft>
                <a:spcPct val="0"/>
              </a:spcAft>
            </a:pPr>
            <a:r>
              <a:rPr lang="zh-CN" altLang="en-US" sz="941">
                <a:solidFill>
                  <a:srgbClr val="FFFFFF"/>
                </a:solidFill>
                <a:latin typeface="微软雅黑" pitchFamily="34" charset="-122"/>
                <a:ea typeface="造字工房悦黑体验版常规体" pitchFamily="50" charset="-122"/>
                <a:sym typeface="微软雅黑" pitchFamily="34" charset="-122"/>
              </a:rPr>
              <a:t>添加文本</a:t>
            </a:r>
          </a:p>
          <a:p>
            <a:pPr algn="ctr" defTabSz="682394" fontAlgn="base">
              <a:lnSpc>
                <a:spcPct val="150000"/>
              </a:lnSpc>
              <a:spcBef>
                <a:spcPct val="0"/>
              </a:spcBef>
              <a:spcAft>
                <a:spcPct val="0"/>
              </a:spcAft>
            </a:pPr>
            <a:r>
              <a:rPr lang="zh-CN" altLang="en-US" sz="941">
                <a:solidFill>
                  <a:srgbClr val="FFFFFF"/>
                </a:solidFill>
                <a:latin typeface="微软雅黑" pitchFamily="34" charset="-122"/>
                <a:ea typeface="造字工房悦黑体验版常规体" pitchFamily="50" charset="-122"/>
                <a:sym typeface="微软雅黑" pitchFamily="34" charset="-122"/>
              </a:rPr>
              <a:t>添加文本</a:t>
            </a:r>
          </a:p>
          <a:p>
            <a:pPr algn="ctr" defTabSz="682394" fontAlgn="base">
              <a:lnSpc>
                <a:spcPct val="150000"/>
              </a:lnSpc>
              <a:spcBef>
                <a:spcPct val="0"/>
              </a:spcBef>
              <a:spcAft>
                <a:spcPct val="0"/>
              </a:spcAft>
            </a:pPr>
            <a:r>
              <a:rPr lang="zh-CN" altLang="en-US" sz="941">
                <a:solidFill>
                  <a:srgbClr val="FFFFFF"/>
                </a:solidFill>
                <a:latin typeface="微软雅黑" pitchFamily="34" charset="-122"/>
                <a:ea typeface="造字工房悦黑体验版常规体" pitchFamily="50" charset="-122"/>
                <a:sym typeface="微软雅黑" pitchFamily="34" charset="-122"/>
              </a:rPr>
              <a:t>添加文本</a:t>
            </a:r>
          </a:p>
          <a:p>
            <a:pPr algn="ctr" defTabSz="682394" fontAlgn="base">
              <a:lnSpc>
                <a:spcPct val="150000"/>
              </a:lnSpc>
              <a:spcBef>
                <a:spcPct val="0"/>
              </a:spcBef>
              <a:spcAft>
                <a:spcPct val="0"/>
              </a:spcAft>
            </a:pPr>
            <a:r>
              <a:rPr lang="zh-CN" altLang="en-US" sz="941">
                <a:solidFill>
                  <a:srgbClr val="FFFFFF"/>
                </a:solidFill>
                <a:latin typeface="微软雅黑" pitchFamily="34" charset="-122"/>
                <a:ea typeface="造字工房悦黑体验版常规体" pitchFamily="50" charset="-122"/>
                <a:sym typeface="微软雅黑" pitchFamily="34" charset="-122"/>
              </a:rPr>
              <a:t>添加文本</a:t>
            </a:r>
          </a:p>
          <a:p>
            <a:pPr algn="ctr" defTabSz="682394" fontAlgn="base">
              <a:lnSpc>
                <a:spcPct val="150000"/>
              </a:lnSpc>
              <a:spcBef>
                <a:spcPct val="0"/>
              </a:spcBef>
              <a:spcAft>
                <a:spcPct val="0"/>
              </a:spcAft>
            </a:pPr>
            <a:r>
              <a:rPr lang="zh-CN" altLang="en-US" sz="941">
                <a:solidFill>
                  <a:srgbClr val="FFFFFF"/>
                </a:solidFill>
                <a:latin typeface="微软雅黑" pitchFamily="34" charset="-122"/>
                <a:ea typeface="造字工房悦黑体验版常规体" pitchFamily="50" charset="-122"/>
                <a:sym typeface="微软雅黑" pitchFamily="34" charset="-122"/>
              </a:rPr>
              <a:t>添加文本</a:t>
            </a:r>
            <a:endParaRPr lang="zh-CN" altLang="en-US" sz="1317">
              <a:solidFill>
                <a:srgbClr val="000000"/>
              </a:solidFill>
              <a:latin typeface="Arial" charset="0"/>
              <a:ea typeface="造字工房悦黑体验版常规体" pitchFamily="50" charset="-122"/>
            </a:endParaRPr>
          </a:p>
        </p:txBody>
      </p:sp>
      <p:sp>
        <p:nvSpPr>
          <p:cNvPr id="97284" name="矩形 5"/>
          <p:cNvSpPr>
            <a:spLocks noChangeArrowheads="1"/>
          </p:cNvSpPr>
          <p:nvPr/>
        </p:nvSpPr>
        <p:spPr bwMode="auto">
          <a:xfrm>
            <a:off x="4645165" y="1541483"/>
            <a:ext cx="1542415" cy="2094877"/>
          </a:xfrm>
          <a:custGeom>
            <a:avLst/>
            <a:gdLst>
              <a:gd name="T0" fmla="*/ 0 w 2055564"/>
              <a:gd name="T1" fmla="*/ 0 h 2828404"/>
              <a:gd name="T2" fmla="*/ 0 60000 65536"/>
              <a:gd name="T3" fmla="*/ 0 w 2055564"/>
              <a:gd name="T4" fmla="*/ 0 h 2828404"/>
              <a:gd name="T5" fmla="*/ 2055564 w 2055564"/>
              <a:gd name="T6" fmla="*/ 2828404 h 2828404"/>
            </a:gdLst>
            <a:ahLst/>
            <a:cxnLst>
              <a:cxn ang="T2">
                <a:pos x="T0" y="T1"/>
              </a:cxn>
            </a:cxnLst>
            <a:rect l="T3" t="T4" r="T5" b="T6"/>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bg2"/>
          </a:solidFill>
          <a:ln w="3175">
            <a:solidFill>
              <a:srgbClr val="EAEAEA"/>
            </a:solidFill>
            <a:bevel/>
            <a:headEnd/>
            <a:tailEnd/>
          </a:ln>
        </p:spPr>
        <p:txBody>
          <a:bodyPr lIns="335978" tIns="34136" rIns="335978" bIns="34136" anchor="ctr"/>
          <a:lstStyle/>
          <a:p>
            <a:pPr algn="ctr" defTabSz="682394" fontAlgn="base">
              <a:lnSpc>
                <a:spcPct val="150000"/>
              </a:lnSpc>
              <a:spcBef>
                <a:spcPct val="0"/>
              </a:spcBef>
              <a:spcAft>
                <a:spcPct val="0"/>
              </a:spcAft>
            </a:pPr>
            <a:r>
              <a:rPr lang="zh-CN" altLang="en-US" sz="941">
                <a:solidFill>
                  <a:srgbClr val="FFFFFF"/>
                </a:solidFill>
                <a:latin typeface="微软雅黑" pitchFamily="34" charset="-122"/>
                <a:ea typeface="造字工房悦黑体验版常规体" pitchFamily="50" charset="-122"/>
                <a:sym typeface="微软雅黑" pitchFamily="34" charset="-122"/>
              </a:rPr>
              <a:t>添加文本</a:t>
            </a:r>
            <a:endParaRPr lang="en-US" sz="941">
              <a:solidFill>
                <a:srgbClr val="FFFFFF"/>
              </a:solidFill>
              <a:latin typeface="微软雅黑" pitchFamily="34" charset="-122"/>
              <a:ea typeface="造字工房悦黑体验版常规体" pitchFamily="50" charset="-122"/>
              <a:sym typeface="微软雅黑" pitchFamily="34" charset="-122"/>
            </a:endParaRPr>
          </a:p>
          <a:p>
            <a:pPr algn="ctr" defTabSz="682394" fontAlgn="base">
              <a:lnSpc>
                <a:spcPct val="150000"/>
              </a:lnSpc>
              <a:spcBef>
                <a:spcPct val="0"/>
              </a:spcBef>
              <a:spcAft>
                <a:spcPct val="0"/>
              </a:spcAft>
            </a:pPr>
            <a:r>
              <a:rPr lang="zh-CN" altLang="en-US" sz="941">
                <a:solidFill>
                  <a:srgbClr val="FFFFFF"/>
                </a:solidFill>
                <a:latin typeface="微软雅黑" pitchFamily="34" charset="-122"/>
                <a:ea typeface="造字工房悦黑体验版常规体" pitchFamily="50" charset="-122"/>
                <a:sym typeface="微软雅黑" pitchFamily="34" charset="-122"/>
              </a:rPr>
              <a:t>添加文本</a:t>
            </a:r>
          </a:p>
          <a:p>
            <a:pPr algn="ctr" defTabSz="682394" fontAlgn="base">
              <a:lnSpc>
                <a:spcPct val="150000"/>
              </a:lnSpc>
              <a:spcBef>
                <a:spcPct val="0"/>
              </a:spcBef>
              <a:spcAft>
                <a:spcPct val="0"/>
              </a:spcAft>
            </a:pPr>
            <a:r>
              <a:rPr lang="zh-CN" altLang="en-US" sz="941">
                <a:solidFill>
                  <a:srgbClr val="FFFFFF"/>
                </a:solidFill>
                <a:latin typeface="微软雅黑" pitchFamily="34" charset="-122"/>
                <a:ea typeface="造字工房悦黑体验版常规体" pitchFamily="50" charset="-122"/>
                <a:sym typeface="微软雅黑" pitchFamily="34" charset="-122"/>
              </a:rPr>
              <a:t>添加文本</a:t>
            </a:r>
          </a:p>
          <a:p>
            <a:pPr algn="ctr" defTabSz="682394" fontAlgn="base">
              <a:lnSpc>
                <a:spcPct val="150000"/>
              </a:lnSpc>
              <a:spcBef>
                <a:spcPct val="0"/>
              </a:spcBef>
              <a:spcAft>
                <a:spcPct val="0"/>
              </a:spcAft>
            </a:pPr>
            <a:r>
              <a:rPr lang="zh-CN" altLang="en-US" sz="941">
                <a:solidFill>
                  <a:srgbClr val="FFFFFF"/>
                </a:solidFill>
                <a:latin typeface="微软雅黑" pitchFamily="34" charset="-122"/>
                <a:ea typeface="造字工房悦黑体验版常规体" pitchFamily="50" charset="-122"/>
                <a:sym typeface="微软雅黑" pitchFamily="34" charset="-122"/>
              </a:rPr>
              <a:t>添加文本</a:t>
            </a:r>
          </a:p>
          <a:p>
            <a:pPr algn="ctr" defTabSz="682394" fontAlgn="base">
              <a:lnSpc>
                <a:spcPct val="150000"/>
              </a:lnSpc>
              <a:spcBef>
                <a:spcPct val="0"/>
              </a:spcBef>
              <a:spcAft>
                <a:spcPct val="0"/>
              </a:spcAft>
            </a:pPr>
            <a:r>
              <a:rPr lang="zh-CN" altLang="en-US" sz="941">
                <a:solidFill>
                  <a:srgbClr val="FFFFFF"/>
                </a:solidFill>
                <a:latin typeface="微软雅黑" pitchFamily="34" charset="-122"/>
                <a:ea typeface="造字工房悦黑体验版常规体" pitchFamily="50" charset="-122"/>
                <a:sym typeface="微软雅黑" pitchFamily="34" charset="-122"/>
              </a:rPr>
              <a:t>添加文本</a:t>
            </a:r>
          </a:p>
          <a:p>
            <a:pPr algn="ctr" defTabSz="682394" fontAlgn="base">
              <a:lnSpc>
                <a:spcPct val="150000"/>
              </a:lnSpc>
              <a:spcBef>
                <a:spcPct val="0"/>
              </a:spcBef>
              <a:spcAft>
                <a:spcPct val="0"/>
              </a:spcAft>
            </a:pPr>
            <a:r>
              <a:rPr lang="zh-CN" altLang="en-US" sz="941">
                <a:solidFill>
                  <a:srgbClr val="FFFFFF"/>
                </a:solidFill>
                <a:latin typeface="微软雅黑" pitchFamily="34" charset="-122"/>
                <a:ea typeface="造字工房悦黑体验版常规体" pitchFamily="50" charset="-122"/>
                <a:sym typeface="微软雅黑" pitchFamily="34" charset="-122"/>
              </a:rPr>
              <a:t>添加文本</a:t>
            </a:r>
          </a:p>
        </p:txBody>
      </p:sp>
      <p:sp>
        <p:nvSpPr>
          <p:cNvPr id="97285" name="矩形 6"/>
          <p:cNvSpPr>
            <a:spLocks noChangeArrowheads="1"/>
          </p:cNvSpPr>
          <p:nvPr/>
        </p:nvSpPr>
        <p:spPr bwMode="auto">
          <a:xfrm>
            <a:off x="6281648" y="1541483"/>
            <a:ext cx="1473730" cy="2094877"/>
          </a:xfrm>
          <a:custGeom>
            <a:avLst/>
            <a:gdLst>
              <a:gd name="T0" fmla="*/ 0 w 1963712"/>
              <a:gd name="T1" fmla="*/ 0 h 2828404"/>
              <a:gd name="T2" fmla="*/ 0 60000 65536"/>
              <a:gd name="T3" fmla="*/ 0 w 1963712"/>
              <a:gd name="T4" fmla="*/ 0 h 2828404"/>
              <a:gd name="T5" fmla="*/ 1963712 w 1963712"/>
              <a:gd name="T6" fmla="*/ 2828404 h 2828404"/>
            </a:gdLst>
            <a:ahLst/>
            <a:cxnLst>
              <a:cxn ang="T2">
                <a:pos x="T0" y="T1"/>
              </a:cxn>
            </a:cxnLst>
            <a:rect l="T3" t="T4" r="T5" b="T6"/>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chemeClr val="tx2"/>
          </a:solidFill>
          <a:ln w="3175">
            <a:solidFill>
              <a:srgbClr val="EAEAEA"/>
            </a:solidFill>
            <a:bevel/>
            <a:headEnd/>
            <a:tailEnd/>
          </a:ln>
        </p:spPr>
        <p:txBody>
          <a:bodyPr lIns="403174" tIns="34136" rIns="134391" bIns="34136" anchor="ctr"/>
          <a:lstStyle/>
          <a:p>
            <a:pPr algn="ctr" defTabSz="682394" fontAlgn="base">
              <a:lnSpc>
                <a:spcPct val="110000"/>
              </a:lnSpc>
              <a:spcBef>
                <a:spcPct val="0"/>
              </a:spcBef>
              <a:spcAft>
                <a:spcPct val="0"/>
              </a:spcAft>
            </a:pPr>
            <a:r>
              <a:rPr lang="zh-CN" altLang="en-US" sz="941">
                <a:solidFill>
                  <a:srgbClr val="FFFFFF"/>
                </a:solidFill>
                <a:latin typeface="微软雅黑" pitchFamily="34" charset="-122"/>
                <a:ea typeface="微软雅黑" pitchFamily="34" charset="-122"/>
                <a:sym typeface="微软雅黑" pitchFamily="34" charset="-122"/>
              </a:rPr>
              <a:t>添加内容</a:t>
            </a:r>
          </a:p>
          <a:p>
            <a:pPr algn="ctr" defTabSz="682394" fontAlgn="base">
              <a:lnSpc>
                <a:spcPct val="110000"/>
              </a:lnSpc>
              <a:spcBef>
                <a:spcPct val="0"/>
              </a:spcBef>
              <a:spcAft>
                <a:spcPct val="0"/>
              </a:spcAft>
            </a:pPr>
            <a:r>
              <a:rPr lang="zh-CN" altLang="en-US" sz="941">
                <a:solidFill>
                  <a:srgbClr val="FFFFFF"/>
                </a:solidFill>
                <a:latin typeface="微软雅黑" pitchFamily="34" charset="-122"/>
                <a:ea typeface="微软雅黑" pitchFamily="34" charset="-122"/>
                <a:sym typeface="微软雅黑" pitchFamily="34" charset="-122"/>
              </a:rPr>
              <a:t>添加内容</a:t>
            </a:r>
          </a:p>
          <a:p>
            <a:pPr algn="ctr" defTabSz="682394" fontAlgn="base">
              <a:lnSpc>
                <a:spcPct val="110000"/>
              </a:lnSpc>
              <a:spcBef>
                <a:spcPct val="0"/>
              </a:spcBef>
              <a:spcAft>
                <a:spcPct val="0"/>
              </a:spcAft>
            </a:pPr>
            <a:r>
              <a:rPr lang="zh-CN" altLang="en-US" sz="941">
                <a:solidFill>
                  <a:srgbClr val="FFFFFF"/>
                </a:solidFill>
                <a:latin typeface="微软雅黑" pitchFamily="34" charset="-122"/>
                <a:ea typeface="微软雅黑" pitchFamily="34" charset="-122"/>
                <a:sym typeface="微软雅黑" pitchFamily="34" charset="-122"/>
              </a:rPr>
              <a:t>添加内容</a:t>
            </a:r>
          </a:p>
          <a:p>
            <a:pPr algn="ctr" defTabSz="682394" fontAlgn="base">
              <a:lnSpc>
                <a:spcPct val="110000"/>
              </a:lnSpc>
              <a:spcBef>
                <a:spcPct val="0"/>
              </a:spcBef>
              <a:spcAft>
                <a:spcPct val="0"/>
              </a:spcAft>
            </a:pPr>
            <a:r>
              <a:rPr lang="zh-CN" altLang="en-US" sz="941">
                <a:solidFill>
                  <a:srgbClr val="FFFFFF"/>
                </a:solidFill>
                <a:latin typeface="微软雅黑" pitchFamily="34" charset="-122"/>
                <a:ea typeface="微软雅黑" pitchFamily="34" charset="-122"/>
                <a:sym typeface="微软雅黑" pitchFamily="34" charset="-122"/>
              </a:rPr>
              <a:t>添加内容</a:t>
            </a:r>
          </a:p>
          <a:p>
            <a:pPr algn="ctr" defTabSz="682394" fontAlgn="base">
              <a:lnSpc>
                <a:spcPct val="110000"/>
              </a:lnSpc>
              <a:spcBef>
                <a:spcPct val="0"/>
              </a:spcBef>
              <a:spcAft>
                <a:spcPct val="0"/>
              </a:spcAft>
            </a:pPr>
            <a:r>
              <a:rPr lang="zh-CN" altLang="en-US" sz="941">
                <a:solidFill>
                  <a:srgbClr val="FFFFFF"/>
                </a:solidFill>
                <a:latin typeface="微软雅黑" pitchFamily="34" charset="-122"/>
                <a:ea typeface="微软雅黑" pitchFamily="34" charset="-122"/>
                <a:sym typeface="微软雅黑" pitchFamily="34" charset="-122"/>
              </a:rPr>
              <a:t>添加内容</a:t>
            </a:r>
          </a:p>
          <a:p>
            <a:pPr algn="ctr" defTabSz="682394" fontAlgn="base">
              <a:lnSpc>
                <a:spcPct val="110000"/>
              </a:lnSpc>
              <a:spcBef>
                <a:spcPct val="0"/>
              </a:spcBef>
              <a:spcAft>
                <a:spcPct val="0"/>
              </a:spcAft>
            </a:pPr>
            <a:r>
              <a:rPr lang="zh-CN" altLang="en-US" sz="941">
                <a:solidFill>
                  <a:srgbClr val="FFFFFF"/>
                </a:solidFill>
                <a:latin typeface="微软雅黑" pitchFamily="34" charset="-122"/>
                <a:ea typeface="微软雅黑" pitchFamily="34" charset="-122"/>
                <a:sym typeface="微软雅黑" pitchFamily="34" charset="-122"/>
              </a:rPr>
              <a:t>添加内容</a:t>
            </a:r>
          </a:p>
          <a:p>
            <a:pPr algn="ctr" defTabSz="682394" fontAlgn="base">
              <a:lnSpc>
                <a:spcPct val="110000"/>
              </a:lnSpc>
              <a:spcBef>
                <a:spcPct val="0"/>
              </a:spcBef>
              <a:spcAft>
                <a:spcPct val="0"/>
              </a:spcAft>
            </a:pPr>
            <a:r>
              <a:rPr lang="zh-CN" altLang="en-US" sz="941">
                <a:solidFill>
                  <a:srgbClr val="FFFFFF"/>
                </a:solidFill>
                <a:latin typeface="微软雅黑" pitchFamily="34" charset="-122"/>
                <a:ea typeface="微软雅黑" pitchFamily="34" charset="-122"/>
                <a:sym typeface="微软雅黑" pitchFamily="34" charset="-122"/>
              </a:rPr>
              <a:t>添加内容</a:t>
            </a:r>
          </a:p>
          <a:p>
            <a:pPr algn="ctr" defTabSz="682394" fontAlgn="base">
              <a:lnSpc>
                <a:spcPct val="110000"/>
              </a:lnSpc>
              <a:spcBef>
                <a:spcPct val="0"/>
              </a:spcBef>
              <a:spcAft>
                <a:spcPct val="0"/>
              </a:spcAft>
            </a:pPr>
            <a:r>
              <a:rPr lang="zh-CN" altLang="en-US" sz="941">
                <a:solidFill>
                  <a:srgbClr val="FFFFFF"/>
                </a:solidFill>
                <a:latin typeface="微软雅黑" pitchFamily="34" charset="-122"/>
                <a:ea typeface="微软雅黑" pitchFamily="34" charset="-122"/>
                <a:sym typeface="微软雅黑" pitchFamily="34" charset="-122"/>
              </a:rPr>
              <a:t>添加内容</a:t>
            </a:r>
          </a:p>
        </p:txBody>
      </p:sp>
      <p:sp>
        <p:nvSpPr>
          <p:cNvPr id="97286" name="椭圆 7"/>
          <p:cNvSpPr>
            <a:spLocks noChangeArrowheads="1"/>
          </p:cNvSpPr>
          <p:nvPr/>
        </p:nvSpPr>
        <p:spPr bwMode="auto">
          <a:xfrm>
            <a:off x="2645847" y="2291040"/>
            <a:ext cx="604723" cy="595763"/>
          </a:xfrm>
          <a:prstGeom prst="ellipse">
            <a:avLst/>
          </a:prstGeom>
          <a:solidFill>
            <a:srgbClr val="2B2E30"/>
          </a:solidFill>
          <a:ln w="25400">
            <a:noFill/>
            <a:bevel/>
            <a:headEnd/>
            <a:tailEnd/>
          </a:ln>
        </p:spPr>
        <p:txBody>
          <a:bodyPr lIns="0" tIns="0" rIns="0" bIns="0" anchor="ctr"/>
          <a:lstStyle/>
          <a:p>
            <a:pPr algn="ctr" defTabSz="682394" fontAlgn="base">
              <a:lnSpc>
                <a:spcPct val="120000"/>
              </a:lnSpc>
              <a:spcBef>
                <a:spcPct val="0"/>
              </a:spcBef>
              <a:spcAft>
                <a:spcPct val="0"/>
              </a:spcAft>
            </a:pPr>
            <a:r>
              <a:rPr lang="zh-CN" altLang="en-US" sz="1317" b="1">
                <a:solidFill>
                  <a:srgbClr val="FFFFFF"/>
                </a:solidFill>
                <a:latin typeface="微软雅黑" pitchFamily="34" charset="-122"/>
                <a:ea typeface="微软雅黑" pitchFamily="34" charset="-122"/>
                <a:sym typeface="微软雅黑" pitchFamily="34" charset="-122"/>
              </a:rPr>
              <a:t>文本</a:t>
            </a:r>
            <a:endParaRPr lang="zh-CN" altLang="en-US" sz="1317">
              <a:solidFill>
                <a:srgbClr val="000000"/>
              </a:solidFill>
              <a:latin typeface="Arial" charset="0"/>
              <a:ea typeface="微软雅黑" pitchFamily="34" charset="-122"/>
            </a:endParaRPr>
          </a:p>
        </p:txBody>
      </p:sp>
      <p:sp>
        <p:nvSpPr>
          <p:cNvPr id="97287" name="椭圆 8"/>
          <p:cNvSpPr>
            <a:spLocks noChangeArrowheads="1"/>
          </p:cNvSpPr>
          <p:nvPr/>
        </p:nvSpPr>
        <p:spPr bwMode="auto">
          <a:xfrm>
            <a:off x="4294276" y="2291040"/>
            <a:ext cx="606216" cy="595763"/>
          </a:xfrm>
          <a:prstGeom prst="ellipse">
            <a:avLst/>
          </a:prstGeom>
          <a:solidFill>
            <a:srgbClr val="2B2E30"/>
          </a:solidFill>
          <a:ln w="25400">
            <a:noFill/>
            <a:bevel/>
            <a:headEnd/>
            <a:tailEnd/>
          </a:ln>
        </p:spPr>
        <p:txBody>
          <a:bodyPr lIns="0" tIns="0" rIns="0" bIns="0" anchor="ctr"/>
          <a:lstStyle/>
          <a:p>
            <a:pPr algn="ctr" defTabSz="682394" fontAlgn="base">
              <a:lnSpc>
                <a:spcPct val="120000"/>
              </a:lnSpc>
              <a:spcBef>
                <a:spcPct val="0"/>
              </a:spcBef>
              <a:spcAft>
                <a:spcPct val="0"/>
              </a:spcAft>
            </a:pPr>
            <a:r>
              <a:rPr lang="zh-CN" altLang="en-US" sz="1317" b="1">
                <a:solidFill>
                  <a:srgbClr val="FFFFFF"/>
                </a:solidFill>
                <a:latin typeface="微软雅黑" pitchFamily="34" charset="-122"/>
                <a:ea typeface="微软雅黑" pitchFamily="34" charset="-122"/>
                <a:sym typeface="微软雅黑" pitchFamily="34" charset="-122"/>
              </a:rPr>
              <a:t>文本</a:t>
            </a:r>
            <a:endParaRPr lang="zh-CN" altLang="en-US" sz="1317">
              <a:solidFill>
                <a:srgbClr val="000000"/>
              </a:solidFill>
              <a:latin typeface="Arial" charset="0"/>
              <a:ea typeface="微软雅黑" pitchFamily="34" charset="-122"/>
            </a:endParaRPr>
          </a:p>
        </p:txBody>
      </p:sp>
      <p:sp>
        <p:nvSpPr>
          <p:cNvPr id="97288" name="椭圆 9"/>
          <p:cNvSpPr>
            <a:spLocks noChangeArrowheads="1"/>
          </p:cNvSpPr>
          <p:nvPr/>
        </p:nvSpPr>
        <p:spPr bwMode="auto">
          <a:xfrm>
            <a:off x="5932253" y="2291040"/>
            <a:ext cx="604722" cy="595763"/>
          </a:xfrm>
          <a:prstGeom prst="ellipse">
            <a:avLst/>
          </a:prstGeom>
          <a:solidFill>
            <a:srgbClr val="2B2E30"/>
          </a:solidFill>
          <a:ln w="25400">
            <a:noFill/>
            <a:bevel/>
            <a:headEnd/>
            <a:tailEnd/>
          </a:ln>
        </p:spPr>
        <p:txBody>
          <a:bodyPr lIns="0" tIns="0" rIns="0" bIns="0" anchor="ctr"/>
          <a:lstStyle/>
          <a:p>
            <a:pPr algn="ctr" defTabSz="682394" fontAlgn="base">
              <a:lnSpc>
                <a:spcPct val="120000"/>
              </a:lnSpc>
              <a:spcBef>
                <a:spcPct val="0"/>
              </a:spcBef>
              <a:spcAft>
                <a:spcPct val="0"/>
              </a:spcAft>
            </a:pPr>
            <a:r>
              <a:rPr lang="zh-CN" altLang="en-US" sz="1317" b="1">
                <a:solidFill>
                  <a:srgbClr val="FFFFFF"/>
                </a:solidFill>
                <a:latin typeface="微软雅黑" pitchFamily="34" charset="-122"/>
                <a:ea typeface="微软雅黑" pitchFamily="34" charset="-122"/>
                <a:sym typeface="微软雅黑" pitchFamily="34" charset="-122"/>
              </a:rPr>
              <a:t>文本</a:t>
            </a:r>
            <a:endParaRPr lang="zh-CN" altLang="en-US" sz="1317">
              <a:solidFill>
                <a:srgbClr val="000000"/>
              </a:solidFill>
              <a:latin typeface="Arial" charset="0"/>
              <a:ea typeface="微软雅黑" pitchFamily="34" charset="-122"/>
            </a:endParaRPr>
          </a:p>
        </p:txBody>
      </p:sp>
      <p:sp>
        <p:nvSpPr>
          <p:cNvPr id="97289" name="矩形 3"/>
          <p:cNvSpPr>
            <a:spLocks noChangeArrowheads="1"/>
          </p:cNvSpPr>
          <p:nvPr/>
        </p:nvSpPr>
        <p:spPr bwMode="auto">
          <a:xfrm>
            <a:off x="1463279" y="1541483"/>
            <a:ext cx="1437896" cy="2094877"/>
          </a:xfrm>
          <a:custGeom>
            <a:avLst/>
            <a:gdLst>
              <a:gd name="T0" fmla="*/ 0 w 1915864"/>
              <a:gd name="T1" fmla="*/ 0 h 2828404"/>
              <a:gd name="T2" fmla="*/ 0 60000 65536"/>
              <a:gd name="T3" fmla="*/ 0 w 1915864"/>
              <a:gd name="T4" fmla="*/ 0 h 2828404"/>
              <a:gd name="T5" fmla="*/ 1915864 w 1915864"/>
              <a:gd name="T6" fmla="*/ 2828404 h 2828404"/>
            </a:gdLst>
            <a:ahLst/>
            <a:cxnLst>
              <a:cxn ang="T2">
                <a:pos x="T0" y="T1"/>
              </a:cxn>
            </a:cxnLst>
            <a:rect l="T3" t="T4" r="T5" b="T6"/>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chemeClr val="bg2"/>
          </a:solidFill>
          <a:ln w="3175">
            <a:noFill/>
            <a:bevel/>
            <a:headEnd/>
            <a:tailEnd/>
          </a:ln>
        </p:spPr>
        <p:txBody>
          <a:bodyPr lIns="134391" tIns="34136" rIns="335978" bIns="34136" anchor="ctr"/>
          <a:lstStyle/>
          <a:p>
            <a:pPr algn="ctr" defTabSz="682394" fontAlgn="base">
              <a:lnSpc>
                <a:spcPct val="110000"/>
              </a:lnSpc>
              <a:spcBef>
                <a:spcPct val="0"/>
              </a:spcBef>
              <a:spcAft>
                <a:spcPct val="0"/>
              </a:spcAft>
            </a:pPr>
            <a:endParaRPr lang="zh-CN" altLang="en-US" sz="941">
              <a:solidFill>
                <a:srgbClr val="FFFFFF"/>
              </a:solidFill>
              <a:latin typeface="Arial" charset="0"/>
              <a:ea typeface="微软雅黑" pitchFamily="34" charset="-122"/>
              <a:sym typeface="微软雅黑" pitchFamily="34" charset="-122"/>
            </a:endParaRPr>
          </a:p>
          <a:p>
            <a:pPr algn="ctr" defTabSz="682394" fontAlgn="base">
              <a:lnSpc>
                <a:spcPct val="110000"/>
              </a:lnSpc>
              <a:spcBef>
                <a:spcPct val="0"/>
              </a:spcBef>
              <a:spcAft>
                <a:spcPct val="0"/>
              </a:spcAft>
            </a:pPr>
            <a:r>
              <a:rPr lang="zh-CN" altLang="en-US" sz="941">
                <a:solidFill>
                  <a:srgbClr val="FFFFFF"/>
                </a:solidFill>
                <a:latin typeface="Arial" charset="0"/>
                <a:ea typeface="微软雅黑" pitchFamily="34" charset="-122"/>
                <a:sym typeface="微软雅黑" pitchFamily="34" charset="-122"/>
              </a:rPr>
              <a:t>添加文本</a:t>
            </a:r>
          </a:p>
          <a:p>
            <a:pPr algn="ctr" defTabSz="682394" fontAlgn="base">
              <a:lnSpc>
                <a:spcPct val="110000"/>
              </a:lnSpc>
              <a:spcBef>
                <a:spcPct val="0"/>
              </a:spcBef>
              <a:spcAft>
                <a:spcPct val="0"/>
              </a:spcAft>
            </a:pPr>
            <a:r>
              <a:rPr lang="zh-CN" altLang="en-US" sz="941">
                <a:solidFill>
                  <a:srgbClr val="FFFFFF"/>
                </a:solidFill>
                <a:latin typeface="Arial" charset="0"/>
                <a:ea typeface="微软雅黑" pitchFamily="34" charset="-122"/>
                <a:sym typeface="微软雅黑" pitchFamily="34" charset="-122"/>
              </a:rPr>
              <a:t>添加文本</a:t>
            </a:r>
          </a:p>
          <a:p>
            <a:pPr algn="ctr" defTabSz="682394" fontAlgn="base">
              <a:lnSpc>
                <a:spcPct val="110000"/>
              </a:lnSpc>
              <a:spcBef>
                <a:spcPct val="0"/>
              </a:spcBef>
              <a:spcAft>
                <a:spcPct val="0"/>
              </a:spcAft>
            </a:pPr>
            <a:r>
              <a:rPr lang="zh-CN" altLang="en-US" sz="941">
                <a:solidFill>
                  <a:srgbClr val="FFFFFF"/>
                </a:solidFill>
                <a:latin typeface="Arial" charset="0"/>
                <a:ea typeface="微软雅黑" pitchFamily="34" charset="-122"/>
                <a:sym typeface="微软雅黑" pitchFamily="34" charset="-122"/>
              </a:rPr>
              <a:t>添加文本</a:t>
            </a:r>
            <a:endParaRPr lang="en-US" sz="941">
              <a:solidFill>
                <a:srgbClr val="FFFFFF"/>
              </a:solidFill>
              <a:latin typeface="Arial" charset="0"/>
              <a:ea typeface="微软雅黑" pitchFamily="34" charset="-122"/>
              <a:sym typeface="微软雅黑" pitchFamily="34" charset="-122"/>
            </a:endParaRPr>
          </a:p>
          <a:p>
            <a:pPr algn="ctr" defTabSz="682394" fontAlgn="base">
              <a:lnSpc>
                <a:spcPct val="110000"/>
              </a:lnSpc>
              <a:spcBef>
                <a:spcPct val="0"/>
              </a:spcBef>
              <a:spcAft>
                <a:spcPct val="0"/>
              </a:spcAft>
            </a:pPr>
            <a:r>
              <a:rPr lang="zh-CN" altLang="en-US" sz="941">
                <a:solidFill>
                  <a:srgbClr val="FFFFFF"/>
                </a:solidFill>
                <a:latin typeface="Arial" charset="0"/>
                <a:ea typeface="微软雅黑" pitchFamily="34" charset="-122"/>
                <a:sym typeface="微软雅黑" pitchFamily="34" charset="-122"/>
              </a:rPr>
              <a:t>添加文本</a:t>
            </a:r>
          </a:p>
          <a:p>
            <a:pPr algn="ctr" defTabSz="682394" fontAlgn="base">
              <a:lnSpc>
                <a:spcPct val="110000"/>
              </a:lnSpc>
              <a:spcBef>
                <a:spcPct val="0"/>
              </a:spcBef>
              <a:spcAft>
                <a:spcPct val="0"/>
              </a:spcAft>
            </a:pPr>
            <a:r>
              <a:rPr lang="zh-CN" altLang="en-US" sz="941">
                <a:solidFill>
                  <a:srgbClr val="FFFFFF"/>
                </a:solidFill>
                <a:latin typeface="Arial" charset="0"/>
                <a:ea typeface="微软雅黑" pitchFamily="34" charset="-122"/>
                <a:sym typeface="微软雅黑" pitchFamily="34" charset="-122"/>
              </a:rPr>
              <a:t>添加文本</a:t>
            </a:r>
          </a:p>
          <a:p>
            <a:pPr algn="ctr" defTabSz="682394" fontAlgn="base">
              <a:lnSpc>
                <a:spcPct val="110000"/>
              </a:lnSpc>
              <a:spcBef>
                <a:spcPct val="0"/>
              </a:spcBef>
              <a:spcAft>
                <a:spcPct val="0"/>
              </a:spcAft>
            </a:pPr>
            <a:r>
              <a:rPr lang="zh-CN" altLang="en-US" sz="941">
                <a:solidFill>
                  <a:srgbClr val="FFFFFF"/>
                </a:solidFill>
                <a:latin typeface="Arial" charset="0"/>
                <a:ea typeface="微软雅黑" pitchFamily="34" charset="-122"/>
                <a:sym typeface="微软雅黑" pitchFamily="34" charset="-122"/>
              </a:rPr>
              <a:t>添加文本</a:t>
            </a:r>
          </a:p>
          <a:p>
            <a:pPr algn="ctr" defTabSz="682394" fontAlgn="base">
              <a:lnSpc>
                <a:spcPct val="110000"/>
              </a:lnSpc>
              <a:spcBef>
                <a:spcPct val="0"/>
              </a:spcBef>
              <a:spcAft>
                <a:spcPct val="0"/>
              </a:spcAft>
            </a:pPr>
            <a:r>
              <a:rPr lang="zh-CN" altLang="en-US" sz="941">
                <a:solidFill>
                  <a:srgbClr val="FFFFFF"/>
                </a:solidFill>
                <a:latin typeface="Arial" charset="0"/>
                <a:ea typeface="微软雅黑" pitchFamily="34" charset="-122"/>
                <a:sym typeface="微软雅黑" pitchFamily="34" charset="-122"/>
              </a:rPr>
              <a:t>添加文本</a:t>
            </a:r>
          </a:p>
          <a:p>
            <a:pPr algn="ctr" defTabSz="682394" fontAlgn="base">
              <a:lnSpc>
                <a:spcPct val="110000"/>
              </a:lnSpc>
              <a:spcBef>
                <a:spcPct val="0"/>
              </a:spcBef>
              <a:spcAft>
                <a:spcPct val="0"/>
              </a:spcAft>
            </a:pPr>
            <a:r>
              <a:rPr lang="zh-CN" altLang="en-US" sz="941">
                <a:solidFill>
                  <a:srgbClr val="FFFFFF"/>
                </a:solidFill>
                <a:latin typeface="Arial" charset="0"/>
                <a:ea typeface="微软雅黑" pitchFamily="34" charset="-122"/>
                <a:sym typeface="微软雅黑" pitchFamily="34" charset="-122"/>
              </a:rPr>
              <a:t>添加文本</a:t>
            </a:r>
            <a:endParaRPr lang="zh-CN" altLang="en-US" sz="941">
              <a:solidFill>
                <a:srgbClr val="000000"/>
              </a:solidFill>
              <a:latin typeface="Arial" charset="0"/>
              <a:ea typeface="微软雅黑" pitchFamily="34" charset="-122"/>
            </a:endParaRPr>
          </a:p>
          <a:p>
            <a:pPr algn="ctr" defTabSz="682394" fontAlgn="base">
              <a:lnSpc>
                <a:spcPct val="110000"/>
              </a:lnSpc>
              <a:spcBef>
                <a:spcPct val="0"/>
              </a:spcBef>
              <a:spcAft>
                <a:spcPct val="0"/>
              </a:spcAft>
            </a:pPr>
            <a:endParaRPr lang="zh-CN" altLang="en-US" sz="941">
              <a:solidFill>
                <a:srgbClr val="FFFFFF"/>
              </a:solidFill>
              <a:latin typeface="Arial" charset="0"/>
              <a:ea typeface="微软雅黑" pitchFamily="34" charset="-122"/>
              <a:sym typeface="微软雅黑" pitchFamily="34" charset="-122"/>
            </a:endParaRPr>
          </a:p>
        </p:txBody>
      </p:sp>
      <p:sp>
        <p:nvSpPr>
          <p:cNvPr id="97294" name="矩形 15"/>
          <p:cNvSpPr>
            <a:spLocks noChangeArrowheads="1"/>
          </p:cNvSpPr>
          <p:nvPr/>
        </p:nvSpPr>
        <p:spPr bwMode="auto">
          <a:xfrm>
            <a:off x="1463280" y="3940962"/>
            <a:ext cx="6292099" cy="798831"/>
          </a:xfrm>
          <a:prstGeom prst="rect">
            <a:avLst/>
          </a:prstGeom>
          <a:solidFill>
            <a:schemeClr val="tx2"/>
          </a:solidFill>
          <a:ln w="25400">
            <a:noFill/>
            <a:bevel/>
            <a:headEnd/>
            <a:tailEnd/>
          </a:ln>
        </p:spPr>
        <p:txBody>
          <a:bodyPr lIns="68271" tIns="34136" rIns="68271" bIns="34136" anchor="ctr"/>
          <a:lstStyle/>
          <a:p>
            <a:pPr algn="ctr" defTabSz="682394" fontAlgn="base">
              <a:spcBef>
                <a:spcPct val="0"/>
              </a:spcBef>
              <a:spcAft>
                <a:spcPct val="0"/>
              </a:spcAft>
            </a:pPr>
            <a:endParaRPr lang="zh-CN" altLang="en-US" sz="1317">
              <a:solidFill>
                <a:srgbClr val="FFFFFF"/>
              </a:solidFill>
              <a:latin typeface="宋体" charset="-122"/>
              <a:ea typeface="宋体" charset="-122"/>
              <a:sym typeface="宋体" charset="-122"/>
            </a:endParaRPr>
          </a:p>
        </p:txBody>
      </p:sp>
      <p:sp>
        <p:nvSpPr>
          <p:cNvPr id="97295" name="文本框 16"/>
          <p:cNvSpPr>
            <a:spLocks noChangeArrowheads="1"/>
          </p:cNvSpPr>
          <p:nvPr/>
        </p:nvSpPr>
        <p:spPr bwMode="auto">
          <a:xfrm>
            <a:off x="1463279" y="4063399"/>
            <a:ext cx="2538341" cy="255328"/>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223">
                <a:solidFill>
                  <a:srgbClr val="FFFFFF"/>
                </a:solidFill>
                <a:latin typeface="微软雅黑" pitchFamily="34" charset="-122"/>
                <a:ea typeface="微软雅黑" pitchFamily="34" charset="-122"/>
                <a:sym typeface="造字工房悦黑体验版常规体" pitchFamily="50" charset="-122"/>
              </a:rPr>
              <a:t>请输入您需要的文字</a:t>
            </a:r>
          </a:p>
        </p:txBody>
      </p:sp>
      <p:sp>
        <p:nvSpPr>
          <p:cNvPr id="97296" name="文本框 18"/>
          <p:cNvSpPr>
            <a:spLocks noChangeArrowheads="1"/>
          </p:cNvSpPr>
          <p:nvPr/>
        </p:nvSpPr>
        <p:spPr bwMode="auto">
          <a:xfrm>
            <a:off x="3025105" y="4063399"/>
            <a:ext cx="2538341" cy="255328"/>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223">
                <a:solidFill>
                  <a:srgbClr val="FFFFFF"/>
                </a:solidFill>
                <a:latin typeface="微软雅黑" pitchFamily="34" charset="-122"/>
                <a:ea typeface="微软雅黑" pitchFamily="34" charset="-122"/>
                <a:sym typeface="造字工房悦黑体验版常规体" pitchFamily="50" charset="-122"/>
              </a:rPr>
              <a:t>请输入您需要的文字</a:t>
            </a:r>
          </a:p>
        </p:txBody>
      </p:sp>
      <p:sp>
        <p:nvSpPr>
          <p:cNvPr id="97297" name="文本框 19"/>
          <p:cNvSpPr>
            <a:spLocks noChangeArrowheads="1"/>
          </p:cNvSpPr>
          <p:nvPr/>
        </p:nvSpPr>
        <p:spPr bwMode="auto">
          <a:xfrm>
            <a:off x="4663082" y="4063399"/>
            <a:ext cx="2538341" cy="255328"/>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223">
                <a:solidFill>
                  <a:srgbClr val="FFFFFF"/>
                </a:solidFill>
                <a:latin typeface="微软雅黑" pitchFamily="34" charset="-122"/>
                <a:ea typeface="微软雅黑" pitchFamily="34" charset="-122"/>
                <a:sym typeface="造字工房悦黑体验版常规体" pitchFamily="50" charset="-122"/>
              </a:rPr>
              <a:t>请输入您需要的文字</a:t>
            </a:r>
          </a:p>
        </p:txBody>
      </p:sp>
      <p:sp>
        <p:nvSpPr>
          <p:cNvPr id="97298" name="文本框 20"/>
          <p:cNvSpPr>
            <a:spLocks noChangeArrowheads="1"/>
          </p:cNvSpPr>
          <p:nvPr/>
        </p:nvSpPr>
        <p:spPr bwMode="auto">
          <a:xfrm>
            <a:off x="6208483" y="4061906"/>
            <a:ext cx="1614087" cy="255327"/>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223">
                <a:solidFill>
                  <a:srgbClr val="FFFFFF"/>
                </a:solidFill>
                <a:latin typeface="微软雅黑" pitchFamily="34" charset="-122"/>
                <a:ea typeface="微软雅黑" pitchFamily="34" charset="-122"/>
                <a:sym typeface="造字工房悦黑体验版常规体" pitchFamily="50" charset="-122"/>
              </a:rPr>
              <a:t>请输入您需要的文字</a:t>
            </a:r>
          </a:p>
        </p:txBody>
      </p:sp>
      <p:sp>
        <p:nvSpPr>
          <p:cNvPr id="97299" name="文本框 21"/>
          <p:cNvSpPr>
            <a:spLocks noChangeArrowheads="1"/>
          </p:cNvSpPr>
          <p:nvPr/>
        </p:nvSpPr>
        <p:spPr bwMode="auto">
          <a:xfrm>
            <a:off x="1463279" y="4382932"/>
            <a:ext cx="2538341" cy="255328"/>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223">
                <a:solidFill>
                  <a:srgbClr val="FFFFFF"/>
                </a:solidFill>
                <a:latin typeface="微软雅黑" pitchFamily="34" charset="-122"/>
                <a:ea typeface="微软雅黑" pitchFamily="34" charset="-122"/>
                <a:sym typeface="造字工房悦黑体验版常规体" pitchFamily="50" charset="-122"/>
              </a:rPr>
              <a:t>请输入您需要的文字</a:t>
            </a:r>
          </a:p>
        </p:txBody>
      </p:sp>
      <p:sp>
        <p:nvSpPr>
          <p:cNvPr id="97300" name="文本框 22"/>
          <p:cNvSpPr>
            <a:spLocks noChangeArrowheads="1"/>
          </p:cNvSpPr>
          <p:nvPr/>
        </p:nvSpPr>
        <p:spPr bwMode="auto">
          <a:xfrm>
            <a:off x="3025105" y="4382932"/>
            <a:ext cx="2538341" cy="255328"/>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223">
                <a:solidFill>
                  <a:srgbClr val="FFFFFF"/>
                </a:solidFill>
                <a:latin typeface="微软雅黑" pitchFamily="34" charset="-122"/>
                <a:ea typeface="微软雅黑" pitchFamily="34" charset="-122"/>
                <a:sym typeface="造字工房悦黑体验版常规体" pitchFamily="50" charset="-122"/>
              </a:rPr>
              <a:t>请输入您需要的文字</a:t>
            </a:r>
          </a:p>
        </p:txBody>
      </p:sp>
      <p:sp>
        <p:nvSpPr>
          <p:cNvPr id="97301" name="文本框 23"/>
          <p:cNvSpPr>
            <a:spLocks noChangeArrowheads="1"/>
          </p:cNvSpPr>
          <p:nvPr/>
        </p:nvSpPr>
        <p:spPr bwMode="auto">
          <a:xfrm>
            <a:off x="4663082" y="4382932"/>
            <a:ext cx="2538341" cy="255328"/>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223">
                <a:solidFill>
                  <a:srgbClr val="FFFFFF"/>
                </a:solidFill>
                <a:latin typeface="微软雅黑" pitchFamily="34" charset="-122"/>
                <a:ea typeface="微软雅黑" pitchFamily="34" charset="-122"/>
                <a:sym typeface="造字工房悦黑体验版常规体" pitchFamily="50" charset="-122"/>
              </a:rPr>
              <a:t>请输入您需要的文字</a:t>
            </a:r>
          </a:p>
        </p:txBody>
      </p:sp>
      <p:sp>
        <p:nvSpPr>
          <p:cNvPr id="97302" name="文本框 24"/>
          <p:cNvSpPr>
            <a:spLocks noChangeArrowheads="1"/>
          </p:cNvSpPr>
          <p:nvPr/>
        </p:nvSpPr>
        <p:spPr bwMode="auto">
          <a:xfrm>
            <a:off x="6198032" y="4400849"/>
            <a:ext cx="1557346" cy="255328"/>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223">
                <a:solidFill>
                  <a:srgbClr val="FFFFFF"/>
                </a:solidFill>
                <a:latin typeface="微软雅黑" pitchFamily="34" charset="-122"/>
                <a:ea typeface="微软雅黑" pitchFamily="34" charset="-122"/>
                <a:sym typeface="造字工房悦黑体验版常规体" pitchFamily="50" charset="-122"/>
              </a:rPr>
              <a:t>请输入您需要的文字</a:t>
            </a:r>
          </a:p>
        </p:txBody>
      </p:sp>
    </p:spTree>
    <p:extLst>
      <p:ext uri="{BB962C8B-B14F-4D97-AF65-F5344CB8AC3E}">
        <p14:creationId xmlns:p14="http://schemas.microsoft.com/office/powerpoint/2010/main" val="3234521453"/>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7289"/>
                                        </p:tgtEl>
                                        <p:attrNameLst>
                                          <p:attrName>style.visibility</p:attrName>
                                        </p:attrNameLst>
                                      </p:cBhvr>
                                      <p:to>
                                        <p:strVal val="visible"/>
                                      </p:to>
                                    </p:set>
                                    <p:animEffect transition="in" filter="slide(fromBottom)">
                                      <p:cBhvr>
                                        <p:cTn id="7" dur="500"/>
                                        <p:tgtEl>
                                          <p:spTgt spid="9728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97283"/>
                                        </p:tgtEl>
                                        <p:attrNameLst>
                                          <p:attrName>style.visibility</p:attrName>
                                        </p:attrNameLst>
                                      </p:cBhvr>
                                      <p:to>
                                        <p:strVal val="visible"/>
                                      </p:to>
                                    </p:set>
                                    <p:animEffect transition="in" filter="slide(fromBottom)">
                                      <p:cBhvr>
                                        <p:cTn id="10" dur="500"/>
                                        <p:tgtEl>
                                          <p:spTgt spid="97283"/>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97284"/>
                                        </p:tgtEl>
                                        <p:attrNameLst>
                                          <p:attrName>style.visibility</p:attrName>
                                        </p:attrNameLst>
                                      </p:cBhvr>
                                      <p:to>
                                        <p:strVal val="visible"/>
                                      </p:to>
                                    </p:set>
                                    <p:animEffect transition="in" filter="slide(fromBottom)">
                                      <p:cBhvr>
                                        <p:cTn id="13" dur="500"/>
                                        <p:tgtEl>
                                          <p:spTgt spid="97284"/>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7285"/>
                                        </p:tgtEl>
                                        <p:attrNameLst>
                                          <p:attrName>style.visibility</p:attrName>
                                        </p:attrNameLst>
                                      </p:cBhvr>
                                      <p:to>
                                        <p:strVal val="visible"/>
                                      </p:to>
                                    </p:set>
                                    <p:animEffect transition="in" filter="slide(fromBottom)">
                                      <p:cBhvr>
                                        <p:cTn id="16" dur="500"/>
                                        <p:tgtEl>
                                          <p:spTgt spid="97285"/>
                                        </p:tgtEl>
                                      </p:cBhvr>
                                    </p:animEffect>
                                  </p:childTnLst>
                                </p:cTn>
                              </p:par>
                            </p:childTnLst>
                          </p:cTn>
                        </p:par>
                        <p:par>
                          <p:cTn id="17" fill="hold">
                            <p:stCondLst>
                              <p:cond delay="500"/>
                            </p:stCondLst>
                            <p:childTnLst>
                              <p:par>
                                <p:cTn id="18" presetID="23" presetClass="entr" presetSubtype="16" fill="hold" grpId="0" nodeType="afterEffect">
                                  <p:stCondLst>
                                    <p:cond delay="0"/>
                                  </p:stCondLst>
                                  <p:childTnLst>
                                    <p:set>
                                      <p:cBhvr>
                                        <p:cTn id="19" dur="1" fill="hold">
                                          <p:stCondLst>
                                            <p:cond delay="0"/>
                                          </p:stCondLst>
                                        </p:cTn>
                                        <p:tgtEl>
                                          <p:spTgt spid="97286"/>
                                        </p:tgtEl>
                                        <p:attrNameLst>
                                          <p:attrName>style.visibility</p:attrName>
                                        </p:attrNameLst>
                                      </p:cBhvr>
                                      <p:to>
                                        <p:strVal val="visible"/>
                                      </p:to>
                                    </p:set>
                                    <p:anim calcmode="lin" valueType="num">
                                      <p:cBhvr>
                                        <p:cTn id="20" dur="500" fill="hold"/>
                                        <p:tgtEl>
                                          <p:spTgt spid="97286"/>
                                        </p:tgtEl>
                                        <p:attrNameLst>
                                          <p:attrName>ppt_w</p:attrName>
                                        </p:attrNameLst>
                                      </p:cBhvr>
                                      <p:tavLst>
                                        <p:tav tm="0">
                                          <p:val>
                                            <p:fltVal val="0"/>
                                          </p:val>
                                        </p:tav>
                                        <p:tav tm="100000">
                                          <p:val>
                                            <p:strVal val="#ppt_w"/>
                                          </p:val>
                                        </p:tav>
                                      </p:tavLst>
                                    </p:anim>
                                    <p:anim calcmode="lin" valueType="num">
                                      <p:cBhvr>
                                        <p:cTn id="21" dur="500" fill="hold"/>
                                        <p:tgtEl>
                                          <p:spTgt spid="97286"/>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7287"/>
                                        </p:tgtEl>
                                        <p:attrNameLst>
                                          <p:attrName>style.visibility</p:attrName>
                                        </p:attrNameLst>
                                      </p:cBhvr>
                                      <p:to>
                                        <p:strVal val="visible"/>
                                      </p:to>
                                    </p:set>
                                    <p:anim calcmode="lin" valueType="num">
                                      <p:cBhvr>
                                        <p:cTn id="24" dur="500" fill="hold"/>
                                        <p:tgtEl>
                                          <p:spTgt spid="97287"/>
                                        </p:tgtEl>
                                        <p:attrNameLst>
                                          <p:attrName>ppt_w</p:attrName>
                                        </p:attrNameLst>
                                      </p:cBhvr>
                                      <p:tavLst>
                                        <p:tav tm="0">
                                          <p:val>
                                            <p:fltVal val="0"/>
                                          </p:val>
                                        </p:tav>
                                        <p:tav tm="100000">
                                          <p:val>
                                            <p:strVal val="#ppt_w"/>
                                          </p:val>
                                        </p:tav>
                                      </p:tavLst>
                                    </p:anim>
                                    <p:anim calcmode="lin" valueType="num">
                                      <p:cBhvr>
                                        <p:cTn id="25" dur="500" fill="hold"/>
                                        <p:tgtEl>
                                          <p:spTgt spid="97287"/>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0"/>
                                  </p:stCondLst>
                                  <p:childTnLst>
                                    <p:set>
                                      <p:cBhvr>
                                        <p:cTn id="27" dur="1" fill="hold">
                                          <p:stCondLst>
                                            <p:cond delay="0"/>
                                          </p:stCondLst>
                                        </p:cTn>
                                        <p:tgtEl>
                                          <p:spTgt spid="97288"/>
                                        </p:tgtEl>
                                        <p:attrNameLst>
                                          <p:attrName>style.visibility</p:attrName>
                                        </p:attrNameLst>
                                      </p:cBhvr>
                                      <p:to>
                                        <p:strVal val="visible"/>
                                      </p:to>
                                    </p:set>
                                    <p:anim calcmode="lin" valueType="num">
                                      <p:cBhvr>
                                        <p:cTn id="28" dur="500" fill="hold"/>
                                        <p:tgtEl>
                                          <p:spTgt spid="97288"/>
                                        </p:tgtEl>
                                        <p:attrNameLst>
                                          <p:attrName>ppt_w</p:attrName>
                                        </p:attrNameLst>
                                      </p:cBhvr>
                                      <p:tavLst>
                                        <p:tav tm="0">
                                          <p:val>
                                            <p:fltVal val="0"/>
                                          </p:val>
                                        </p:tav>
                                        <p:tav tm="100000">
                                          <p:val>
                                            <p:strVal val="#ppt_w"/>
                                          </p:val>
                                        </p:tav>
                                      </p:tavLst>
                                    </p:anim>
                                    <p:anim calcmode="lin" valueType="num">
                                      <p:cBhvr>
                                        <p:cTn id="29" dur="500" fill="hold"/>
                                        <p:tgtEl>
                                          <p:spTgt spid="97288"/>
                                        </p:tgtEl>
                                        <p:attrNameLst>
                                          <p:attrName>ppt_h</p:attrName>
                                        </p:attrNameLst>
                                      </p:cBhvr>
                                      <p:tavLst>
                                        <p:tav tm="0">
                                          <p:val>
                                            <p:fltVal val="0"/>
                                          </p:val>
                                        </p:tav>
                                        <p:tav tm="100000">
                                          <p:val>
                                            <p:strVal val="#ppt_h"/>
                                          </p:val>
                                        </p:tav>
                                      </p:tavLst>
                                    </p:anim>
                                  </p:childTnLst>
                                </p:cTn>
                              </p:par>
                            </p:childTnLst>
                          </p:cTn>
                        </p:par>
                        <p:par>
                          <p:cTn id="30" fill="hold">
                            <p:stCondLst>
                              <p:cond delay="1000"/>
                            </p:stCondLst>
                            <p:childTnLst>
                              <p:par>
                                <p:cTn id="31" presetID="9" presetClass="entr" presetSubtype="0" fill="hold" grpId="0" nodeType="afterEffect">
                                  <p:stCondLst>
                                    <p:cond delay="0"/>
                                  </p:stCondLst>
                                  <p:childTnLst>
                                    <p:set>
                                      <p:cBhvr>
                                        <p:cTn id="32" dur="1" fill="hold">
                                          <p:stCondLst>
                                            <p:cond delay="0"/>
                                          </p:stCondLst>
                                        </p:cTn>
                                        <p:tgtEl>
                                          <p:spTgt spid="97294"/>
                                        </p:tgtEl>
                                        <p:attrNameLst>
                                          <p:attrName>style.visibility</p:attrName>
                                        </p:attrNameLst>
                                      </p:cBhvr>
                                      <p:to>
                                        <p:strVal val="visible"/>
                                      </p:to>
                                    </p:set>
                                    <p:animEffect transition="in" filter="dissolve">
                                      <p:cBhvr>
                                        <p:cTn id="33" dur="500"/>
                                        <p:tgtEl>
                                          <p:spTgt spid="97294"/>
                                        </p:tgtEl>
                                      </p:cBhvr>
                                    </p:animEffect>
                                  </p:childTnLst>
                                </p:cTn>
                              </p:par>
                            </p:childTnLst>
                          </p:cTn>
                        </p:par>
                        <p:par>
                          <p:cTn id="34" fill="hold">
                            <p:stCondLst>
                              <p:cond delay="1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97295"/>
                                        </p:tgtEl>
                                        <p:attrNameLst>
                                          <p:attrName>style.visibility</p:attrName>
                                        </p:attrNameLst>
                                      </p:cBhvr>
                                      <p:to>
                                        <p:strVal val="visible"/>
                                      </p:to>
                                    </p:set>
                                    <p:anim calcmode="lin" valueType="num">
                                      <p:cBhvr>
                                        <p:cTn id="37" dur="500" fill="hold"/>
                                        <p:tgtEl>
                                          <p:spTgt spid="9729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97295"/>
                                        </p:tgtEl>
                                        <p:attrNameLst>
                                          <p:attrName>ppt_y</p:attrName>
                                        </p:attrNameLst>
                                      </p:cBhvr>
                                      <p:tavLst>
                                        <p:tav tm="0">
                                          <p:val>
                                            <p:strVal val="#ppt_y"/>
                                          </p:val>
                                        </p:tav>
                                        <p:tav tm="100000">
                                          <p:val>
                                            <p:strVal val="#ppt_y"/>
                                          </p:val>
                                        </p:tav>
                                      </p:tavLst>
                                    </p:anim>
                                    <p:anim calcmode="lin" valueType="num">
                                      <p:cBhvr>
                                        <p:cTn id="39" dur="500" fill="hold"/>
                                        <p:tgtEl>
                                          <p:spTgt spid="9729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9729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97295"/>
                                        </p:tgtEl>
                                      </p:cBhvr>
                                    </p:animEffect>
                                  </p:childTnLst>
                                </p:cTn>
                              </p:par>
                              <p:par>
                                <p:cTn id="42" presetID="41" presetClass="entr" presetSubtype="0" fill="hold" grpId="0" nodeType="withEffect">
                                  <p:stCondLst>
                                    <p:cond delay="0"/>
                                  </p:stCondLst>
                                  <p:iterate type="lt">
                                    <p:tmPct val="10000"/>
                                  </p:iterate>
                                  <p:childTnLst>
                                    <p:set>
                                      <p:cBhvr>
                                        <p:cTn id="43" dur="1" fill="hold">
                                          <p:stCondLst>
                                            <p:cond delay="0"/>
                                          </p:stCondLst>
                                        </p:cTn>
                                        <p:tgtEl>
                                          <p:spTgt spid="97299"/>
                                        </p:tgtEl>
                                        <p:attrNameLst>
                                          <p:attrName>style.visibility</p:attrName>
                                        </p:attrNameLst>
                                      </p:cBhvr>
                                      <p:to>
                                        <p:strVal val="visible"/>
                                      </p:to>
                                    </p:set>
                                    <p:anim calcmode="lin" valueType="num">
                                      <p:cBhvr>
                                        <p:cTn id="44" dur="500" fill="hold"/>
                                        <p:tgtEl>
                                          <p:spTgt spid="97299"/>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7299"/>
                                        </p:tgtEl>
                                        <p:attrNameLst>
                                          <p:attrName>ppt_y</p:attrName>
                                        </p:attrNameLst>
                                      </p:cBhvr>
                                      <p:tavLst>
                                        <p:tav tm="0">
                                          <p:val>
                                            <p:strVal val="#ppt_y"/>
                                          </p:val>
                                        </p:tav>
                                        <p:tav tm="100000">
                                          <p:val>
                                            <p:strVal val="#ppt_y"/>
                                          </p:val>
                                        </p:tav>
                                      </p:tavLst>
                                    </p:anim>
                                    <p:anim calcmode="lin" valueType="num">
                                      <p:cBhvr>
                                        <p:cTn id="46" dur="500" fill="hold"/>
                                        <p:tgtEl>
                                          <p:spTgt spid="97299"/>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7299"/>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7299"/>
                                        </p:tgtEl>
                                      </p:cBhvr>
                                    </p:animEffect>
                                  </p:childTnLst>
                                </p:cTn>
                              </p:par>
                              <p:par>
                                <p:cTn id="49" presetID="41" presetClass="entr" presetSubtype="0" fill="hold" grpId="0" nodeType="withEffect">
                                  <p:stCondLst>
                                    <p:cond delay="0"/>
                                  </p:stCondLst>
                                  <p:iterate type="lt">
                                    <p:tmPct val="10000"/>
                                  </p:iterate>
                                  <p:childTnLst>
                                    <p:set>
                                      <p:cBhvr>
                                        <p:cTn id="50" dur="1" fill="hold">
                                          <p:stCondLst>
                                            <p:cond delay="0"/>
                                          </p:stCondLst>
                                        </p:cTn>
                                        <p:tgtEl>
                                          <p:spTgt spid="97296"/>
                                        </p:tgtEl>
                                        <p:attrNameLst>
                                          <p:attrName>style.visibility</p:attrName>
                                        </p:attrNameLst>
                                      </p:cBhvr>
                                      <p:to>
                                        <p:strVal val="visible"/>
                                      </p:to>
                                    </p:set>
                                    <p:anim calcmode="lin" valueType="num">
                                      <p:cBhvr>
                                        <p:cTn id="51" dur="500" fill="hold"/>
                                        <p:tgtEl>
                                          <p:spTgt spid="97296"/>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97296"/>
                                        </p:tgtEl>
                                        <p:attrNameLst>
                                          <p:attrName>ppt_y</p:attrName>
                                        </p:attrNameLst>
                                      </p:cBhvr>
                                      <p:tavLst>
                                        <p:tav tm="0">
                                          <p:val>
                                            <p:strVal val="#ppt_y"/>
                                          </p:val>
                                        </p:tav>
                                        <p:tav tm="100000">
                                          <p:val>
                                            <p:strVal val="#ppt_y"/>
                                          </p:val>
                                        </p:tav>
                                      </p:tavLst>
                                    </p:anim>
                                    <p:anim calcmode="lin" valueType="num">
                                      <p:cBhvr>
                                        <p:cTn id="53" dur="500" fill="hold"/>
                                        <p:tgtEl>
                                          <p:spTgt spid="97296"/>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97296"/>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97296"/>
                                        </p:tgtEl>
                                      </p:cBhvr>
                                    </p:animEffect>
                                  </p:childTnLst>
                                </p:cTn>
                              </p:par>
                              <p:par>
                                <p:cTn id="56" presetID="41" presetClass="entr" presetSubtype="0" fill="hold" grpId="0" nodeType="withEffect">
                                  <p:stCondLst>
                                    <p:cond delay="0"/>
                                  </p:stCondLst>
                                  <p:iterate type="lt">
                                    <p:tmPct val="10000"/>
                                  </p:iterate>
                                  <p:childTnLst>
                                    <p:set>
                                      <p:cBhvr>
                                        <p:cTn id="57" dur="1" fill="hold">
                                          <p:stCondLst>
                                            <p:cond delay="0"/>
                                          </p:stCondLst>
                                        </p:cTn>
                                        <p:tgtEl>
                                          <p:spTgt spid="97300"/>
                                        </p:tgtEl>
                                        <p:attrNameLst>
                                          <p:attrName>style.visibility</p:attrName>
                                        </p:attrNameLst>
                                      </p:cBhvr>
                                      <p:to>
                                        <p:strVal val="visible"/>
                                      </p:to>
                                    </p:set>
                                    <p:anim calcmode="lin" valueType="num">
                                      <p:cBhvr>
                                        <p:cTn id="58" dur="500" fill="hold"/>
                                        <p:tgtEl>
                                          <p:spTgt spid="97300"/>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97300"/>
                                        </p:tgtEl>
                                        <p:attrNameLst>
                                          <p:attrName>ppt_y</p:attrName>
                                        </p:attrNameLst>
                                      </p:cBhvr>
                                      <p:tavLst>
                                        <p:tav tm="0">
                                          <p:val>
                                            <p:strVal val="#ppt_y"/>
                                          </p:val>
                                        </p:tav>
                                        <p:tav tm="100000">
                                          <p:val>
                                            <p:strVal val="#ppt_y"/>
                                          </p:val>
                                        </p:tav>
                                      </p:tavLst>
                                    </p:anim>
                                    <p:anim calcmode="lin" valueType="num">
                                      <p:cBhvr>
                                        <p:cTn id="60" dur="500" fill="hold"/>
                                        <p:tgtEl>
                                          <p:spTgt spid="97300"/>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97300"/>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97300"/>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97297"/>
                                        </p:tgtEl>
                                        <p:attrNameLst>
                                          <p:attrName>style.visibility</p:attrName>
                                        </p:attrNameLst>
                                      </p:cBhvr>
                                      <p:to>
                                        <p:strVal val="visible"/>
                                      </p:to>
                                    </p:set>
                                    <p:anim calcmode="lin" valueType="num">
                                      <p:cBhvr>
                                        <p:cTn id="65" dur="500" fill="hold"/>
                                        <p:tgtEl>
                                          <p:spTgt spid="97297"/>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97297"/>
                                        </p:tgtEl>
                                        <p:attrNameLst>
                                          <p:attrName>ppt_y</p:attrName>
                                        </p:attrNameLst>
                                      </p:cBhvr>
                                      <p:tavLst>
                                        <p:tav tm="0">
                                          <p:val>
                                            <p:strVal val="#ppt_y"/>
                                          </p:val>
                                        </p:tav>
                                        <p:tav tm="100000">
                                          <p:val>
                                            <p:strVal val="#ppt_y"/>
                                          </p:val>
                                        </p:tav>
                                      </p:tavLst>
                                    </p:anim>
                                    <p:anim calcmode="lin" valueType="num">
                                      <p:cBhvr>
                                        <p:cTn id="67" dur="500" fill="hold"/>
                                        <p:tgtEl>
                                          <p:spTgt spid="97297"/>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97297"/>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97297"/>
                                        </p:tgtEl>
                                      </p:cBhvr>
                                    </p:animEffect>
                                  </p:childTnLst>
                                </p:cTn>
                              </p:par>
                              <p:par>
                                <p:cTn id="70" presetID="41" presetClass="entr" presetSubtype="0" fill="hold" grpId="0" nodeType="withEffect">
                                  <p:stCondLst>
                                    <p:cond delay="0"/>
                                  </p:stCondLst>
                                  <p:iterate type="lt">
                                    <p:tmPct val="10000"/>
                                  </p:iterate>
                                  <p:childTnLst>
                                    <p:set>
                                      <p:cBhvr>
                                        <p:cTn id="71" dur="1" fill="hold">
                                          <p:stCondLst>
                                            <p:cond delay="0"/>
                                          </p:stCondLst>
                                        </p:cTn>
                                        <p:tgtEl>
                                          <p:spTgt spid="97301"/>
                                        </p:tgtEl>
                                        <p:attrNameLst>
                                          <p:attrName>style.visibility</p:attrName>
                                        </p:attrNameLst>
                                      </p:cBhvr>
                                      <p:to>
                                        <p:strVal val="visible"/>
                                      </p:to>
                                    </p:set>
                                    <p:anim calcmode="lin" valueType="num">
                                      <p:cBhvr>
                                        <p:cTn id="72" dur="500" fill="hold"/>
                                        <p:tgtEl>
                                          <p:spTgt spid="97301"/>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97301"/>
                                        </p:tgtEl>
                                        <p:attrNameLst>
                                          <p:attrName>ppt_y</p:attrName>
                                        </p:attrNameLst>
                                      </p:cBhvr>
                                      <p:tavLst>
                                        <p:tav tm="0">
                                          <p:val>
                                            <p:strVal val="#ppt_y"/>
                                          </p:val>
                                        </p:tav>
                                        <p:tav tm="100000">
                                          <p:val>
                                            <p:strVal val="#ppt_y"/>
                                          </p:val>
                                        </p:tav>
                                      </p:tavLst>
                                    </p:anim>
                                    <p:anim calcmode="lin" valueType="num">
                                      <p:cBhvr>
                                        <p:cTn id="74" dur="500" fill="hold"/>
                                        <p:tgtEl>
                                          <p:spTgt spid="97301"/>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97301"/>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97301"/>
                                        </p:tgtEl>
                                      </p:cBhvr>
                                    </p:animEffect>
                                  </p:childTnLst>
                                </p:cTn>
                              </p:par>
                              <p:par>
                                <p:cTn id="77" presetID="41" presetClass="entr" presetSubtype="0" fill="hold" grpId="0" nodeType="withEffect">
                                  <p:stCondLst>
                                    <p:cond delay="0"/>
                                  </p:stCondLst>
                                  <p:iterate type="lt">
                                    <p:tmPct val="10000"/>
                                  </p:iterate>
                                  <p:childTnLst>
                                    <p:set>
                                      <p:cBhvr>
                                        <p:cTn id="78" dur="1" fill="hold">
                                          <p:stCondLst>
                                            <p:cond delay="0"/>
                                          </p:stCondLst>
                                        </p:cTn>
                                        <p:tgtEl>
                                          <p:spTgt spid="97298"/>
                                        </p:tgtEl>
                                        <p:attrNameLst>
                                          <p:attrName>style.visibility</p:attrName>
                                        </p:attrNameLst>
                                      </p:cBhvr>
                                      <p:to>
                                        <p:strVal val="visible"/>
                                      </p:to>
                                    </p:set>
                                    <p:anim calcmode="lin" valueType="num">
                                      <p:cBhvr>
                                        <p:cTn id="79" dur="500" fill="hold"/>
                                        <p:tgtEl>
                                          <p:spTgt spid="9729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97298"/>
                                        </p:tgtEl>
                                        <p:attrNameLst>
                                          <p:attrName>ppt_y</p:attrName>
                                        </p:attrNameLst>
                                      </p:cBhvr>
                                      <p:tavLst>
                                        <p:tav tm="0">
                                          <p:val>
                                            <p:strVal val="#ppt_y"/>
                                          </p:val>
                                        </p:tav>
                                        <p:tav tm="100000">
                                          <p:val>
                                            <p:strVal val="#ppt_y"/>
                                          </p:val>
                                        </p:tav>
                                      </p:tavLst>
                                    </p:anim>
                                    <p:anim calcmode="lin" valueType="num">
                                      <p:cBhvr>
                                        <p:cTn id="81" dur="500" fill="hold"/>
                                        <p:tgtEl>
                                          <p:spTgt spid="9729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9729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97298"/>
                                        </p:tgtEl>
                                      </p:cBhvr>
                                    </p:animEffect>
                                  </p:childTnLst>
                                </p:cTn>
                              </p:par>
                              <p:par>
                                <p:cTn id="84" presetID="41" presetClass="entr" presetSubtype="0" fill="hold" grpId="0" nodeType="withEffect">
                                  <p:stCondLst>
                                    <p:cond delay="0"/>
                                  </p:stCondLst>
                                  <p:iterate type="lt">
                                    <p:tmPct val="10000"/>
                                  </p:iterate>
                                  <p:childTnLst>
                                    <p:set>
                                      <p:cBhvr>
                                        <p:cTn id="85" dur="1" fill="hold">
                                          <p:stCondLst>
                                            <p:cond delay="0"/>
                                          </p:stCondLst>
                                        </p:cTn>
                                        <p:tgtEl>
                                          <p:spTgt spid="97302"/>
                                        </p:tgtEl>
                                        <p:attrNameLst>
                                          <p:attrName>style.visibility</p:attrName>
                                        </p:attrNameLst>
                                      </p:cBhvr>
                                      <p:to>
                                        <p:strVal val="visible"/>
                                      </p:to>
                                    </p:set>
                                    <p:anim calcmode="lin" valueType="num">
                                      <p:cBhvr>
                                        <p:cTn id="86" dur="500" fill="hold"/>
                                        <p:tgtEl>
                                          <p:spTgt spid="97302"/>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97302"/>
                                        </p:tgtEl>
                                        <p:attrNameLst>
                                          <p:attrName>ppt_y</p:attrName>
                                        </p:attrNameLst>
                                      </p:cBhvr>
                                      <p:tavLst>
                                        <p:tav tm="0">
                                          <p:val>
                                            <p:strVal val="#ppt_y"/>
                                          </p:val>
                                        </p:tav>
                                        <p:tav tm="100000">
                                          <p:val>
                                            <p:strVal val="#ppt_y"/>
                                          </p:val>
                                        </p:tav>
                                      </p:tavLst>
                                    </p:anim>
                                    <p:anim calcmode="lin" valueType="num">
                                      <p:cBhvr>
                                        <p:cTn id="88" dur="500" fill="hold"/>
                                        <p:tgtEl>
                                          <p:spTgt spid="97302"/>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97302"/>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97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animBg="1"/>
      <p:bldP spid="97284" grpId="0" animBg="1"/>
      <p:bldP spid="97285" grpId="0" animBg="1"/>
      <p:bldP spid="97286" grpId="0" animBg="1"/>
      <p:bldP spid="97287" grpId="0" animBg="1"/>
      <p:bldP spid="97288" grpId="0" animBg="1"/>
      <p:bldP spid="97289" grpId="0" animBg="1"/>
      <p:bldP spid="97294" grpId="0" animBg="1"/>
      <p:bldP spid="97295" grpId="0"/>
      <p:bldP spid="97296" grpId="0"/>
      <p:bldP spid="97297" grpId="0"/>
      <p:bldP spid="97298" grpId="0"/>
      <p:bldP spid="97299" grpId="0"/>
      <p:bldP spid="97300" grpId="0"/>
      <p:bldP spid="97301" grpId="0"/>
      <p:bldP spid="9730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37" name="AutoShape 25"/>
          <p:cNvSpPr>
            <a:spLocks noChangeArrowheads="1"/>
          </p:cNvSpPr>
          <p:nvPr/>
        </p:nvSpPr>
        <p:spPr bwMode="auto">
          <a:xfrm rot="-5400000">
            <a:off x="2471896" y="2115596"/>
            <a:ext cx="2475629" cy="1196007"/>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defTabSz="909361" fontAlgn="base">
              <a:spcBef>
                <a:spcPct val="0"/>
              </a:spcBef>
              <a:spcAft>
                <a:spcPct val="0"/>
              </a:spcAft>
              <a:defRPr/>
            </a:pPr>
            <a:endParaRPr lang="zh-CN" altLang="en-US" sz="1787">
              <a:solidFill>
                <a:srgbClr val="000000"/>
              </a:solidFill>
              <a:latin typeface="Arial" charset="0"/>
              <a:ea typeface="宋体" charset="-122"/>
            </a:endParaRPr>
          </a:p>
        </p:txBody>
      </p:sp>
      <p:sp>
        <p:nvSpPr>
          <p:cNvPr id="115738" name="AutoShape 26"/>
          <p:cNvSpPr>
            <a:spLocks noChangeArrowheads="1"/>
          </p:cNvSpPr>
          <p:nvPr/>
        </p:nvSpPr>
        <p:spPr bwMode="auto">
          <a:xfrm rot="-5400000">
            <a:off x="4243509" y="2123808"/>
            <a:ext cx="2474135" cy="1196007"/>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defTabSz="909361" fontAlgn="base">
              <a:spcBef>
                <a:spcPct val="0"/>
              </a:spcBef>
              <a:spcAft>
                <a:spcPct val="0"/>
              </a:spcAft>
              <a:defRPr/>
            </a:pPr>
            <a:endParaRPr lang="zh-CN" altLang="en-US" sz="1787">
              <a:solidFill>
                <a:srgbClr val="000000"/>
              </a:solidFill>
              <a:latin typeface="Arial" charset="0"/>
              <a:ea typeface="宋体" charset="-122"/>
            </a:endParaRPr>
          </a:p>
        </p:txBody>
      </p:sp>
      <p:sp>
        <p:nvSpPr>
          <p:cNvPr id="115739" name="AutoShape 27"/>
          <p:cNvSpPr>
            <a:spLocks noChangeArrowheads="1"/>
          </p:cNvSpPr>
          <p:nvPr/>
        </p:nvSpPr>
        <p:spPr bwMode="auto">
          <a:xfrm rot="-5400000">
            <a:off x="6024827" y="2144713"/>
            <a:ext cx="2475629" cy="1194513"/>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defTabSz="909361" fontAlgn="base">
              <a:spcBef>
                <a:spcPct val="0"/>
              </a:spcBef>
              <a:spcAft>
                <a:spcPct val="0"/>
              </a:spcAft>
              <a:defRPr/>
            </a:pPr>
            <a:endParaRPr lang="zh-CN" altLang="en-US" sz="1787">
              <a:solidFill>
                <a:srgbClr val="000000"/>
              </a:solidFill>
              <a:latin typeface="Arial" charset="0"/>
              <a:ea typeface="宋体" charset="-122"/>
            </a:endParaRPr>
          </a:p>
        </p:txBody>
      </p:sp>
      <p:sp>
        <p:nvSpPr>
          <p:cNvPr id="115733" name="AutoShape 21"/>
          <p:cNvSpPr>
            <a:spLocks noChangeArrowheads="1"/>
          </p:cNvSpPr>
          <p:nvPr/>
        </p:nvSpPr>
        <p:spPr bwMode="auto">
          <a:xfrm rot="-5400000">
            <a:off x="689832" y="2131275"/>
            <a:ext cx="2475629" cy="1194513"/>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defTabSz="909361" fontAlgn="base">
              <a:spcBef>
                <a:spcPct val="0"/>
              </a:spcBef>
              <a:spcAft>
                <a:spcPct val="0"/>
              </a:spcAft>
              <a:defRPr/>
            </a:pPr>
            <a:endParaRPr lang="zh-CN" altLang="en-US" sz="1787">
              <a:solidFill>
                <a:srgbClr val="000000"/>
              </a:solidFill>
              <a:latin typeface="Arial" charset="0"/>
              <a:ea typeface="宋体" charset="-122"/>
            </a:endParaRPr>
          </a:p>
        </p:txBody>
      </p:sp>
      <p:sp>
        <p:nvSpPr>
          <p:cNvPr id="100366" name="KSO_Shape"/>
          <p:cNvSpPr>
            <a:spLocks/>
          </p:cNvSpPr>
          <p:nvPr/>
        </p:nvSpPr>
        <p:spPr bwMode="auto">
          <a:xfrm>
            <a:off x="1661868" y="2065575"/>
            <a:ext cx="438984" cy="425546"/>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100367" name="KSO_Shape"/>
          <p:cNvSpPr>
            <a:spLocks/>
          </p:cNvSpPr>
          <p:nvPr/>
        </p:nvSpPr>
        <p:spPr bwMode="auto">
          <a:xfrm>
            <a:off x="3504404" y="2007344"/>
            <a:ext cx="388217" cy="606216"/>
          </a:xfrm>
          <a:custGeom>
            <a:avLst/>
            <a:gdLst>
              <a:gd name="T0" fmla="*/ 2147483647 w 3864"/>
              <a:gd name="T1" fmla="*/ 2147483647 h 6111"/>
              <a:gd name="T2" fmla="*/ 2147483647 w 3864"/>
              <a:gd name="T3" fmla="*/ 2147483647 h 6111"/>
              <a:gd name="T4" fmla="*/ 2147483647 w 3864"/>
              <a:gd name="T5" fmla="*/ 2147483647 h 6111"/>
              <a:gd name="T6" fmla="*/ 2147483647 w 3864"/>
              <a:gd name="T7" fmla="*/ 2147483647 h 6111"/>
              <a:gd name="T8" fmla="*/ 2147483647 w 3864"/>
              <a:gd name="T9" fmla="*/ 2147483647 h 6111"/>
              <a:gd name="T10" fmla="*/ 2147483647 w 3864"/>
              <a:gd name="T11" fmla="*/ 2147483647 h 6111"/>
              <a:gd name="T12" fmla="*/ 2147483647 w 3864"/>
              <a:gd name="T13" fmla="*/ 2147483647 h 6111"/>
              <a:gd name="T14" fmla="*/ 2147483647 w 3864"/>
              <a:gd name="T15" fmla="*/ 2147483647 h 6111"/>
              <a:gd name="T16" fmla="*/ 2147483647 w 3864"/>
              <a:gd name="T17" fmla="*/ 2147483647 h 6111"/>
              <a:gd name="T18" fmla="*/ 2147483647 w 3864"/>
              <a:gd name="T19" fmla="*/ 2147483647 h 6111"/>
              <a:gd name="T20" fmla="*/ 2147483647 w 3864"/>
              <a:gd name="T21" fmla="*/ 2147483647 h 6111"/>
              <a:gd name="T22" fmla="*/ 2147483647 w 3864"/>
              <a:gd name="T23" fmla="*/ 2147483647 h 6111"/>
              <a:gd name="T24" fmla="*/ 2147483647 w 3864"/>
              <a:gd name="T25" fmla="*/ 2147483647 h 6111"/>
              <a:gd name="T26" fmla="*/ 2147483647 w 3864"/>
              <a:gd name="T27" fmla="*/ 2147483647 h 6111"/>
              <a:gd name="T28" fmla="*/ 2147483647 w 3864"/>
              <a:gd name="T29" fmla="*/ 2147483647 h 6111"/>
              <a:gd name="T30" fmla="*/ 2147483647 w 3864"/>
              <a:gd name="T31" fmla="*/ 2147483647 h 6111"/>
              <a:gd name="T32" fmla="*/ 2147483647 w 3864"/>
              <a:gd name="T33" fmla="*/ 2147483647 h 6111"/>
              <a:gd name="T34" fmla="*/ 2147483647 w 3864"/>
              <a:gd name="T35" fmla="*/ 2147483647 h 6111"/>
              <a:gd name="T36" fmla="*/ 2147483647 w 3864"/>
              <a:gd name="T37" fmla="*/ 2147483647 h 6111"/>
              <a:gd name="T38" fmla="*/ 2147483647 w 3864"/>
              <a:gd name="T39" fmla="*/ 2147483647 h 6111"/>
              <a:gd name="T40" fmla="*/ 2147483647 w 3864"/>
              <a:gd name="T41" fmla="*/ 2147483647 h 6111"/>
              <a:gd name="T42" fmla="*/ 2147483647 w 3864"/>
              <a:gd name="T43" fmla="*/ 2147483647 h 6111"/>
              <a:gd name="T44" fmla="*/ 2147483647 w 3864"/>
              <a:gd name="T45" fmla="*/ 2147483647 h 6111"/>
              <a:gd name="T46" fmla="*/ 2147483647 w 3864"/>
              <a:gd name="T47" fmla="*/ 2147483647 h 6111"/>
              <a:gd name="T48" fmla="*/ 2147483647 w 3864"/>
              <a:gd name="T49" fmla="*/ 2147483647 h 6111"/>
              <a:gd name="T50" fmla="*/ 2147483647 w 3864"/>
              <a:gd name="T51" fmla="*/ 2147483647 h 6111"/>
              <a:gd name="T52" fmla="*/ 2147483647 w 3864"/>
              <a:gd name="T53" fmla="*/ 2147483647 h 6111"/>
              <a:gd name="T54" fmla="*/ 2147483647 w 3864"/>
              <a:gd name="T55" fmla="*/ 2147483647 h 6111"/>
              <a:gd name="T56" fmla="*/ 2147483647 w 3864"/>
              <a:gd name="T57" fmla="*/ 2147483647 h 6111"/>
              <a:gd name="T58" fmla="*/ 2147483647 w 3864"/>
              <a:gd name="T59" fmla="*/ 2147483647 h 6111"/>
              <a:gd name="T60" fmla="*/ 2147483647 w 3864"/>
              <a:gd name="T61" fmla="*/ 2147483647 h 6111"/>
              <a:gd name="T62" fmla="*/ 2147483647 w 3864"/>
              <a:gd name="T63" fmla="*/ 2147483647 h 6111"/>
              <a:gd name="T64" fmla="*/ 2147483647 w 3864"/>
              <a:gd name="T65" fmla="*/ 2147483647 h 6111"/>
              <a:gd name="T66" fmla="*/ 2147483647 w 3864"/>
              <a:gd name="T67" fmla="*/ 2147483647 h 6111"/>
              <a:gd name="T68" fmla="*/ 2147483647 w 3864"/>
              <a:gd name="T69" fmla="*/ 2147483647 h 6111"/>
              <a:gd name="T70" fmla="*/ 2147483647 w 3864"/>
              <a:gd name="T71" fmla="*/ 2147483647 h 6111"/>
              <a:gd name="T72" fmla="*/ 2147483647 w 3864"/>
              <a:gd name="T73" fmla="*/ 2147483647 h 6111"/>
              <a:gd name="T74" fmla="*/ 2147483647 w 3864"/>
              <a:gd name="T75" fmla="*/ 2147483647 h 6111"/>
              <a:gd name="T76" fmla="*/ 2147483647 w 3864"/>
              <a:gd name="T77" fmla="*/ 2147483647 h 6111"/>
              <a:gd name="T78" fmla="*/ 2147483647 w 3864"/>
              <a:gd name="T79" fmla="*/ 2147483647 h 6111"/>
              <a:gd name="T80" fmla="*/ 2147483647 w 3864"/>
              <a:gd name="T81" fmla="*/ 2147483647 h 6111"/>
              <a:gd name="T82" fmla="*/ 2147483647 w 3864"/>
              <a:gd name="T83" fmla="*/ 2147483647 h 6111"/>
              <a:gd name="T84" fmla="*/ 2147483647 w 3864"/>
              <a:gd name="T85" fmla="*/ 2147483647 h 6111"/>
              <a:gd name="T86" fmla="*/ 2147483647 w 3864"/>
              <a:gd name="T87" fmla="*/ 2147483647 h 6111"/>
              <a:gd name="T88" fmla="*/ 2147483647 w 3864"/>
              <a:gd name="T89" fmla="*/ 2147483647 h 6111"/>
              <a:gd name="T90" fmla="*/ 2147483647 w 3864"/>
              <a:gd name="T91" fmla="*/ 2147483647 h 6111"/>
              <a:gd name="T92" fmla="*/ 2147483647 w 3864"/>
              <a:gd name="T93" fmla="*/ 2147483647 h 6111"/>
              <a:gd name="T94" fmla="*/ 2147483647 w 3864"/>
              <a:gd name="T95" fmla="*/ 2147483647 h 6111"/>
              <a:gd name="T96" fmla="*/ 2147483647 w 3864"/>
              <a:gd name="T97" fmla="*/ 2147483647 h 6111"/>
              <a:gd name="T98" fmla="*/ 2147483647 w 3864"/>
              <a:gd name="T99" fmla="*/ 2147483647 h 6111"/>
              <a:gd name="T100" fmla="*/ 2147483647 w 3864"/>
              <a:gd name="T101" fmla="*/ 2147483647 h 6111"/>
              <a:gd name="T102" fmla="*/ 2147483647 w 3864"/>
              <a:gd name="T103" fmla="*/ 2147483647 h 6111"/>
              <a:gd name="T104" fmla="*/ 2147483647 w 3864"/>
              <a:gd name="T105" fmla="*/ 2147483647 h 6111"/>
              <a:gd name="T106" fmla="*/ 2147483647 w 3864"/>
              <a:gd name="T107" fmla="*/ 2147483647 h 6111"/>
              <a:gd name="T108" fmla="*/ 2147483647 w 3864"/>
              <a:gd name="T109" fmla="*/ 2147483647 h 6111"/>
              <a:gd name="T110" fmla="*/ 2147483647 w 3864"/>
              <a:gd name="T111" fmla="*/ 2147483647 h 6111"/>
              <a:gd name="T112" fmla="*/ 2147483647 w 3864"/>
              <a:gd name="T113" fmla="*/ 2147483647 h 6111"/>
              <a:gd name="T114" fmla="*/ 2147483647 w 3864"/>
              <a:gd name="T115" fmla="*/ 2147483647 h 6111"/>
              <a:gd name="T116" fmla="*/ 2147483647 w 3864"/>
              <a:gd name="T117" fmla="*/ 2147483647 h 6111"/>
              <a:gd name="T118" fmla="*/ 2147483647 w 3864"/>
              <a:gd name="T119" fmla="*/ 2147483647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64"/>
              <a:gd name="T181" fmla="*/ 0 h 6111"/>
              <a:gd name="T182" fmla="*/ 3864 w 3864"/>
              <a:gd name="T183" fmla="*/ 6111 h 611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bg1"/>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100368" name="KSO_Shape"/>
          <p:cNvSpPr>
            <a:spLocks/>
          </p:cNvSpPr>
          <p:nvPr/>
        </p:nvSpPr>
        <p:spPr bwMode="auto">
          <a:xfrm>
            <a:off x="5334996" y="2037207"/>
            <a:ext cx="280711" cy="546490"/>
          </a:xfrm>
          <a:custGeom>
            <a:avLst/>
            <a:gdLst>
              <a:gd name="T0" fmla="*/ 2147483647 w 3408"/>
              <a:gd name="T1" fmla="*/ 2147483647 h 6695"/>
              <a:gd name="T2" fmla="*/ 2147483647 w 3408"/>
              <a:gd name="T3" fmla="*/ 2147483647 h 6695"/>
              <a:gd name="T4" fmla="*/ 0 w 3408"/>
              <a:gd name="T5" fmla="*/ 2147483647 h 6695"/>
              <a:gd name="T6" fmla="*/ 0 w 3408"/>
              <a:gd name="T7" fmla="*/ 2147483647 h 6695"/>
              <a:gd name="T8" fmla="*/ 2147483647 w 3408"/>
              <a:gd name="T9" fmla="*/ 2147483647 h 6695"/>
              <a:gd name="T10" fmla="*/ 2147483647 w 3408"/>
              <a:gd name="T11" fmla="*/ 2147483647 h 6695"/>
              <a:gd name="T12" fmla="*/ 2147483647 w 3408"/>
              <a:gd name="T13" fmla="*/ 2147483647 h 6695"/>
              <a:gd name="T14" fmla="*/ 2147483647 w 3408"/>
              <a:gd name="T15" fmla="*/ 2147483647 h 6695"/>
              <a:gd name="T16" fmla="*/ 2147483647 w 3408"/>
              <a:gd name="T17" fmla="*/ 2147483647 h 6695"/>
              <a:gd name="T18" fmla="*/ 2147483647 w 3408"/>
              <a:gd name="T19" fmla="*/ 2147483647 h 6695"/>
              <a:gd name="T20" fmla="*/ 2147483647 w 3408"/>
              <a:gd name="T21" fmla="*/ 2147483647 h 6695"/>
              <a:gd name="T22" fmla="*/ 2147483647 w 3408"/>
              <a:gd name="T23" fmla="*/ 2147483647 h 6695"/>
              <a:gd name="T24" fmla="*/ 2147483647 w 3408"/>
              <a:gd name="T25" fmla="*/ 2147483647 h 6695"/>
              <a:gd name="T26" fmla="*/ 2147483647 w 3408"/>
              <a:gd name="T27" fmla="*/ 2147483647 h 6695"/>
              <a:gd name="T28" fmla="*/ 2147483647 w 3408"/>
              <a:gd name="T29" fmla="*/ 2147483647 h 6695"/>
              <a:gd name="T30" fmla="*/ 2147483647 w 3408"/>
              <a:gd name="T31" fmla="*/ 2147483647 h 6695"/>
              <a:gd name="T32" fmla="*/ 2147483647 w 3408"/>
              <a:gd name="T33" fmla="*/ 2147483647 h 6695"/>
              <a:gd name="T34" fmla="*/ 2147483647 w 3408"/>
              <a:gd name="T35" fmla="*/ 2147483647 h 6695"/>
              <a:gd name="T36" fmla="*/ 2147483647 w 3408"/>
              <a:gd name="T37" fmla="*/ 2147483647 h 6695"/>
              <a:gd name="T38" fmla="*/ 2147483647 w 3408"/>
              <a:gd name="T39" fmla="*/ 2147483647 h 6695"/>
              <a:gd name="T40" fmla="*/ 2147483647 w 3408"/>
              <a:gd name="T41" fmla="*/ 2147483647 h 6695"/>
              <a:gd name="T42" fmla="*/ 2147483647 w 3408"/>
              <a:gd name="T43" fmla="*/ 2147483647 h 6695"/>
              <a:gd name="T44" fmla="*/ 2147483647 w 3408"/>
              <a:gd name="T45" fmla="*/ 2147483647 h 6695"/>
              <a:gd name="T46" fmla="*/ 2147483647 w 3408"/>
              <a:gd name="T47" fmla="*/ 2147483647 h 6695"/>
              <a:gd name="T48" fmla="*/ 2147483647 w 3408"/>
              <a:gd name="T49" fmla="*/ 2147483647 h 6695"/>
              <a:gd name="T50" fmla="*/ 2147483647 w 3408"/>
              <a:gd name="T51" fmla="*/ 2147483647 h 6695"/>
              <a:gd name="T52" fmla="*/ 2147483647 w 3408"/>
              <a:gd name="T53" fmla="*/ 2147483647 h 6695"/>
              <a:gd name="T54" fmla="*/ 2147483647 w 3408"/>
              <a:gd name="T55" fmla="*/ 2147483647 h 6695"/>
              <a:gd name="T56" fmla="*/ 2147483647 w 3408"/>
              <a:gd name="T57" fmla="*/ 2147483647 h 6695"/>
              <a:gd name="T58" fmla="*/ 2147483647 w 3408"/>
              <a:gd name="T59" fmla="*/ 2147483647 h 6695"/>
              <a:gd name="T60" fmla="*/ 2147483647 w 3408"/>
              <a:gd name="T61" fmla="*/ 2147483647 h 6695"/>
              <a:gd name="T62" fmla="*/ 2147483647 w 3408"/>
              <a:gd name="T63" fmla="*/ 2147483647 h 6695"/>
              <a:gd name="T64" fmla="*/ 2147483647 w 3408"/>
              <a:gd name="T65" fmla="*/ 2147483647 h 6695"/>
              <a:gd name="T66" fmla="*/ 2147483647 w 3408"/>
              <a:gd name="T67" fmla="*/ 2147483647 h 6695"/>
              <a:gd name="T68" fmla="*/ 2147483647 w 3408"/>
              <a:gd name="T69" fmla="*/ 2147483647 h 6695"/>
              <a:gd name="T70" fmla="*/ 2147483647 w 3408"/>
              <a:gd name="T71" fmla="*/ 2147483647 h 6695"/>
              <a:gd name="T72" fmla="*/ 2147483647 w 3408"/>
              <a:gd name="T73" fmla="*/ 2147483647 h 6695"/>
              <a:gd name="T74" fmla="*/ 2147483647 w 3408"/>
              <a:gd name="T75" fmla="*/ 2147483647 h 6695"/>
              <a:gd name="T76" fmla="*/ 2147483647 w 3408"/>
              <a:gd name="T77" fmla="*/ 2147483647 h 6695"/>
              <a:gd name="T78" fmla="*/ 2147483647 w 3408"/>
              <a:gd name="T79" fmla="*/ 2147483647 h 6695"/>
              <a:gd name="T80" fmla="*/ 2147483647 w 3408"/>
              <a:gd name="T81" fmla="*/ 2147483647 h 6695"/>
              <a:gd name="T82" fmla="*/ 2147483647 w 3408"/>
              <a:gd name="T83" fmla="*/ 2147483647 h 6695"/>
              <a:gd name="T84" fmla="*/ 2147483647 w 3408"/>
              <a:gd name="T85" fmla="*/ 2147483647 h 6695"/>
              <a:gd name="T86" fmla="*/ 2147483647 w 3408"/>
              <a:gd name="T87" fmla="*/ 2147483647 h 6695"/>
              <a:gd name="T88" fmla="*/ 2147483647 w 3408"/>
              <a:gd name="T89" fmla="*/ 2147483647 h 6695"/>
              <a:gd name="T90" fmla="*/ 2147483647 w 3408"/>
              <a:gd name="T91" fmla="*/ 2147483647 h 6695"/>
              <a:gd name="T92" fmla="*/ 2147483647 w 3408"/>
              <a:gd name="T93" fmla="*/ 2147483647 h 66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408"/>
              <a:gd name="T142" fmla="*/ 0 h 6695"/>
              <a:gd name="T143" fmla="*/ 3408 w 3408"/>
              <a:gd name="T144" fmla="*/ 6695 h 66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408" h="6695">
                <a:moveTo>
                  <a:pt x="0" y="2326"/>
                </a:moveTo>
                <a:lnTo>
                  <a:pt x="847" y="2730"/>
                </a:lnTo>
                <a:lnTo>
                  <a:pt x="847" y="6545"/>
                </a:lnTo>
                <a:lnTo>
                  <a:pt x="0" y="6143"/>
                </a:lnTo>
                <a:lnTo>
                  <a:pt x="0" y="2326"/>
                </a:lnTo>
                <a:close/>
                <a:moveTo>
                  <a:pt x="2010" y="1223"/>
                </a:moveTo>
                <a:lnTo>
                  <a:pt x="2318" y="1123"/>
                </a:lnTo>
                <a:lnTo>
                  <a:pt x="2318" y="1310"/>
                </a:lnTo>
                <a:lnTo>
                  <a:pt x="2010" y="1410"/>
                </a:lnTo>
                <a:lnTo>
                  <a:pt x="2010" y="1223"/>
                </a:lnTo>
                <a:close/>
                <a:moveTo>
                  <a:pt x="1413" y="1403"/>
                </a:moveTo>
                <a:lnTo>
                  <a:pt x="1721" y="1303"/>
                </a:lnTo>
                <a:lnTo>
                  <a:pt x="1721" y="1491"/>
                </a:lnTo>
                <a:lnTo>
                  <a:pt x="1413" y="1591"/>
                </a:lnTo>
                <a:lnTo>
                  <a:pt x="1413" y="1403"/>
                </a:lnTo>
                <a:close/>
                <a:moveTo>
                  <a:pt x="1084" y="764"/>
                </a:moveTo>
                <a:lnTo>
                  <a:pt x="1086" y="774"/>
                </a:lnTo>
                <a:lnTo>
                  <a:pt x="728" y="604"/>
                </a:lnTo>
                <a:lnTo>
                  <a:pt x="739" y="2014"/>
                </a:lnTo>
                <a:lnTo>
                  <a:pt x="754" y="2022"/>
                </a:lnTo>
                <a:lnTo>
                  <a:pt x="388" y="2123"/>
                </a:lnTo>
                <a:lnTo>
                  <a:pt x="1179" y="2522"/>
                </a:lnTo>
                <a:lnTo>
                  <a:pt x="1164" y="6588"/>
                </a:lnTo>
                <a:lnTo>
                  <a:pt x="1200" y="6601"/>
                </a:lnTo>
                <a:lnTo>
                  <a:pt x="1236" y="6613"/>
                </a:lnTo>
                <a:lnTo>
                  <a:pt x="1272" y="6623"/>
                </a:lnTo>
                <a:lnTo>
                  <a:pt x="1308" y="6634"/>
                </a:lnTo>
                <a:lnTo>
                  <a:pt x="1344" y="6643"/>
                </a:lnTo>
                <a:lnTo>
                  <a:pt x="1380" y="6652"/>
                </a:lnTo>
                <a:lnTo>
                  <a:pt x="1414" y="6659"/>
                </a:lnTo>
                <a:lnTo>
                  <a:pt x="1450" y="6666"/>
                </a:lnTo>
                <a:lnTo>
                  <a:pt x="1486" y="6673"/>
                </a:lnTo>
                <a:lnTo>
                  <a:pt x="1522" y="6679"/>
                </a:lnTo>
                <a:lnTo>
                  <a:pt x="1557" y="6684"/>
                </a:lnTo>
                <a:lnTo>
                  <a:pt x="1593" y="6687"/>
                </a:lnTo>
                <a:lnTo>
                  <a:pt x="1629" y="6691"/>
                </a:lnTo>
                <a:lnTo>
                  <a:pt x="1664" y="6693"/>
                </a:lnTo>
                <a:lnTo>
                  <a:pt x="1700" y="6694"/>
                </a:lnTo>
                <a:lnTo>
                  <a:pt x="1735" y="6695"/>
                </a:lnTo>
                <a:lnTo>
                  <a:pt x="1771" y="6695"/>
                </a:lnTo>
                <a:lnTo>
                  <a:pt x="1806" y="6695"/>
                </a:lnTo>
                <a:lnTo>
                  <a:pt x="1842" y="6694"/>
                </a:lnTo>
                <a:lnTo>
                  <a:pt x="1877" y="6692"/>
                </a:lnTo>
                <a:lnTo>
                  <a:pt x="1912" y="6689"/>
                </a:lnTo>
                <a:lnTo>
                  <a:pt x="1947" y="6686"/>
                </a:lnTo>
                <a:lnTo>
                  <a:pt x="1983" y="6681"/>
                </a:lnTo>
                <a:lnTo>
                  <a:pt x="2018" y="6677"/>
                </a:lnTo>
                <a:lnTo>
                  <a:pt x="2053" y="6671"/>
                </a:lnTo>
                <a:lnTo>
                  <a:pt x="2089" y="6664"/>
                </a:lnTo>
                <a:lnTo>
                  <a:pt x="2159" y="6650"/>
                </a:lnTo>
                <a:lnTo>
                  <a:pt x="2229" y="6633"/>
                </a:lnTo>
                <a:lnTo>
                  <a:pt x="2299" y="6612"/>
                </a:lnTo>
                <a:lnTo>
                  <a:pt x="2369" y="6588"/>
                </a:lnTo>
                <a:lnTo>
                  <a:pt x="2440" y="6563"/>
                </a:lnTo>
                <a:lnTo>
                  <a:pt x="2509" y="6535"/>
                </a:lnTo>
                <a:lnTo>
                  <a:pt x="2579" y="6504"/>
                </a:lnTo>
                <a:lnTo>
                  <a:pt x="2649" y="6470"/>
                </a:lnTo>
                <a:lnTo>
                  <a:pt x="2718" y="6434"/>
                </a:lnTo>
                <a:lnTo>
                  <a:pt x="2787" y="6396"/>
                </a:lnTo>
                <a:lnTo>
                  <a:pt x="2856" y="6354"/>
                </a:lnTo>
                <a:lnTo>
                  <a:pt x="2926" y="6311"/>
                </a:lnTo>
                <a:lnTo>
                  <a:pt x="2994" y="6264"/>
                </a:lnTo>
                <a:lnTo>
                  <a:pt x="3064" y="6216"/>
                </a:lnTo>
                <a:lnTo>
                  <a:pt x="3133" y="6165"/>
                </a:lnTo>
                <a:lnTo>
                  <a:pt x="3201" y="6112"/>
                </a:lnTo>
                <a:lnTo>
                  <a:pt x="3271" y="6057"/>
                </a:lnTo>
                <a:lnTo>
                  <a:pt x="3339" y="5999"/>
                </a:lnTo>
                <a:lnTo>
                  <a:pt x="3408" y="5939"/>
                </a:lnTo>
                <a:lnTo>
                  <a:pt x="3408" y="2146"/>
                </a:lnTo>
                <a:lnTo>
                  <a:pt x="1402" y="2803"/>
                </a:lnTo>
                <a:lnTo>
                  <a:pt x="1402" y="2555"/>
                </a:lnTo>
                <a:lnTo>
                  <a:pt x="3408" y="1899"/>
                </a:lnTo>
                <a:lnTo>
                  <a:pt x="3408" y="1887"/>
                </a:lnTo>
                <a:lnTo>
                  <a:pt x="2673" y="1570"/>
                </a:lnTo>
                <a:lnTo>
                  <a:pt x="2668" y="301"/>
                </a:lnTo>
                <a:lnTo>
                  <a:pt x="2147" y="23"/>
                </a:lnTo>
                <a:lnTo>
                  <a:pt x="2109" y="0"/>
                </a:lnTo>
                <a:lnTo>
                  <a:pt x="2068" y="13"/>
                </a:lnTo>
                <a:lnTo>
                  <a:pt x="843" y="442"/>
                </a:lnTo>
                <a:lnTo>
                  <a:pt x="1075" y="583"/>
                </a:lnTo>
                <a:lnTo>
                  <a:pt x="2084" y="219"/>
                </a:lnTo>
                <a:lnTo>
                  <a:pt x="2320" y="356"/>
                </a:lnTo>
                <a:lnTo>
                  <a:pt x="1084" y="764"/>
                </a:lnTo>
                <a:close/>
                <a:moveTo>
                  <a:pt x="2470" y="538"/>
                </a:moveTo>
                <a:lnTo>
                  <a:pt x="1224" y="936"/>
                </a:lnTo>
                <a:lnTo>
                  <a:pt x="1230" y="2298"/>
                </a:lnTo>
                <a:lnTo>
                  <a:pt x="2470" y="1885"/>
                </a:lnTo>
                <a:lnTo>
                  <a:pt x="2470" y="538"/>
                </a:lnTo>
                <a:close/>
              </a:path>
            </a:pathLst>
          </a:custGeom>
          <a:solidFill>
            <a:schemeClr val="bg1"/>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100369" name="KSO_Shape"/>
          <p:cNvSpPr>
            <a:spLocks/>
          </p:cNvSpPr>
          <p:nvPr/>
        </p:nvSpPr>
        <p:spPr bwMode="auto">
          <a:xfrm>
            <a:off x="7073013" y="2077521"/>
            <a:ext cx="512147" cy="510654"/>
          </a:xfrm>
          <a:custGeom>
            <a:avLst/>
            <a:gdLst>
              <a:gd name="T0" fmla="*/ 2147483647 w 4218"/>
              <a:gd name="T1" fmla="*/ 2147483647 h 4267"/>
              <a:gd name="T2" fmla="*/ 2147483647 w 4218"/>
              <a:gd name="T3" fmla="*/ 2147483647 h 4267"/>
              <a:gd name="T4" fmla="*/ 2147483647 w 4218"/>
              <a:gd name="T5" fmla="*/ 2147483647 h 4267"/>
              <a:gd name="T6" fmla="*/ 2147483647 w 4218"/>
              <a:gd name="T7" fmla="*/ 2147483647 h 4267"/>
              <a:gd name="T8" fmla="*/ 2147483647 w 4218"/>
              <a:gd name="T9" fmla="*/ 2147483647 h 4267"/>
              <a:gd name="T10" fmla="*/ 2147483647 w 4218"/>
              <a:gd name="T11" fmla="*/ 2147483647 h 4267"/>
              <a:gd name="T12" fmla="*/ 2147483647 w 4218"/>
              <a:gd name="T13" fmla="*/ 2147483647 h 4267"/>
              <a:gd name="T14" fmla="*/ 2147483647 w 4218"/>
              <a:gd name="T15" fmla="*/ 2147483647 h 4267"/>
              <a:gd name="T16" fmla="*/ 2147483647 w 4218"/>
              <a:gd name="T17" fmla="*/ 2147483647 h 4267"/>
              <a:gd name="T18" fmla="*/ 2147483647 w 4218"/>
              <a:gd name="T19" fmla="*/ 2147483647 h 4267"/>
              <a:gd name="T20" fmla="*/ 2147483647 w 4218"/>
              <a:gd name="T21" fmla="*/ 2147483647 h 4267"/>
              <a:gd name="T22" fmla="*/ 2147483647 w 4218"/>
              <a:gd name="T23" fmla="*/ 2147483647 h 4267"/>
              <a:gd name="T24" fmla="*/ 2147483647 w 4218"/>
              <a:gd name="T25" fmla="*/ 2147483647 h 4267"/>
              <a:gd name="T26" fmla="*/ 2147483647 w 4218"/>
              <a:gd name="T27" fmla="*/ 2147483647 h 4267"/>
              <a:gd name="T28" fmla="*/ 2147483647 w 4218"/>
              <a:gd name="T29" fmla="*/ 2147483647 h 4267"/>
              <a:gd name="T30" fmla="*/ 2147483647 w 4218"/>
              <a:gd name="T31" fmla="*/ 2147483647 h 4267"/>
              <a:gd name="T32" fmla="*/ 2147483647 w 4218"/>
              <a:gd name="T33" fmla="*/ 2147483647 h 4267"/>
              <a:gd name="T34" fmla="*/ 2147483647 w 4218"/>
              <a:gd name="T35" fmla="*/ 2147483647 h 4267"/>
              <a:gd name="T36" fmla="*/ 2147483647 w 4218"/>
              <a:gd name="T37" fmla="*/ 2147483647 h 4267"/>
              <a:gd name="T38" fmla="*/ 2147483647 w 4218"/>
              <a:gd name="T39" fmla="*/ 2147483647 h 4267"/>
              <a:gd name="T40" fmla="*/ 2147483647 w 4218"/>
              <a:gd name="T41" fmla="*/ 2147483647 h 4267"/>
              <a:gd name="T42" fmla="*/ 2147483647 w 4218"/>
              <a:gd name="T43" fmla="*/ 2147483647 h 4267"/>
              <a:gd name="T44" fmla="*/ 2147483647 w 4218"/>
              <a:gd name="T45" fmla="*/ 2147483647 h 4267"/>
              <a:gd name="T46" fmla="*/ 2147483647 w 4218"/>
              <a:gd name="T47" fmla="*/ 2147483647 h 4267"/>
              <a:gd name="T48" fmla="*/ 2147483647 w 4218"/>
              <a:gd name="T49" fmla="*/ 2147483647 h 4267"/>
              <a:gd name="T50" fmla="*/ 2147483647 w 4218"/>
              <a:gd name="T51" fmla="*/ 2147483647 h 4267"/>
              <a:gd name="T52" fmla="*/ 2147483647 w 4218"/>
              <a:gd name="T53" fmla="*/ 2147483647 h 4267"/>
              <a:gd name="T54" fmla="*/ 2147483647 w 4218"/>
              <a:gd name="T55" fmla="*/ 2147483647 h 4267"/>
              <a:gd name="T56" fmla="*/ 2147483647 w 4218"/>
              <a:gd name="T57" fmla="*/ 2147483647 h 4267"/>
              <a:gd name="T58" fmla="*/ 2147483647 w 4218"/>
              <a:gd name="T59" fmla="*/ 2147483647 h 4267"/>
              <a:gd name="T60" fmla="*/ 2147483647 w 4218"/>
              <a:gd name="T61" fmla="*/ 2147483647 h 4267"/>
              <a:gd name="T62" fmla="*/ 2147483647 w 4218"/>
              <a:gd name="T63" fmla="*/ 2147483647 h 4267"/>
              <a:gd name="T64" fmla="*/ 2147483647 w 4218"/>
              <a:gd name="T65" fmla="*/ 2147483647 h 4267"/>
              <a:gd name="T66" fmla="*/ 2147483647 w 4218"/>
              <a:gd name="T67" fmla="*/ 2147483647 h 4267"/>
              <a:gd name="T68" fmla="*/ 2147483647 w 4218"/>
              <a:gd name="T69" fmla="*/ 2147483647 h 4267"/>
              <a:gd name="T70" fmla="*/ 2147483647 w 4218"/>
              <a:gd name="T71" fmla="*/ 2147483647 h 4267"/>
              <a:gd name="T72" fmla="*/ 2147483647 w 4218"/>
              <a:gd name="T73" fmla="*/ 2147483647 h 4267"/>
              <a:gd name="T74" fmla="*/ 2147483647 w 4218"/>
              <a:gd name="T75" fmla="*/ 2147483647 h 4267"/>
              <a:gd name="T76" fmla="*/ 2147483647 w 4218"/>
              <a:gd name="T77" fmla="*/ 2147483647 h 4267"/>
              <a:gd name="T78" fmla="*/ 2147483647 w 4218"/>
              <a:gd name="T79" fmla="*/ 2147483647 h 4267"/>
              <a:gd name="T80" fmla="*/ 2147483647 w 4218"/>
              <a:gd name="T81" fmla="*/ 2147483647 h 4267"/>
              <a:gd name="T82" fmla="*/ 2147483647 w 4218"/>
              <a:gd name="T83" fmla="*/ 2147483647 h 4267"/>
              <a:gd name="T84" fmla="*/ 2147483647 w 4218"/>
              <a:gd name="T85" fmla="*/ 2147483647 h 4267"/>
              <a:gd name="T86" fmla="*/ 2147483647 w 4218"/>
              <a:gd name="T87" fmla="*/ 2147483647 h 4267"/>
              <a:gd name="T88" fmla="*/ 2147483647 w 4218"/>
              <a:gd name="T89" fmla="*/ 2147483647 h 4267"/>
              <a:gd name="T90" fmla="*/ 2147483647 w 4218"/>
              <a:gd name="T91" fmla="*/ 2147483647 h 4267"/>
              <a:gd name="T92" fmla="*/ 2147483647 w 4218"/>
              <a:gd name="T93" fmla="*/ 2147483647 h 4267"/>
              <a:gd name="T94" fmla="*/ 2147483647 w 4218"/>
              <a:gd name="T95" fmla="*/ 2147483647 h 4267"/>
              <a:gd name="T96" fmla="*/ 2147483647 w 4218"/>
              <a:gd name="T97" fmla="*/ 2147483647 h 4267"/>
              <a:gd name="T98" fmla="*/ 2147483647 w 4218"/>
              <a:gd name="T99" fmla="*/ 2147483647 h 4267"/>
              <a:gd name="T100" fmla="*/ 2147483647 w 4218"/>
              <a:gd name="T101" fmla="*/ 2147483647 h 4267"/>
              <a:gd name="T102" fmla="*/ 2147483647 w 4218"/>
              <a:gd name="T103" fmla="*/ 2147483647 h 4267"/>
              <a:gd name="T104" fmla="*/ 2147483647 w 4218"/>
              <a:gd name="T105" fmla="*/ 2147483647 h 426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218"/>
              <a:gd name="T160" fmla="*/ 0 h 4267"/>
              <a:gd name="T161" fmla="*/ 4218 w 4218"/>
              <a:gd name="T162" fmla="*/ 4267 h 426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218" h="4267">
                <a:moveTo>
                  <a:pt x="276" y="0"/>
                </a:moveTo>
                <a:lnTo>
                  <a:pt x="309" y="188"/>
                </a:lnTo>
                <a:lnTo>
                  <a:pt x="363" y="500"/>
                </a:lnTo>
                <a:lnTo>
                  <a:pt x="488" y="1217"/>
                </a:lnTo>
                <a:lnTo>
                  <a:pt x="563" y="1641"/>
                </a:lnTo>
                <a:lnTo>
                  <a:pt x="638" y="2060"/>
                </a:lnTo>
                <a:lnTo>
                  <a:pt x="706" y="2439"/>
                </a:lnTo>
                <a:lnTo>
                  <a:pt x="762" y="2745"/>
                </a:lnTo>
                <a:lnTo>
                  <a:pt x="770" y="2785"/>
                </a:lnTo>
                <a:lnTo>
                  <a:pt x="779" y="2828"/>
                </a:lnTo>
                <a:lnTo>
                  <a:pt x="790" y="2874"/>
                </a:lnTo>
                <a:lnTo>
                  <a:pt x="803" y="2921"/>
                </a:lnTo>
                <a:lnTo>
                  <a:pt x="811" y="2945"/>
                </a:lnTo>
                <a:lnTo>
                  <a:pt x="818" y="2968"/>
                </a:lnTo>
                <a:lnTo>
                  <a:pt x="828" y="2993"/>
                </a:lnTo>
                <a:lnTo>
                  <a:pt x="838" y="3017"/>
                </a:lnTo>
                <a:lnTo>
                  <a:pt x="849" y="3041"/>
                </a:lnTo>
                <a:lnTo>
                  <a:pt x="861" y="3064"/>
                </a:lnTo>
                <a:lnTo>
                  <a:pt x="874" y="3087"/>
                </a:lnTo>
                <a:lnTo>
                  <a:pt x="890" y="3110"/>
                </a:lnTo>
                <a:lnTo>
                  <a:pt x="905" y="3132"/>
                </a:lnTo>
                <a:lnTo>
                  <a:pt x="923" y="3154"/>
                </a:lnTo>
                <a:lnTo>
                  <a:pt x="940" y="3174"/>
                </a:lnTo>
                <a:lnTo>
                  <a:pt x="961" y="3194"/>
                </a:lnTo>
                <a:lnTo>
                  <a:pt x="982" y="3213"/>
                </a:lnTo>
                <a:lnTo>
                  <a:pt x="1005" y="3231"/>
                </a:lnTo>
                <a:lnTo>
                  <a:pt x="1031" y="3248"/>
                </a:lnTo>
                <a:lnTo>
                  <a:pt x="1057" y="3262"/>
                </a:lnTo>
                <a:lnTo>
                  <a:pt x="1085" y="3276"/>
                </a:lnTo>
                <a:lnTo>
                  <a:pt x="1115" y="3289"/>
                </a:lnTo>
                <a:lnTo>
                  <a:pt x="1147" y="3300"/>
                </a:lnTo>
                <a:lnTo>
                  <a:pt x="1181" y="3308"/>
                </a:lnTo>
                <a:lnTo>
                  <a:pt x="1217" y="3316"/>
                </a:lnTo>
                <a:lnTo>
                  <a:pt x="1255" y="3322"/>
                </a:lnTo>
                <a:lnTo>
                  <a:pt x="1296" y="3325"/>
                </a:lnTo>
                <a:lnTo>
                  <a:pt x="1338" y="3326"/>
                </a:lnTo>
                <a:lnTo>
                  <a:pt x="2594" y="3326"/>
                </a:lnTo>
                <a:lnTo>
                  <a:pt x="2637" y="3325"/>
                </a:lnTo>
                <a:lnTo>
                  <a:pt x="2677" y="3322"/>
                </a:lnTo>
                <a:lnTo>
                  <a:pt x="2715" y="3316"/>
                </a:lnTo>
                <a:lnTo>
                  <a:pt x="2751" y="3308"/>
                </a:lnTo>
                <a:lnTo>
                  <a:pt x="2785" y="3300"/>
                </a:lnTo>
                <a:lnTo>
                  <a:pt x="2817" y="3289"/>
                </a:lnTo>
                <a:lnTo>
                  <a:pt x="2847" y="3276"/>
                </a:lnTo>
                <a:lnTo>
                  <a:pt x="2875" y="3262"/>
                </a:lnTo>
                <a:lnTo>
                  <a:pt x="2901" y="3248"/>
                </a:lnTo>
                <a:lnTo>
                  <a:pt x="2926" y="3231"/>
                </a:lnTo>
                <a:lnTo>
                  <a:pt x="2949" y="3213"/>
                </a:lnTo>
                <a:lnTo>
                  <a:pt x="2970" y="3194"/>
                </a:lnTo>
                <a:lnTo>
                  <a:pt x="2990" y="3174"/>
                </a:lnTo>
                <a:lnTo>
                  <a:pt x="3009" y="3154"/>
                </a:lnTo>
                <a:lnTo>
                  <a:pt x="3026" y="3132"/>
                </a:lnTo>
                <a:lnTo>
                  <a:pt x="3042" y="3110"/>
                </a:lnTo>
                <a:lnTo>
                  <a:pt x="3056" y="3087"/>
                </a:lnTo>
                <a:lnTo>
                  <a:pt x="3069" y="3064"/>
                </a:lnTo>
                <a:lnTo>
                  <a:pt x="3081" y="3041"/>
                </a:lnTo>
                <a:lnTo>
                  <a:pt x="3094" y="3017"/>
                </a:lnTo>
                <a:lnTo>
                  <a:pt x="3103" y="2993"/>
                </a:lnTo>
                <a:lnTo>
                  <a:pt x="3112" y="2968"/>
                </a:lnTo>
                <a:lnTo>
                  <a:pt x="3121" y="2945"/>
                </a:lnTo>
                <a:lnTo>
                  <a:pt x="3129" y="2921"/>
                </a:lnTo>
                <a:lnTo>
                  <a:pt x="3142" y="2874"/>
                </a:lnTo>
                <a:lnTo>
                  <a:pt x="3152" y="2828"/>
                </a:lnTo>
                <a:lnTo>
                  <a:pt x="3161" y="2785"/>
                </a:lnTo>
                <a:lnTo>
                  <a:pt x="3168" y="2745"/>
                </a:lnTo>
                <a:lnTo>
                  <a:pt x="3226" y="2439"/>
                </a:lnTo>
                <a:lnTo>
                  <a:pt x="3294" y="2060"/>
                </a:lnTo>
                <a:lnTo>
                  <a:pt x="3367" y="1641"/>
                </a:lnTo>
                <a:lnTo>
                  <a:pt x="3442" y="1217"/>
                </a:lnTo>
                <a:lnTo>
                  <a:pt x="3568" y="500"/>
                </a:lnTo>
                <a:lnTo>
                  <a:pt x="3623" y="188"/>
                </a:lnTo>
                <a:lnTo>
                  <a:pt x="3655" y="0"/>
                </a:lnTo>
                <a:lnTo>
                  <a:pt x="276" y="0"/>
                </a:lnTo>
                <a:close/>
                <a:moveTo>
                  <a:pt x="3143" y="1066"/>
                </a:moveTo>
                <a:lnTo>
                  <a:pt x="787" y="1066"/>
                </a:lnTo>
                <a:lnTo>
                  <a:pt x="658" y="320"/>
                </a:lnTo>
                <a:lnTo>
                  <a:pt x="3274" y="320"/>
                </a:lnTo>
                <a:lnTo>
                  <a:pt x="3143" y="1066"/>
                </a:lnTo>
                <a:close/>
                <a:moveTo>
                  <a:pt x="4209" y="1156"/>
                </a:moveTo>
                <a:lnTo>
                  <a:pt x="4209" y="1156"/>
                </a:lnTo>
                <a:lnTo>
                  <a:pt x="4192" y="1251"/>
                </a:lnTo>
                <a:lnTo>
                  <a:pt x="4168" y="1369"/>
                </a:lnTo>
                <a:lnTo>
                  <a:pt x="4113" y="1645"/>
                </a:lnTo>
                <a:lnTo>
                  <a:pt x="4053" y="1936"/>
                </a:lnTo>
                <a:lnTo>
                  <a:pt x="4000" y="2191"/>
                </a:lnTo>
                <a:lnTo>
                  <a:pt x="3991" y="2228"/>
                </a:lnTo>
                <a:lnTo>
                  <a:pt x="3986" y="2250"/>
                </a:lnTo>
                <a:lnTo>
                  <a:pt x="3978" y="2273"/>
                </a:lnTo>
                <a:lnTo>
                  <a:pt x="3969" y="2297"/>
                </a:lnTo>
                <a:lnTo>
                  <a:pt x="3958" y="2322"/>
                </a:lnTo>
                <a:lnTo>
                  <a:pt x="3945" y="2346"/>
                </a:lnTo>
                <a:lnTo>
                  <a:pt x="3937" y="2358"/>
                </a:lnTo>
                <a:lnTo>
                  <a:pt x="3929" y="2369"/>
                </a:lnTo>
                <a:lnTo>
                  <a:pt x="3920" y="2381"/>
                </a:lnTo>
                <a:lnTo>
                  <a:pt x="3910" y="2392"/>
                </a:lnTo>
                <a:lnTo>
                  <a:pt x="3900" y="2403"/>
                </a:lnTo>
                <a:lnTo>
                  <a:pt x="3888" y="2413"/>
                </a:lnTo>
                <a:lnTo>
                  <a:pt x="3876" y="2423"/>
                </a:lnTo>
                <a:lnTo>
                  <a:pt x="3863" y="2433"/>
                </a:lnTo>
                <a:lnTo>
                  <a:pt x="3848" y="2441"/>
                </a:lnTo>
                <a:lnTo>
                  <a:pt x="3834" y="2449"/>
                </a:lnTo>
                <a:lnTo>
                  <a:pt x="3817" y="2457"/>
                </a:lnTo>
                <a:lnTo>
                  <a:pt x="3800" y="2463"/>
                </a:lnTo>
                <a:lnTo>
                  <a:pt x="3782" y="2469"/>
                </a:lnTo>
                <a:lnTo>
                  <a:pt x="3762" y="2474"/>
                </a:lnTo>
                <a:lnTo>
                  <a:pt x="3743" y="2478"/>
                </a:lnTo>
                <a:lnTo>
                  <a:pt x="3721" y="2481"/>
                </a:lnTo>
                <a:lnTo>
                  <a:pt x="3698" y="2482"/>
                </a:lnTo>
                <a:lnTo>
                  <a:pt x="3673" y="2483"/>
                </a:lnTo>
                <a:lnTo>
                  <a:pt x="3381" y="2483"/>
                </a:lnTo>
                <a:lnTo>
                  <a:pt x="3430" y="2208"/>
                </a:lnTo>
                <a:lnTo>
                  <a:pt x="3673" y="2208"/>
                </a:lnTo>
                <a:lnTo>
                  <a:pt x="3690" y="2207"/>
                </a:lnTo>
                <a:lnTo>
                  <a:pt x="3702" y="2206"/>
                </a:lnTo>
                <a:lnTo>
                  <a:pt x="3707" y="2204"/>
                </a:lnTo>
                <a:lnTo>
                  <a:pt x="3710" y="2204"/>
                </a:lnTo>
                <a:lnTo>
                  <a:pt x="3712" y="2199"/>
                </a:lnTo>
                <a:lnTo>
                  <a:pt x="3716" y="2188"/>
                </a:lnTo>
                <a:lnTo>
                  <a:pt x="3723" y="2167"/>
                </a:lnTo>
                <a:lnTo>
                  <a:pt x="3731" y="2133"/>
                </a:lnTo>
                <a:lnTo>
                  <a:pt x="3783" y="1881"/>
                </a:lnTo>
                <a:lnTo>
                  <a:pt x="3844" y="1592"/>
                </a:lnTo>
                <a:lnTo>
                  <a:pt x="3899" y="1318"/>
                </a:lnTo>
                <a:lnTo>
                  <a:pt x="3921" y="1203"/>
                </a:lnTo>
                <a:lnTo>
                  <a:pt x="3937" y="1109"/>
                </a:lnTo>
                <a:lnTo>
                  <a:pt x="3941" y="1093"/>
                </a:lnTo>
                <a:lnTo>
                  <a:pt x="3942" y="1075"/>
                </a:lnTo>
                <a:lnTo>
                  <a:pt x="3943" y="1057"/>
                </a:lnTo>
                <a:lnTo>
                  <a:pt x="3943" y="1039"/>
                </a:lnTo>
                <a:lnTo>
                  <a:pt x="3941" y="1021"/>
                </a:lnTo>
                <a:lnTo>
                  <a:pt x="3936" y="1004"/>
                </a:lnTo>
                <a:lnTo>
                  <a:pt x="3934" y="996"/>
                </a:lnTo>
                <a:lnTo>
                  <a:pt x="3931" y="988"/>
                </a:lnTo>
                <a:lnTo>
                  <a:pt x="3926" y="980"/>
                </a:lnTo>
                <a:lnTo>
                  <a:pt x="3922" y="974"/>
                </a:lnTo>
                <a:lnTo>
                  <a:pt x="3914" y="965"/>
                </a:lnTo>
                <a:lnTo>
                  <a:pt x="3906" y="957"/>
                </a:lnTo>
                <a:lnTo>
                  <a:pt x="3897" y="951"/>
                </a:lnTo>
                <a:lnTo>
                  <a:pt x="3889" y="945"/>
                </a:lnTo>
                <a:lnTo>
                  <a:pt x="3873" y="938"/>
                </a:lnTo>
                <a:lnTo>
                  <a:pt x="3860" y="933"/>
                </a:lnTo>
                <a:lnTo>
                  <a:pt x="3655" y="933"/>
                </a:lnTo>
                <a:lnTo>
                  <a:pt x="3703" y="659"/>
                </a:lnTo>
                <a:lnTo>
                  <a:pt x="3892" y="659"/>
                </a:lnTo>
                <a:lnTo>
                  <a:pt x="3904" y="661"/>
                </a:lnTo>
                <a:lnTo>
                  <a:pt x="3925" y="666"/>
                </a:lnTo>
                <a:lnTo>
                  <a:pt x="3955" y="675"/>
                </a:lnTo>
                <a:lnTo>
                  <a:pt x="3972" y="681"/>
                </a:lnTo>
                <a:lnTo>
                  <a:pt x="3989" y="689"/>
                </a:lnTo>
                <a:lnTo>
                  <a:pt x="4008" y="698"/>
                </a:lnTo>
                <a:lnTo>
                  <a:pt x="4028" y="708"/>
                </a:lnTo>
                <a:lnTo>
                  <a:pt x="4047" y="720"/>
                </a:lnTo>
                <a:lnTo>
                  <a:pt x="4067" y="734"/>
                </a:lnTo>
                <a:lnTo>
                  <a:pt x="4087" y="751"/>
                </a:lnTo>
                <a:lnTo>
                  <a:pt x="4107" y="768"/>
                </a:lnTo>
                <a:lnTo>
                  <a:pt x="4126" y="788"/>
                </a:lnTo>
                <a:lnTo>
                  <a:pt x="4143" y="811"/>
                </a:lnTo>
                <a:lnTo>
                  <a:pt x="4152" y="823"/>
                </a:lnTo>
                <a:lnTo>
                  <a:pt x="4161" y="836"/>
                </a:lnTo>
                <a:lnTo>
                  <a:pt x="4170" y="852"/>
                </a:lnTo>
                <a:lnTo>
                  <a:pt x="4177" y="867"/>
                </a:lnTo>
                <a:lnTo>
                  <a:pt x="4185" y="885"/>
                </a:lnTo>
                <a:lnTo>
                  <a:pt x="4193" y="902"/>
                </a:lnTo>
                <a:lnTo>
                  <a:pt x="4199" y="922"/>
                </a:lnTo>
                <a:lnTo>
                  <a:pt x="4205" y="943"/>
                </a:lnTo>
                <a:lnTo>
                  <a:pt x="4209" y="965"/>
                </a:lnTo>
                <a:lnTo>
                  <a:pt x="4214" y="988"/>
                </a:lnTo>
                <a:lnTo>
                  <a:pt x="4216" y="1012"/>
                </a:lnTo>
                <a:lnTo>
                  <a:pt x="4218" y="1039"/>
                </a:lnTo>
                <a:lnTo>
                  <a:pt x="4218" y="1066"/>
                </a:lnTo>
                <a:lnTo>
                  <a:pt x="4217" y="1095"/>
                </a:lnTo>
                <a:lnTo>
                  <a:pt x="4214" y="1125"/>
                </a:lnTo>
                <a:lnTo>
                  <a:pt x="4209" y="1156"/>
                </a:lnTo>
                <a:close/>
                <a:moveTo>
                  <a:pt x="3771" y="3532"/>
                </a:moveTo>
                <a:lnTo>
                  <a:pt x="160" y="3532"/>
                </a:lnTo>
                <a:lnTo>
                  <a:pt x="144" y="3533"/>
                </a:lnTo>
                <a:lnTo>
                  <a:pt x="127" y="3535"/>
                </a:lnTo>
                <a:lnTo>
                  <a:pt x="112" y="3539"/>
                </a:lnTo>
                <a:lnTo>
                  <a:pt x="98" y="3545"/>
                </a:lnTo>
                <a:lnTo>
                  <a:pt x="83" y="3551"/>
                </a:lnTo>
                <a:lnTo>
                  <a:pt x="70" y="3559"/>
                </a:lnTo>
                <a:lnTo>
                  <a:pt x="58" y="3569"/>
                </a:lnTo>
                <a:lnTo>
                  <a:pt x="47" y="3579"/>
                </a:lnTo>
                <a:lnTo>
                  <a:pt x="36" y="3590"/>
                </a:lnTo>
                <a:lnTo>
                  <a:pt x="27" y="3603"/>
                </a:lnTo>
                <a:lnTo>
                  <a:pt x="19" y="3616"/>
                </a:lnTo>
                <a:lnTo>
                  <a:pt x="13" y="3631"/>
                </a:lnTo>
                <a:lnTo>
                  <a:pt x="7" y="3645"/>
                </a:lnTo>
                <a:lnTo>
                  <a:pt x="3" y="3660"/>
                </a:lnTo>
                <a:lnTo>
                  <a:pt x="1" y="3676"/>
                </a:lnTo>
                <a:lnTo>
                  <a:pt x="0" y="3692"/>
                </a:lnTo>
                <a:lnTo>
                  <a:pt x="1" y="3709"/>
                </a:lnTo>
                <a:lnTo>
                  <a:pt x="3" y="3725"/>
                </a:lnTo>
                <a:lnTo>
                  <a:pt x="7" y="3741"/>
                </a:lnTo>
                <a:lnTo>
                  <a:pt x="13" y="3755"/>
                </a:lnTo>
                <a:lnTo>
                  <a:pt x="19" y="3769"/>
                </a:lnTo>
                <a:lnTo>
                  <a:pt x="27" y="3782"/>
                </a:lnTo>
                <a:lnTo>
                  <a:pt x="36" y="3795"/>
                </a:lnTo>
                <a:lnTo>
                  <a:pt x="47" y="3806"/>
                </a:lnTo>
                <a:lnTo>
                  <a:pt x="58" y="3817"/>
                </a:lnTo>
                <a:lnTo>
                  <a:pt x="70" y="3825"/>
                </a:lnTo>
                <a:lnTo>
                  <a:pt x="83" y="3833"/>
                </a:lnTo>
                <a:lnTo>
                  <a:pt x="98" y="3841"/>
                </a:lnTo>
                <a:lnTo>
                  <a:pt x="112" y="3846"/>
                </a:lnTo>
                <a:lnTo>
                  <a:pt x="127" y="3850"/>
                </a:lnTo>
                <a:lnTo>
                  <a:pt x="144" y="3852"/>
                </a:lnTo>
                <a:lnTo>
                  <a:pt x="160" y="3853"/>
                </a:lnTo>
                <a:lnTo>
                  <a:pt x="3771" y="3853"/>
                </a:lnTo>
                <a:lnTo>
                  <a:pt x="3788" y="3852"/>
                </a:lnTo>
                <a:lnTo>
                  <a:pt x="3803" y="3850"/>
                </a:lnTo>
                <a:lnTo>
                  <a:pt x="3819" y="3846"/>
                </a:lnTo>
                <a:lnTo>
                  <a:pt x="3834" y="3841"/>
                </a:lnTo>
                <a:lnTo>
                  <a:pt x="3847" y="3833"/>
                </a:lnTo>
                <a:lnTo>
                  <a:pt x="3860" y="3825"/>
                </a:lnTo>
                <a:lnTo>
                  <a:pt x="3874" y="3817"/>
                </a:lnTo>
                <a:lnTo>
                  <a:pt x="3885" y="3806"/>
                </a:lnTo>
                <a:lnTo>
                  <a:pt x="3895" y="3795"/>
                </a:lnTo>
                <a:lnTo>
                  <a:pt x="3904" y="3782"/>
                </a:lnTo>
                <a:lnTo>
                  <a:pt x="3912" y="3769"/>
                </a:lnTo>
                <a:lnTo>
                  <a:pt x="3919" y="3755"/>
                </a:lnTo>
                <a:lnTo>
                  <a:pt x="3924" y="3741"/>
                </a:lnTo>
                <a:lnTo>
                  <a:pt x="3929" y="3725"/>
                </a:lnTo>
                <a:lnTo>
                  <a:pt x="3931" y="3709"/>
                </a:lnTo>
                <a:lnTo>
                  <a:pt x="3932" y="3692"/>
                </a:lnTo>
                <a:lnTo>
                  <a:pt x="3931" y="3676"/>
                </a:lnTo>
                <a:lnTo>
                  <a:pt x="3929" y="3660"/>
                </a:lnTo>
                <a:lnTo>
                  <a:pt x="3924" y="3645"/>
                </a:lnTo>
                <a:lnTo>
                  <a:pt x="3919" y="3631"/>
                </a:lnTo>
                <a:lnTo>
                  <a:pt x="3912" y="3616"/>
                </a:lnTo>
                <a:lnTo>
                  <a:pt x="3904" y="3603"/>
                </a:lnTo>
                <a:lnTo>
                  <a:pt x="3895" y="3590"/>
                </a:lnTo>
                <a:lnTo>
                  <a:pt x="3885" y="3579"/>
                </a:lnTo>
                <a:lnTo>
                  <a:pt x="3874" y="3569"/>
                </a:lnTo>
                <a:lnTo>
                  <a:pt x="3860" y="3559"/>
                </a:lnTo>
                <a:lnTo>
                  <a:pt x="3847" y="3551"/>
                </a:lnTo>
                <a:lnTo>
                  <a:pt x="3834" y="3545"/>
                </a:lnTo>
                <a:lnTo>
                  <a:pt x="3819" y="3539"/>
                </a:lnTo>
                <a:lnTo>
                  <a:pt x="3803" y="3535"/>
                </a:lnTo>
                <a:lnTo>
                  <a:pt x="3788" y="3533"/>
                </a:lnTo>
                <a:lnTo>
                  <a:pt x="3771" y="3532"/>
                </a:lnTo>
                <a:close/>
                <a:moveTo>
                  <a:pt x="1077" y="4267"/>
                </a:moveTo>
                <a:lnTo>
                  <a:pt x="2854" y="4267"/>
                </a:lnTo>
                <a:lnTo>
                  <a:pt x="2854" y="4038"/>
                </a:lnTo>
                <a:lnTo>
                  <a:pt x="1077" y="4038"/>
                </a:lnTo>
                <a:lnTo>
                  <a:pt x="1077" y="4267"/>
                </a:lnTo>
                <a:close/>
              </a:path>
            </a:pathLst>
          </a:custGeom>
          <a:solidFill>
            <a:schemeClr val="bg1"/>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100371" name="文本框 21"/>
          <p:cNvSpPr txBox="1">
            <a:spLocks noChangeArrowheads="1"/>
          </p:cNvSpPr>
          <p:nvPr/>
        </p:nvSpPr>
        <p:spPr bwMode="auto">
          <a:xfrm>
            <a:off x="1388622" y="2774819"/>
            <a:ext cx="1040720" cy="647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752">
                <a:solidFill>
                  <a:srgbClr val="FFFFFF"/>
                </a:solidFill>
                <a:latin typeface="Arial" charset="0"/>
                <a:ea typeface="微软雅黑" pitchFamily="34" charset="-122"/>
              </a:rPr>
              <a:t>点击输入本栏的具体文字，简明扼要的说明分项内容，此为概念图解，请根据您的具体内容酌情修改</a:t>
            </a:r>
          </a:p>
        </p:txBody>
      </p:sp>
      <p:sp>
        <p:nvSpPr>
          <p:cNvPr id="100375" name="文本框 21"/>
          <p:cNvSpPr txBox="1">
            <a:spLocks noChangeArrowheads="1"/>
          </p:cNvSpPr>
          <p:nvPr/>
        </p:nvSpPr>
        <p:spPr bwMode="auto">
          <a:xfrm>
            <a:off x="3192337" y="2774819"/>
            <a:ext cx="1040720" cy="647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752">
                <a:solidFill>
                  <a:srgbClr val="FFFFFF"/>
                </a:solidFill>
                <a:latin typeface="Arial" charset="0"/>
                <a:ea typeface="微软雅黑" pitchFamily="34" charset="-122"/>
              </a:rPr>
              <a:t>点击输入本栏的具体文字，简明扼要的说明分项内容，此为概念图解，请根据您的具体内容酌情修改</a:t>
            </a:r>
          </a:p>
        </p:txBody>
      </p:sp>
      <p:sp>
        <p:nvSpPr>
          <p:cNvPr id="100376" name="文本框 21"/>
          <p:cNvSpPr txBox="1">
            <a:spLocks noChangeArrowheads="1"/>
          </p:cNvSpPr>
          <p:nvPr/>
        </p:nvSpPr>
        <p:spPr bwMode="auto">
          <a:xfrm>
            <a:off x="4954244" y="2774819"/>
            <a:ext cx="1040720" cy="647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752">
                <a:solidFill>
                  <a:srgbClr val="FFFFFF"/>
                </a:solidFill>
                <a:latin typeface="Arial" charset="0"/>
                <a:ea typeface="微软雅黑" pitchFamily="34" charset="-122"/>
              </a:rPr>
              <a:t>点击输入本栏的具体文字，简明扼要的说明分项内容，此为概念图解，请根据您的具体内容酌情修改</a:t>
            </a:r>
          </a:p>
        </p:txBody>
      </p:sp>
      <p:sp>
        <p:nvSpPr>
          <p:cNvPr id="100377" name="文本框 21"/>
          <p:cNvSpPr txBox="1">
            <a:spLocks noChangeArrowheads="1"/>
          </p:cNvSpPr>
          <p:nvPr/>
        </p:nvSpPr>
        <p:spPr bwMode="auto">
          <a:xfrm>
            <a:off x="6781850" y="2774819"/>
            <a:ext cx="1040720" cy="647623"/>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752">
                <a:solidFill>
                  <a:srgbClr val="FFFFFF"/>
                </a:solidFill>
                <a:latin typeface="Arial" charset="0"/>
                <a:ea typeface="微软雅黑" pitchFamily="34" charset="-122"/>
              </a:rPr>
              <a:t>点击输入本栏的具体文字，简明扼要的说明分项内容，此为概念图解，请根据您的具体内容酌情修改</a:t>
            </a:r>
          </a:p>
        </p:txBody>
      </p:sp>
      <p:sp>
        <p:nvSpPr>
          <p:cNvPr id="66573" name="文本框 14"/>
          <p:cNvSpPr txBox="1">
            <a:spLocks noChangeArrowheads="1"/>
          </p:cNvSpPr>
          <p:nvPr/>
        </p:nvSpPr>
        <p:spPr bwMode="auto">
          <a:xfrm>
            <a:off x="1133295" y="4241084"/>
            <a:ext cx="6877411" cy="503288"/>
          </a:xfrm>
          <a:prstGeom prst="rect">
            <a:avLst/>
          </a:prstGeom>
          <a:noFill/>
          <a:ln w="9525">
            <a:noFill/>
            <a:miter lim="800000"/>
            <a:headEnd/>
            <a:tailEnd/>
          </a:ln>
        </p:spPr>
        <p:txBody>
          <a:bodyPr lIns="0" tIns="34136" rIns="0" bIns="34136">
            <a:spAutoFit/>
          </a:bodyPr>
          <a:lstStyle/>
          <a:p>
            <a:pPr algn="ctr" defTabSz="682394" fontAlgn="base">
              <a:lnSpc>
                <a:spcPct val="150000"/>
              </a:lnSpc>
              <a:spcBef>
                <a:spcPct val="0"/>
              </a:spcBef>
              <a:spcAft>
                <a:spcPct val="0"/>
              </a:spcAft>
            </a:pPr>
            <a:r>
              <a:rPr lang="zh-CN" altLang="en-US" sz="941">
                <a:solidFill>
                  <a:srgbClr val="5F5F5F"/>
                </a:solidFill>
                <a:latin typeface="Arial" charset="0"/>
                <a:ea typeface="微软雅黑" pitchFamily="34" charset="-122"/>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spTree>
    <p:extLst>
      <p:ext uri="{BB962C8B-B14F-4D97-AF65-F5344CB8AC3E}">
        <p14:creationId xmlns:p14="http://schemas.microsoft.com/office/powerpoint/2010/main" val="732871450"/>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5733"/>
                                        </p:tgtEl>
                                        <p:attrNameLst>
                                          <p:attrName>style.visibility</p:attrName>
                                        </p:attrNameLst>
                                      </p:cBhvr>
                                      <p:to>
                                        <p:strVal val="visible"/>
                                      </p:to>
                                    </p:set>
                                    <p:anim calcmode="lin" valueType="num">
                                      <p:cBhvr>
                                        <p:cTn id="7" dur="1000" fill="hold"/>
                                        <p:tgtEl>
                                          <p:spTgt spid="115733"/>
                                        </p:tgtEl>
                                        <p:attrNameLst>
                                          <p:attrName>ppt_x</p:attrName>
                                        </p:attrNameLst>
                                      </p:cBhvr>
                                      <p:tavLst>
                                        <p:tav tm="0">
                                          <p:val>
                                            <p:strVal val="#ppt_x-.2"/>
                                          </p:val>
                                        </p:tav>
                                        <p:tav tm="100000">
                                          <p:val>
                                            <p:strVal val="#ppt_x"/>
                                          </p:val>
                                        </p:tav>
                                      </p:tavLst>
                                    </p:anim>
                                    <p:anim calcmode="lin" valueType="num">
                                      <p:cBhvr>
                                        <p:cTn id="8" dur="1000" fill="hold"/>
                                        <p:tgtEl>
                                          <p:spTgt spid="115733"/>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5733"/>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115737"/>
                                        </p:tgtEl>
                                        <p:attrNameLst>
                                          <p:attrName>style.visibility</p:attrName>
                                        </p:attrNameLst>
                                      </p:cBhvr>
                                      <p:to>
                                        <p:strVal val="visible"/>
                                      </p:to>
                                    </p:set>
                                    <p:anim calcmode="lin" valueType="num">
                                      <p:cBhvr>
                                        <p:cTn id="13" dur="500" fill="hold"/>
                                        <p:tgtEl>
                                          <p:spTgt spid="115737"/>
                                        </p:tgtEl>
                                        <p:attrNameLst>
                                          <p:attrName>ppt_x</p:attrName>
                                        </p:attrNameLst>
                                      </p:cBhvr>
                                      <p:tavLst>
                                        <p:tav tm="0">
                                          <p:val>
                                            <p:strVal val="#ppt_x-.2"/>
                                          </p:val>
                                        </p:tav>
                                        <p:tav tm="100000">
                                          <p:val>
                                            <p:strVal val="#ppt_x"/>
                                          </p:val>
                                        </p:tav>
                                      </p:tavLst>
                                    </p:anim>
                                    <p:anim calcmode="lin" valueType="num">
                                      <p:cBhvr>
                                        <p:cTn id="14" dur="500" fill="hold"/>
                                        <p:tgtEl>
                                          <p:spTgt spid="115737"/>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5737"/>
                                        </p:tgtEl>
                                      </p:cBhvr>
                                    </p:animEffect>
                                  </p:childTnLst>
                                </p:cTn>
                              </p:par>
                            </p:childTnLst>
                          </p:cTn>
                        </p:par>
                        <p:par>
                          <p:cTn id="16" fill="hold">
                            <p:stCondLst>
                              <p:cond delay="1500"/>
                            </p:stCondLst>
                            <p:childTnLst>
                              <p:par>
                                <p:cTn id="17" presetID="29" presetClass="entr" presetSubtype="0" fill="hold" nodeType="afterEffect">
                                  <p:stCondLst>
                                    <p:cond delay="0"/>
                                  </p:stCondLst>
                                  <p:childTnLst>
                                    <p:set>
                                      <p:cBhvr>
                                        <p:cTn id="18" dur="1" fill="hold">
                                          <p:stCondLst>
                                            <p:cond delay="0"/>
                                          </p:stCondLst>
                                        </p:cTn>
                                        <p:tgtEl>
                                          <p:spTgt spid="115738"/>
                                        </p:tgtEl>
                                        <p:attrNameLst>
                                          <p:attrName>style.visibility</p:attrName>
                                        </p:attrNameLst>
                                      </p:cBhvr>
                                      <p:to>
                                        <p:strVal val="visible"/>
                                      </p:to>
                                    </p:set>
                                    <p:anim calcmode="lin" valueType="num">
                                      <p:cBhvr>
                                        <p:cTn id="19" dur="500" fill="hold"/>
                                        <p:tgtEl>
                                          <p:spTgt spid="115738"/>
                                        </p:tgtEl>
                                        <p:attrNameLst>
                                          <p:attrName>ppt_x</p:attrName>
                                        </p:attrNameLst>
                                      </p:cBhvr>
                                      <p:tavLst>
                                        <p:tav tm="0">
                                          <p:val>
                                            <p:strVal val="#ppt_x-.2"/>
                                          </p:val>
                                        </p:tav>
                                        <p:tav tm="100000">
                                          <p:val>
                                            <p:strVal val="#ppt_x"/>
                                          </p:val>
                                        </p:tav>
                                      </p:tavLst>
                                    </p:anim>
                                    <p:anim calcmode="lin" valueType="num">
                                      <p:cBhvr>
                                        <p:cTn id="20" dur="500" fill="hold"/>
                                        <p:tgtEl>
                                          <p:spTgt spid="115738"/>
                                        </p:tgtEl>
                                        <p:attrNameLst>
                                          <p:attrName>ppt_y</p:attrName>
                                        </p:attrNameLst>
                                      </p:cBhvr>
                                      <p:tavLst>
                                        <p:tav tm="0">
                                          <p:val>
                                            <p:strVal val="#ppt_y"/>
                                          </p:val>
                                        </p:tav>
                                        <p:tav tm="100000">
                                          <p:val>
                                            <p:strVal val="#ppt_y"/>
                                          </p:val>
                                        </p:tav>
                                      </p:tavLst>
                                    </p:anim>
                                    <p:animEffect transition="in" filter="wipe(right)" prLst="gradientSize: 0.1">
                                      <p:cBhvr>
                                        <p:cTn id="21" dur="500"/>
                                        <p:tgtEl>
                                          <p:spTgt spid="115738"/>
                                        </p:tgtEl>
                                      </p:cBhvr>
                                    </p:animEffect>
                                  </p:childTnLst>
                                </p:cTn>
                              </p:par>
                            </p:childTnLst>
                          </p:cTn>
                        </p:par>
                        <p:par>
                          <p:cTn id="22" fill="hold">
                            <p:stCondLst>
                              <p:cond delay="2000"/>
                            </p:stCondLst>
                            <p:childTnLst>
                              <p:par>
                                <p:cTn id="23" presetID="29" presetClass="entr" presetSubtype="0" fill="hold" nodeType="afterEffect">
                                  <p:stCondLst>
                                    <p:cond delay="0"/>
                                  </p:stCondLst>
                                  <p:childTnLst>
                                    <p:set>
                                      <p:cBhvr>
                                        <p:cTn id="24" dur="1" fill="hold">
                                          <p:stCondLst>
                                            <p:cond delay="0"/>
                                          </p:stCondLst>
                                        </p:cTn>
                                        <p:tgtEl>
                                          <p:spTgt spid="115739"/>
                                        </p:tgtEl>
                                        <p:attrNameLst>
                                          <p:attrName>style.visibility</p:attrName>
                                        </p:attrNameLst>
                                      </p:cBhvr>
                                      <p:to>
                                        <p:strVal val="visible"/>
                                      </p:to>
                                    </p:set>
                                    <p:anim calcmode="lin" valueType="num">
                                      <p:cBhvr>
                                        <p:cTn id="25" dur="500" fill="hold"/>
                                        <p:tgtEl>
                                          <p:spTgt spid="115739"/>
                                        </p:tgtEl>
                                        <p:attrNameLst>
                                          <p:attrName>ppt_x</p:attrName>
                                        </p:attrNameLst>
                                      </p:cBhvr>
                                      <p:tavLst>
                                        <p:tav tm="0">
                                          <p:val>
                                            <p:strVal val="#ppt_x-.2"/>
                                          </p:val>
                                        </p:tav>
                                        <p:tav tm="100000">
                                          <p:val>
                                            <p:strVal val="#ppt_x"/>
                                          </p:val>
                                        </p:tav>
                                      </p:tavLst>
                                    </p:anim>
                                    <p:anim calcmode="lin" valueType="num">
                                      <p:cBhvr>
                                        <p:cTn id="26" dur="500" fill="hold"/>
                                        <p:tgtEl>
                                          <p:spTgt spid="115739"/>
                                        </p:tgtEl>
                                        <p:attrNameLst>
                                          <p:attrName>ppt_y</p:attrName>
                                        </p:attrNameLst>
                                      </p:cBhvr>
                                      <p:tavLst>
                                        <p:tav tm="0">
                                          <p:val>
                                            <p:strVal val="#ppt_y"/>
                                          </p:val>
                                        </p:tav>
                                        <p:tav tm="100000">
                                          <p:val>
                                            <p:strVal val="#ppt_y"/>
                                          </p:val>
                                        </p:tav>
                                      </p:tavLst>
                                    </p:anim>
                                    <p:animEffect transition="in" filter="wipe(right)" prLst="gradientSize: 0.1">
                                      <p:cBhvr>
                                        <p:cTn id="27" dur="500"/>
                                        <p:tgtEl>
                                          <p:spTgt spid="11573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100366"/>
                                        </p:tgtEl>
                                        <p:attrNameLst>
                                          <p:attrName>style.visibility</p:attrName>
                                        </p:attrNameLst>
                                      </p:cBhvr>
                                      <p:to>
                                        <p:strVal val="visible"/>
                                      </p:to>
                                    </p:set>
                                    <p:animEffect transition="in" filter="dissolve">
                                      <p:cBhvr>
                                        <p:cTn id="31" dur="500"/>
                                        <p:tgtEl>
                                          <p:spTgt spid="100366"/>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00367"/>
                                        </p:tgtEl>
                                        <p:attrNameLst>
                                          <p:attrName>style.visibility</p:attrName>
                                        </p:attrNameLst>
                                      </p:cBhvr>
                                      <p:to>
                                        <p:strVal val="visible"/>
                                      </p:to>
                                    </p:set>
                                    <p:animEffect transition="in" filter="dissolve">
                                      <p:cBhvr>
                                        <p:cTn id="34" dur="500"/>
                                        <p:tgtEl>
                                          <p:spTgt spid="100367"/>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00368"/>
                                        </p:tgtEl>
                                        <p:attrNameLst>
                                          <p:attrName>style.visibility</p:attrName>
                                        </p:attrNameLst>
                                      </p:cBhvr>
                                      <p:to>
                                        <p:strVal val="visible"/>
                                      </p:to>
                                    </p:set>
                                    <p:animEffect transition="in" filter="dissolve">
                                      <p:cBhvr>
                                        <p:cTn id="37" dur="500"/>
                                        <p:tgtEl>
                                          <p:spTgt spid="100368"/>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00369"/>
                                        </p:tgtEl>
                                        <p:attrNameLst>
                                          <p:attrName>style.visibility</p:attrName>
                                        </p:attrNameLst>
                                      </p:cBhvr>
                                      <p:to>
                                        <p:strVal val="visible"/>
                                      </p:to>
                                    </p:set>
                                    <p:animEffect transition="in" filter="dissolve">
                                      <p:cBhvr>
                                        <p:cTn id="40" dur="500"/>
                                        <p:tgtEl>
                                          <p:spTgt spid="100369"/>
                                        </p:tgtEl>
                                      </p:cBhvr>
                                    </p:animEffect>
                                  </p:childTnLst>
                                </p:cTn>
                              </p:par>
                            </p:childTnLst>
                          </p:cTn>
                        </p:par>
                        <p:par>
                          <p:cTn id="41" fill="hold">
                            <p:stCondLst>
                              <p:cond delay="3000"/>
                            </p:stCondLst>
                            <p:childTnLst>
                              <p:par>
                                <p:cTn id="42" presetID="55" presetClass="entr" presetSubtype="0" fill="hold" grpId="0" nodeType="afterEffect">
                                  <p:stCondLst>
                                    <p:cond delay="0"/>
                                  </p:stCondLst>
                                  <p:childTnLst>
                                    <p:set>
                                      <p:cBhvr>
                                        <p:cTn id="43" dur="1" fill="hold">
                                          <p:stCondLst>
                                            <p:cond delay="0"/>
                                          </p:stCondLst>
                                        </p:cTn>
                                        <p:tgtEl>
                                          <p:spTgt spid="100371"/>
                                        </p:tgtEl>
                                        <p:attrNameLst>
                                          <p:attrName>style.visibility</p:attrName>
                                        </p:attrNameLst>
                                      </p:cBhvr>
                                      <p:to>
                                        <p:strVal val="visible"/>
                                      </p:to>
                                    </p:set>
                                    <p:anim calcmode="lin" valueType="num">
                                      <p:cBhvr>
                                        <p:cTn id="44" dur="500" fill="hold"/>
                                        <p:tgtEl>
                                          <p:spTgt spid="100371"/>
                                        </p:tgtEl>
                                        <p:attrNameLst>
                                          <p:attrName>ppt_w</p:attrName>
                                        </p:attrNameLst>
                                      </p:cBhvr>
                                      <p:tavLst>
                                        <p:tav tm="0">
                                          <p:val>
                                            <p:strVal val="#ppt_w*0.70"/>
                                          </p:val>
                                        </p:tav>
                                        <p:tav tm="100000">
                                          <p:val>
                                            <p:strVal val="#ppt_w"/>
                                          </p:val>
                                        </p:tav>
                                      </p:tavLst>
                                    </p:anim>
                                    <p:anim calcmode="lin" valueType="num">
                                      <p:cBhvr>
                                        <p:cTn id="45" dur="500" fill="hold"/>
                                        <p:tgtEl>
                                          <p:spTgt spid="100371"/>
                                        </p:tgtEl>
                                        <p:attrNameLst>
                                          <p:attrName>ppt_h</p:attrName>
                                        </p:attrNameLst>
                                      </p:cBhvr>
                                      <p:tavLst>
                                        <p:tav tm="0">
                                          <p:val>
                                            <p:strVal val="#ppt_h"/>
                                          </p:val>
                                        </p:tav>
                                        <p:tav tm="100000">
                                          <p:val>
                                            <p:strVal val="#ppt_h"/>
                                          </p:val>
                                        </p:tav>
                                      </p:tavLst>
                                    </p:anim>
                                    <p:animEffect transition="in" filter="fade">
                                      <p:cBhvr>
                                        <p:cTn id="46" dur="500"/>
                                        <p:tgtEl>
                                          <p:spTgt spid="100371"/>
                                        </p:tgtEl>
                                      </p:cBhvr>
                                    </p:animEffect>
                                  </p:childTnLst>
                                </p:cTn>
                              </p:par>
                              <p:par>
                                <p:cTn id="47" presetID="55" presetClass="entr" presetSubtype="0" fill="hold" grpId="0" nodeType="withEffect">
                                  <p:stCondLst>
                                    <p:cond delay="0"/>
                                  </p:stCondLst>
                                  <p:childTnLst>
                                    <p:set>
                                      <p:cBhvr>
                                        <p:cTn id="48" dur="1" fill="hold">
                                          <p:stCondLst>
                                            <p:cond delay="0"/>
                                          </p:stCondLst>
                                        </p:cTn>
                                        <p:tgtEl>
                                          <p:spTgt spid="100375"/>
                                        </p:tgtEl>
                                        <p:attrNameLst>
                                          <p:attrName>style.visibility</p:attrName>
                                        </p:attrNameLst>
                                      </p:cBhvr>
                                      <p:to>
                                        <p:strVal val="visible"/>
                                      </p:to>
                                    </p:set>
                                    <p:anim calcmode="lin" valueType="num">
                                      <p:cBhvr>
                                        <p:cTn id="49" dur="500" fill="hold"/>
                                        <p:tgtEl>
                                          <p:spTgt spid="100375"/>
                                        </p:tgtEl>
                                        <p:attrNameLst>
                                          <p:attrName>ppt_w</p:attrName>
                                        </p:attrNameLst>
                                      </p:cBhvr>
                                      <p:tavLst>
                                        <p:tav tm="0">
                                          <p:val>
                                            <p:strVal val="#ppt_w*0.70"/>
                                          </p:val>
                                        </p:tav>
                                        <p:tav tm="100000">
                                          <p:val>
                                            <p:strVal val="#ppt_w"/>
                                          </p:val>
                                        </p:tav>
                                      </p:tavLst>
                                    </p:anim>
                                    <p:anim calcmode="lin" valueType="num">
                                      <p:cBhvr>
                                        <p:cTn id="50" dur="500" fill="hold"/>
                                        <p:tgtEl>
                                          <p:spTgt spid="100375"/>
                                        </p:tgtEl>
                                        <p:attrNameLst>
                                          <p:attrName>ppt_h</p:attrName>
                                        </p:attrNameLst>
                                      </p:cBhvr>
                                      <p:tavLst>
                                        <p:tav tm="0">
                                          <p:val>
                                            <p:strVal val="#ppt_h"/>
                                          </p:val>
                                        </p:tav>
                                        <p:tav tm="100000">
                                          <p:val>
                                            <p:strVal val="#ppt_h"/>
                                          </p:val>
                                        </p:tav>
                                      </p:tavLst>
                                    </p:anim>
                                    <p:animEffect transition="in" filter="fade">
                                      <p:cBhvr>
                                        <p:cTn id="51" dur="500"/>
                                        <p:tgtEl>
                                          <p:spTgt spid="100375"/>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100376"/>
                                        </p:tgtEl>
                                        <p:attrNameLst>
                                          <p:attrName>style.visibility</p:attrName>
                                        </p:attrNameLst>
                                      </p:cBhvr>
                                      <p:to>
                                        <p:strVal val="visible"/>
                                      </p:to>
                                    </p:set>
                                    <p:anim calcmode="lin" valueType="num">
                                      <p:cBhvr>
                                        <p:cTn id="54" dur="500" fill="hold"/>
                                        <p:tgtEl>
                                          <p:spTgt spid="100376"/>
                                        </p:tgtEl>
                                        <p:attrNameLst>
                                          <p:attrName>ppt_w</p:attrName>
                                        </p:attrNameLst>
                                      </p:cBhvr>
                                      <p:tavLst>
                                        <p:tav tm="0">
                                          <p:val>
                                            <p:strVal val="#ppt_w*0.70"/>
                                          </p:val>
                                        </p:tav>
                                        <p:tav tm="100000">
                                          <p:val>
                                            <p:strVal val="#ppt_w"/>
                                          </p:val>
                                        </p:tav>
                                      </p:tavLst>
                                    </p:anim>
                                    <p:anim calcmode="lin" valueType="num">
                                      <p:cBhvr>
                                        <p:cTn id="55" dur="500" fill="hold"/>
                                        <p:tgtEl>
                                          <p:spTgt spid="100376"/>
                                        </p:tgtEl>
                                        <p:attrNameLst>
                                          <p:attrName>ppt_h</p:attrName>
                                        </p:attrNameLst>
                                      </p:cBhvr>
                                      <p:tavLst>
                                        <p:tav tm="0">
                                          <p:val>
                                            <p:strVal val="#ppt_h"/>
                                          </p:val>
                                        </p:tav>
                                        <p:tav tm="100000">
                                          <p:val>
                                            <p:strVal val="#ppt_h"/>
                                          </p:val>
                                        </p:tav>
                                      </p:tavLst>
                                    </p:anim>
                                    <p:animEffect transition="in" filter="fade">
                                      <p:cBhvr>
                                        <p:cTn id="56" dur="500"/>
                                        <p:tgtEl>
                                          <p:spTgt spid="100376"/>
                                        </p:tgtEl>
                                      </p:cBhvr>
                                    </p:animEffect>
                                  </p:childTnLst>
                                </p:cTn>
                              </p:par>
                              <p:par>
                                <p:cTn id="57" presetID="55" presetClass="entr" presetSubtype="0" fill="hold" grpId="0" nodeType="withEffect">
                                  <p:stCondLst>
                                    <p:cond delay="0"/>
                                  </p:stCondLst>
                                  <p:childTnLst>
                                    <p:set>
                                      <p:cBhvr>
                                        <p:cTn id="58" dur="1" fill="hold">
                                          <p:stCondLst>
                                            <p:cond delay="0"/>
                                          </p:stCondLst>
                                        </p:cTn>
                                        <p:tgtEl>
                                          <p:spTgt spid="100377"/>
                                        </p:tgtEl>
                                        <p:attrNameLst>
                                          <p:attrName>style.visibility</p:attrName>
                                        </p:attrNameLst>
                                      </p:cBhvr>
                                      <p:to>
                                        <p:strVal val="visible"/>
                                      </p:to>
                                    </p:set>
                                    <p:anim calcmode="lin" valueType="num">
                                      <p:cBhvr>
                                        <p:cTn id="59" dur="500" fill="hold"/>
                                        <p:tgtEl>
                                          <p:spTgt spid="100377"/>
                                        </p:tgtEl>
                                        <p:attrNameLst>
                                          <p:attrName>ppt_w</p:attrName>
                                        </p:attrNameLst>
                                      </p:cBhvr>
                                      <p:tavLst>
                                        <p:tav tm="0">
                                          <p:val>
                                            <p:strVal val="#ppt_w*0.70"/>
                                          </p:val>
                                        </p:tav>
                                        <p:tav tm="100000">
                                          <p:val>
                                            <p:strVal val="#ppt_w"/>
                                          </p:val>
                                        </p:tav>
                                      </p:tavLst>
                                    </p:anim>
                                    <p:anim calcmode="lin" valueType="num">
                                      <p:cBhvr>
                                        <p:cTn id="60" dur="500" fill="hold"/>
                                        <p:tgtEl>
                                          <p:spTgt spid="100377"/>
                                        </p:tgtEl>
                                        <p:attrNameLst>
                                          <p:attrName>ppt_h</p:attrName>
                                        </p:attrNameLst>
                                      </p:cBhvr>
                                      <p:tavLst>
                                        <p:tav tm="0">
                                          <p:val>
                                            <p:strVal val="#ppt_h"/>
                                          </p:val>
                                        </p:tav>
                                        <p:tav tm="100000">
                                          <p:val>
                                            <p:strVal val="#ppt_h"/>
                                          </p:val>
                                        </p:tav>
                                      </p:tavLst>
                                    </p:anim>
                                    <p:animEffect transition="in" filter="fade">
                                      <p:cBhvr>
                                        <p:cTn id="61" dur="500"/>
                                        <p:tgtEl>
                                          <p:spTgt spid="100377"/>
                                        </p:tgtEl>
                                      </p:cBhvr>
                                    </p:animEffect>
                                  </p:childTnLst>
                                </p:cTn>
                              </p:par>
                            </p:childTnLst>
                          </p:cTn>
                        </p:par>
                        <p:par>
                          <p:cTn id="62" fill="hold">
                            <p:stCondLst>
                              <p:cond delay="3500"/>
                            </p:stCondLst>
                            <p:childTnLst>
                              <p:par>
                                <p:cTn id="63" presetID="9" presetClass="entr" presetSubtype="0" fill="hold" grpId="0" nodeType="afterEffect">
                                  <p:stCondLst>
                                    <p:cond delay="0"/>
                                  </p:stCondLst>
                                  <p:childTnLst>
                                    <p:set>
                                      <p:cBhvr>
                                        <p:cTn id="64" dur="1" fill="hold">
                                          <p:stCondLst>
                                            <p:cond delay="0"/>
                                          </p:stCondLst>
                                        </p:cTn>
                                        <p:tgtEl>
                                          <p:spTgt spid="66573"/>
                                        </p:tgtEl>
                                        <p:attrNameLst>
                                          <p:attrName>style.visibility</p:attrName>
                                        </p:attrNameLst>
                                      </p:cBhvr>
                                      <p:to>
                                        <p:strVal val="visible"/>
                                      </p:to>
                                    </p:set>
                                    <p:animEffect transition="in" filter="dissolve">
                                      <p:cBhvr>
                                        <p:cTn id="65" dur="500"/>
                                        <p:tgtEl>
                                          <p:spTgt spid="66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6" grpId="0" animBg="1"/>
      <p:bldP spid="100367" grpId="0" animBg="1"/>
      <p:bldP spid="100368" grpId="0" animBg="1"/>
      <p:bldP spid="100369" grpId="0" animBg="1"/>
      <p:bldP spid="100371" grpId="0"/>
      <p:bldP spid="100375" grpId="0"/>
      <p:bldP spid="100376" grpId="0"/>
      <p:bldP spid="100377" grpId="0"/>
      <p:bldP spid="6657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892899" y="1796810"/>
            <a:ext cx="1987372" cy="781817"/>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a:solidFill>
                  <a:srgbClr val="808080"/>
                </a:solidFill>
                <a:latin typeface="微软雅黑" pitchFamily="34" charset="-122"/>
                <a:ea typeface="微软雅黑" pitchFamily="34" charset="-122"/>
              </a:rPr>
              <a:t>标题内容</a:t>
            </a:r>
            <a:endParaRPr lang="en-US" altLang="zh-CN" sz="1317">
              <a:solidFill>
                <a:srgbClr val="808080"/>
              </a:solidFill>
              <a:latin typeface="微软雅黑" pitchFamily="34" charset="-122"/>
              <a:ea typeface="微软雅黑" pitchFamily="34" charset="-122"/>
            </a:endParaRPr>
          </a:p>
          <a:p>
            <a:pPr defTabSz="909361" fontAlgn="base">
              <a:spcBef>
                <a:spcPct val="0"/>
              </a:spcBef>
              <a:spcAft>
                <a:spcPct val="0"/>
              </a:spcAft>
            </a:pPr>
            <a:endParaRPr lang="zh-CN" altLang="en-US" sz="941">
              <a:solidFill>
                <a:srgbClr val="808080"/>
              </a:solidFill>
              <a:latin typeface="Arial" charset="0"/>
              <a:ea typeface="微软雅黑" pitchFamily="34" charset="-122"/>
            </a:endParaRPr>
          </a:p>
          <a:p>
            <a:pPr defTabSz="909361" fontAlgn="base">
              <a:spcBef>
                <a:spcPct val="0"/>
              </a:spcBef>
              <a:spcAft>
                <a:spcPct val="0"/>
              </a:spcAft>
            </a:pPr>
            <a:r>
              <a:rPr lang="zh-CN" altLang="en-US" sz="941">
                <a:solidFill>
                  <a:srgbClr val="808080"/>
                </a:solidFill>
                <a:latin typeface="Arial" charset="0"/>
                <a:ea typeface="微软雅黑" pitchFamily="34" charset="-122"/>
              </a:rPr>
              <a:t>请在此处添加您需要的文字内容请在此处添加您需要的文字内容请在此处添加您需要的文字内容</a:t>
            </a:r>
            <a:endParaRPr lang="en-US" altLang="zh-CN" sz="941">
              <a:solidFill>
                <a:srgbClr val="808080"/>
              </a:solidFill>
              <a:latin typeface="Arial" charset="0"/>
              <a:ea typeface="微软雅黑" pitchFamily="34" charset="-122"/>
            </a:endParaRPr>
          </a:p>
        </p:txBody>
      </p:sp>
      <p:sp>
        <p:nvSpPr>
          <p:cNvPr id="4" name="TextBox 3"/>
          <p:cNvSpPr txBox="1">
            <a:spLocks noChangeArrowheads="1"/>
          </p:cNvSpPr>
          <p:nvPr/>
        </p:nvSpPr>
        <p:spPr bwMode="auto">
          <a:xfrm>
            <a:off x="6266716" y="1796810"/>
            <a:ext cx="1987371" cy="781817"/>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a:solidFill>
                  <a:srgbClr val="808080"/>
                </a:solidFill>
                <a:latin typeface="Arial" charset="0"/>
                <a:ea typeface="微软雅黑" pitchFamily="34" charset="-122"/>
              </a:rPr>
              <a:t>标题内容</a:t>
            </a:r>
            <a:endParaRPr lang="en-US" altLang="zh-CN" sz="1317">
              <a:solidFill>
                <a:srgbClr val="808080"/>
              </a:solidFill>
              <a:latin typeface="Arial" charset="0"/>
              <a:ea typeface="微软雅黑" pitchFamily="34" charset="-122"/>
            </a:endParaRPr>
          </a:p>
          <a:p>
            <a:pPr defTabSz="909361" fontAlgn="base">
              <a:spcBef>
                <a:spcPct val="0"/>
              </a:spcBef>
              <a:spcAft>
                <a:spcPct val="0"/>
              </a:spcAft>
            </a:pPr>
            <a:endParaRPr lang="zh-CN" altLang="en-US" sz="941">
              <a:solidFill>
                <a:srgbClr val="808080"/>
              </a:solidFill>
              <a:latin typeface="Arial" charset="0"/>
              <a:ea typeface="微软雅黑" pitchFamily="34" charset="-122"/>
            </a:endParaRPr>
          </a:p>
          <a:p>
            <a:pPr defTabSz="909361" fontAlgn="base">
              <a:spcBef>
                <a:spcPct val="0"/>
              </a:spcBef>
              <a:spcAft>
                <a:spcPct val="0"/>
              </a:spcAft>
            </a:pPr>
            <a:r>
              <a:rPr lang="zh-CN" altLang="en-US" sz="941">
                <a:solidFill>
                  <a:srgbClr val="808080"/>
                </a:solidFill>
                <a:latin typeface="Arial" charset="0"/>
                <a:ea typeface="微软雅黑" pitchFamily="34" charset="-122"/>
              </a:rPr>
              <a:t>请在此处添加您需要的文字内容请在此处添加您需要的文字内容请在此处添加您需要的文字内容</a:t>
            </a:r>
            <a:endParaRPr lang="en-US" altLang="zh-CN" sz="941">
              <a:solidFill>
                <a:srgbClr val="808080"/>
              </a:solidFill>
              <a:latin typeface="Arial" charset="0"/>
              <a:ea typeface="微软雅黑" pitchFamily="34" charset="-122"/>
            </a:endParaRPr>
          </a:p>
        </p:txBody>
      </p:sp>
      <p:sp>
        <p:nvSpPr>
          <p:cNvPr id="5" name="TextBox 4"/>
          <p:cNvSpPr txBox="1">
            <a:spLocks noChangeArrowheads="1"/>
          </p:cNvSpPr>
          <p:nvPr/>
        </p:nvSpPr>
        <p:spPr bwMode="auto">
          <a:xfrm>
            <a:off x="6266716" y="3119734"/>
            <a:ext cx="1987371" cy="781817"/>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a:solidFill>
                  <a:srgbClr val="808080"/>
                </a:solidFill>
                <a:latin typeface="Arial" charset="0"/>
                <a:ea typeface="微软雅黑" pitchFamily="34" charset="-122"/>
              </a:rPr>
              <a:t>标题内容</a:t>
            </a:r>
            <a:endParaRPr lang="en-US" altLang="zh-CN" sz="1317">
              <a:solidFill>
                <a:srgbClr val="808080"/>
              </a:solidFill>
              <a:latin typeface="Arial" charset="0"/>
              <a:ea typeface="微软雅黑" pitchFamily="34" charset="-122"/>
            </a:endParaRPr>
          </a:p>
          <a:p>
            <a:pPr defTabSz="909361" fontAlgn="base">
              <a:spcBef>
                <a:spcPct val="0"/>
              </a:spcBef>
              <a:spcAft>
                <a:spcPct val="0"/>
              </a:spcAft>
            </a:pPr>
            <a:endParaRPr lang="zh-CN" altLang="en-US" sz="941">
              <a:solidFill>
                <a:srgbClr val="808080"/>
              </a:solidFill>
              <a:latin typeface="Arial" charset="0"/>
              <a:ea typeface="微软雅黑" pitchFamily="34" charset="-122"/>
            </a:endParaRPr>
          </a:p>
          <a:p>
            <a:pPr defTabSz="909361" fontAlgn="base">
              <a:spcBef>
                <a:spcPct val="0"/>
              </a:spcBef>
              <a:spcAft>
                <a:spcPct val="0"/>
              </a:spcAft>
            </a:pPr>
            <a:r>
              <a:rPr lang="zh-CN" altLang="en-US" sz="941">
                <a:solidFill>
                  <a:srgbClr val="808080"/>
                </a:solidFill>
                <a:latin typeface="Arial" charset="0"/>
                <a:ea typeface="微软雅黑" pitchFamily="34" charset="-122"/>
              </a:rPr>
              <a:t>请在此处添加您需要的文字内容请在此处添加您需要的文字内容请在此处添加您需要的文字内容</a:t>
            </a:r>
            <a:endParaRPr lang="en-US" altLang="zh-CN" sz="941">
              <a:solidFill>
                <a:srgbClr val="808080"/>
              </a:solidFill>
              <a:latin typeface="Arial" charset="0"/>
              <a:ea typeface="微软雅黑" pitchFamily="34" charset="-122"/>
            </a:endParaRPr>
          </a:p>
        </p:txBody>
      </p:sp>
      <p:sp>
        <p:nvSpPr>
          <p:cNvPr id="6" name="TextBox 5"/>
          <p:cNvSpPr txBox="1">
            <a:spLocks noChangeArrowheads="1"/>
          </p:cNvSpPr>
          <p:nvPr/>
        </p:nvSpPr>
        <p:spPr bwMode="auto">
          <a:xfrm>
            <a:off x="892899" y="3119734"/>
            <a:ext cx="1987372" cy="781817"/>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a:solidFill>
                  <a:srgbClr val="808080"/>
                </a:solidFill>
                <a:latin typeface="Arial" charset="0"/>
                <a:ea typeface="微软雅黑" pitchFamily="34" charset="-122"/>
              </a:rPr>
              <a:t>标题内容</a:t>
            </a:r>
            <a:endParaRPr lang="en-US" altLang="zh-CN" sz="1317">
              <a:solidFill>
                <a:srgbClr val="808080"/>
              </a:solidFill>
              <a:latin typeface="Arial" charset="0"/>
              <a:ea typeface="微软雅黑" pitchFamily="34" charset="-122"/>
            </a:endParaRPr>
          </a:p>
          <a:p>
            <a:pPr defTabSz="909361" fontAlgn="base">
              <a:spcBef>
                <a:spcPct val="0"/>
              </a:spcBef>
              <a:spcAft>
                <a:spcPct val="0"/>
              </a:spcAft>
            </a:pPr>
            <a:endParaRPr lang="zh-CN" altLang="en-US" sz="941">
              <a:solidFill>
                <a:srgbClr val="808080"/>
              </a:solidFill>
              <a:latin typeface="Arial" charset="0"/>
              <a:ea typeface="微软雅黑" pitchFamily="34" charset="-122"/>
            </a:endParaRPr>
          </a:p>
          <a:p>
            <a:pPr defTabSz="909361" fontAlgn="base">
              <a:spcBef>
                <a:spcPct val="0"/>
              </a:spcBef>
              <a:spcAft>
                <a:spcPct val="0"/>
              </a:spcAft>
            </a:pPr>
            <a:r>
              <a:rPr lang="zh-CN" altLang="en-US" sz="941">
                <a:solidFill>
                  <a:srgbClr val="808080"/>
                </a:solidFill>
                <a:latin typeface="Arial" charset="0"/>
                <a:ea typeface="微软雅黑" pitchFamily="34" charset="-122"/>
              </a:rPr>
              <a:t>请在此处添加您需要的文字内容请在此处添加您需要的文字内容请在此处添加您需要的文字内容</a:t>
            </a:r>
            <a:endParaRPr lang="en-US" altLang="zh-CN" sz="941">
              <a:solidFill>
                <a:srgbClr val="808080"/>
              </a:solidFill>
              <a:latin typeface="Arial" charset="0"/>
              <a:ea typeface="微软雅黑" pitchFamily="34" charset="-122"/>
            </a:endParaRPr>
          </a:p>
        </p:txBody>
      </p:sp>
      <p:grpSp>
        <p:nvGrpSpPr>
          <p:cNvPr id="7" name="组合 6"/>
          <p:cNvGrpSpPr>
            <a:grpSpLocks/>
          </p:cNvGrpSpPr>
          <p:nvPr/>
        </p:nvGrpSpPr>
        <p:grpSpPr bwMode="auto">
          <a:xfrm>
            <a:off x="3217721" y="1581798"/>
            <a:ext cx="2753353" cy="2447260"/>
            <a:chOff x="3218020" y="2137420"/>
            <a:chExt cx="2752869" cy="2753319"/>
          </a:xfrm>
        </p:grpSpPr>
        <p:sp>
          <p:nvSpPr>
            <p:cNvPr id="8" name="椭圆 6"/>
            <p:cNvSpPr/>
            <p:nvPr/>
          </p:nvSpPr>
          <p:spPr>
            <a:xfrm flipH="1" flipV="1">
              <a:off x="4618341" y="3331813"/>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sp>
          <p:nvSpPr>
            <p:cNvPr id="9" name="椭圆 61"/>
            <p:cNvSpPr/>
            <p:nvPr/>
          </p:nvSpPr>
          <p:spPr>
            <a:xfrm flipH="1" flipV="1">
              <a:off x="3218020" y="3536758"/>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sp>
          <p:nvSpPr>
            <p:cNvPr id="10" name="椭圆 6"/>
            <p:cNvSpPr/>
            <p:nvPr/>
          </p:nvSpPr>
          <p:spPr>
            <a:xfrm>
              <a:off x="3218020" y="2137420"/>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09361" fontAlgn="base">
                <a:spcBef>
                  <a:spcPct val="0"/>
                </a:spcBef>
                <a:spcAft>
                  <a:spcPct val="0"/>
                </a:spcAft>
                <a:defRPr/>
              </a:pPr>
              <a:endParaRPr lang="zh-CN" altLang="en-US" sz="1787" dirty="0">
                <a:solidFill>
                  <a:srgbClr val="FFFFFF"/>
                </a:solidFill>
                <a:latin typeface="Arial"/>
                <a:ea typeface="微软雅黑"/>
              </a:endParaRPr>
            </a:p>
          </p:txBody>
        </p:sp>
        <p:sp>
          <p:nvSpPr>
            <p:cNvPr id="11" name="椭圆 61"/>
            <p:cNvSpPr/>
            <p:nvPr/>
          </p:nvSpPr>
          <p:spPr>
            <a:xfrm>
              <a:off x="4412323" y="2137420"/>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sp>
          <p:nvSpPr>
            <p:cNvPr id="12" name="椭圆 11"/>
            <p:cNvSpPr/>
            <p:nvPr/>
          </p:nvSpPr>
          <p:spPr>
            <a:xfrm>
              <a:off x="4269007" y="3214222"/>
              <a:ext cx="650895" cy="65179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sp>
          <p:nvSpPr>
            <p:cNvPr id="76811" name="TextBox 12"/>
            <p:cNvSpPr txBox="1">
              <a:spLocks noChangeArrowheads="1"/>
            </p:cNvSpPr>
            <p:nvPr/>
          </p:nvSpPr>
          <p:spPr bwMode="auto">
            <a:xfrm>
              <a:off x="4442746" y="3401664"/>
              <a:ext cx="303417" cy="195498"/>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zh-CN" altLang="en-US" sz="1129" b="1">
                  <a:solidFill>
                    <a:srgbClr val="FFFFFF"/>
                  </a:solidFill>
                  <a:latin typeface="微软雅黑" pitchFamily="34" charset="-122"/>
                  <a:ea typeface="微软雅黑" pitchFamily="34" charset="-122"/>
                </a:rPr>
                <a:t>标题</a:t>
              </a:r>
            </a:p>
          </p:txBody>
        </p:sp>
        <p:sp>
          <p:nvSpPr>
            <p:cNvPr id="76812" name="TextBox 13"/>
            <p:cNvSpPr txBox="1">
              <a:spLocks noChangeArrowheads="1"/>
            </p:cNvSpPr>
            <p:nvPr/>
          </p:nvSpPr>
          <p:spPr bwMode="auto">
            <a:xfrm>
              <a:off x="3463304" y="2655410"/>
              <a:ext cx="884467" cy="521133"/>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zh-CN" altLang="en-US" sz="1505" b="1">
                  <a:solidFill>
                    <a:srgbClr val="FFFFFF"/>
                  </a:solidFill>
                  <a:latin typeface="微软雅黑" pitchFamily="34" charset="-122"/>
                  <a:ea typeface="微软雅黑" pitchFamily="34" charset="-122"/>
                </a:rPr>
                <a:t>这里输入标题</a:t>
              </a:r>
            </a:p>
          </p:txBody>
        </p:sp>
        <p:sp>
          <p:nvSpPr>
            <p:cNvPr id="76813" name="TextBox 14"/>
            <p:cNvSpPr txBox="1">
              <a:spLocks noChangeArrowheads="1"/>
            </p:cNvSpPr>
            <p:nvPr/>
          </p:nvSpPr>
          <p:spPr bwMode="auto">
            <a:xfrm>
              <a:off x="4784238" y="2569469"/>
              <a:ext cx="815013" cy="521133"/>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zh-CN" altLang="en-US" sz="1505" b="1">
                  <a:solidFill>
                    <a:srgbClr val="FFFFFF"/>
                  </a:solidFill>
                  <a:latin typeface="微软雅黑" pitchFamily="34" charset="-122"/>
                  <a:ea typeface="微软雅黑" pitchFamily="34" charset="-122"/>
                </a:rPr>
                <a:t>这里输入标题</a:t>
              </a:r>
            </a:p>
          </p:txBody>
        </p:sp>
        <p:sp>
          <p:nvSpPr>
            <p:cNvPr id="76814" name="TextBox 15"/>
            <p:cNvSpPr txBox="1">
              <a:spLocks noChangeArrowheads="1"/>
            </p:cNvSpPr>
            <p:nvPr/>
          </p:nvSpPr>
          <p:spPr bwMode="auto">
            <a:xfrm>
              <a:off x="3506168" y="3943238"/>
              <a:ext cx="911515" cy="521133"/>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zh-CN" altLang="en-US" sz="1505" b="1">
                  <a:solidFill>
                    <a:srgbClr val="FFFFFF"/>
                  </a:solidFill>
                  <a:latin typeface="微软雅黑" pitchFamily="34" charset="-122"/>
                  <a:ea typeface="微软雅黑" pitchFamily="34" charset="-122"/>
                </a:rPr>
                <a:t>这里输入标题</a:t>
              </a:r>
            </a:p>
          </p:txBody>
        </p:sp>
        <p:sp>
          <p:nvSpPr>
            <p:cNvPr id="76815" name="TextBox 16"/>
            <p:cNvSpPr txBox="1">
              <a:spLocks noChangeArrowheads="1"/>
            </p:cNvSpPr>
            <p:nvPr/>
          </p:nvSpPr>
          <p:spPr bwMode="auto">
            <a:xfrm>
              <a:off x="4881641" y="3886086"/>
              <a:ext cx="842487" cy="521133"/>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zh-CN" altLang="en-US" sz="1505" b="1">
                  <a:solidFill>
                    <a:srgbClr val="FFFFFF"/>
                  </a:solidFill>
                  <a:latin typeface="微软雅黑" pitchFamily="34" charset="-122"/>
                  <a:ea typeface="微软雅黑" pitchFamily="34" charset="-122"/>
                </a:rPr>
                <a:t>这里输入标题</a:t>
              </a:r>
            </a:p>
          </p:txBody>
        </p:sp>
        <p:sp>
          <p:nvSpPr>
            <p:cNvPr id="18" name="椭圆 17"/>
            <p:cNvSpPr>
              <a:spLocks noChangeArrowheads="1"/>
            </p:cNvSpPr>
            <p:nvPr/>
          </p:nvSpPr>
          <p:spPr bwMode="auto">
            <a:xfrm>
              <a:off x="4306328" y="3251179"/>
              <a:ext cx="576251" cy="577878"/>
            </a:xfrm>
            <a:prstGeom prst="ellipse">
              <a:avLst/>
            </a:prstGeom>
            <a:noFill/>
            <a:ln w="15875" algn="ctr">
              <a:solidFill>
                <a:schemeClr val="tx2"/>
              </a:solidFill>
              <a:round/>
              <a:headEnd/>
              <a:tailEnd/>
            </a:ln>
          </p:spPr>
          <p:txBody>
            <a:bodyPr anchor="ctr"/>
            <a:lstStyle/>
            <a:p>
              <a:pPr algn="ctr" defTabSz="909361" fontAlgn="base">
                <a:spcBef>
                  <a:spcPct val="0"/>
                </a:spcBef>
                <a:spcAft>
                  <a:spcPct val="0"/>
                </a:spcAft>
                <a:defRPr/>
              </a:pPr>
              <a:endParaRPr lang="zh-CN" altLang="en-US" sz="1787">
                <a:solidFill>
                  <a:srgbClr val="FFFFFF"/>
                </a:solidFill>
                <a:latin typeface="Arial"/>
                <a:ea typeface="微软雅黑"/>
              </a:endParaRPr>
            </a:p>
          </p:txBody>
        </p:sp>
      </p:grpSp>
    </p:spTree>
    <p:extLst>
      <p:ext uri="{BB962C8B-B14F-4D97-AF65-F5344CB8AC3E}">
        <p14:creationId xmlns:p14="http://schemas.microsoft.com/office/powerpoint/2010/main" val="1754569295"/>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par>
                                <p:cTn id="10" presetID="8" presetClass="emph" presetSubtype="0" fill="hold" nodeType="withEffect">
                                  <p:stCondLst>
                                    <p:cond delay="0"/>
                                  </p:stCondLst>
                                  <p:childTnLst>
                                    <p:animRot by="21600000">
                                      <p:cBhvr>
                                        <p:cTn id="11" dur="1000" fill="hold"/>
                                        <p:tgtEl>
                                          <p:spTgt spid="7"/>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0-#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Straight Connector 13"/>
          <p:cNvCxnSpPr>
            <a:cxnSpLocks noChangeShapeType="1"/>
          </p:cNvCxnSpPr>
          <p:nvPr/>
        </p:nvCxnSpPr>
        <p:spPr bwMode="auto">
          <a:xfrm flipH="1">
            <a:off x="2945970" y="2029740"/>
            <a:ext cx="1316951" cy="0"/>
          </a:xfrm>
          <a:prstGeom prst="line">
            <a:avLst/>
          </a:prstGeom>
          <a:noFill/>
          <a:ln w="19050" cap="sq" algn="ctr">
            <a:solidFill>
              <a:schemeClr val="bg2"/>
            </a:solidFill>
            <a:miter lim="800000"/>
            <a:headEnd type="oval" w="med" len="med"/>
            <a:tailEnd/>
          </a:ln>
        </p:spPr>
      </p:cxnSp>
      <p:cxnSp>
        <p:nvCxnSpPr>
          <p:cNvPr id="2" name="Straight Connector 13"/>
          <p:cNvCxnSpPr>
            <a:cxnSpLocks noChangeShapeType="1"/>
          </p:cNvCxnSpPr>
          <p:nvPr/>
        </p:nvCxnSpPr>
        <p:spPr bwMode="auto">
          <a:xfrm flipH="1">
            <a:off x="3487980" y="2910694"/>
            <a:ext cx="1316951" cy="0"/>
          </a:xfrm>
          <a:prstGeom prst="line">
            <a:avLst/>
          </a:prstGeom>
          <a:noFill/>
          <a:ln w="19050" cap="sq" algn="ctr">
            <a:solidFill>
              <a:schemeClr val="bg2"/>
            </a:solidFill>
            <a:miter lim="800000"/>
            <a:headEnd type="oval" w="med" len="med"/>
            <a:tailEnd/>
          </a:ln>
        </p:spPr>
      </p:cxnSp>
      <p:cxnSp>
        <p:nvCxnSpPr>
          <p:cNvPr id="3" name="Straight Connector 13"/>
          <p:cNvCxnSpPr>
            <a:cxnSpLocks noChangeShapeType="1"/>
          </p:cNvCxnSpPr>
          <p:nvPr/>
        </p:nvCxnSpPr>
        <p:spPr bwMode="auto">
          <a:xfrm flipH="1">
            <a:off x="3149037" y="3858839"/>
            <a:ext cx="1316951" cy="0"/>
          </a:xfrm>
          <a:prstGeom prst="line">
            <a:avLst/>
          </a:prstGeom>
          <a:noFill/>
          <a:ln w="19050" cap="sq" algn="ctr">
            <a:solidFill>
              <a:schemeClr val="bg2"/>
            </a:solidFill>
            <a:miter lim="800000"/>
            <a:headEnd type="oval" w="med" len="med"/>
            <a:tailEnd/>
          </a:ln>
        </p:spPr>
      </p:cxnSp>
      <p:sp>
        <p:nvSpPr>
          <p:cNvPr id="38916" name="Oval 20"/>
          <p:cNvSpPr>
            <a:spLocks noChangeArrowheads="1"/>
          </p:cNvSpPr>
          <p:nvPr/>
        </p:nvSpPr>
        <p:spPr bwMode="auto">
          <a:xfrm>
            <a:off x="1118364" y="1690798"/>
            <a:ext cx="2390519" cy="2390519"/>
          </a:xfrm>
          <a:prstGeom prst="ellipse">
            <a:avLst/>
          </a:prstGeom>
          <a:solidFill>
            <a:schemeClr val="bg2"/>
          </a:solidFill>
          <a:ln w="38100">
            <a:solidFill>
              <a:schemeClr val="tx2"/>
            </a:solidFill>
            <a:prstDash val="dash"/>
            <a:round/>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16" name="TextBox 15"/>
          <p:cNvSpPr txBox="1">
            <a:spLocks noChangeArrowheads="1"/>
          </p:cNvSpPr>
          <p:nvPr/>
        </p:nvSpPr>
        <p:spPr bwMode="auto">
          <a:xfrm>
            <a:off x="4436124" y="1878933"/>
            <a:ext cx="3384952" cy="434350"/>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941" b="1">
                <a:solidFill>
                  <a:srgbClr val="808080"/>
                </a:solidFill>
                <a:latin typeface="Arial" charset="0"/>
                <a:ea typeface="微软雅黑" pitchFamily="34" charset="-122"/>
              </a:rPr>
              <a:t>请在此处插入你需要的文字内容请在此处插入你需要的文字内容请在此处插入你需要的文字内容请在此处插入你需要的文字内容请在此处插入你需要的文字内容</a:t>
            </a:r>
            <a:endParaRPr lang="en-US" altLang="zh-CN" sz="941" b="1">
              <a:solidFill>
                <a:srgbClr val="808080"/>
              </a:solidFill>
              <a:latin typeface="Arial" charset="0"/>
              <a:ea typeface="微软雅黑" pitchFamily="34" charset="-122"/>
            </a:endParaRPr>
          </a:p>
        </p:txBody>
      </p:sp>
      <p:sp>
        <p:nvSpPr>
          <p:cNvPr id="20" name="TextBox 19"/>
          <p:cNvSpPr txBox="1">
            <a:spLocks noChangeArrowheads="1"/>
          </p:cNvSpPr>
          <p:nvPr/>
        </p:nvSpPr>
        <p:spPr bwMode="auto">
          <a:xfrm>
            <a:off x="1794757" y="2571752"/>
            <a:ext cx="1049679" cy="810735"/>
          </a:xfrm>
          <a:prstGeom prst="rect">
            <a:avLst/>
          </a:prstGeom>
          <a:noFill/>
          <a:ln w="9525">
            <a:noFill/>
            <a:miter lim="800000"/>
            <a:headEnd/>
            <a:tailEnd/>
          </a:ln>
        </p:spPr>
        <p:txBody>
          <a:bodyPr lIns="0" tIns="0" rIns="0" bIns="0">
            <a:spAutoFit/>
          </a:bodyPr>
          <a:lstStyle/>
          <a:p>
            <a:pPr algn="ctr" defTabSz="909361" fontAlgn="base">
              <a:spcBef>
                <a:spcPct val="0"/>
              </a:spcBef>
              <a:spcAft>
                <a:spcPct val="0"/>
              </a:spcAft>
            </a:pPr>
            <a:r>
              <a:rPr lang="zh-CN" altLang="en-US" sz="2634" b="1">
                <a:solidFill>
                  <a:srgbClr val="FFFFFF"/>
                </a:solidFill>
                <a:latin typeface="微软雅黑" pitchFamily="34" charset="-122"/>
                <a:ea typeface="微软雅黑" pitchFamily="34" charset="-122"/>
              </a:rPr>
              <a:t>添加标题</a:t>
            </a:r>
          </a:p>
        </p:txBody>
      </p:sp>
      <p:sp>
        <p:nvSpPr>
          <p:cNvPr id="7" name="椭圆 6"/>
          <p:cNvSpPr/>
          <p:nvPr/>
        </p:nvSpPr>
        <p:spPr>
          <a:xfrm>
            <a:off x="2908640" y="1804276"/>
            <a:ext cx="427039" cy="380751"/>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09361" fontAlgn="base">
              <a:spcBef>
                <a:spcPct val="0"/>
              </a:spcBef>
              <a:spcAft>
                <a:spcPct val="0"/>
              </a:spcAft>
              <a:defRPr/>
            </a:pPr>
            <a:r>
              <a:rPr lang="en-US" altLang="zh-CN" sz="1693" b="1" dirty="0">
                <a:solidFill>
                  <a:srgbClr val="FFFFFF"/>
                </a:solidFill>
                <a:latin typeface="微软雅黑" pitchFamily="34" charset="-122"/>
                <a:ea typeface="微软雅黑"/>
              </a:rPr>
              <a:t>1</a:t>
            </a:r>
            <a:endParaRPr lang="zh-CN" altLang="en-US" sz="1693" b="1" dirty="0">
              <a:solidFill>
                <a:srgbClr val="FFFFFF"/>
              </a:solidFill>
              <a:latin typeface="微软雅黑" pitchFamily="34" charset="-122"/>
              <a:ea typeface="微软雅黑"/>
            </a:endParaRPr>
          </a:p>
        </p:txBody>
      </p:sp>
      <p:sp>
        <p:nvSpPr>
          <p:cNvPr id="24" name="椭圆 23"/>
          <p:cNvSpPr/>
          <p:nvPr/>
        </p:nvSpPr>
        <p:spPr>
          <a:xfrm>
            <a:off x="3452144" y="2707627"/>
            <a:ext cx="428532" cy="380752"/>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09361" fontAlgn="base">
              <a:spcBef>
                <a:spcPct val="0"/>
              </a:spcBef>
              <a:spcAft>
                <a:spcPct val="0"/>
              </a:spcAft>
              <a:defRPr/>
            </a:pPr>
            <a:r>
              <a:rPr lang="en-US" altLang="zh-CN" sz="1693" b="1" dirty="0">
                <a:solidFill>
                  <a:srgbClr val="FFFFFF"/>
                </a:solidFill>
                <a:latin typeface="微软雅黑" pitchFamily="34" charset="-122"/>
                <a:ea typeface="微软雅黑"/>
              </a:rPr>
              <a:t>2</a:t>
            </a:r>
            <a:endParaRPr lang="zh-CN" altLang="en-US" sz="1693" b="1" dirty="0">
              <a:solidFill>
                <a:srgbClr val="FFFFFF"/>
              </a:solidFill>
              <a:latin typeface="微软雅黑" pitchFamily="34" charset="-122"/>
              <a:ea typeface="微软雅黑"/>
            </a:endParaRPr>
          </a:p>
        </p:txBody>
      </p:sp>
      <p:sp>
        <p:nvSpPr>
          <p:cNvPr id="25" name="椭圆 24"/>
          <p:cNvSpPr/>
          <p:nvPr/>
        </p:nvSpPr>
        <p:spPr>
          <a:xfrm>
            <a:off x="2908640" y="3606498"/>
            <a:ext cx="427039" cy="380752"/>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09361" fontAlgn="base">
              <a:spcBef>
                <a:spcPct val="0"/>
              </a:spcBef>
              <a:spcAft>
                <a:spcPct val="0"/>
              </a:spcAft>
              <a:defRPr/>
            </a:pPr>
            <a:r>
              <a:rPr lang="en-US" altLang="zh-CN" sz="1693" b="1" dirty="0">
                <a:solidFill>
                  <a:srgbClr val="FFFFFF"/>
                </a:solidFill>
                <a:latin typeface="微软雅黑" pitchFamily="34" charset="-122"/>
                <a:ea typeface="微软雅黑"/>
              </a:rPr>
              <a:t>3</a:t>
            </a:r>
            <a:endParaRPr lang="zh-CN" altLang="en-US" sz="1693" b="1" dirty="0">
              <a:solidFill>
                <a:srgbClr val="FFFFFF"/>
              </a:solidFill>
              <a:latin typeface="微软雅黑" pitchFamily="34" charset="-122"/>
              <a:ea typeface="微软雅黑"/>
            </a:endParaRPr>
          </a:p>
        </p:txBody>
      </p:sp>
      <p:sp>
        <p:nvSpPr>
          <p:cNvPr id="42" name="TextBox 41"/>
          <p:cNvSpPr txBox="1">
            <a:spLocks noChangeArrowheads="1"/>
          </p:cNvSpPr>
          <p:nvPr/>
        </p:nvSpPr>
        <p:spPr bwMode="auto">
          <a:xfrm>
            <a:off x="4978135" y="2759887"/>
            <a:ext cx="3384953" cy="434350"/>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941" b="1">
                <a:solidFill>
                  <a:srgbClr val="808080"/>
                </a:solidFill>
                <a:latin typeface="Arial" charset="0"/>
                <a:ea typeface="微软雅黑" pitchFamily="34" charset="-122"/>
              </a:rPr>
              <a:t>请在此处插入你需要的文字内容请在此处插入你需要的文字内容请在此处插入你需要的文字内容请在此处插入你需要的文字内容请在此处插入你需要的文字内容</a:t>
            </a:r>
            <a:endParaRPr lang="en-US" altLang="zh-CN" sz="941" b="1">
              <a:solidFill>
                <a:srgbClr val="808080"/>
              </a:solidFill>
              <a:latin typeface="Arial" charset="0"/>
              <a:ea typeface="微软雅黑" pitchFamily="34" charset="-122"/>
            </a:endParaRPr>
          </a:p>
        </p:txBody>
      </p:sp>
      <p:sp>
        <p:nvSpPr>
          <p:cNvPr id="43" name="TextBox 42"/>
          <p:cNvSpPr txBox="1">
            <a:spLocks noChangeArrowheads="1"/>
          </p:cNvSpPr>
          <p:nvPr/>
        </p:nvSpPr>
        <p:spPr bwMode="auto">
          <a:xfrm>
            <a:off x="4586932" y="3708031"/>
            <a:ext cx="3384953" cy="434350"/>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941" b="1">
                <a:solidFill>
                  <a:srgbClr val="808080"/>
                </a:solidFill>
                <a:latin typeface="Arial" charset="0"/>
                <a:ea typeface="微软雅黑" pitchFamily="34" charset="-122"/>
              </a:rPr>
              <a:t>请在此处插入你需要的文字内容请在此处插入你需要的文字内容请在此处插入你需要的文字内容请在此处插入你需要的文字内容请在此处插入你需要的文字内容</a:t>
            </a:r>
            <a:endParaRPr lang="en-US" altLang="zh-CN" sz="941" b="1">
              <a:solidFill>
                <a:srgbClr val="808080"/>
              </a:solidFill>
              <a:latin typeface="Arial" charset="0"/>
              <a:ea typeface="微软雅黑" pitchFamily="34" charset="-122"/>
            </a:endParaRPr>
          </a:p>
        </p:txBody>
      </p:sp>
      <p:sp>
        <p:nvSpPr>
          <p:cNvPr id="38924" name="Oval 22"/>
          <p:cNvSpPr>
            <a:spLocks noChangeArrowheads="1"/>
          </p:cNvSpPr>
          <p:nvPr/>
        </p:nvSpPr>
        <p:spPr bwMode="auto">
          <a:xfrm>
            <a:off x="1361745" y="1935672"/>
            <a:ext cx="1923167" cy="1923167"/>
          </a:xfrm>
          <a:prstGeom prst="ellipse">
            <a:avLst/>
          </a:prstGeom>
          <a:noFill/>
          <a:ln w="38100">
            <a:solidFill>
              <a:schemeClr val="tx2"/>
            </a:solidFill>
            <a:prstDash val="dash"/>
            <a:round/>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Tree>
    <p:extLst>
      <p:ext uri="{BB962C8B-B14F-4D97-AF65-F5344CB8AC3E}">
        <p14:creationId xmlns:p14="http://schemas.microsoft.com/office/powerpoint/2010/main" val="2069098985"/>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fade">
                                      <p:cBhvr>
                                        <p:cTn id="7" dur="1000"/>
                                        <p:tgtEl>
                                          <p:spTgt spid="38916"/>
                                        </p:tgtEl>
                                      </p:cBhvr>
                                    </p:animEffect>
                                    <p:anim calcmode="lin" valueType="num">
                                      <p:cBhvr>
                                        <p:cTn id="8" dur="1000" fill="hold"/>
                                        <p:tgtEl>
                                          <p:spTgt spid="38916"/>
                                        </p:tgtEl>
                                        <p:attrNameLst>
                                          <p:attrName>style.rotation</p:attrName>
                                        </p:attrNameLst>
                                      </p:cBhvr>
                                      <p:tavLst>
                                        <p:tav tm="0">
                                          <p:val>
                                            <p:fltVal val="720"/>
                                          </p:val>
                                        </p:tav>
                                        <p:tav tm="100000">
                                          <p:val>
                                            <p:fltVal val="0"/>
                                          </p:val>
                                        </p:tav>
                                      </p:tavLst>
                                    </p:anim>
                                    <p:anim calcmode="lin" valueType="num">
                                      <p:cBhvr>
                                        <p:cTn id="9" dur="1000" fill="hold"/>
                                        <p:tgtEl>
                                          <p:spTgt spid="38916"/>
                                        </p:tgtEl>
                                        <p:attrNameLst>
                                          <p:attrName>ppt_h</p:attrName>
                                        </p:attrNameLst>
                                      </p:cBhvr>
                                      <p:tavLst>
                                        <p:tav tm="0">
                                          <p:val>
                                            <p:fltVal val="0"/>
                                          </p:val>
                                        </p:tav>
                                        <p:tav tm="100000">
                                          <p:val>
                                            <p:strVal val="#ppt_h"/>
                                          </p:val>
                                        </p:tav>
                                      </p:tavLst>
                                    </p:anim>
                                    <p:anim calcmode="lin" valueType="num">
                                      <p:cBhvr>
                                        <p:cTn id="10" dur="1000" fill="hold"/>
                                        <p:tgtEl>
                                          <p:spTgt spid="3891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31" presetClass="entr" presetSubtype="0" fill="hold" grpId="0" nodeType="afterEffect">
                                  <p:stCondLst>
                                    <p:cond delay="0"/>
                                  </p:stCondLst>
                                  <p:iterate type="lt">
                                    <p:tmPct val="5000"/>
                                  </p:iterate>
                                  <p:childTnLst>
                                    <p:set>
                                      <p:cBhvr>
                                        <p:cTn id="13" dur="1" fill="hold">
                                          <p:stCondLst>
                                            <p:cond delay="0"/>
                                          </p:stCondLst>
                                        </p:cTn>
                                        <p:tgtEl>
                                          <p:spTgt spid="38924"/>
                                        </p:tgtEl>
                                        <p:attrNameLst>
                                          <p:attrName>style.visibility</p:attrName>
                                        </p:attrNameLst>
                                      </p:cBhvr>
                                      <p:to>
                                        <p:strVal val="visible"/>
                                      </p:to>
                                    </p:set>
                                    <p:anim calcmode="lin" valueType="num">
                                      <p:cBhvr>
                                        <p:cTn id="14" dur="500" fill="hold"/>
                                        <p:tgtEl>
                                          <p:spTgt spid="38924"/>
                                        </p:tgtEl>
                                        <p:attrNameLst>
                                          <p:attrName>ppt_w</p:attrName>
                                        </p:attrNameLst>
                                      </p:cBhvr>
                                      <p:tavLst>
                                        <p:tav tm="0">
                                          <p:val>
                                            <p:fltVal val="0"/>
                                          </p:val>
                                        </p:tav>
                                        <p:tav tm="100000">
                                          <p:val>
                                            <p:strVal val="#ppt_w"/>
                                          </p:val>
                                        </p:tav>
                                      </p:tavLst>
                                    </p:anim>
                                    <p:anim calcmode="lin" valueType="num">
                                      <p:cBhvr>
                                        <p:cTn id="15" dur="500" fill="hold"/>
                                        <p:tgtEl>
                                          <p:spTgt spid="38924"/>
                                        </p:tgtEl>
                                        <p:attrNameLst>
                                          <p:attrName>ppt_h</p:attrName>
                                        </p:attrNameLst>
                                      </p:cBhvr>
                                      <p:tavLst>
                                        <p:tav tm="0">
                                          <p:val>
                                            <p:fltVal val="0"/>
                                          </p:val>
                                        </p:tav>
                                        <p:tav tm="100000">
                                          <p:val>
                                            <p:strVal val="#ppt_h"/>
                                          </p:val>
                                        </p:tav>
                                      </p:tavLst>
                                    </p:anim>
                                    <p:anim calcmode="lin" valueType="num">
                                      <p:cBhvr>
                                        <p:cTn id="16" dur="500" fill="hold"/>
                                        <p:tgtEl>
                                          <p:spTgt spid="38924"/>
                                        </p:tgtEl>
                                        <p:attrNameLst>
                                          <p:attrName>style.rotation</p:attrName>
                                        </p:attrNameLst>
                                      </p:cBhvr>
                                      <p:tavLst>
                                        <p:tav tm="0">
                                          <p:val>
                                            <p:fltVal val="90"/>
                                          </p:val>
                                        </p:tav>
                                        <p:tav tm="100000">
                                          <p:val>
                                            <p:fltVal val="0"/>
                                          </p:val>
                                        </p:tav>
                                      </p:tavLst>
                                    </p:anim>
                                    <p:animEffect transition="in" filter="fade">
                                      <p:cBhvr>
                                        <p:cTn id="17" dur="500"/>
                                        <p:tgtEl>
                                          <p:spTgt spid="38924"/>
                                        </p:tgtEl>
                                      </p:cBhvr>
                                    </p:animEffect>
                                  </p:childTnLst>
                                </p:cTn>
                              </p:par>
                            </p:childTnLst>
                          </p:cTn>
                        </p:par>
                        <p:par>
                          <p:cTn id="18" fill="hold">
                            <p:stCondLst>
                              <p:cond delay="1475"/>
                            </p:stCondLst>
                            <p:childTnLst>
                              <p:par>
                                <p:cTn id="19" presetID="9" presetClass="entr" presetSubtype="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dissolve">
                                      <p:cBhvr>
                                        <p:cTn id="21" dur="500"/>
                                        <p:tgtEl>
                                          <p:spTgt spid="20"/>
                                        </p:tgtEl>
                                      </p:cBhvr>
                                    </p:animEffect>
                                  </p:childTnLst>
                                </p:cTn>
                              </p:par>
                            </p:childTnLst>
                          </p:cTn>
                        </p:par>
                        <p:par>
                          <p:cTn id="22" fill="hold">
                            <p:stCondLst>
                              <p:cond delay="1975"/>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2" presetClass="entr" presetSubtype="8" fill="hold" nodeType="withEffect">
                                  <p:stCondLst>
                                    <p:cond delay="0"/>
                                  </p:stCondLst>
                                  <p:childTnLst>
                                    <p:set>
                                      <p:cBhvr>
                                        <p:cTn id="29" dur="1" fill="hold">
                                          <p:stCondLst>
                                            <p:cond delay="0"/>
                                          </p:stCondLst>
                                        </p:cTn>
                                        <p:tgtEl>
                                          <p:spTgt spid="71"/>
                                        </p:tgtEl>
                                        <p:attrNameLst>
                                          <p:attrName>style.visibility</p:attrName>
                                        </p:attrNameLst>
                                      </p:cBhvr>
                                      <p:to>
                                        <p:strVal val="visible"/>
                                      </p:to>
                                    </p:set>
                                    <p:anim calcmode="lin" valueType="num">
                                      <p:cBhvr additive="base">
                                        <p:cTn id="30" dur="500" fill="hold"/>
                                        <p:tgtEl>
                                          <p:spTgt spid="71"/>
                                        </p:tgtEl>
                                        <p:attrNameLst>
                                          <p:attrName>ppt_x</p:attrName>
                                        </p:attrNameLst>
                                      </p:cBhvr>
                                      <p:tavLst>
                                        <p:tav tm="0">
                                          <p:val>
                                            <p:strVal val="0-#ppt_w/2"/>
                                          </p:val>
                                        </p:tav>
                                        <p:tav tm="100000">
                                          <p:val>
                                            <p:strVal val="#ppt_x"/>
                                          </p:val>
                                        </p:tav>
                                      </p:tavLst>
                                    </p:anim>
                                    <p:anim calcmode="lin" valueType="num">
                                      <p:cBhvr additive="base">
                                        <p:cTn id="31" dur="500" fill="hold"/>
                                        <p:tgtEl>
                                          <p:spTgt spid="71"/>
                                        </p:tgtEl>
                                        <p:attrNameLst>
                                          <p:attrName>ppt_y</p:attrName>
                                        </p:attrNameLst>
                                      </p:cBhvr>
                                      <p:tavLst>
                                        <p:tav tm="0">
                                          <p:val>
                                            <p:strVal val="#ppt_y"/>
                                          </p:val>
                                        </p:tav>
                                        <p:tav tm="100000">
                                          <p:val>
                                            <p:strVal val="#ppt_y"/>
                                          </p:val>
                                        </p:tav>
                                      </p:tavLst>
                                    </p:anim>
                                  </p:childTnLst>
                                </p:cTn>
                              </p:par>
                              <p:par>
                                <p:cTn id="32" presetID="53" presetClass="entr" presetSubtype="16" fill="hold" grpId="0" nodeType="withEffect">
                                  <p:stCondLst>
                                    <p:cond delay="2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 presetClass="entr" presetSubtype="8" fill="hold" nodeType="withEffect">
                                  <p:stCondLst>
                                    <p:cond delay="20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0-#ppt_w/2"/>
                                          </p:val>
                                        </p:tav>
                                        <p:tav tm="100000">
                                          <p:val>
                                            <p:strVal val="#ppt_x"/>
                                          </p:val>
                                        </p:tav>
                                      </p:tavLst>
                                    </p:anim>
                                    <p:anim calcmode="lin" valueType="num">
                                      <p:cBhvr additive="base">
                                        <p:cTn id="40" dur="500" fill="hold"/>
                                        <p:tgtEl>
                                          <p:spTgt spid="2"/>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25"/>
                                        </p:tgtEl>
                                        <p:attrNameLst>
                                          <p:attrName>style.visibility</p:attrName>
                                        </p:attrNameLst>
                                      </p:cBhvr>
                                      <p:to>
                                        <p:strVal val="visible"/>
                                      </p:to>
                                    </p:set>
                                    <p:anim calcmode="lin" valueType="num">
                                      <p:cBhvr>
                                        <p:cTn id="43" dur="500" fill="hold"/>
                                        <p:tgtEl>
                                          <p:spTgt spid="25"/>
                                        </p:tgtEl>
                                        <p:attrNameLst>
                                          <p:attrName>ppt_w</p:attrName>
                                        </p:attrNameLst>
                                      </p:cBhvr>
                                      <p:tavLst>
                                        <p:tav tm="0">
                                          <p:val>
                                            <p:fltVal val="0"/>
                                          </p:val>
                                        </p:tav>
                                        <p:tav tm="100000">
                                          <p:val>
                                            <p:strVal val="#ppt_w"/>
                                          </p:val>
                                        </p:tav>
                                      </p:tavLst>
                                    </p:anim>
                                    <p:anim calcmode="lin" valueType="num">
                                      <p:cBhvr>
                                        <p:cTn id="44" dur="500" fill="hold"/>
                                        <p:tgtEl>
                                          <p:spTgt spid="25"/>
                                        </p:tgtEl>
                                        <p:attrNameLst>
                                          <p:attrName>ppt_h</p:attrName>
                                        </p:attrNameLst>
                                      </p:cBhvr>
                                      <p:tavLst>
                                        <p:tav tm="0">
                                          <p:val>
                                            <p:fltVal val="0"/>
                                          </p:val>
                                        </p:tav>
                                        <p:tav tm="100000">
                                          <p:val>
                                            <p:strVal val="#ppt_h"/>
                                          </p:val>
                                        </p:tav>
                                      </p:tavLst>
                                    </p:anim>
                                    <p:animEffect transition="in" filter="fade">
                                      <p:cBhvr>
                                        <p:cTn id="45" dur="500"/>
                                        <p:tgtEl>
                                          <p:spTgt spid="25"/>
                                        </p:tgtEl>
                                      </p:cBhvr>
                                    </p:animEffect>
                                  </p:childTnLst>
                                </p:cTn>
                              </p:par>
                              <p:par>
                                <p:cTn id="46" presetID="2" presetClass="entr" presetSubtype="8" fill="hold" nodeType="withEffect">
                                  <p:stCondLst>
                                    <p:cond delay="40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0-#ppt_w/2"/>
                                          </p:val>
                                        </p:tav>
                                        <p:tav tm="100000">
                                          <p:val>
                                            <p:strVal val="#ppt_x"/>
                                          </p:val>
                                        </p:tav>
                                      </p:tavLst>
                                    </p:anim>
                                    <p:anim calcmode="lin" valueType="num">
                                      <p:cBhvr additive="base">
                                        <p:cTn id="49" dur="500" fill="hold"/>
                                        <p:tgtEl>
                                          <p:spTgt spid="3"/>
                                        </p:tgtEl>
                                        <p:attrNameLst>
                                          <p:attrName>ppt_y</p:attrName>
                                        </p:attrNameLst>
                                      </p:cBhvr>
                                      <p:tavLst>
                                        <p:tav tm="0">
                                          <p:val>
                                            <p:strVal val="#ppt_y"/>
                                          </p:val>
                                        </p:tav>
                                        <p:tav tm="100000">
                                          <p:val>
                                            <p:strVal val="#ppt_y"/>
                                          </p:val>
                                        </p:tav>
                                      </p:tavLst>
                                    </p:anim>
                                  </p:childTnLst>
                                </p:cTn>
                              </p:par>
                            </p:childTnLst>
                          </p:cTn>
                        </p:par>
                        <p:par>
                          <p:cTn id="50" fill="hold">
                            <p:stCondLst>
                              <p:cond delay="2875"/>
                            </p:stCondLst>
                            <p:childTnLst>
                              <p:par>
                                <p:cTn id="51" presetID="22" presetClass="entr" presetSubtype="8"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300"/>
                                        <p:tgtEl>
                                          <p:spTgt spid="16"/>
                                        </p:tgtEl>
                                      </p:cBhvr>
                                    </p:animEffect>
                                  </p:childTnLst>
                                </p:cTn>
                              </p:par>
                            </p:childTnLst>
                          </p:cTn>
                        </p:par>
                        <p:par>
                          <p:cTn id="54" fill="hold">
                            <p:stCondLst>
                              <p:cond delay="3175"/>
                            </p:stCondLst>
                            <p:childTnLst>
                              <p:par>
                                <p:cTn id="55" presetID="22" presetClass="entr" presetSubtype="8"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left)">
                                      <p:cBhvr>
                                        <p:cTn id="57" dur="300"/>
                                        <p:tgtEl>
                                          <p:spTgt spid="42"/>
                                        </p:tgtEl>
                                      </p:cBhvr>
                                    </p:animEffect>
                                  </p:childTnLst>
                                </p:cTn>
                              </p:par>
                            </p:childTnLst>
                          </p:cTn>
                        </p:par>
                        <p:par>
                          <p:cTn id="58" fill="hold">
                            <p:stCondLst>
                              <p:cond delay="3475"/>
                            </p:stCondLst>
                            <p:childTnLst>
                              <p:par>
                                <p:cTn id="59" presetID="22" presetClass="entr" presetSubtype="8" fill="hold" grpId="0" nodeType="after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wipe(left)">
                                      <p:cBhvr>
                                        <p:cTn id="61" dur="3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animBg="1"/>
      <p:bldP spid="16" grpId="0"/>
      <p:bldP spid="20" grpId="0"/>
      <p:bldP spid="7" grpId="0" animBg="1"/>
      <p:bldP spid="24" grpId="0" animBg="1"/>
      <p:bldP spid="25" grpId="0" animBg="1"/>
      <p:bldP spid="42" grpId="0"/>
      <p:bldP spid="43" grpId="0"/>
      <p:bldP spid="3892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4" name="图片 3"/>
          <p:cNvPicPr>
            <a:picLocks noChangeAspect="1"/>
          </p:cNvPicPr>
          <p:nvPr/>
        </p:nvPicPr>
        <p:blipFill rotWithShape="1">
          <a:blip r:embed="rId4" cstate="screen">
            <a:extLst>
              <a:ext uri="{28A0092B-C50C-407E-A947-70E740481C1C}">
                <a14:useLocalDpi xmlns:a14="http://schemas.microsoft.com/office/drawing/2010/main"/>
              </a:ext>
            </a:extLst>
          </a:blip>
          <a:srcRect t="-5056"/>
          <a:stretch/>
        </p:blipFill>
        <p:spPr>
          <a:xfrm>
            <a:off x="0" y="2429327"/>
            <a:ext cx="9173029" cy="2714173"/>
          </a:xfrm>
          <a:prstGeom prst="rect">
            <a:avLst/>
          </a:prstGeom>
        </p:spPr>
      </p:pic>
      <p:sp>
        <p:nvSpPr>
          <p:cNvPr id="21" name="椭圆 20"/>
          <p:cNvSpPr>
            <a:spLocks noChangeArrowheads="1"/>
          </p:cNvSpPr>
          <p:nvPr/>
        </p:nvSpPr>
        <p:spPr bwMode="auto">
          <a:xfrm>
            <a:off x="890135" y="1513113"/>
            <a:ext cx="1427162" cy="1409700"/>
          </a:xfrm>
          <a:prstGeom prst="ellipse">
            <a:avLst/>
          </a:prstGeom>
          <a:solidFill>
            <a:srgbClr val="009900"/>
          </a:solidFill>
          <a:ln w="9525" algn="ctr">
            <a:noFill/>
            <a:miter lim="800000"/>
            <a:headEnd/>
            <a:tailEnd/>
          </a:ln>
        </p:spPr>
        <p:txBody>
          <a:bodyPr lIns="72585" tIns="36293" rIns="72585" bIns="36293" anchor="ctr"/>
          <a:lstStyle/>
          <a:p>
            <a:pPr marL="0" marR="0" lvl="0" indent="0" algn="ctr" defTabSz="725488" eaLnBrk="1" fontAlgn="base" latinLnBrk="0" hangingPunct="1">
              <a:lnSpc>
                <a:spcPct val="100000"/>
              </a:lnSpc>
              <a:spcBef>
                <a:spcPct val="0"/>
              </a:spcBef>
              <a:spcAft>
                <a:spcPct val="0"/>
              </a:spcAft>
              <a:buClrTx/>
              <a:buSzTx/>
              <a:buFontTx/>
              <a:buNone/>
              <a:tabLst/>
              <a:defRPr/>
            </a:pPr>
            <a:r>
              <a:rPr kumimoji="0" lang="en-US" altLang="zh-CN" sz="4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04</a:t>
            </a:r>
            <a:endParaRPr kumimoji="0" lang="en-US" altLang="zh-CN" sz="4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3" name="AutoShape 51"/>
          <p:cNvSpPr>
            <a:spLocks noChangeArrowheads="1"/>
          </p:cNvSpPr>
          <p:nvPr/>
        </p:nvSpPr>
        <p:spPr bwMode="gray">
          <a:xfrm>
            <a:off x="2470154" y="2008413"/>
            <a:ext cx="371475"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defTabSz="725488"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endParaRPr>
          </a:p>
        </p:txBody>
      </p:sp>
      <p:sp>
        <p:nvSpPr>
          <p:cNvPr id="28" name="TextBox 6"/>
          <p:cNvSpPr txBox="1">
            <a:spLocks noChangeArrowheads="1"/>
          </p:cNvSpPr>
          <p:nvPr/>
        </p:nvSpPr>
        <p:spPr bwMode="auto">
          <a:xfrm>
            <a:off x="2655891" y="1666564"/>
            <a:ext cx="5460542" cy="769441"/>
          </a:xfrm>
          <a:prstGeom prst="rect">
            <a:avLst/>
          </a:prstGeom>
          <a:noFill/>
          <a:ln w="9525">
            <a:noFill/>
            <a:miter lim="800000"/>
            <a:headEnd/>
            <a:tailEnd/>
          </a:ln>
        </p:spPr>
        <p:txBody>
          <a:bodyPr wrap="square">
            <a:spAutoFit/>
          </a:bodyPr>
          <a:lstStyle/>
          <a:p>
            <a:pPr algn="ctr" defTabSz="966788" fontAlgn="base">
              <a:spcBef>
                <a:spcPct val="0"/>
              </a:spcBef>
              <a:spcAft>
                <a:spcPct val="0"/>
              </a:spcAft>
            </a:pPr>
            <a:r>
              <a:rPr lang="zh-CN" altLang="en-US" sz="4400" b="1" dirty="0" smtClean="0">
                <a:solidFill>
                  <a:srgbClr val="009900"/>
                </a:solidFill>
                <a:latin typeface="微软雅黑" pitchFamily="34" charset="-122"/>
                <a:ea typeface="微软雅黑" pitchFamily="34" charset="-122"/>
              </a:rPr>
              <a:t>单击添加标题内容</a:t>
            </a:r>
            <a:endParaRPr lang="zh-CN" altLang="en-US" sz="4400" b="1" dirty="0">
              <a:solidFill>
                <a:srgbClr val="009900"/>
              </a:solidFill>
              <a:latin typeface="微软雅黑" pitchFamily="34" charset="-122"/>
              <a:ea typeface="微软雅黑" pitchFamily="34" charset="-122"/>
            </a:endParaRPr>
          </a:p>
        </p:txBody>
      </p:sp>
      <p:sp>
        <p:nvSpPr>
          <p:cNvPr id="2" name="文本框 1"/>
          <p:cNvSpPr txBox="1"/>
          <p:nvPr/>
        </p:nvSpPr>
        <p:spPr>
          <a:xfrm>
            <a:off x="648835" y="286672"/>
            <a:ext cx="1569660" cy="646331"/>
          </a:xfrm>
          <a:prstGeom prst="rect">
            <a:avLst/>
          </a:prstGeom>
          <a:noFill/>
        </p:spPr>
        <p:txBody>
          <a:bodyPr wrap="none" rtlCol="0">
            <a:spAutoFit/>
          </a:bodyPr>
          <a:lstStyle/>
          <a:p>
            <a:r>
              <a:rPr lang="zh-CN" altLang="en-US" sz="3600" i="1" dirty="0" smtClean="0">
                <a:solidFill>
                  <a:srgbClr val="61AF00"/>
                </a:solidFill>
                <a:latin typeface="微软雅黑" panose="020B0503020204020204" pitchFamily="34" charset="-122"/>
                <a:ea typeface="微软雅黑" panose="020B0503020204020204" pitchFamily="34" charset="-122"/>
              </a:rPr>
              <a:t>过渡页</a:t>
            </a:r>
            <a:endParaRPr lang="zh-CN" altLang="en-US" sz="3600" i="1" dirty="0">
              <a:solidFill>
                <a:srgbClr val="61AF00"/>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a:off x="648835" y="1025642"/>
            <a:ext cx="7653336"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sp>
        <p:nvSpPr>
          <p:cNvPr id="17" name="TextBox 6"/>
          <p:cNvSpPr txBox="1">
            <a:spLocks noChangeArrowheads="1"/>
          </p:cNvSpPr>
          <p:nvPr/>
        </p:nvSpPr>
        <p:spPr bwMode="auto">
          <a:xfrm>
            <a:off x="2655891" y="2340917"/>
            <a:ext cx="5460542" cy="461665"/>
          </a:xfrm>
          <a:prstGeom prst="rect">
            <a:avLst/>
          </a:prstGeom>
          <a:noFill/>
          <a:ln w="9525">
            <a:noFill/>
            <a:miter lim="800000"/>
            <a:headEnd/>
            <a:tailEnd/>
          </a:ln>
        </p:spPr>
        <p:txBody>
          <a:bodyPr wrap="square">
            <a:spAutoFit/>
          </a:bodyPr>
          <a:lstStyle/>
          <a:p>
            <a:pPr algn="ctr" defTabSz="966788" fontAlgn="base">
              <a:spcBef>
                <a:spcPct val="0"/>
              </a:spcBef>
              <a:spcAft>
                <a:spcPct val="0"/>
              </a:spcAft>
            </a:pPr>
            <a:r>
              <a:rPr lang="zh-CN" altLang="en-US" sz="2400" dirty="0" smtClean="0">
                <a:solidFill>
                  <a:srgbClr val="009900"/>
                </a:solidFill>
                <a:latin typeface="微软雅黑" pitchFamily="34" charset="-122"/>
                <a:ea typeface="微软雅黑" pitchFamily="34" charset="-122"/>
              </a:rPr>
              <a:t>单击此处添加文字内容</a:t>
            </a:r>
            <a:endParaRPr lang="zh-CN" altLang="en-US" sz="2400" dirty="0">
              <a:solidFill>
                <a:srgbClr val="009900"/>
              </a:solidFill>
              <a:latin typeface="微软雅黑" pitchFamily="34" charset="-122"/>
              <a:ea typeface="微软雅黑" pitchFamily="34" charset="-122"/>
            </a:endParaRPr>
          </a:p>
        </p:txBody>
      </p:sp>
    </p:spTree>
    <p:extLst>
      <p:ext uri="{BB962C8B-B14F-4D97-AF65-F5344CB8AC3E}">
        <p14:creationId xmlns:p14="http://schemas.microsoft.com/office/powerpoint/2010/main" val="36810340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a:grpSpLocks/>
          </p:cNvGrpSpPr>
          <p:nvPr/>
        </p:nvGrpSpPr>
        <p:grpSpPr bwMode="auto">
          <a:xfrm>
            <a:off x="780914" y="1114446"/>
            <a:ext cx="7535886" cy="1070696"/>
            <a:chOff x="5004842" y="1600880"/>
            <a:chExt cx="6377930" cy="1083879"/>
          </a:xfrm>
        </p:grpSpPr>
        <p:sp>
          <p:nvSpPr>
            <p:cNvPr id="42002" name="TextBox 45"/>
            <p:cNvSpPr txBox="1">
              <a:spLocks noChangeArrowheads="1"/>
            </p:cNvSpPr>
            <p:nvPr/>
          </p:nvSpPr>
          <p:spPr bwMode="auto">
            <a:xfrm>
              <a:off x="5017479" y="1931904"/>
              <a:ext cx="6365293" cy="752855"/>
            </a:xfrm>
            <a:prstGeom prst="rect">
              <a:avLst/>
            </a:prstGeom>
            <a:noFill/>
            <a:ln w="9525">
              <a:noFill/>
              <a:miter lim="800000"/>
              <a:headEnd/>
              <a:tailEnd/>
            </a:ln>
          </p:spPr>
          <p:txBody>
            <a:bodyPr lIns="91028" tIns="45514" rIns="91028" bIns="45514">
              <a:spAutoFit/>
            </a:bodyPr>
            <a:lstStyle/>
            <a:p>
              <a:pPr defTabSz="910854" fontAlgn="base">
                <a:spcBef>
                  <a:spcPct val="0"/>
                </a:spcBef>
                <a:spcAft>
                  <a:spcPct val="0"/>
                </a:spcAft>
              </a:pPr>
              <a:r>
                <a:rPr lang="zh-CN" altLang="en-US" sz="847" b="1">
                  <a:solidFill>
                    <a:srgbClr val="808080"/>
                  </a:solidFill>
                  <a:latin typeface="Arial" charset="0"/>
                  <a:ea typeface="微软雅黑" pitchFamily="34" charset="-122"/>
                </a:rPr>
                <a:t>请在此处插入你需要的文字内容请在此处插入你需要的文字内容请在此处插入你需要的文字内容</a:t>
              </a:r>
            </a:p>
            <a:p>
              <a:pPr defTabSz="910854" fontAlgn="base">
                <a:spcBef>
                  <a:spcPct val="0"/>
                </a:spcBef>
                <a:spcAft>
                  <a:spcPct val="0"/>
                </a:spcAft>
              </a:pPr>
              <a:r>
                <a:rPr lang="zh-CN" altLang="en-US" sz="847" b="1">
                  <a:solidFill>
                    <a:srgbClr val="808080"/>
                  </a:solidFill>
                  <a:latin typeface="Arial" charset="0"/>
                  <a:ea typeface="微软雅黑" pitchFamily="34" charset="-122"/>
                </a:rPr>
                <a:t>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a:t>
              </a:r>
            </a:p>
            <a:p>
              <a:pPr defTabSz="910854" fontAlgn="base">
                <a:spcBef>
                  <a:spcPct val="0"/>
                </a:spcBef>
                <a:spcAft>
                  <a:spcPct val="0"/>
                </a:spcAft>
              </a:pPr>
              <a:r>
                <a:rPr lang="zh-CN" altLang="en-US" sz="847" b="1">
                  <a:solidFill>
                    <a:srgbClr val="808080"/>
                  </a:solidFill>
                  <a:latin typeface="Arial" charset="0"/>
                  <a:ea typeface="微软雅黑" pitchFamily="34" charset="-122"/>
                </a:rPr>
                <a:t>请在此处插入你需要的文字内容请在此处插入你需要的文字内容请在此处插入你需要的文字内容请在此处插入你需要的文字内容</a:t>
              </a:r>
              <a:endParaRPr lang="en-US" altLang="zh-CN" sz="847" b="1">
                <a:solidFill>
                  <a:srgbClr val="808080"/>
                </a:solidFill>
                <a:latin typeface="Arial" charset="0"/>
                <a:ea typeface="微软雅黑" pitchFamily="34" charset="-122"/>
              </a:endParaRPr>
            </a:p>
            <a:p>
              <a:pPr defTabSz="910854" fontAlgn="base">
                <a:spcBef>
                  <a:spcPct val="0"/>
                </a:spcBef>
                <a:spcAft>
                  <a:spcPct val="0"/>
                </a:spcAft>
              </a:pPr>
              <a:endParaRPr lang="en-US" altLang="zh-CN" sz="847" b="1">
                <a:solidFill>
                  <a:srgbClr val="808080"/>
                </a:solidFill>
                <a:latin typeface="Arial" charset="0"/>
                <a:ea typeface="微软雅黑" pitchFamily="34" charset="-122"/>
              </a:endParaRPr>
            </a:p>
          </p:txBody>
        </p:sp>
        <p:sp>
          <p:nvSpPr>
            <p:cNvPr id="42003" name="TextBox 53"/>
            <p:cNvSpPr txBox="1">
              <a:spLocks noChangeArrowheads="1"/>
            </p:cNvSpPr>
            <p:nvPr/>
          </p:nvSpPr>
          <p:spPr bwMode="auto">
            <a:xfrm>
              <a:off x="5004842" y="1600880"/>
              <a:ext cx="2679059" cy="327502"/>
            </a:xfrm>
            <a:prstGeom prst="rect">
              <a:avLst/>
            </a:prstGeom>
            <a:noFill/>
            <a:ln w="9525">
              <a:noFill/>
              <a:miter lim="800000"/>
              <a:headEnd/>
              <a:tailEnd/>
            </a:ln>
          </p:spPr>
          <p:txBody>
            <a:bodyPr lIns="91028" tIns="45514" rIns="91028" bIns="45514">
              <a:spAutoFit/>
            </a:bodyPr>
            <a:lstStyle/>
            <a:p>
              <a:pPr defTabSz="910854" fontAlgn="base">
                <a:spcBef>
                  <a:spcPct val="0"/>
                </a:spcBef>
                <a:spcAft>
                  <a:spcPct val="0"/>
                </a:spcAft>
              </a:pPr>
              <a:r>
                <a:rPr lang="zh-CN" altLang="en-US" sz="1505" b="1">
                  <a:solidFill>
                    <a:srgbClr val="808080"/>
                  </a:solidFill>
                  <a:latin typeface="TeXGyreAdventor"/>
                  <a:ea typeface="微软雅黑" pitchFamily="34" charset="-122"/>
                </a:rPr>
                <a:t>请在此处添加标题</a:t>
              </a:r>
            </a:p>
          </p:txBody>
        </p:sp>
      </p:grpSp>
      <p:sp>
        <p:nvSpPr>
          <p:cNvPr id="22" name="Freeform 5"/>
          <p:cNvSpPr>
            <a:spLocks/>
          </p:cNvSpPr>
          <p:nvPr/>
        </p:nvSpPr>
        <p:spPr bwMode="auto">
          <a:xfrm>
            <a:off x="780914" y="2258192"/>
            <a:ext cx="1826112" cy="1878372"/>
          </a:xfrm>
          <a:custGeom>
            <a:avLst/>
            <a:gdLst>
              <a:gd name="T0" fmla="*/ 1112 w 1328"/>
              <a:gd name="T1" fmla="*/ 1328 h 1328"/>
              <a:gd name="T2" fmla="*/ 1142 w 1328"/>
              <a:gd name="T3" fmla="*/ 880 h 1328"/>
              <a:gd name="T4" fmla="*/ 1156 w 1328"/>
              <a:gd name="T5" fmla="*/ 886 h 1328"/>
              <a:gd name="T6" fmla="*/ 1188 w 1328"/>
              <a:gd name="T7" fmla="*/ 894 h 1328"/>
              <a:gd name="T8" fmla="*/ 1204 w 1328"/>
              <a:gd name="T9" fmla="*/ 896 h 1328"/>
              <a:gd name="T10" fmla="*/ 1228 w 1328"/>
              <a:gd name="T11" fmla="*/ 894 h 1328"/>
              <a:gd name="T12" fmla="*/ 1252 w 1328"/>
              <a:gd name="T13" fmla="*/ 886 h 1328"/>
              <a:gd name="T14" fmla="*/ 1292 w 1328"/>
              <a:gd name="T15" fmla="*/ 860 h 1328"/>
              <a:gd name="T16" fmla="*/ 1318 w 1328"/>
              <a:gd name="T17" fmla="*/ 820 h 1328"/>
              <a:gd name="T18" fmla="*/ 1326 w 1328"/>
              <a:gd name="T19" fmla="*/ 796 h 1328"/>
              <a:gd name="T20" fmla="*/ 1328 w 1328"/>
              <a:gd name="T21" fmla="*/ 772 h 1328"/>
              <a:gd name="T22" fmla="*/ 1328 w 1328"/>
              <a:gd name="T23" fmla="*/ 760 h 1328"/>
              <a:gd name="T24" fmla="*/ 1322 w 1328"/>
              <a:gd name="T25" fmla="*/ 736 h 1328"/>
              <a:gd name="T26" fmla="*/ 1306 w 1328"/>
              <a:gd name="T27" fmla="*/ 702 h 1328"/>
              <a:gd name="T28" fmla="*/ 1274 w 1328"/>
              <a:gd name="T29" fmla="*/ 670 h 1328"/>
              <a:gd name="T30" fmla="*/ 1240 w 1328"/>
              <a:gd name="T31" fmla="*/ 654 h 1328"/>
              <a:gd name="T32" fmla="*/ 1216 w 1328"/>
              <a:gd name="T33" fmla="*/ 648 h 1328"/>
              <a:gd name="T34" fmla="*/ 1204 w 1328"/>
              <a:gd name="T35" fmla="*/ 648 h 1328"/>
              <a:gd name="T36" fmla="*/ 1172 w 1328"/>
              <a:gd name="T37" fmla="*/ 652 h 1328"/>
              <a:gd name="T38" fmla="*/ 1142 w 1328"/>
              <a:gd name="T39" fmla="*/ 664 h 1328"/>
              <a:gd name="T40" fmla="*/ 1112 w 1328"/>
              <a:gd name="T41" fmla="*/ 682 h 1328"/>
              <a:gd name="T42" fmla="*/ 1112 w 1328"/>
              <a:gd name="T43" fmla="*/ 216 h 1328"/>
              <a:gd name="T44" fmla="*/ 664 w 1328"/>
              <a:gd name="T45" fmla="*/ 186 h 1328"/>
              <a:gd name="T46" fmla="*/ 670 w 1328"/>
              <a:gd name="T47" fmla="*/ 172 h 1328"/>
              <a:gd name="T48" fmla="*/ 678 w 1328"/>
              <a:gd name="T49" fmla="*/ 140 h 1328"/>
              <a:gd name="T50" fmla="*/ 680 w 1328"/>
              <a:gd name="T51" fmla="*/ 124 h 1328"/>
              <a:gd name="T52" fmla="*/ 678 w 1328"/>
              <a:gd name="T53" fmla="*/ 100 h 1328"/>
              <a:gd name="T54" fmla="*/ 670 w 1328"/>
              <a:gd name="T55" fmla="*/ 76 h 1328"/>
              <a:gd name="T56" fmla="*/ 644 w 1328"/>
              <a:gd name="T57" fmla="*/ 36 h 1328"/>
              <a:gd name="T58" fmla="*/ 604 w 1328"/>
              <a:gd name="T59" fmla="*/ 10 h 1328"/>
              <a:gd name="T60" fmla="*/ 580 w 1328"/>
              <a:gd name="T61" fmla="*/ 2 h 1328"/>
              <a:gd name="T62" fmla="*/ 556 w 1328"/>
              <a:gd name="T63" fmla="*/ 0 h 1328"/>
              <a:gd name="T64" fmla="*/ 544 w 1328"/>
              <a:gd name="T65" fmla="*/ 0 h 1328"/>
              <a:gd name="T66" fmla="*/ 520 w 1328"/>
              <a:gd name="T67" fmla="*/ 6 h 1328"/>
              <a:gd name="T68" fmla="*/ 486 w 1328"/>
              <a:gd name="T69" fmla="*/ 22 h 1328"/>
              <a:gd name="T70" fmla="*/ 454 w 1328"/>
              <a:gd name="T71" fmla="*/ 54 h 1328"/>
              <a:gd name="T72" fmla="*/ 438 w 1328"/>
              <a:gd name="T73" fmla="*/ 88 h 1328"/>
              <a:gd name="T74" fmla="*/ 432 w 1328"/>
              <a:gd name="T75" fmla="*/ 112 h 1328"/>
              <a:gd name="T76" fmla="*/ 432 w 1328"/>
              <a:gd name="T77" fmla="*/ 124 h 1328"/>
              <a:gd name="T78" fmla="*/ 436 w 1328"/>
              <a:gd name="T79" fmla="*/ 156 h 1328"/>
              <a:gd name="T80" fmla="*/ 448 w 1328"/>
              <a:gd name="T81" fmla="*/ 186 h 1328"/>
              <a:gd name="T82" fmla="*/ 432 w 1328"/>
              <a:gd name="T83" fmla="*/ 216 h 1328"/>
              <a:gd name="T84" fmla="*/ 0 w 1328"/>
              <a:gd name="T85" fmla="*/ 216 h 1328"/>
              <a:gd name="T86" fmla="*/ 1112 w 1328"/>
              <a:gd name="T87" fmla="*/ 13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1328"/>
                </a:lnTo>
                <a:lnTo>
                  <a:pt x="1112" y="1328"/>
                </a:lnTo>
                <a:close/>
              </a:path>
            </a:pathLst>
          </a:custGeom>
          <a:solidFill>
            <a:schemeClr val="tx2"/>
          </a:solidFill>
          <a:ln>
            <a:noFill/>
          </a:ln>
          <a:effectLst/>
        </p:spPr>
        <p:txBody>
          <a:bodyPr wrap="none" anchor="ctr"/>
          <a:lstStyle/>
          <a:p>
            <a:pPr defTabSz="860085">
              <a:defRPr/>
            </a:pPr>
            <a:endParaRPr lang="zh-CN" altLang="en-US" sz="1317" kern="0">
              <a:solidFill>
                <a:srgbClr val="000000"/>
              </a:solidFill>
              <a:latin typeface="微软雅黑" panose="020B0503020204020204" pitchFamily="34" charset="-122"/>
              <a:ea typeface="微软雅黑" pitchFamily="34" charset="-122"/>
            </a:endParaRPr>
          </a:p>
        </p:txBody>
      </p:sp>
      <p:sp>
        <p:nvSpPr>
          <p:cNvPr id="23" name="矩形 22"/>
          <p:cNvSpPr>
            <a:spLocks noChangeArrowheads="1"/>
          </p:cNvSpPr>
          <p:nvPr/>
        </p:nvSpPr>
        <p:spPr bwMode="auto">
          <a:xfrm>
            <a:off x="1049679" y="2704640"/>
            <a:ext cx="1157184" cy="1343542"/>
          </a:xfrm>
          <a:prstGeom prst="rect">
            <a:avLst/>
          </a:prstGeom>
          <a:noFill/>
          <a:ln w="9525">
            <a:noFill/>
            <a:miter lim="800000"/>
            <a:headEnd/>
            <a:tailEnd/>
          </a:ln>
        </p:spPr>
        <p:txBody>
          <a:bodyPr lIns="91028" tIns="45514" rIns="91028" bIns="45514">
            <a:spAutoFit/>
          </a:bodyPr>
          <a:lstStyle/>
          <a:p>
            <a:pPr defTabSz="910854" fontAlgn="base">
              <a:lnSpc>
                <a:spcPct val="120000"/>
              </a:lnSpc>
              <a:spcBef>
                <a:spcPct val="0"/>
              </a:spcBef>
              <a:spcAft>
                <a:spcPct val="0"/>
              </a:spcAft>
            </a:pPr>
            <a:r>
              <a:rPr lang="zh-CN" altLang="en-US" sz="847" b="1">
                <a:solidFill>
                  <a:srgbClr val="FFFFFF"/>
                </a:solidFill>
                <a:latin typeface="Arial" charset="0"/>
                <a:ea typeface="微软雅黑" pitchFamily="34" charset="-122"/>
              </a:rPr>
              <a:t>请在此处插入你需要的文字内容请在此处插入你需要的文字内容请在此处插入你需要的文字内容请在此处插入你需要的文字内容请在此处插入你需要的文字内容</a:t>
            </a:r>
          </a:p>
        </p:txBody>
      </p:sp>
      <p:sp>
        <p:nvSpPr>
          <p:cNvPr id="24" name="矩形 23"/>
          <p:cNvSpPr>
            <a:spLocks noChangeArrowheads="1"/>
          </p:cNvSpPr>
          <p:nvPr/>
        </p:nvSpPr>
        <p:spPr bwMode="auto">
          <a:xfrm>
            <a:off x="1388622" y="2334341"/>
            <a:ext cx="261300" cy="284277"/>
          </a:xfrm>
          <a:prstGeom prst="rect">
            <a:avLst/>
          </a:prstGeom>
          <a:noFill/>
          <a:ln w="9525">
            <a:noFill/>
            <a:miter lim="800000"/>
            <a:headEnd/>
            <a:tailEnd/>
          </a:ln>
        </p:spPr>
        <p:txBody>
          <a:bodyPr lIns="91028" tIns="45514" rIns="91028" bIns="45514">
            <a:spAutoFit/>
          </a:bodyPr>
          <a:lstStyle/>
          <a:p>
            <a:pPr algn="ctr" defTabSz="910854" fontAlgn="base">
              <a:lnSpc>
                <a:spcPts val="1494"/>
              </a:lnSpc>
              <a:spcBef>
                <a:spcPct val="0"/>
              </a:spcBef>
              <a:spcAft>
                <a:spcPct val="0"/>
              </a:spcAft>
            </a:pPr>
            <a:r>
              <a:rPr lang="en-US" altLang="zh-CN" sz="1787" b="1">
                <a:solidFill>
                  <a:srgbClr val="FFFFFF"/>
                </a:solidFill>
                <a:latin typeface="微软雅黑" pitchFamily="34" charset="-122"/>
                <a:ea typeface="微软雅黑" pitchFamily="34" charset="-122"/>
              </a:rPr>
              <a:t>1</a:t>
            </a:r>
            <a:endParaRPr lang="zh-CN" altLang="en-US" sz="1787" b="1">
              <a:solidFill>
                <a:srgbClr val="FFFFFF"/>
              </a:solidFill>
              <a:latin typeface="微软雅黑" pitchFamily="34" charset="-122"/>
              <a:ea typeface="微软雅黑" pitchFamily="34" charset="-122"/>
            </a:endParaRPr>
          </a:p>
        </p:txBody>
      </p:sp>
      <p:sp>
        <p:nvSpPr>
          <p:cNvPr id="26" name="Freeform 10"/>
          <p:cNvSpPr>
            <a:spLocks/>
          </p:cNvSpPr>
          <p:nvPr/>
        </p:nvSpPr>
        <p:spPr bwMode="auto">
          <a:xfrm>
            <a:off x="2368123" y="2256698"/>
            <a:ext cx="1827605" cy="1878372"/>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defTabSz="860085">
              <a:defRPr/>
            </a:pPr>
            <a:endParaRPr lang="zh-CN" altLang="en-US" sz="1317" kern="0">
              <a:solidFill>
                <a:srgbClr val="000000"/>
              </a:solidFill>
              <a:latin typeface="微软雅黑" panose="020B0503020204020204" pitchFamily="34" charset="-122"/>
              <a:ea typeface="微软雅黑" pitchFamily="34" charset="-122"/>
            </a:endParaRPr>
          </a:p>
        </p:txBody>
      </p:sp>
      <p:sp>
        <p:nvSpPr>
          <p:cNvPr id="27" name="矩形 26"/>
          <p:cNvSpPr>
            <a:spLocks noChangeArrowheads="1"/>
          </p:cNvSpPr>
          <p:nvPr/>
        </p:nvSpPr>
        <p:spPr bwMode="auto">
          <a:xfrm>
            <a:off x="2733943" y="2785270"/>
            <a:ext cx="1088500" cy="1265123"/>
          </a:xfrm>
          <a:prstGeom prst="rect">
            <a:avLst/>
          </a:prstGeom>
          <a:noFill/>
          <a:ln w="9525">
            <a:noFill/>
            <a:miter lim="800000"/>
            <a:headEnd/>
            <a:tailEnd/>
          </a:ln>
        </p:spPr>
        <p:txBody>
          <a:bodyPr lIns="91028" tIns="45514" rIns="91028" bIns="45514">
            <a:spAutoFit/>
          </a:bodyPr>
          <a:lstStyle/>
          <a:p>
            <a:pPr defTabSz="910854" fontAlgn="base">
              <a:spcBef>
                <a:spcPct val="0"/>
              </a:spcBef>
              <a:spcAft>
                <a:spcPct val="0"/>
              </a:spcAft>
            </a:pPr>
            <a:r>
              <a:rPr lang="zh-CN" altLang="en-US" sz="847" b="1">
                <a:solidFill>
                  <a:srgbClr val="FFFFFF"/>
                </a:solidFill>
                <a:latin typeface="Arial" charset="0"/>
                <a:ea typeface="微软雅黑" pitchFamily="34" charset="-122"/>
              </a:rPr>
              <a:t>请在此处插入你需要的文字内容请在此处插入你需要的文字内容请在此处插入你需要的文字内容请在此处插入你需要的文字内容请在此处插入你需要的文字内容</a:t>
            </a:r>
            <a:r>
              <a:rPr kumimoji="1" lang="zh-CN" altLang="en-US" sz="847">
                <a:solidFill>
                  <a:srgbClr val="000000"/>
                </a:solidFill>
                <a:latin typeface="Ping Hei"/>
                <a:ea typeface="微软雅黑" pitchFamily="34" charset="-122"/>
              </a:rPr>
              <a:t>。</a:t>
            </a:r>
          </a:p>
        </p:txBody>
      </p:sp>
      <p:sp>
        <p:nvSpPr>
          <p:cNvPr id="28" name="矩形 27"/>
          <p:cNvSpPr>
            <a:spLocks noChangeArrowheads="1"/>
          </p:cNvSpPr>
          <p:nvPr/>
        </p:nvSpPr>
        <p:spPr bwMode="auto">
          <a:xfrm>
            <a:off x="2980311" y="2322396"/>
            <a:ext cx="259807" cy="284277"/>
          </a:xfrm>
          <a:prstGeom prst="rect">
            <a:avLst/>
          </a:prstGeom>
          <a:noFill/>
          <a:ln w="9525">
            <a:noFill/>
            <a:miter lim="800000"/>
            <a:headEnd/>
            <a:tailEnd/>
          </a:ln>
        </p:spPr>
        <p:txBody>
          <a:bodyPr lIns="91028" tIns="45514" rIns="91028" bIns="45514">
            <a:spAutoFit/>
          </a:bodyPr>
          <a:lstStyle/>
          <a:p>
            <a:pPr algn="ctr" defTabSz="910854" fontAlgn="base">
              <a:lnSpc>
                <a:spcPts val="1494"/>
              </a:lnSpc>
              <a:spcBef>
                <a:spcPct val="0"/>
              </a:spcBef>
              <a:spcAft>
                <a:spcPct val="0"/>
              </a:spcAft>
            </a:pPr>
            <a:r>
              <a:rPr lang="en-US" altLang="zh-CN" sz="1787" b="1">
                <a:solidFill>
                  <a:srgbClr val="FFFFFF"/>
                </a:solidFill>
                <a:latin typeface="微软雅黑" pitchFamily="34" charset="-122"/>
                <a:ea typeface="微软雅黑" pitchFamily="34" charset="-122"/>
              </a:rPr>
              <a:t>2</a:t>
            </a:r>
            <a:endParaRPr lang="zh-CN" altLang="en-US" sz="1787" b="1">
              <a:solidFill>
                <a:srgbClr val="FFFFFF"/>
              </a:solidFill>
              <a:latin typeface="微软雅黑" pitchFamily="34" charset="-122"/>
              <a:ea typeface="微软雅黑" pitchFamily="34" charset="-122"/>
            </a:endParaRPr>
          </a:p>
        </p:txBody>
      </p:sp>
      <p:sp>
        <p:nvSpPr>
          <p:cNvPr id="30" name="Freeform 10"/>
          <p:cNvSpPr>
            <a:spLocks/>
          </p:cNvSpPr>
          <p:nvPr/>
        </p:nvSpPr>
        <p:spPr bwMode="auto">
          <a:xfrm>
            <a:off x="3961306" y="2256698"/>
            <a:ext cx="1824619" cy="1878372"/>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tx2"/>
          </a:solidFill>
          <a:ln>
            <a:noFill/>
          </a:ln>
          <a:effectLst/>
        </p:spPr>
        <p:txBody>
          <a:bodyPr wrap="none" anchor="ctr"/>
          <a:lstStyle/>
          <a:p>
            <a:pPr defTabSz="860085">
              <a:defRPr/>
            </a:pPr>
            <a:endParaRPr lang="zh-CN" altLang="en-US" sz="1317" kern="0">
              <a:solidFill>
                <a:srgbClr val="000000"/>
              </a:solidFill>
              <a:latin typeface="微软雅黑" panose="020B0503020204020204" pitchFamily="34" charset="-122"/>
              <a:ea typeface="微软雅黑" pitchFamily="34" charset="-122"/>
            </a:endParaRPr>
          </a:p>
        </p:txBody>
      </p:sp>
      <p:sp>
        <p:nvSpPr>
          <p:cNvPr id="31" name="矩形 30"/>
          <p:cNvSpPr>
            <a:spLocks noChangeArrowheads="1"/>
          </p:cNvSpPr>
          <p:nvPr/>
        </p:nvSpPr>
        <p:spPr bwMode="auto">
          <a:xfrm>
            <a:off x="4319660" y="2785270"/>
            <a:ext cx="1107911" cy="1265123"/>
          </a:xfrm>
          <a:prstGeom prst="rect">
            <a:avLst/>
          </a:prstGeom>
          <a:noFill/>
          <a:ln w="9525">
            <a:noFill/>
            <a:miter lim="800000"/>
            <a:headEnd/>
            <a:tailEnd/>
          </a:ln>
        </p:spPr>
        <p:txBody>
          <a:bodyPr lIns="91028" tIns="45514" rIns="91028" bIns="45514">
            <a:spAutoFit/>
          </a:bodyPr>
          <a:lstStyle/>
          <a:p>
            <a:pPr defTabSz="910854" fontAlgn="base">
              <a:spcBef>
                <a:spcPct val="0"/>
              </a:spcBef>
              <a:spcAft>
                <a:spcPct val="0"/>
              </a:spcAft>
            </a:pPr>
            <a:r>
              <a:rPr lang="zh-CN" altLang="en-US" sz="847" b="1">
                <a:solidFill>
                  <a:srgbClr val="FFFFFF"/>
                </a:solidFill>
                <a:latin typeface="Arial" charset="0"/>
                <a:ea typeface="微软雅黑" pitchFamily="34" charset="-122"/>
              </a:rPr>
              <a:t>请在此处插入你需要的文字内容请在此处插入你需要的文字内容请在此处插入你需要的文字内容请在此处插入你需要的文字内容请在此处插入你需要的文字内容</a:t>
            </a:r>
            <a:r>
              <a:rPr kumimoji="1" lang="zh-CN" altLang="en-US" sz="847">
                <a:solidFill>
                  <a:srgbClr val="000000"/>
                </a:solidFill>
                <a:latin typeface="Ping Hei"/>
                <a:ea typeface="微软雅黑" pitchFamily="34" charset="-122"/>
              </a:rPr>
              <a:t>。</a:t>
            </a:r>
          </a:p>
        </p:txBody>
      </p:sp>
      <p:sp>
        <p:nvSpPr>
          <p:cNvPr id="32" name="矩形 31"/>
          <p:cNvSpPr>
            <a:spLocks noChangeArrowheads="1"/>
          </p:cNvSpPr>
          <p:nvPr/>
        </p:nvSpPr>
        <p:spPr bwMode="auto">
          <a:xfrm>
            <a:off x="4572000" y="2322396"/>
            <a:ext cx="262793" cy="284277"/>
          </a:xfrm>
          <a:prstGeom prst="rect">
            <a:avLst/>
          </a:prstGeom>
          <a:noFill/>
          <a:ln w="9525">
            <a:noFill/>
            <a:miter lim="800000"/>
            <a:headEnd/>
            <a:tailEnd/>
          </a:ln>
        </p:spPr>
        <p:txBody>
          <a:bodyPr lIns="91028" tIns="45514" rIns="91028" bIns="45514">
            <a:spAutoFit/>
          </a:bodyPr>
          <a:lstStyle/>
          <a:p>
            <a:pPr algn="ctr" defTabSz="910854" fontAlgn="base">
              <a:lnSpc>
                <a:spcPts val="1494"/>
              </a:lnSpc>
              <a:spcBef>
                <a:spcPct val="0"/>
              </a:spcBef>
              <a:spcAft>
                <a:spcPct val="0"/>
              </a:spcAft>
            </a:pPr>
            <a:r>
              <a:rPr lang="en-US" altLang="zh-CN" sz="1787" b="1">
                <a:solidFill>
                  <a:srgbClr val="FFFFFF"/>
                </a:solidFill>
                <a:latin typeface="微软雅黑" pitchFamily="34" charset="-122"/>
                <a:ea typeface="微软雅黑" pitchFamily="34" charset="-122"/>
              </a:rPr>
              <a:t>3</a:t>
            </a:r>
            <a:endParaRPr lang="zh-CN" altLang="en-US" sz="1787" b="1">
              <a:solidFill>
                <a:srgbClr val="FFFFFF"/>
              </a:solidFill>
              <a:latin typeface="微软雅黑" pitchFamily="34" charset="-122"/>
              <a:ea typeface="微软雅黑" pitchFamily="34" charset="-122"/>
            </a:endParaRPr>
          </a:p>
        </p:txBody>
      </p:sp>
      <p:sp>
        <p:nvSpPr>
          <p:cNvPr id="34" name="Freeform 14"/>
          <p:cNvSpPr>
            <a:spLocks/>
          </p:cNvSpPr>
          <p:nvPr/>
        </p:nvSpPr>
        <p:spPr bwMode="auto">
          <a:xfrm>
            <a:off x="5545529" y="2256698"/>
            <a:ext cx="1824619" cy="1878372"/>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defTabSz="860085">
              <a:defRPr/>
            </a:pPr>
            <a:endParaRPr lang="zh-CN" altLang="en-US" sz="1317" kern="0">
              <a:solidFill>
                <a:srgbClr val="000000"/>
              </a:solidFill>
              <a:latin typeface="微软雅黑" panose="020B0503020204020204" pitchFamily="34" charset="-122"/>
              <a:ea typeface="微软雅黑" pitchFamily="34" charset="-122"/>
            </a:endParaRPr>
          </a:p>
        </p:txBody>
      </p:sp>
      <p:sp>
        <p:nvSpPr>
          <p:cNvPr id="35" name="矩形 34"/>
          <p:cNvSpPr>
            <a:spLocks noChangeArrowheads="1"/>
          </p:cNvSpPr>
          <p:nvPr/>
        </p:nvSpPr>
        <p:spPr bwMode="auto">
          <a:xfrm>
            <a:off x="5897910" y="2788257"/>
            <a:ext cx="1107911" cy="1265123"/>
          </a:xfrm>
          <a:prstGeom prst="rect">
            <a:avLst/>
          </a:prstGeom>
          <a:noFill/>
          <a:ln w="9525">
            <a:noFill/>
            <a:miter lim="800000"/>
            <a:headEnd/>
            <a:tailEnd/>
          </a:ln>
        </p:spPr>
        <p:txBody>
          <a:bodyPr lIns="91028" tIns="45514" rIns="91028" bIns="45514">
            <a:spAutoFit/>
          </a:bodyPr>
          <a:lstStyle/>
          <a:p>
            <a:pPr defTabSz="910854" fontAlgn="base">
              <a:spcBef>
                <a:spcPct val="0"/>
              </a:spcBef>
              <a:spcAft>
                <a:spcPct val="0"/>
              </a:spcAft>
            </a:pPr>
            <a:r>
              <a:rPr lang="zh-CN" altLang="en-US" sz="847" b="1">
                <a:solidFill>
                  <a:srgbClr val="FFFFFF"/>
                </a:solidFill>
                <a:latin typeface="Arial" charset="0"/>
                <a:ea typeface="微软雅黑" pitchFamily="34" charset="-122"/>
              </a:rPr>
              <a:t>请在此处插入你需要的文字内容请在此处插入你需要的文字内容请在此处插入你需要的文字内容请在此处插入你需要的文字内容请在此处插入你需要的文字内容</a:t>
            </a:r>
            <a:r>
              <a:rPr kumimoji="1" lang="zh-CN" altLang="en-US" sz="847">
                <a:solidFill>
                  <a:srgbClr val="000000"/>
                </a:solidFill>
                <a:latin typeface="Ping Hei"/>
                <a:ea typeface="微软雅黑" pitchFamily="34" charset="-122"/>
              </a:rPr>
              <a:t>。</a:t>
            </a:r>
          </a:p>
        </p:txBody>
      </p:sp>
      <p:sp>
        <p:nvSpPr>
          <p:cNvPr id="36" name="矩形 35"/>
          <p:cNvSpPr>
            <a:spLocks noChangeArrowheads="1"/>
          </p:cNvSpPr>
          <p:nvPr/>
        </p:nvSpPr>
        <p:spPr bwMode="auto">
          <a:xfrm>
            <a:off x="6157716" y="2325383"/>
            <a:ext cx="262793" cy="284277"/>
          </a:xfrm>
          <a:prstGeom prst="rect">
            <a:avLst/>
          </a:prstGeom>
          <a:noFill/>
          <a:ln w="9525">
            <a:noFill/>
            <a:miter lim="800000"/>
            <a:headEnd/>
            <a:tailEnd/>
          </a:ln>
        </p:spPr>
        <p:txBody>
          <a:bodyPr lIns="91028" tIns="45514" rIns="91028" bIns="45514">
            <a:spAutoFit/>
          </a:bodyPr>
          <a:lstStyle/>
          <a:p>
            <a:pPr algn="ctr" defTabSz="910854" fontAlgn="base">
              <a:lnSpc>
                <a:spcPts val="1494"/>
              </a:lnSpc>
              <a:spcBef>
                <a:spcPct val="0"/>
              </a:spcBef>
              <a:spcAft>
                <a:spcPct val="0"/>
              </a:spcAft>
            </a:pPr>
            <a:r>
              <a:rPr lang="en-US" altLang="zh-CN" sz="1787" b="1">
                <a:solidFill>
                  <a:srgbClr val="FFFFFF"/>
                </a:solidFill>
                <a:latin typeface="微软雅黑" pitchFamily="34" charset="-122"/>
                <a:ea typeface="微软雅黑" pitchFamily="34" charset="-122"/>
              </a:rPr>
              <a:t>4</a:t>
            </a:r>
            <a:endParaRPr lang="zh-CN" altLang="en-US" sz="1787" b="1">
              <a:solidFill>
                <a:srgbClr val="FFFFFF"/>
              </a:solidFill>
              <a:latin typeface="微软雅黑" pitchFamily="34" charset="-122"/>
              <a:ea typeface="微软雅黑" pitchFamily="34" charset="-122"/>
            </a:endParaRPr>
          </a:p>
        </p:txBody>
      </p:sp>
      <p:sp>
        <p:nvSpPr>
          <p:cNvPr id="57" name="Freeform 6"/>
          <p:cNvSpPr>
            <a:spLocks/>
          </p:cNvSpPr>
          <p:nvPr/>
        </p:nvSpPr>
        <p:spPr bwMode="auto">
          <a:xfrm>
            <a:off x="7129752" y="2256698"/>
            <a:ext cx="1528977" cy="1879866"/>
          </a:xfrm>
          <a:custGeom>
            <a:avLst/>
            <a:gdLst>
              <a:gd name="T0" fmla="*/ 1112 w 1112"/>
              <a:gd name="T1" fmla="*/ 216 h 1328"/>
              <a:gd name="T2" fmla="*/ 664 w 1112"/>
              <a:gd name="T3" fmla="*/ 186 h 1328"/>
              <a:gd name="T4" fmla="*/ 670 w 1112"/>
              <a:gd name="T5" fmla="*/ 172 h 1328"/>
              <a:gd name="T6" fmla="*/ 678 w 1112"/>
              <a:gd name="T7" fmla="*/ 140 h 1328"/>
              <a:gd name="T8" fmla="*/ 680 w 1112"/>
              <a:gd name="T9" fmla="*/ 124 h 1328"/>
              <a:gd name="T10" fmla="*/ 678 w 1112"/>
              <a:gd name="T11" fmla="*/ 100 h 1328"/>
              <a:gd name="T12" fmla="*/ 670 w 1112"/>
              <a:gd name="T13" fmla="*/ 76 h 1328"/>
              <a:gd name="T14" fmla="*/ 644 w 1112"/>
              <a:gd name="T15" fmla="*/ 36 h 1328"/>
              <a:gd name="T16" fmla="*/ 604 w 1112"/>
              <a:gd name="T17" fmla="*/ 10 h 1328"/>
              <a:gd name="T18" fmla="*/ 580 w 1112"/>
              <a:gd name="T19" fmla="*/ 2 h 1328"/>
              <a:gd name="T20" fmla="*/ 556 w 1112"/>
              <a:gd name="T21" fmla="*/ 0 h 1328"/>
              <a:gd name="T22" fmla="*/ 544 w 1112"/>
              <a:gd name="T23" fmla="*/ 0 h 1328"/>
              <a:gd name="T24" fmla="*/ 520 w 1112"/>
              <a:gd name="T25" fmla="*/ 6 h 1328"/>
              <a:gd name="T26" fmla="*/ 486 w 1112"/>
              <a:gd name="T27" fmla="*/ 22 h 1328"/>
              <a:gd name="T28" fmla="*/ 454 w 1112"/>
              <a:gd name="T29" fmla="*/ 54 h 1328"/>
              <a:gd name="T30" fmla="*/ 438 w 1112"/>
              <a:gd name="T31" fmla="*/ 88 h 1328"/>
              <a:gd name="T32" fmla="*/ 432 w 1112"/>
              <a:gd name="T33" fmla="*/ 112 h 1328"/>
              <a:gd name="T34" fmla="*/ 432 w 1112"/>
              <a:gd name="T35" fmla="*/ 124 h 1328"/>
              <a:gd name="T36" fmla="*/ 436 w 1112"/>
              <a:gd name="T37" fmla="*/ 156 h 1328"/>
              <a:gd name="T38" fmla="*/ 448 w 1112"/>
              <a:gd name="T39" fmla="*/ 186 h 1328"/>
              <a:gd name="T40" fmla="*/ 432 w 1112"/>
              <a:gd name="T41" fmla="*/ 216 h 1328"/>
              <a:gd name="T42" fmla="*/ 0 w 1112"/>
              <a:gd name="T43" fmla="*/ 216 h 1328"/>
              <a:gd name="T44" fmla="*/ 0 w 1112"/>
              <a:gd name="T45" fmla="*/ 616 h 1328"/>
              <a:gd name="T46" fmla="*/ 26 w 1112"/>
              <a:gd name="T47" fmla="*/ 610 h 1328"/>
              <a:gd name="T48" fmla="*/ 52 w 1112"/>
              <a:gd name="T49" fmla="*/ 608 h 1328"/>
              <a:gd name="T50" fmla="*/ 86 w 1112"/>
              <a:gd name="T51" fmla="*/ 612 h 1328"/>
              <a:gd name="T52" fmla="*/ 116 w 1112"/>
              <a:gd name="T53" fmla="*/ 620 h 1328"/>
              <a:gd name="T54" fmla="*/ 144 w 1112"/>
              <a:gd name="T55" fmla="*/ 636 h 1328"/>
              <a:gd name="T56" fmla="*/ 168 w 1112"/>
              <a:gd name="T57" fmla="*/ 656 h 1328"/>
              <a:gd name="T58" fmla="*/ 188 w 1112"/>
              <a:gd name="T59" fmla="*/ 680 h 1328"/>
              <a:gd name="T60" fmla="*/ 204 w 1112"/>
              <a:gd name="T61" fmla="*/ 708 h 1328"/>
              <a:gd name="T62" fmla="*/ 212 w 1112"/>
              <a:gd name="T63" fmla="*/ 738 h 1328"/>
              <a:gd name="T64" fmla="*/ 216 w 1112"/>
              <a:gd name="T65" fmla="*/ 772 h 1328"/>
              <a:gd name="T66" fmla="*/ 216 w 1112"/>
              <a:gd name="T67" fmla="*/ 788 h 1328"/>
              <a:gd name="T68" fmla="*/ 208 w 1112"/>
              <a:gd name="T69" fmla="*/ 820 h 1328"/>
              <a:gd name="T70" fmla="*/ 196 w 1112"/>
              <a:gd name="T71" fmla="*/ 850 h 1328"/>
              <a:gd name="T72" fmla="*/ 178 w 1112"/>
              <a:gd name="T73" fmla="*/ 876 h 1328"/>
              <a:gd name="T74" fmla="*/ 156 w 1112"/>
              <a:gd name="T75" fmla="*/ 898 h 1328"/>
              <a:gd name="T76" fmla="*/ 130 w 1112"/>
              <a:gd name="T77" fmla="*/ 916 h 1328"/>
              <a:gd name="T78" fmla="*/ 100 w 1112"/>
              <a:gd name="T79" fmla="*/ 928 h 1328"/>
              <a:gd name="T80" fmla="*/ 68 w 1112"/>
              <a:gd name="T81" fmla="*/ 936 h 1328"/>
              <a:gd name="T82" fmla="*/ 52 w 1112"/>
              <a:gd name="T83" fmla="*/ 936 h 1328"/>
              <a:gd name="T84" fmla="*/ 0 w 1112"/>
              <a:gd name="T85" fmla="*/ 928 h 1328"/>
              <a:gd name="T86" fmla="*/ 0 w 1112"/>
              <a:gd name="T87" fmla="*/ 1328 h 1328"/>
              <a:gd name="T88" fmla="*/ 1112 w 1112"/>
              <a:gd name="T89" fmla="*/ 216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12" h="1328">
                <a:moveTo>
                  <a:pt x="1112" y="216"/>
                </a:move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lnTo>
                  <a:pt x="1112" y="216"/>
                </a:lnTo>
                <a:close/>
              </a:path>
            </a:pathLst>
          </a:custGeom>
          <a:solidFill>
            <a:schemeClr val="tx2"/>
          </a:solidFill>
          <a:ln>
            <a:noFill/>
          </a:ln>
          <a:effectLst/>
        </p:spPr>
        <p:txBody>
          <a:bodyPr wrap="none" anchor="ctr"/>
          <a:lstStyle/>
          <a:p>
            <a:pPr defTabSz="860085">
              <a:defRPr/>
            </a:pPr>
            <a:endParaRPr lang="zh-CN" altLang="en-US" sz="1317" kern="0">
              <a:solidFill>
                <a:srgbClr val="000000"/>
              </a:solidFill>
              <a:latin typeface="微软雅黑" panose="020B0503020204020204" pitchFamily="34" charset="-122"/>
              <a:ea typeface="微软雅黑" pitchFamily="34" charset="-122"/>
            </a:endParaRPr>
          </a:p>
        </p:txBody>
      </p:sp>
      <p:sp>
        <p:nvSpPr>
          <p:cNvPr id="58" name="矩形 57"/>
          <p:cNvSpPr>
            <a:spLocks noChangeArrowheads="1"/>
          </p:cNvSpPr>
          <p:nvPr/>
        </p:nvSpPr>
        <p:spPr bwMode="auto">
          <a:xfrm>
            <a:off x="7474668" y="2788257"/>
            <a:ext cx="1107911" cy="1265123"/>
          </a:xfrm>
          <a:prstGeom prst="rect">
            <a:avLst/>
          </a:prstGeom>
          <a:noFill/>
          <a:ln w="9525">
            <a:noFill/>
            <a:miter lim="800000"/>
            <a:headEnd/>
            <a:tailEnd/>
          </a:ln>
        </p:spPr>
        <p:txBody>
          <a:bodyPr lIns="91028" tIns="45514" rIns="91028" bIns="45514">
            <a:spAutoFit/>
          </a:bodyPr>
          <a:lstStyle/>
          <a:p>
            <a:pPr defTabSz="910854" fontAlgn="base">
              <a:spcBef>
                <a:spcPct val="0"/>
              </a:spcBef>
              <a:spcAft>
                <a:spcPct val="0"/>
              </a:spcAft>
            </a:pPr>
            <a:r>
              <a:rPr lang="zh-CN" altLang="en-US" sz="847" b="1">
                <a:solidFill>
                  <a:srgbClr val="FFFFFF"/>
                </a:solidFill>
                <a:latin typeface="Arial" charset="0"/>
                <a:ea typeface="微软雅黑" pitchFamily="34" charset="-122"/>
              </a:rPr>
              <a:t>请在此处插入你需要的文字内容请在此处插入你需要的文字内容请在此处插入你需要的文字内容请在此处插入你需要的文字内容请在此处插入你需要的文字内容</a:t>
            </a:r>
            <a:r>
              <a:rPr kumimoji="1" lang="zh-CN" altLang="en-US" sz="847">
                <a:solidFill>
                  <a:srgbClr val="000000"/>
                </a:solidFill>
                <a:latin typeface="Ping Hei"/>
                <a:ea typeface="微软雅黑" pitchFamily="34" charset="-122"/>
              </a:rPr>
              <a:t>。</a:t>
            </a:r>
          </a:p>
        </p:txBody>
      </p:sp>
      <p:sp>
        <p:nvSpPr>
          <p:cNvPr id="59" name="矩形 58"/>
          <p:cNvSpPr>
            <a:spLocks noChangeArrowheads="1"/>
          </p:cNvSpPr>
          <p:nvPr/>
        </p:nvSpPr>
        <p:spPr bwMode="auto">
          <a:xfrm>
            <a:off x="7740447" y="2325383"/>
            <a:ext cx="261300" cy="284277"/>
          </a:xfrm>
          <a:prstGeom prst="rect">
            <a:avLst/>
          </a:prstGeom>
          <a:noFill/>
          <a:ln w="9525">
            <a:noFill/>
            <a:miter lim="800000"/>
            <a:headEnd/>
            <a:tailEnd/>
          </a:ln>
        </p:spPr>
        <p:txBody>
          <a:bodyPr lIns="91028" tIns="45514" rIns="91028" bIns="45514">
            <a:spAutoFit/>
          </a:bodyPr>
          <a:lstStyle/>
          <a:p>
            <a:pPr algn="ctr" defTabSz="910854" fontAlgn="base">
              <a:lnSpc>
                <a:spcPts val="1494"/>
              </a:lnSpc>
              <a:spcBef>
                <a:spcPct val="0"/>
              </a:spcBef>
              <a:spcAft>
                <a:spcPct val="0"/>
              </a:spcAft>
            </a:pPr>
            <a:r>
              <a:rPr lang="en-US" altLang="zh-CN" sz="1787" b="1">
                <a:solidFill>
                  <a:srgbClr val="FFFFFF"/>
                </a:solidFill>
                <a:latin typeface="微软雅黑" pitchFamily="34" charset="-122"/>
                <a:ea typeface="微软雅黑" pitchFamily="34" charset="-122"/>
              </a:rPr>
              <a:t>5</a:t>
            </a:r>
            <a:endParaRPr lang="zh-CN" altLang="en-US" sz="1787" b="1">
              <a:solidFill>
                <a:srgbClr val="FFFFFF"/>
              </a:solidFill>
              <a:latin typeface="微软雅黑" pitchFamily="34" charset="-122"/>
              <a:ea typeface="微软雅黑" pitchFamily="34" charset="-122"/>
            </a:endParaRPr>
          </a:p>
        </p:txBody>
      </p:sp>
      <p:sp>
        <p:nvSpPr>
          <p:cNvPr id="3" name="圆角矩形 2"/>
          <p:cNvSpPr>
            <a:spLocks noChangeArrowheads="1"/>
          </p:cNvSpPr>
          <p:nvPr/>
        </p:nvSpPr>
        <p:spPr bwMode="auto">
          <a:xfrm>
            <a:off x="780914" y="4384425"/>
            <a:ext cx="7877816" cy="355368"/>
          </a:xfrm>
          <a:prstGeom prst="roundRect">
            <a:avLst>
              <a:gd name="adj" fmla="val 16667"/>
            </a:avLst>
          </a:prstGeom>
          <a:solidFill>
            <a:schemeClr val="tx2"/>
          </a:solidFill>
          <a:ln w="25400" algn="ctr">
            <a:noFill/>
            <a:round/>
            <a:headEnd/>
            <a:tailEnd/>
          </a:ln>
        </p:spPr>
        <p:txBody>
          <a:bodyPr lIns="91028" tIns="45514" rIns="91028" bIns="45514" anchor="ctr"/>
          <a:lstStyle/>
          <a:p>
            <a:pPr algn="ctr" defTabSz="910854" fontAlgn="base">
              <a:spcBef>
                <a:spcPct val="0"/>
              </a:spcBef>
              <a:spcAft>
                <a:spcPct val="0"/>
              </a:spcAft>
            </a:pPr>
            <a:r>
              <a:rPr lang="zh-CN" altLang="en-US" sz="1505" b="1">
                <a:solidFill>
                  <a:srgbClr val="FFFFFF"/>
                </a:solidFill>
                <a:latin typeface="Ping Hei"/>
                <a:ea typeface="微软雅黑" pitchFamily="34" charset="-122"/>
              </a:rPr>
              <a:t>请在此添加主题内容</a:t>
            </a:r>
          </a:p>
        </p:txBody>
      </p:sp>
    </p:spTree>
    <p:extLst>
      <p:ext uri="{BB962C8B-B14F-4D97-AF65-F5344CB8AC3E}">
        <p14:creationId xmlns:p14="http://schemas.microsoft.com/office/powerpoint/2010/main" val="547316925"/>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1000"/>
                                        <p:tgtEl>
                                          <p:spTgt spid="45"/>
                                        </p:tgtEl>
                                        <p:attrNameLst>
                                          <p:attrName>ppt_x</p:attrName>
                                        </p:attrNameLst>
                                      </p:cBhvr>
                                      <p:tavLst>
                                        <p:tav tm="0">
                                          <p:val>
                                            <p:strVal val="#ppt_x-#ppt_w*1.125000"/>
                                          </p:val>
                                        </p:tav>
                                        <p:tav tm="100000">
                                          <p:val>
                                            <p:strVal val="#ppt_x"/>
                                          </p:val>
                                        </p:tav>
                                      </p:tavLst>
                                    </p:anim>
                                    <p:animEffect transition="in" filter="wipe(right)">
                                      <p:cBhvr>
                                        <p:cTn id="8" dur="1000"/>
                                        <p:tgtEl>
                                          <p:spTgt spid="45"/>
                                        </p:tgtEl>
                                      </p:cBhvr>
                                    </p:animEffect>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1+#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1000" fill="hold"/>
                                        <p:tgtEl>
                                          <p:spTgt spid="24"/>
                                        </p:tgtEl>
                                        <p:attrNameLst>
                                          <p:attrName>ppt_w</p:attrName>
                                        </p:attrNameLst>
                                      </p:cBhvr>
                                      <p:tavLst>
                                        <p:tav tm="0">
                                          <p:val>
                                            <p:fltVal val="0"/>
                                          </p:val>
                                        </p:tav>
                                        <p:tav tm="100000">
                                          <p:val>
                                            <p:strVal val="#ppt_w"/>
                                          </p:val>
                                        </p:tav>
                                      </p:tavLst>
                                    </p:anim>
                                    <p:anim calcmode="lin" valueType="num">
                                      <p:cBhvr>
                                        <p:cTn id="17" dur="1000" fill="hold"/>
                                        <p:tgtEl>
                                          <p:spTgt spid="24"/>
                                        </p:tgtEl>
                                        <p:attrNameLst>
                                          <p:attrName>ppt_h</p:attrName>
                                        </p:attrNameLst>
                                      </p:cBhvr>
                                      <p:tavLst>
                                        <p:tav tm="0">
                                          <p:val>
                                            <p:fltVal val="0"/>
                                          </p:val>
                                        </p:tav>
                                        <p:tav tm="100000">
                                          <p:val>
                                            <p:strVal val="#ppt_h"/>
                                          </p:val>
                                        </p:tav>
                                      </p:tavLst>
                                    </p:anim>
                                    <p:animEffect transition="in" filter="fade">
                                      <p:cBhvr>
                                        <p:cTn id="18" dur="1000"/>
                                        <p:tgtEl>
                                          <p:spTgt spid="2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1000" fill="hold"/>
                                        <p:tgtEl>
                                          <p:spTgt spid="23"/>
                                        </p:tgtEl>
                                        <p:attrNameLst>
                                          <p:attrName>ppt_w</p:attrName>
                                        </p:attrNameLst>
                                      </p:cBhvr>
                                      <p:tavLst>
                                        <p:tav tm="0">
                                          <p:val>
                                            <p:fltVal val="0"/>
                                          </p:val>
                                        </p:tav>
                                        <p:tav tm="100000">
                                          <p:val>
                                            <p:strVal val="#ppt_w"/>
                                          </p:val>
                                        </p:tav>
                                      </p:tavLst>
                                    </p:anim>
                                    <p:anim calcmode="lin" valueType="num">
                                      <p:cBhvr>
                                        <p:cTn id="22" dur="1000" fill="hold"/>
                                        <p:tgtEl>
                                          <p:spTgt spid="23"/>
                                        </p:tgtEl>
                                        <p:attrNameLst>
                                          <p:attrName>ppt_h</p:attrName>
                                        </p:attrNameLst>
                                      </p:cBhvr>
                                      <p:tavLst>
                                        <p:tav tm="0">
                                          <p:val>
                                            <p:fltVal val="0"/>
                                          </p:val>
                                        </p:tav>
                                        <p:tav tm="100000">
                                          <p:val>
                                            <p:strVal val="#ppt_h"/>
                                          </p:val>
                                        </p:tav>
                                      </p:tavLst>
                                    </p:anim>
                                    <p:animEffect transition="in" filter="fade">
                                      <p:cBhvr>
                                        <p:cTn id="23" dur="1000"/>
                                        <p:tgtEl>
                                          <p:spTgt spid="23"/>
                                        </p:tgtEl>
                                      </p:cBhvr>
                                    </p:animEffect>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1+#ppt_w/2"/>
                                          </p:val>
                                        </p:tav>
                                        <p:tav tm="100000">
                                          <p:val>
                                            <p:strVal val="#ppt_x"/>
                                          </p:val>
                                        </p:tav>
                                      </p:tavLst>
                                    </p:anim>
                                    <p:anim calcmode="lin" valueType="num">
                                      <p:cBhvr additive="base">
                                        <p:cTn id="28" dur="500" fill="hold"/>
                                        <p:tgtEl>
                                          <p:spTgt spid="26"/>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1000" fill="hold"/>
                                        <p:tgtEl>
                                          <p:spTgt spid="28"/>
                                        </p:tgtEl>
                                        <p:attrNameLst>
                                          <p:attrName>ppt_w</p:attrName>
                                        </p:attrNameLst>
                                      </p:cBhvr>
                                      <p:tavLst>
                                        <p:tav tm="0">
                                          <p:val>
                                            <p:fltVal val="0"/>
                                          </p:val>
                                        </p:tav>
                                        <p:tav tm="100000">
                                          <p:val>
                                            <p:strVal val="#ppt_w"/>
                                          </p:val>
                                        </p:tav>
                                      </p:tavLst>
                                    </p:anim>
                                    <p:anim calcmode="lin" valueType="num">
                                      <p:cBhvr>
                                        <p:cTn id="32" dur="1000" fill="hold"/>
                                        <p:tgtEl>
                                          <p:spTgt spid="28"/>
                                        </p:tgtEl>
                                        <p:attrNameLst>
                                          <p:attrName>ppt_h</p:attrName>
                                        </p:attrNameLst>
                                      </p:cBhvr>
                                      <p:tavLst>
                                        <p:tav tm="0">
                                          <p:val>
                                            <p:fltVal val="0"/>
                                          </p:val>
                                        </p:tav>
                                        <p:tav tm="100000">
                                          <p:val>
                                            <p:strVal val="#ppt_h"/>
                                          </p:val>
                                        </p:tav>
                                      </p:tavLst>
                                    </p:anim>
                                    <p:animEffect transition="in" filter="fade">
                                      <p:cBhvr>
                                        <p:cTn id="33" dur="1000"/>
                                        <p:tgtEl>
                                          <p:spTgt spid="2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1000" fill="hold"/>
                                        <p:tgtEl>
                                          <p:spTgt spid="27"/>
                                        </p:tgtEl>
                                        <p:attrNameLst>
                                          <p:attrName>ppt_w</p:attrName>
                                        </p:attrNameLst>
                                      </p:cBhvr>
                                      <p:tavLst>
                                        <p:tav tm="0">
                                          <p:val>
                                            <p:fltVal val="0"/>
                                          </p:val>
                                        </p:tav>
                                        <p:tav tm="100000">
                                          <p:val>
                                            <p:strVal val="#ppt_w"/>
                                          </p:val>
                                        </p:tav>
                                      </p:tavLst>
                                    </p:anim>
                                    <p:anim calcmode="lin" valueType="num">
                                      <p:cBhvr>
                                        <p:cTn id="37" dur="1000" fill="hold"/>
                                        <p:tgtEl>
                                          <p:spTgt spid="27"/>
                                        </p:tgtEl>
                                        <p:attrNameLst>
                                          <p:attrName>ppt_h</p:attrName>
                                        </p:attrNameLst>
                                      </p:cBhvr>
                                      <p:tavLst>
                                        <p:tav tm="0">
                                          <p:val>
                                            <p:fltVal val="0"/>
                                          </p:val>
                                        </p:tav>
                                        <p:tav tm="100000">
                                          <p:val>
                                            <p:strVal val="#ppt_h"/>
                                          </p:val>
                                        </p:tav>
                                      </p:tavLst>
                                    </p:anim>
                                    <p:animEffect transition="in" filter="fade">
                                      <p:cBhvr>
                                        <p:cTn id="38" dur="1000"/>
                                        <p:tgtEl>
                                          <p:spTgt spid="27"/>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500" fill="hold"/>
                                        <p:tgtEl>
                                          <p:spTgt spid="30"/>
                                        </p:tgtEl>
                                        <p:attrNameLst>
                                          <p:attrName>ppt_x</p:attrName>
                                        </p:attrNameLst>
                                      </p:cBhvr>
                                      <p:tavLst>
                                        <p:tav tm="0">
                                          <p:val>
                                            <p:strVal val="1+#ppt_w/2"/>
                                          </p:val>
                                        </p:tav>
                                        <p:tav tm="100000">
                                          <p:val>
                                            <p:strVal val="#ppt_x"/>
                                          </p:val>
                                        </p:tav>
                                      </p:tavLst>
                                    </p:anim>
                                    <p:anim calcmode="lin" valueType="num">
                                      <p:cBhvr additive="base">
                                        <p:cTn id="43" dur="500" fill="hold"/>
                                        <p:tgtEl>
                                          <p:spTgt spid="30"/>
                                        </p:tgtEl>
                                        <p:attrNameLst>
                                          <p:attrName>ppt_y</p:attrName>
                                        </p:attrNameLst>
                                      </p:cBhvr>
                                      <p:tavLst>
                                        <p:tav tm="0">
                                          <p:val>
                                            <p:strVal val="#ppt_y"/>
                                          </p:val>
                                        </p:tav>
                                        <p:tav tm="100000">
                                          <p:val>
                                            <p:strVal val="#ppt_y"/>
                                          </p:val>
                                        </p:tav>
                                      </p:tavLst>
                                    </p:anim>
                                  </p:childTnLst>
                                </p:cTn>
                              </p:par>
                              <p:par>
                                <p:cTn id="44" presetID="5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1000" fill="hold"/>
                                        <p:tgtEl>
                                          <p:spTgt spid="32"/>
                                        </p:tgtEl>
                                        <p:attrNameLst>
                                          <p:attrName>ppt_w</p:attrName>
                                        </p:attrNameLst>
                                      </p:cBhvr>
                                      <p:tavLst>
                                        <p:tav tm="0">
                                          <p:val>
                                            <p:fltVal val="0"/>
                                          </p:val>
                                        </p:tav>
                                        <p:tav tm="100000">
                                          <p:val>
                                            <p:strVal val="#ppt_w"/>
                                          </p:val>
                                        </p:tav>
                                      </p:tavLst>
                                    </p:anim>
                                    <p:anim calcmode="lin" valueType="num">
                                      <p:cBhvr>
                                        <p:cTn id="47" dur="1000" fill="hold"/>
                                        <p:tgtEl>
                                          <p:spTgt spid="32"/>
                                        </p:tgtEl>
                                        <p:attrNameLst>
                                          <p:attrName>ppt_h</p:attrName>
                                        </p:attrNameLst>
                                      </p:cBhvr>
                                      <p:tavLst>
                                        <p:tav tm="0">
                                          <p:val>
                                            <p:fltVal val="0"/>
                                          </p:val>
                                        </p:tav>
                                        <p:tav tm="100000">
                                          <p:val>
                                            <p:strVal val="#ppt_h"/>
                                          </p:val>
                                        </p:tav>
                                      </p:tavLst>
                                    </p:anim>
                                    <p:animEffect transition="in" filter="fade">
                                      <p:cBhvr>
                                        <p:cTn id="48" dur="1000"/>
                                        <p:tgtEl>
                                          <p:spTgt spid="3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1000" fill="hold"/>
                                        <p:tgtEl>
                                          <p:spTgt spid="31"/>
                                        </p:tgtEl>
                                        <p:attrNameLst>
                                          <p:attrName>ppt_w</p:attrName>
                                        </p:attrNameLst>
                                      </p:cBhvr>
                                      <p:tavLst>
                                        <p:tav tm="0">
                                          <p:val>
                                            <p:fltVal val="0"/>
                                          </p:val>
                                        </p:tav>
                                        <p:tav tm="100000">
                                          <p:val>
                                            <p:strVal val="#ppt_w"/>
                                          </p:val>
                                        </p:tav>
                                      </p:tavLst>
                                    </p:anim>
                                    <p:anim calcmode="lin" valueType="num">
                                      <p:cBhvr>
                                        <p:cTn id="52" dur="1000" fill="hold"/>
                                        <p:tgtEl>
                                          <p:spTgt spid="31"/>
                                        </p:tgtEl>
                                        <p:attrNameLst>
                                          <p:attrName>ppt_h</p:attrName>
                                        </p:attrNameLst>
                                      </p:cBhvr>
                                      <p:tavLst>
                                        <p:tav tm="0">
                                          <p:val>
                                            <p:fltVal val="0"/>
                                          </p:val>
                                        </p:tav>
                                        <p:tav tm="100000">
                                          <p:val>
                                            <p:strVal val="#ppt_h"/>
                                          </p:val>
                                        </p:tav>
                                      </p:tavLst>
                                    </p:anim>
                                    <p:animEffect transition="in" filter="fade">
                                      <p:cBhvr>
                                        <p:cTn id="53" dur="1000"/>
                                        <p:tgtEl>
                                          <p:spTgt spid="31"/>
                                        </p:tgtEl>
                                      </p:cBhvr>
                                    </p:animEffect>
                                  </p:childTnLst>
                                </p:cTn>
                              </p:par>
                            </p:childTnLst>
                          </p:cTn>
                        </p:par>
                        <p:par>
                          <p:cTn id="54" fill="hold">
                            <p:stCondLst>
                              <p:cond delay="4000"/>
                            </p:stCondLst>
                            <p:childTnLst>
                              <p:par>
                                <p:cTn id="55" presetID="2" presetClass="entr" presetSubtype="2" fill="hold" nodeType="after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1+#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1000" fill="hold"/>
                                        <p:tgtEl>
                                          <p:spTgt spid="36"/>
                                        </p:tgtEl>
                                        <p:attrNameLst>
                                          <p:attrName>ppt_w</p:attrName>
                                        </p:attrNameLst>
                                      </p:cBhvr>
                                      <p:tavLst>
                                        <p:tav tm="0">
                                          <p:val>
                                            <p:fltVal val="0"/>
                                          </p:val>
                                        </p:tav>
                                        <p:tav tm="100000">
                                          <p:val>
                                            <p:strVal val="#ppt_w"/>
                                          </p:val>
                                        </p:tav>
                                      </p:tavLst>
                                    </p:anim>
                                    <p:anim calcmode="lin" valueType="num">
                                      <p:cBhvr>
                                        <p:cTn id="62" dur="1000" fill="hold"/>
                                        <p:tgtEl>
                                          <p:spTgt spid="36"/>
                                        </p:tgtEl>
                                        <p:attrNameLst>
                                          <p:attrName>ppt_h</p:attrName>
                                        </p:attrNameLst>
                                      </p:cBhvr>
                                      <p:tavLst>
                                        <p:tav tm="0">
                                          <p:val>
                                            <p:fltVal val="0"/>
                                          </p:val>
                                        </p:tav>
                                        <p:tav tm="100000">
                                          <p:val>
                                            <p:strVal val="#ppt_h"/>
                                          </p:val>
                                        </p:tav>
                                      </p:tavLst>
                                    </p:anim>
                                    <p:animEffect transition="in" filter="fade">
                                      <p:cBhvr>
                                        <p:cTn id="63" dur="1000"/>
                                        <p:tgtEl>
                                          <p:spTgt spid="3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1000" fill="hold"/>
                                        <p:tgtEl>
                                          <p:spTgt spid="35"/>
                                        </p:tgtEl>
                                        <p:attrNameLst>
                                          <p:attrName>ppt_w</p:attrName>
                                        </p:attrNameLst>
                                      </p:cBhvr>
                                      <p:tavLst>
                                        <p:tav tm="0">
                                          <p:val>
                                            <p:fltVal val="0"/>
                                          </p:val>
                                        </p:tav>
                                        <p:tav tm="100000">
                                          <p:val>
                                            <p:strVal val="#ppt_w"/>
                                          </p:val>
                                        </p:tav>
                                      </p:tavLst>
                                    </p:anim>
                                    <p:anim calcmode="lin" valueType="num">
                                      <p:cBhvr>
                                        <p:cTn id="67" dur="1000" fill="hold"/>
                                        <p:tgtEl>
                                          <p:spTgt spid="35"/>
                                        </p:tgtEl>
                                        <p:attrNameLst>
                                          <p:attrName>ppt_h</p:attrName>
                                        </p:attrNameLst>
                                      </p:cBhvr>
                                      <p:tavLst>
                                        <p:tav tm="0">
                                          <p:val>
                                            <p:fltVal val="0"/>
                                          </p:val>
                                        </p:tav>
                                        <p:tav tm="100000">
                                          <p:val>
                                            <p:strVal val="#ppt_h"/>
                                          </p:val>
                                        </p:tav>
                                      </p:tavLst>
                                    </p:anim>
                                    <p:animEffect transition="in" filter="fade">
                                      <p:cBhvr>
                                        <p:cTn id="68" dur="1000"/>
                                        <p:tgtEl>
                                          <p:spTgt spid="35"/>
                                        </p:tgtEl>
                                      </p:cBhvr>
                                    </p:animEffect>
                                  </p:childTnLst>
                                </p:cTn>
                              </p:par>
                            </p:childTnLst>
                          </p:cTn>
                        </p:par>
                        <p:par>
                          <p:cTn id="69" fill="hold">
                            <p:stCondLst>
                              <p:cond delay="5000"/>
                            </p:stCondLst>
                            <p:childTnLst>
                              <p:par>
                                <p:cTn id="70" presetID="2" presetClass="entr" presetSubtype="2" fill="hold" nodeType="afterEffect">
                                  <p:stCondLst>
                                    <p:cond delay="0"/>
                                  </p:stCondLst>
                                  <p:childTnLst>
                                    <p:set>
                                      <p:cBhvr>
                                        <p:cTn id="71" dur="1" fill="hold">
                                          <p:stCondLst>
                                            <p:cond delay="0"/>
                                          </p:stCondLst>
                                        </p:cTn>
                                        <p:tgtEl>
                                          <p:spTgt spid="57"/>
                                        </p:tgtEl>
                                        <p:attrNameLst>
                                          <p:attrName>style.visibility</p:attrName>
                                        </p:attrNameLst>
                                      </p:cBhvr>
                                      <p:to>
                                        <p:strVal val="visible"/>
                                      </p:to>
                                    </p:set>
                                    <p:anim calcmode="lin" valueType="num">
                                      <p:cBhvr additive="base">
                                        <p:cTn id="72" dur="500" fill="hold"/>
                                        <p:tgtEl>
                                          <p:spTgt spid="57"/>
                                        </p:tgtEl>
                                        <p:attrNameLst>
                                          <p:attrName>ppt_x</p:attrName>
                                        </p:attrNameLst>
                                      </p:cBhvr>
                                      <p:tavLst>
                                        <p:tav tm="0">
                                          <p:val>
                                            <p:strVal val="1+#ppt_w/2"/>
                                          </p:val>
                                        </p:tav>
                                        <p:tav tm="100000">
                                          <p:val>
                                            <p:strVal val="#ppt_x"/>
                                          </p:val>
                                        </p:tav>
                                      </p:tavLst>
                                    </p:anim>
                                    <p:anim calcmode="lin" valueType="num">
                                      <p:cBhvr additive="base">
                                        <p:cTn id="73" dur="500" fill="hold"/>
                                        <p:tgtEl>
                                          <p:spTgt spid="57"/>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0"/>
                                  </p:stCondLst>
                                  <p:childTnLst>
                                    <p:set>
                                      <p:cBhvr>
                                        <p:cTn id="75" dur="1" fill="hold">
                                          <p:stCondLst>
                                            <p:cond delay="0"/>
                                          </p:stCondLst>
                                        </p:cTn>
                                        <p:tgtEl>
                                          <p:spTgt spid="59"/>
                                        </p:tgtEl>
                                        <p:attrNameLst>
                                          <p:attrName>style.visibility</p:attrName>
                                        </p:attrNameLst>
                                      </p:cBhvr>
                                      <p:to>
                                        <p:strVal val="visible"/>
                                      </p:to>
                                    </p:set>
                                    <p:anim calcmode="lin" valueType="num">
                                      <p:cBhvr>
                                        <p:cTn id="76" dur="1000" fill="hold"/>
                                        <p:tgtEl>
                                          <p:spTgt spid="59"/>
                                        </p:tgtEl>
                                        <p:attrNameLst>
                                          <p:attrName>ppt_w</p:attrName>
                                        </p:attrNameLst>
                                      </p:cBhvr>
                                      <p:tavLst>
                                        <p:tav tm="0">
                                          <p:val>
                                            <p:fltVal val="0"/>
                                          </p:val>
                                        </p:tav>
                                        <p:tav tm="100000">
                                          <p:val>
                                            <p:strVal val="#ppt_w"/>
                                          </p:val>
                                        </p:tav>
                                      </p:tavLst>
                                    </p:anim>
                                    <p:anim calcmode="lin" valueType="num">
                                      <p:cBhvr>
                                        <p:cTn id="77" dur="1000" fill="hold"/>
                                        <p:tgtEl>
                                          <p:spTgt spid="59"/>
                                        </p:tgtEl>
                                        <p:attrNameLst>
                                          <p:attrName>ppt_h</p:attrName>
                                        </p:attrNameLst>
                                      </p:cBhvr>
                                      <p:tavLst>
                                        <p:tav tm="0">
                                          <p:val>
                                            <p:fltVal val="0"/>
                                          </p:val>
                                        </p:tav>
                                        <p:tav tm="100000">
                                          <p:val>
                                            <p:strVal val="#ppt_h"/>
                                          </p:val>
                                        </p:tav>
                                      </p:tavLst>
                                    </p:anim>
                                    <p:animEffect transition="in" filter="fade">
                                      <p:cBhvr>
                                        <p:cTn id="78" dur="1000"/>
                                        <p:tgtEl>
                                          <p:spTgt spid="59"/>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58"/>
                                        </p:tgtEl>
                                        <p:attrNameLst>
                                          <p:attrName>style.visibility</p:attrName>
                                        </p:attrNameLst>
                                      </p:cBhvr>
                                      <p:to>
                                        <p:strVal val="visible"/>
                                      </p:to>
                                    </p:set>
                                    <p:anim calcmode="lin" valueType="num">
                                      <p:cBhvr>
                                        <p:cTn id="81" dur="1000" fill="hold"/>
                                        <p:tgtEl>
                                          <p:spTgt spid="58"/>
                                        </p:tgtEl>
                                        <p:attrNameLst>
                                          <p:attrName>ppt_w</p:attrName>
                                        </p:attrNameLst>
                                      </p:cBhvr>
                                      <p:tavLst>
                                        <p:tav tm="0">
                                          <p:val>
                                            <p:fltVal val="0"/>
                                          </p:val>
                                        </p:tav>
                                        <p:tav tm="100000">
                                          <p:val>
                                            <p:strVal val="#ppt_w"/>
                                          </p:val>
                                        </p:tav>
                                      </p:tavLst>
                                    </p:anim>
                                    <p:anim calcmode="lin" valueType="num">
                                      <p:cBhvr>
                                        <p:cTn id="82" dur="1000" fill="hold"/>
                                        <p:tgtEl>
                                          <p:spTgt spid="58"/>
                                        </p:tgtEl>
                                        <p:attrNameLst>
                                          <p:attrName>ppt_h</p:attrName>
                                        </p:attrNameLst>
                                      </p:cBhvr>
                                      <p:tavLst>
                                        <p:tav tm="0">
                                          <p:val>
                                            <p:fltVal val="0"/>
                                          </p:val>
                                        </p:tav>
                                        <p:tav tm="100000">
                                          <p:val>
                                            <p:strVal val="#ppt_h"/>
                                          </p:val>
                                        </p:tav>
                                      </p:tavLst>
                                    </p:anim>
                                    <p:animEffect transition="in" filter="fade">
                                      <p:cBhvr>
                                        <p:cTn id="83" dur="1000"/>
                                        <p:tgtEl>
                                          <p:spTgt spid="58"/>
                                        </p:tgtEl>
                                      </p:cBhvr>
                                    </p:animEffect>
                                  </p:childTnLst>
                                </p:cTn>
                              </p:par>
                            </p:childTnLst>
                          </p:cTn>
                        </p:par>
                        <p:par>
                          <p:cTn id="84" fill="hold">
                            <p:stCondLst>
                              <p:cond delay="6000"/>
                            </p:stCondLst>
                            <p:childTnLst>
                              <p:par>
                                <p:cTn id="85" presetID="16" presetClass="entr" presetSubtype="21" fill="hold" grpId="0" nodeType="afterEffect">
                                  <p:stCondLst>
                                    <p:cond delay="0"/>
                                  </p:stCondLst>
                                  <p:childTnLst>
                                    <p:set>
                                      <p:cBhvr>
                                        <p:cTn id="86" dur="1" fill="hold">
                                          <p:stCondLst>
                                            <p:cond delay="0"/>
                                          </p:stCondLst>
                                        </p:cTn>
                                        <p:tgtEl>
                                          <p:spTgt spid="3"/>
                                        </p:tgtEl>
                                        <p:attrNameLst>
                                          <p:attrName>style.visibility</p:attrName>
                                        </p:attrNameLst>
                                      </p:cBhvr>
                                      <p:to>
                                        <p:strVal val="visible"/>
                                      </p:to>
                                    </p:set>
                                    <p:animEffect transition="in" filter="barn(inVertical)">
                                      <p:cBhvr>
                                        <p:cTn id="8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7" grpId="0"/>
      <p:bldP spid="28" grpId="0"/>
      <p:bldP spid="31" grpId="0"/>
      <p:bldP spid="32" grpId="0"/>
      <p:bldP spid="35" grpId="0"/>
      <p:bldP spid="36" grpId="0"/>
      <p:bldP spid="58" grpId="0"/>
      <p:bldP spid="59" grpId="0"/>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a:spLocks noChangeArrowheads="1"/>
          </p:cNvSpPr>
          <p:nvPr/>
        </p:nvSpPr>
        <p:spPr bwMode="auto">
          <a:xfrm>
            <a:off x="5287216" y="1784865"/>
            <a:ext cx="3264008" cy="333425"/>
          </a:xfrm>
          <a:prstGeom prst="rect">
            <a:avLst/>
          </a:prstGeom>
          <a:noFill/>
          <a:ln w="9525">
            <a:noFill/>
            <a:miter lim="800000"/>
            <a:headEnd/>
            <a:tailEnd/>
          </a:ln>
        </p:spPr>
        <p:txBody>
          <a:bodyPr lIns="0" tIns="0" rIns="0" bIns="0">
            <a:spAutoFit/>
          </a:bodyPr>
          <a:lstStyle/>
          <a:p>
            <a:pPr algn="just" defTabSz="909361" fontAlgn="base">
              <a:lnSpc>
                <a:spcPts val="1317"/>
              </a:lnSpc>
              <a:spcBef>
                <a:spcPct val="0"/>
              </a:spcBef>
              <a:spcAft>
                <a:spcPct val="0"/>
              </a:spcAft>
            </a:pPr>
            <a:r>
              <a:rPr lang="zh-CN" altLang="en-US" sz="941">
                <a:solidFill>
                  <a:srgbClr val="808080"/>
                </a:solidFill>
                <a:latin typeface="Arial" charset="0"/>
                <a:ea typeface="微软雅黑" pitchFamily="34" charset="-122"/>
              </a:rPr>
              <a:t>请在此处添加您需要的文字内容请在此处添加您需要的文字内容请在此处添加您需要的文字内容</a:t>
            </a:r>
            <a:endParaRPr lang="en-US" altLang="zh-CN" sz="941">
              <a:solidFill>
                <a:srgbClr val="808080"/>
              </a:solidFill>
              <a:latin typeface="Arial" charset="0"/>
              <a:ea typeface="微软雅黑" pitchFamily="34" charset="-122"/>
            </a:endParaRPr>
          </a:p>
        </p:txBody>
      </p:sp>
      <p:sp>
        <p:nvSpPr>
          <p:cNvPr id="40" name="TextBox 39"/>
          <p:cNvSpPr txBox="1">
            <a:spLocks noChangeArrowheads="1"/>
          </p:cNvSpPr>
          <p:nvPr/>
        </p:nvSpPr>
        <p:spPr bwMode="auto">
          <a:xfrm>
            <a:off x="4088222" y="1774414"/>
            <a:ext cx="939187" cy="367345"/>
          </a:xfrm>
          <a:prstGeom prst="rect">
            <a:avLst/>
          </a:prstGeom>
          <a:noFill/>
          <a:ln w="9525">
            <a:noFill/>
            <a:miter lim="800000"/>
            <a:headEnd/>
            <a:tailEnd/>
          </a:ln>
        </p:spPr>
        <p:txBody>
          <a:bodyPr>
            <a:spAutoFit/>
          </a:bodyPr>
          <a:lstStyle/>
          <a:p>
            <a:pPr algn="ctr" defTabSz="909361" fontAlgn="base">
              <a:spcBef>
                <a:spcPct val="0"/>
              </a:spcBef>
              <a:spcAft>
                <a:spcPct val="0"/>
              </a:spcAft>
            </a:pPr>
            <a:r>
              <a:rPr lang="zh-CN" altLang="en-US" sz="1787" b="1">
                <a:solidFill>
                  <a:srgbClr val="00A800"/>
                </a:solidFill>
                <a:latin typeface="微软雅黑" pitchFamily="34" charset="-122"/>
                <a:ea typeface="微软雅黑" pitchFamily="34" charset="-122"/>
              </a:rPr>
              <a:t>标题</a:t>
            </a:r>
          </a:p>
        </p:txBody>
      </p:sp>
      <p:cxnSp>
        <p:nvCxnSpPr>
          <p:cNvPr id="41" name="直接连接符 40"/>
          <p:cNvCxnSpPr/>
          <p:nvPr/>
        </p:nvCxnSpPr>
        <p:spPr>
          <a:xfrm>
            <a:off x="5142380" y="1750523"/>
            <a:ext cx="0" cy="374778"/>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2" name="TextBox 41"/>
          <p:cNvSpPr txBox="1">
            <a:spLocks noChangeArrowheads="1"/>
          </p:cNvSpPr>
          <p:nvPr/>
        </p:nvSpPr>
        <p:spPr bwMode="auto">
          <a:xfrm>
            <a:off x="4694438" y="2410492"/>
            <a:ext cx="3264008" cy="333425"/>
          </a:xfrm>
          <a:prstGeom prst="rect">
            <a:avLst/>
          </a:prstGeom>
          <a:noFill/>
          <a:ln w="9525">
            <a:noFill/>
            <a:miter lim="800000"/>
            <a:headEnd/>
            <a:tailEnd/>
          </a:ln>
        </p:spPr>
        <p:txBody>
          <a:bodyPr lIns="0" tIns="0" rIns="0" bIns="0">
            <a:spAutoFit/>
          </a:bodyPr>
          <a:lstStyle/>
          <a:p>
            <a:pPr algn="just" defTabSz="909361" fontAlgn="base">
              <a:lnSpc>
                <a:spcPts val="1317"/>
              </a:lnSpc>
              <a:spcBef>
                <a:spcPct val="0"/>
              </a:spcBef>
              <a:spcAft>
                <a:spcPct val="0"/>
              </a:spcAft>
            </a:pPr>
            <a:r>
              <a:rPr lang="zh-CN" altLang="en-US" sz="941">
                <a:solidFill>
                  <a:srgbClr val="808080"/>
                </a:solidFill>
                <a:latin typeface="Arial" charset="0"/>
                <a:ea typeface="微软雅黑" pitchFamily="34" charset="-122"/>
              </a:rPr>
              <a:t>请在此处添加您需要的文字内容请在此处添加您需要的文字内容请在此处添加您需要的文字内容</a:t>
            </a:r>
            <a:endParaRPr lang="en-US" altLang="zh-CN" sz="941">
              <a:solidFill>
                <a:srgbClr val="808080"/>
              </a:solidFill>
              <a:latin typeface="Arial" charset="0"/>
              <a:ea typeface="微软雅黑" pitchFamily="34" charset="-122"/>
            </a:endParaRPr>
          </a:p>
        </p:txBody>
      </p:sp>
      <p:sp>
        <p:nvSpPr>
          <p:cNvPr id="43" name="TextBox 42"/>
          <p:cNvSpPr txBox="1">
            <a:spLocks noChangeArrowheads="1"/>
          </p:cNvSpPr>
          <p:nvPr/>
        </p:nvSpPr>
        <p:spPr bwMode="auto">
          <a:xfrm>
            <a:off x="3495446" y="2400039"/>
            <a:ext cx="939186" cy="367345"/>
          </a:xfrm>
          <a:prstGeom prst="rect">
            <a:avLst/>
          </a:prstGeom>
          <a:noFill/>
          <a:ln w="9525">
            <a:noFill/>
            <a:miter lim="800000"/>
            <a:headEnd/>
            <a:tailEnd/>
          </a:ln>
        </p:spPr>
        <p:txBody>
          <a:bodyPr>
            <a:spAutoFit/>
          </a:bodyPr>
          <a:lstStyle/>
          <a:p>
            <a:pPr algn="ctr" defTabSz="909361" fontAlgn="base">
              <a:spcBef>
                <a:spcPct val="0"/>
              </a:spcBef>
              <a:spcAft>
                <a:spcPct val="0"/>
              </a:spcAft>
            </a:pPr>
            <a:r>
              <a:rPr lang="zh-CN" altLang="en-US" sz="1787" b="1">
                <a:solidFill>
                  <a:srgbClr val="00A800"/>
                </a:solidFill>
                <a:latin typeface="微软雅黑" pitchFamily="34" charset="-122"/>
                <a:ea typeface="微软雅黑" pitchFamily="34" charset="-122"/>
              </a:rPr>
              <a:t>标题</a:t>
            </a:r>
          </a:p>
        </p:txBody>
      </p:sp>
      <p:cxnSp>
        <p:nvCxnSpPr>
          <p:cNvPr id="44" name="直接连接符 43"/>
          <p:cNvCxnSpPr/>
          <p:nvPr/>
        </p:nvCxnSpPr>
        <p:spPr>
          <a:xfrm>
            <a:off x="4551096" y="2376149"/>
            <a:ext cx="0" cy="376272"/>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5" name="TextBox 44"/>
          <p:cNvSpPr txBox="1">
            <a:spLocks noChangeArrowheads="1"/>
          </p:cNvSpPr>
          <p:nvPr/>
        </p:nvSpPr>
        <p:spPr bwMode="auto">
          <a:xfrm>
            <a:off x="3949361" y="3085392"/>
            <a:ext cx="3264008" cy="333425"/>
          </a:xfrm>
          <a:prstGeom prst="rect">
            <a:avLst/>
          </a:prstGeom>
          <a:noFill/>
          <a:ln w="9525">
            <a:noFill/>
            <a:miter lim="800000"/>
            <a:headEnd/>
            <a:tailEnd/>
          </a:ln>
        </p:spPr>
        <p:txBody>
          <a:bodyPr lIns="0" tIns="0" rIns="0" bIns="0">
            <a:spAutoFit/>
          </a:bodyPr>
          <a:lstStyle/>
          <a:p>
            <a:pPr algn="just" defTabSz="909361" fontAlgn="base">
              <a:lnSpc>
                <a:spcPts val="1317"/>
              </a:lnSpc>
              <a:spcBef>
                <a:spcPct val="0"/>
              </a:spcBef>
              <a:spcAft>
                <a:spcPct val="0"/>
              </a:spcAft>
            </a:pPr>
            <a:r>
              <a:rPr lang="zh-CN" altLang="en-US" sz="941">
                <a:solidFill>
                  <a:srgbClr val="808080"/>
                </a:solidFill>
                <a:latin typeface="Arial" charset="0"/>
                <a:ea typeface="微软雅黑" pitchFamily="34" charset="-122"/>
              </a:rPr>
              <a:t>请在此处添加您需要的文字内容请在此处添加您需要的文字内容请在此处添加您需要的文字内容</a:t>
            </a:r>
            <a:endParaRPr lang="en-US" altLang="zh-CN" sz="941">
              <a:solidFill>
                <a:srgbClr val="808080"/>
              </a:solidFill>
              <a:latin typeface="Arial" charset="0"/>
              <a:ea typeface="微软雅黑" pitchFamily="34" charset="-122"/>
            </a:endParaRPr>
          </a:p>
        </p:txBody>
      </p:sp>
      <p:sp>
        <p:nvSpPr>
          <p:cNvPr id="46" name="TextBox 45"/>
          <p:cNvSpPr txBox="1">
            <a:spLocks noChangeArrowheads="1"/>
          </p:cNvSpPr>
          <p:nvPr/>
        </p:nvSpPr>
        <p:spPr bwMode="auto">
          <a:xfrm>
            <a:off x="2750367" y="3073447"/>
            <a:ext cx="939187" cy="367345"/>
          </a:xfrm>
          <a:prstGeom prst="rect">
            <a:avLst/>
          </a:prstGeom>
          <a:noFill/>
          <a:ln w="9525">
            <a:noFill/>
            <a:miter lim="800000"/>
            <a:headEnd/>
            <a:tailEnd/>
          </a:ln>
        </p:spPr>
        <p:txBody>
          <a:bodyPr>
            <a:spAutoFit/>
          </a:bodyPr>
          <a:lstStyle/>
          <a:p>
            <a:pPr algn="ctr" defTabSz="909361" fontAlgn="base">
              <a:spcBef>
                <a:spcPct val="0"/>
              </a:spcBef>
              <a:spcAft>
                <a:spcPct val="0"/>
              </a:spcAft>
            </a:pPr>
            <a:r>
              <a:rPr lang="zh-CN" altLang="en-US" sz="1787" b="1">
                <a:solidFill>
                  <a:srgbClr val="00A800"/>
                </a:solidFill>
                <a:latin typeface="微软雅黑" pitchFamily="34" charset="-122"/>
                <a:ea typeface="微软雅黑" pitchFamily="34" charset="-122"/>
              </a:rPr>
              <a:t>标题</a:t>
            </a:r>
          </a:p>
        </p:txBody>
      </p:sp>
      <p:cxnSp>
        <p:nvCxnSpPr>
          <p:cNvPr id="47" name="直接连接符 46"/>
          <p:cNvCxnSpPr/>
          <p:nvPr/>
        </p:nvCxnSpPr>
        <p:spPr>
          <a:xfrm>
            <a:off x="3804525" y="3051049"/>
            <a:ext cx="0" cy="374779"/>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a:spLocks noChangeArrowheads="1"/>
          </p:cNvSpPr>
          <p:nvPr/>
        </p:nvSpPr>
        <p:spPr bwMode="auto">
          <a:xfrm>
            <a:off x="3323734" y="3715498"/>
            <a:ext cx="3264008" cy="333425"/>
          </a:xfrm>
          <a:prstGeom prst="rect">
            <a:avLst/>
          </a:prstGeom>
          <a:noFill/>
          <a:ln w="9525">
            <a:noFill/>
            <a:miter lim="800000"/>
            <a:headEnd/>
            <a:tailEnd/>
          </a:ln>
        </p:spPr>
        <p:txBody>
          <a:bodyPr lIns="0" tIns="0" rIns="0" bIns="0">
            <a:spAutoFit/>
          </a:bodyPr>
          <a:lstStyle/>
          <a:p>
            <a:pPr algn="just" defTabSz="909361" fontAlgn="base">
              <a:lnSpc>
                <a:spcPts val="1317"/>
              </a:lnSpc>
              <a:spcBef>
                <a:spcPct val="0"/>
              </a:spcBef>
              <a:spcAft>
                <a:spcPct val="0"/>
              </a:spcAft>
            </a:pPr>
            <a:r>
              <a:rPr lang="zh-CN" altLang="en-US" sz="941">
                <a:solidFill>
                  <a:srgbClr val="808080"/>
                </a:solidFill>
                <a:latin typeface="Arial" charset="0"/>
                <a:ea typeface="微软雅黑" pitchFamily="34" charset="-122"/>
              </a:rPr>
              <a:t>请在此处添加您需要的文字内容请在此处添加您需要的文字内容请在此处添加您需要的文字内容</a:t>
            </a:r>
            <a:endParaRPr lang="en-US" altLang="zh-CN" sz="941">
              <a:solidFill>
                <a:srgbClr val="808080"/>
              </a:solidFill>
              <a:latin typeface="Arial" charset="0"/>
              <a:ea typeface="微软雅黑" pitchFamily="34" charset="-122"/>
            </a:endParaRPr>
          </a:p>
        </p:txBody>
      </p:sp>
      <p:sp>
        <p:nvSpPr>
          <p:cNvPr id="49" name="TextBox 48"/>
          <p:cNvSpPr txBox="1">
            <a:spLocks noChangeArrowheads="1"/>
          </p:cNvSpPr>
          <p:nvPr/>
        </p:nvSpPr>
        <p:spPr bwMode="auto">
          <a:xfrm>
            <a:off x="2124741" y="3703552"/>
            <a:ext cx="939186" cy="367345"/>
          </a:xfrm>
          <a:prstGeom prst="rect">
            <a:avLst/>
          </a:prstGeom>
          <a:noFill/>
          <a:ln w="9525">
            <a:noFill/>
            <a:miter lim="800000"/>
            <a:headEnd/>
            <a:tailEnd/>
          </a:ln>
        </p:spPr>
        <p:txBody>
          <a:bodyPr>
            <a:spAutoFit/>
          </a:bodyPr>
          <a:lstStyle/>
          <a:p>
            <a:pPr algn="ctr" defTabSz="909361" fontAlgn="base">
              <a:spcBef>
                <a:spcPct val="0"/>
              </a:spcBef>
              <a:spcAft>
                <a:spcPct val="0"/>
              </a:spcAft>
            </a:pPr>
            <a:r>
              <a:rPr lang="zh-CN" altLang="en-US" sz="1787" b="1">
                <a:solidFill>
                  <a:srgbClr val="00A800"/>
                </a:solidFill>
                <a:latin typeface="微软雅黑" pitchFamily="34" charset="-122"/>
                <a:ea typeface="微软雅黑" pitchFamily="34" charset="-122"/>
              </a:rPr>
              <a:t>标题</a:t>
            </a:r>
          </a:p>
        </p:txBody>
      </p:sp>
      <p:cxnSp>
        <p:nvCxnSpPr>
          <p:cNvPr id="50" name="直接连接符 49"/>
          <p:cNvCxnSpPr/>
          <p:nvPr/>
        </p:nvCxnSpPr>
        <p:spPr>
          <a:xfrm>
            <a:off x="3180392" y="3681155"/>
            <a:ext cx="0" cy="374779"/>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0189" name="AutoShape 18"/>
          <p:cNvSpPr>
            <a:spLocks noChangeArrowheads="1"/>
          </p:cNvSpPr>
          <p:nvPr/>
        </p:nvSpPr>
        <p:spPr bwMode="auto">
          <a:xfrm>
            <a:off x="913803" y="1623605"/>
            <a:ext cx="3183378" cy="550970"/>
          </a:xfrm>
          <a:prstGeom prst="homePlate">
            <a:avLst>
              <a:gd name="adj" fmla="val 69842"/>
            </a:avLst>
          </a:prstGeom>
          <a:solidFill>
            <a:schemeClr val="tx2"/>
          </a:solidFill>
          <a:ln w="9525">
            <a:noFill/>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50190" name="AutoShape 19"/>
          <p:cNvSpPr>
            <a:spLocks noChangeArrowheads="1"/>
          </p:cNvSpPr>
          <p:nvPr/>
        </p:nvSpPr>
        <p:spPr bwMode="auto">
          <a:xfrm>
            <a:off x="913803" y="2313438"/>
            <a:ext cx="2505492" cy="528572"/>
          </a:xfrm>
          <a:prstGeom prst="homePlate">
            <a:avLst>
              <a:gd name="adj" fmla="val 70904"/>
            </a:avLst>
          </a:prstGeom>
          <a:solidFill>
            <a:schemeClr val="bg2"/>
          </a:solidFill>
          <a:ln w="9525">
            <a:noFill/>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50191" name="AutoShape 20"/>
          <p:cNvSpPr>
            <a:spLocks noChangeArrowheads="1"/>
          </p:cNvSpPr>
          <p:nvPr/>
        </p:nvSpPr>
        <p:spPr bwMode="auto">
          <a:xfrm>
            <a:off x="913803" y="2977886"/>
            <a:ext cx="1829099" cy="528572"/>
          </a:xfrm>
          <a:prstGeom prst="homePlate">
            <a:avLst>
              <a:gd name="adj" fmla="val 66662"/>
            </a:avLst>
          </a:prstGeom>
          <a:solidFill>
            <a:schemeClr val="tx2"/>
          </a:solidFill>
          <a:ln w="9525">
            <a:noFill/>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
        <p:nvSpPr>
          <p:cNvPr id="50192" name="AutoShape 21"/>
          <p:cNvSpPr>
            <a:spLocks noChangeArrowheads="1"/>
          </p:cNvSpPr>
          <p:nvPr/>
        </p:nvSpPr>
        <p:spPr bwMode="auto">
          <a:xfrm>
            <a:off x="913803" y="3600526"/>
            <a:ext cx="1218404" cy="528572"/>
          </a:xfrm>
          <a:prstGeom prst="homePlate">
            <a:avLst>
              <a:gd name="adj" fmla="val 48300"/>
            </a:avLst>
          </a:prstGeom>
          <a:solidFill>
            <a:schemeClr val="bg2"/>
          </a:solidFill>
          <a:ln w="9525">
            <a:noFill/>
            <a:miter lim="800000"/>
            <a:headEnd/>
            <a:tailEnd/>
          </a:ln>
        </p:spPr>
        <p:txBody>
          <a:bodyPr wrap="none" anchor="ctr"/>
          <a:lstStyle/>
          <a:p>
            <a:pPr defTabSz="909361" fontAlgn="base">
              <a:spcBef>
                <a:spcPct val="0"/>
              </a:spcBef>
              <a:spcAft>
                <a:spcPct val="0"/>
              </a:spcAft>
            </a:pPr>
            <a:endParaRPr lang="zh-CN" altLang="en-US" sz="1787">
              <a:solidFill>
                <a:srgbClr val="000000"/>
              </a:solidFill>
              <a:latin typeface="Arial" charset="0"/>
              <a:ea typeface="宋体" charset="-122"/>
            </a:endParaRPr>
          </a:p>
        </p:txBody>
      </p:sp>
    </p:spTree>
    <p:extLst>
      <p:ext uri="{BB962C8B-B14F-4D97-AF65-F5344CB8AC3E}">
        <p14:creationId xmlns:p14="http://schemas.microsoft.com/office/powerpoint/2010/main" val="2864983563"/>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189"/>
                                        </p:tgtEl>
                                        <p:attrNameLst>
                                          <p:attrName>style.visibility</p:attrName>
                                        </p:attrNameLst>
                                      </p:cBhvr>
                                      <p:to>
                                        <p:strVal val="visible"/>
                                      </p:to>
                                    </p:set>
                                    <p:anim calcmode="lin" valueType="num">
                                      <p:cBhvr additive="base">
                                        <p:cTn id="7" dur="500" fill="hold"/>
                                        <p:tgtEl>
                                          <p:spTgt spid="50189"/>
                                        </p:tgtEl>
                                        <p:attrNameLst>
                                          <p:attrName>ppt_x</p:attrName>
                                        </p:attrNameLst>
                                      </p:cBhvr>
                                      <p:tavLst>
                                        <p:tav tm="0">
                                          <p:val>
                                            <p:strVal val="0-#ppt_w/2"/>
                                          </p:val>
                                        </p:tav>
                                        <p:tav tm="100000">
                                          <p:val>
                                            <p:strVal val="#ppt_x"/>
                                          </p:val>
                                        </p:tav>
                                      </p:tavLst>
                                    </p:anim>
                                    <p:anim calcmode="lin" valueType="num">
                                      <p:cBhvr additive="base">
                                        <p:cTn id="8" dur="500" fill="hold"/>
                                        <p:tgtEl>
                                          <p:spTgt spid="5018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0190"/>
                                        </p:tgtEl>
                                        <p:attrNameLst>
                                          <p:attrName>style.visibility</p:attrName>
                                        </p:attrNameLst>
                                      </p:cBhvr>
                                      <p:to>
                                        <p:strVal val="visible"/>
                                      </p:to>
                                    </p:set>
                                    <p:anim calcmode="lin" valueType="num">
                                      <p:cBhvr additive="base">
                                        <p:cTn id="11" dur="500" fill="hold"/>
                                        <p:tgtEl>
                                          <p:spTgt spid="50190"/>
                                        </p:tgtEl>
                                        <p:attrNameLst>
                                          <p:attrName>ppt_x</p:attrName>
                                        </p:attrNameLst>
                                      </p:cBhvr>
                                      <p:tavLst>
                                        <p:tav tm="0">
                                          <p:val>
                                            <p:strVal val="0-#ppt_w/2"/>
                                          </p:val>
                                        </p:tav>
                                        <p:tav tm="100000">
                                          <p:val>
                                            <p:strVal val="#ppt_x"/>
                                          </p:val>
                                        </p:tav>
                                      </p:tavLst>
                                    </p:anim>
                                    <p:anim calcmode="lin" valueType="num">
                                      <p:cBhvr additive="base">
                                        <p:cTn id="12" dur="500" fill="hold"/>
                                        <p:tgtEl>
                                          <p:spTgt spid="5019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0191"/>
                                        </p:tgtEl>
                                        <p:attrNameLst>
                                          <p:attrName>style.visibility</p:attrName>
                                        </p:attrNameLst>
                                      </p:cBhvr>
                                      <p:to>
                                        <p:strVal val="visible"/>
                                      </p:to>
                                    </p:set>
                                    <p:anim calcmode="lin" valueType="num">
                                      <p:cBhvr additive="base">
                                        <p:cTn id="15" dur="500" fill="hold"/>
                                        <p:tgtEl>
                                          <p:spTgt spid="50191"/>
                                        </p:tgtEl>
                                        <p:attrNameLst>
                                          <p:attrName>ppt_x</p:attrName>
                                        </p:attrNameLst>
                                      </p:cBhvr>
                                      <p:tavLst>
                                        <p:tav tm="0">
                                          <p:val>
                                            <p:strVal val="0-#ppt_w/2"/>
                                          </p:val>
                                        </p:tav>
                                        <p:tav tm="100000">
                                          <p:val>
                                            <p:strVal val="#ppt_x"/>
                                          </p:val>
                                        </p:tav>
                                      </p:tavLst>
                                    </p:anim>
                                    <p:anim calcmode="lin" valueType="num">
                                      <p:cBhvr additive="base">
                                        <p:cTn id="16" dur="500" fill="hold"/>
                                        <p:tgtEl>
                                          <p:spTgt spid="5019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0192"/>
                                        </p:tgtEl>
                                        <p:attrNameLst>
                                          <p:attrName>style.visibility</p:attrName>
                                        </p:attrNameLst>
                                      </p:cBhvr>
                                      <p:to>
                                        <p:strVal val="visible"/>
                                      </p:to>
                                    </p:set>
                                    <p:anim calcmode="lin" valueType="num">
                                      <p:cBhvr additive="base">
                                        <p:cTn id="19" dur="500" fill="hold"/>
                                        <p:tgtEl>
                                          <p:spTgt spid="50192"/>
                                        </p:tgtEl>
                                        <p:attrNameLst>
                                          <p:attrName>ppt_x</p:attrName>
                                        </p:attrNameLst>
                                      </p:cBhvr>
                                      <p:tavLst>
                                        <p:tav tm="0">
                                          <p:val>
                                            <p:strVal val="0-#ppt_w/2"/>
                                          </p:val>
                                        </p:tav>
                                        <p:tav tm="100000">
                                          <p:val>
                                            <p:strVal val="#ppt_x"/>
                                          </p:val>
                                        </p:tav>
                                      </p:tavLst>
                                    </p:anim>
                                    <p:anim calcmode="lin" valueType="num">
                                      <p:cBhvr additive="base">
                                        <p:cTn id="20" dur="500" fill="hold"/>
                                        <p:tgtEl>
                                          <p:spTgt spid="50192"/>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par>
                          <p:cTn id="28" fill="hold">
                            <p:stCondLst>
                              <p:cond delay="1000"/>
                            </p:stCondLst>
                            <p:childTnLst>
                              <p:par>
                                <p:cTn id="29" presetID="16" presetClass="entr" presetSubtype="42"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barn(outHorizontal)">
                                      <p:cBhvr>
                                        <p:cTn id="31" dur="500"/>
                                        <p:tgtEl>
                                          <p:spTgt spid="41"/>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childTnLst>
                          </p:cTn>
                        </p:par>
                        <p:par>
                          <p:cTn id="39" fill="hold">
                            <p:stCondLst>
                              <p:cond delay="2000"/>
                            </p:stCondLst>
                            <p:childTnLst>
                              <p:par>
                                <p:cTn id="40" presetID="16" presetClass="entr" presetSubtype="42" fill="hold"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arn(outHorizontal)">
                                      <p:cBhvr>
                                        <p:cTn id="42" dur="500"/>
                                        <p:tgtEl>
                                          <p:spTgt spid="44"/>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childTnLst>
                          </p:cTn>
                        </p:par>
                        <p:par>
                          <p:cTn id="50" fill="hold">
                            <p:stCondLst>
                              <p:cond delay="3000"/>
                            </p:stCondLst>
                            <p:childTnLst>
                              <p:par>
                                <p:cTn id="51" presetID="16" presetClass="entr" presetSubtype="42" fill="hold"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barn(outHorizontal)">
                                      <p:cBhvr>
                                        <p:cTn id="53" dur="500"/>
                                        <p:tgtEl>
                                          <p:spTgt spid="47"/>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fade">
                                      <p:cBhvr>
                                        <p:cTn id="60" dur="500"/>
                                        <p:tgtEl>
                                          <p:spTgt spid="48"/>
                                        </p:tgtEl>
                                      </p:cBhvr>
                                    </p:animEffect>
                                  </p:childTnLst>
                                </p:cTn>
                              </p:par>
                            </p:childTnLst>
                          </p:cTn>
                        </p:par>
                        <p:par>
                          <p:cTn id="61" fill="hold">
                            <p:stCondLst>
                              <p:cond delay="4000"/>
                            </p:stCondLst>
                            <p:childTnLst>
                              <p:par>
                                <p:cTn id="62" presetID="16" presetClass="entr" presetSubtype="42"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Effect transition="in" filter="barn(outHorizontal)">
                                      <p:cBhvr>
                                        <p:cTn id="6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2" grpId="0"/>
      <p:bldP spid="43" grpId="0"/>
      <p:bldP spid="45" grpId="0"/>
      <p:bldP spid="46" grpId="0"/>
      <p:bldP spid="48" grpId="0"/>
      <p:bldP spid="49" grpId="0"/>
      <p:bldP spid="50189" grpId="0" animBg="1"/>
      <p:bldP spid="50190" grpId="0" animBg="1"/>
      <p:bldP spid="50191" grpId="0" animBg="1"/>
      <p:bldP spid="5019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直接连接符 13"/>
          <p:cNvSpPr>
            <a:spLocks noChangeShapeType="1"/>
          </p:cNvSpPr>
          <p:nvPr/>
        </p:nvSpPr>
        <p:spPr bwMode="auto">
          <a:xfrm>
            <a:off x="3995647" y="2559806"/>
            <a:ext cx="1088501" cy="0"/>
          </a:xfrm>
          <a:prstGeom prst="line">
            <a:avLst/>
          </a:prstGeom>
          <a:noFill/>
          <a:ln w="9525">
            <a:solidFill>
              <a:schemeClr val="bg2"/>
            </a:solidFill>
            <a:bevel/>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55299" name="直接连接符 14"/>
          <p:cNvSpPr>
            <a:spLocks noChangeShapeType="1"/>
          </p:cNvSpPr>
          <p:nvPr/>
        </p:nvSpPr>
        <p:spPr bwMode="auto">
          <a:xfrm>
            <a:off x="3995647" y="3060008"/>
            <a:ext cx="1088501" cy="0"/>
          </a:xfrm>
          <a:prstGeom prst="line">
            <a:avLst/>
          </a:prstGeom>
          <a:noFill/>
          <a:ln w="9525">
            <a:solidFill>
              <a:schemeClr val="tx2"/>
            </a:solidFill>
            <a:bevel/>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55300" name="矩形 15"/>
          <p:cNvSpPr>
            <a:spLocks noChangeArrowheads="1"/>
          </p:cNvSpPr>
          <p:nvPr/>
        </p:nvSpPr>
        <p:spPr bwMode="auto">
          <a:xfrm>
            <a:off x="777927" y="1405607"/>
            <a:ext cx="2418890" cy="240396"/>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129" b="1">
                <a:solidFill>
                  <a:srgbClr val="808080"/>
                </a:solidFill>
                <a:latin typeface="Arial" charset="0"/>
                <a:ea typeface="微软雅黑" pitchFamily="34" charset="-122"/>
                <a:cs typeface="Arial" charset="0"/>
                <a:sym typeface="Arial" charset="0"/>
              </a:rPr>
              <a:t>单击此处添加标题内容</a:t>
            </a:r>
            <a:endParaRPr lang="zh-CN" altLang="en-US" sz="1129" b="1">
              <a:solidFill>
                <a:srgbClr val="808080"/>
              </a:solidFill>
              <a:latin typeface="Arial" charset="0"/>
              <a:ea typeface="微软雅黑" pitchFamily="34" charset="-122"/>
              <a:cs typeface="Arial" charset="0"/>
              <a:sym typeface="微软雅黑" pitchFamily="34" charset="-122"/>
            </a:endParaRPr>
          </a:p>
        </p:txBody>
      </p:sp>
      <p:sp>
        <p:nvSpPr>
          <p:cNvPr id="55301" name="TextBox 16"/>
          <p:cNvSpPr>
            <a:spLocks noChangeArrowheads="1"/>
          </p:cNvSpPr>
          <p:nvPr/>
        </p:nvSpPr>
        <p:spPr bwMode="auto">
          <a:xfrm>
            <a:off x="777928" y="1747537"/>
            <a:ext cx="2045604" cy="821709"/>
          </a:xfrm>
          <a:prstGeom prst="rect">
            <a:avLst/>
          </a:prstGeom>
          <a:noFill/>
          <a:ln w="9525">
            <a:noFill/>
            <a:miter lim="800000"/>
            <a:headEnd/>
            <a:tailEnd/>
          </a:ln>
        </p:spPr>
        <p:txBody>
          <a:bodyPr lIns="68271" tIns="34136" rIns="68271" bIns="34136">
            <a:spAutoFit/>
          </a:bodyPr>
          <a:lstStyle/>
          <a:p>
            <a:pPr defTabSz="682394" fontAlgn="base">
              <a:lnSpc>
                <a:spcPct val="130000"/>
              </a:lnSpc>
              <a:spcBef>
                <a:spcPts val="447"/>
              </a:spcBef>
              <a:spcAft>
                <a:spcPct val="0"/>
              </a:spcAft>
            </a:pPr>
            <a:r>
              <a:rPr lang="zh-CN" altLang="en-US" sz="941">
                <a:solidFill>
                  <a:srgbClr val="808080"/>
                </a:solidFill>
                <a:latin typeface="Arial" charset="0"/>
                <a:ea typeface="微软雅黑" pitchFamily="34" charset="-122"/>
              </a:rPr>
              <a:t>请在此处添加您需要的文字内容请在此处添加您需要的文字内容请在此处添加您需要的文字内容请在此处添加您需要的文字内容</a:t>
            </a:r>
          </a:p>
        </p:txBody>
      </p:sp>
      <p:grpSp>
        <p:nvGrpSpPr>
          <p:cNvPr id="55302" name="组合 17"/>
          <p:cNvGrpSpPr>
            <a:grpSpLocks/>
          </p:cNvGrpSpPr>
          <p:nvPr/>
        </p:nvGrpSpPr>
        <p:grpSpPr bwMode="auto">
          <a:xfrm>
            <a:off x="707749" y="1732605"/>
            <a:ext cx="3113201" cy="2154603"/>
            <a:chOff x="0" y="0"/>
            <a:chExt cx="2880320" cy="2019710"/>
          </a:xfrm>
        </p:grpSpPr>
        <p:grpSp>
          <p:nvGrpSpPr>
            <p:cNvPr id="58394" name="组合 18"/>
            <p:cNvGrpSpPr>
              <a:grpSpLocks/>
            </p:cNvGrpSpPr>
            <p:nvPr/>
          </p:nvGrpSpPr>
          <p:grpSpPr bwMode="auto">
            <a:xfrm>
              <a:off x="0" y="0"/>
              <a:ext cx="2880320" cy="775829"/>
              <a:chOff x="0" y="0"/>
              <a:chExt cx="2880320" cy="360040"/>
            </a:xfrm>
          </p:grpSpPr>
          <p:sp>
            <p:nvSpPr>
              <p:cNvPr id="58398" name="直接连接符 25"/>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58399" name="直接连接符 26"/>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nvGrpSpPr>
            <p:cNvPr id="58395" name="组合 22"/>
            <p:cNvGrpSpPr>
              <a:grpSpLocks/>
            </p:cNvGrpSpPr>
            <p:nvPr/>
          </p:nvGrpSpPr>
          <p:grpSpPr bwMode="auto">
            <a:xfrm flipV="1">
              <a:off x="0" y="1243881"/>
              <a:ext cx="2880320" cy="775829"/>
              <a:chOff x="0" y="0"/>
              <a:chExt cx="2880320" cy="360040"/>
            </a:xfrm>
          </p:grpSpPr>
          <p:sp>
            <p:nvSpPr>
              <p:cNvPr id="58396" name="直接连接符 23"/>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58397" name="直接连接符 24"/>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sp>
        <p:nvSpPr>
          <p:cNvPr id="55303" name="矩形 27"/>
          <p:cNvSpPr>
            <a:spLocks noChangeArrowheads="1"/>
          </p:cNvSpPr>
          <p:nvPr/>
        </p:nvSpPr>
        <p:spPr bwMode="auto">
          <a:xfrm>
            <a:off x="785393" y="3905126"/>
            <a:ext cx="2420383" cy="240396"/>
          </a:xfrm>
          <a:prstGeom prst="rect">
            <a:avLst/>
          </a:prstGeom>
          <a:noFill/>
          <a:ln w="9525">
            <a:noFill/>
            <a:miter lim="800000"/>
            <a:headEnd/>
            <a:tailEnd/>
          </a:ln>
        </p:spPr>
        <p:txBody>
          <a:bodyPr lIns="68271" tIns="34136" rIns="68271" bIns="34136">
            <a:spAutoFit/>
          </a:bodyPr>
          <a:lstStyle/>
          <a:p>
            <a:pPr defTabSz="682394" fontAlgn="base">
              <a:spcBef>
                <a:spcPct val="0"/>
              </a:spcBef>
              <a:spcAft>
                <a:spcPct val="0"/>
              </a:spcAft>
            </a:pPr>
            <a:r>
              <a:rPr lang="zh-CN" altLang="en-US" sz="1129" b="1">
                <a:solidFill>
                  <a:srgbClr val="808080"/>
                </a:solidFill>
                <a:latin typeface="Arial" charset="0"/>
                <a:ea typeface="微软雅黑" pitchFamily="34" charset="-122"/>
                <a:sym typeface="Arial" charset="0"/>
              </a:rPr>
              <a:t>单击此处添加标题内容</a:t>
            </a:r>
          </a:p>
        </p:txBody>
      </p:sp>
      <p:sp>
        <p:nvSpPr>
          <p:cNvPr id="55304" name="TextBox 28"/>
          <p:cNvSpPr>
            <a:spLocks noChangeArrowheads="1"/>
          </p:cNvSpPr>
          <p:nvPr/>
        </p:nvSpPr>
        <p:spPr bwMode="auto">
          <a:xfrm>
            <a:off x="785393" y="3021187"/>
            <a:ext cx="2045604" cy="821709"/>
          </a:xfrm>
          <a:prstGeom prst="rect">
            <a:avLst/>
          </a:prstGeom>
          <a:noFill/>
          <a:ln w="9525">
            <a:noFill/>
            <a:miter lim="800000"/>
            <a:headEnd/>
            <a:tailEnd/>
          </a:ln>
        </p:spPr>
        <p:txBody>
          <a:bodyPr lIns="68271" tIns="34136" rIns="68271" bIns="34136">
            <a:spAutoFit/>
          </a:bodyPr>
          <a:lstStyle/>
          <a:p>
            <a:pPr defTabSz="682394" fontAlgn="base">
              <a:lnSpc>
                <a:spcPct val="130000"/>
              </a:lnSpc>
              <a:spcBef>
                <a:spcPts val="447"/>
              </a:spcBef>
              <a:spcAft>
                <a:spcPct val="0"/>
              </a:spcAft>
            </a:pPr>
            <a:r>
              <a:rPr lang="zh-CN" altLang="en-US" sz="941">
                <a:solidFill>
                  <a:srgbClr val="808080"/>
                </a:solidFill>
                <a:latin typeface="微软雅黑" pitchFamily="34" charset="-122"/>
                <a:ea typeface="微软雅黑" pitchFamily="34" charset="-122"/>
              </a:rPr>
              <a:t>请在此处添加您需要的文字内容请在此处添加您需要的文字内容请在此处添加您需要的文字内容请在此处添加您需要的文字内容</a:t>
            </a:r>
          </a:p>
        </p:txBody>
      </p:sp>
      <p:grpSp>
        <p:nvGrpSpPr>
          <p:cNvPr id="55305" name="组合 29"/>
          <p:cNvGrpSpPr>
            <a:grpSpLocks/>
          </p:cNvGrpSpPr>
          <p:nvPr/>
        </p:nvGrpSpPr>
        <p:grpSpPr bwMode="auto">
          <a:xfrm flipH="1">
            <a:off x="5220024" y="1732605"/>
            <a:ext cx="3110215" cy="2154603"/>
            <a:chOff x="0" y="0"/>
            <a:chExt cx="2880320" cy="2019710"/>
          </a:xfrm>
        </p:grpSpPr>
        <p:grpSp>
          <p:nvGrpSpPr>
            <p:cNvPr id="58388" name="组合 30"/>
            <p:cNvGrpSpPr>
              <a:grpSpLocks/>
            </p:cNvGrpSpPr>
            <p:nvPr/>
          </p:nvGrpSpPr>
          <p:grpSpPr bwMode="auto">
            <a:xfrm>
              <a:off x="0" y="0"/>
              <a:ext cx="2880320" cy="775829"/>
              <a:chOff x="0" y="0"/>
              <a:chExt cx="2880320" cy="360040"/>
            </a:xfrm>
          </p:grpSpPr>
          <p:sp>
            <p:nvSpPr>
              <p:cNvPr id="58392" name="直接连接符 34"/>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58393" name="直接连接符 35"/>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nvGrpSpPr>
            <p:cNvPr id="58389" name="组合 31"/>
            <p:cNvGrpSpPr>
              <a:grpSpLocks/>
            </p:cNvGrpSpPr>
            <p:nvPr/>
          </p:nvGrpSpPr>
          <p:grpSpPr bwMode="auto">
            <a:xfrm flipV="1">
              <a:off x="0" y="1243881"/>
              <a:ext cx="2880320" cy="775829"/>
              <a:chOff x="0" y="0"/>
              <a:chExt cx="2880320" cy="360040"/>
            </a:xfrm>
          </p:grpSpPr>
          <p:sp>
            <p:nvSpPr>
              <p:cNvPr id="58390" name="直接连接符 32"/>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58391" name="直接连接符 33"/>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grpSp>
      <p:sp>
        <p:nvSpPr>
          <p:cNvPr id="55306" name="矩形 36"/>
          <p:cNvSpPr>
            <a:spLocks noChangeArrowheads="1"/>
          </p:cNvSpPr>
          <p:nvPr/>
        </p:nvSpPr>
        <p:spPr bwMode="auto">
          <a:xfrm>
            <a:off x="5920307" y="1408593"/>
            <a:ext cx="2418890" cy="416470"/>
          </a:xfrm>
          <a:prstGeom prst="rect">
            <a:avLst/>
          </a:prstGeom>
          <a:noFill/>
          <a:ln w="9525">
            <a:noFill/>
            <a:miter lim="800000"/>
            <a:headEnd/>
            <a:tailEnd/>
          </a:ln>
        </p:spPr>
        <p:txBody>
          <a:bodyPr lIns="68271" tIns="34136" rIns="68271" bIns="34136">
            <a:spAutoFit/>
          </a:bodyPr>
          <a:lstStyle/>
          <a:p>
            <a:pPr algn="r" defTabSz="682394" fontAlgn="base">
              <a:spcBef>
                <a:spcPct val="0"/>
              </a:spcBef>
              <a:spcAft>
                <a:spcPct val="0"/>
              </a:spcAft>
            </a:pPr>
            <a:r>
              <a:rPr lang="zh-CN" altLang="en-US" sz="1129" b="1">
                <a:solidFill>
                  <a:srgbClr val="808080"/>
                </a:solidFill>
                <a:latin typeface="Arial" charset="0"/>
                <a:ea typeface="微软雅黑" pitchFamily="34" charset="-122"/>
                <a:sym typeface="Arial" charset="0"/>
              </a:rPr>
              <a:t>单击此处添加标题内容</a:t>
            </a:r>
            <a:endParaRPr lang="zh-CN" altLang="en-US" sz="1129" b="1">
              <a:solidFill>
                <a:srgbClr val="808080"/>
              </a:solidFill>
              <a:latin typeface="Arial" charset="0"/>
              <a:ea typeface="微软雅黑" pitchFamily="34" charset="-122"/>
              <a:sym typeface="微软雅黑" pitchFamily="34" charset="-122"/>
            </a:endParaRPr>
          </a:p>
          <a:p>
            <a:pPr algn="r" defTabSz="682394" fontAlgn="base">
              <a:spcBef>
                <a:spcPct val="0"/>
              </a:spcBef>
              <a:spcAft>
                <a:spcPct val="0"/>
              </a:spcAft>
            </a:pPr>
            <a:endParaRPr lang="en-US" altLang="zh-CN" sz="1129" b="1">
              <a:solidFill>
                <a:srgbClr val="808080"/>
              </a:solidFill>
              <a:latin typeface="Arial" charset="0"/>
              <a:ea typeface="微软雅黑" pitchFamily="34" charset="-122"/>
              <a:cs typeface="Arial" charset="0"/>
              <a:sym typeface="微软雅黑" pitchFamily="34" charset="-122"/>
            </a:endParaRPr>
          </a:p>
        </p:txBody>
      </p:sp>
      <p:sp>
        <p:nvSpPr>
          <p:cNvPr id="55307" name="TextBox 37"/>
          <p:cNvSpPr>
            <a:spLocks noChangeArrowheads="1"/>
          </p:cNvSpPr>
          <p:nvPr/>
        </p:nvSpPr>
        <p:spPr bwMode="auto">
          <a:xfrm>
            <a:off x="6293593" y="1752016"/>
            <a:ext cx="2045604" cy="1061198"/>
          </a:xfrm>
          <a:prstGeom prst="rect">
            <a:avLst/>
          </a:prstGeom>
          <a:noFill/>
          <a:ln w="9525">
            <a:noFill/>
            <a:miter lim="800000"/>
            <a:headEnd/>
            <a:tailEnd/>
          </a:ln>
        </p:spPr>
        <p:txBody>
          <a:bodyPr lIns="68271" tIns="34136" rIns="68271" bIns="34136">
            <a:spAutoFit/>
          </a:bodyPr>
          <a:lstStyle/>
          <a:p>
            <a:pPr algn="r" defTabSz="682394" fontAlgn="base">
              <a:lnSpc>
                <a:spcPct val="130000"/>
              </a:lnSpc>
              <a:spcBef>
                <a:spcPts val="447"/>
              </a:spcBef>
              <a:spcAft>
                <a:spcPct val="0"/>
              </a:spcAft>
            </a:pPr>
            <a:r>
              <a:rPr lang="zh-CN" altLang="en-US" sz="941">
                <a:solidFill>
                  <a:srgbClr val="808080"/>
                </a:solidFill>
                <a:latin typeface="微软雅黑" pitchFamily="34" charset="-122"/>
                <a:ea typeface="微软雅黑" pitchFamily="34" charset="-122"/>
              </a:rPr>
              <a:t>请在此处添加您需要的文字内容请在此处添加您需要的文字内容请在此处添加您需要的文字内容请在此处添加您需要的文字内容</a:t>
            </a:r>
          </a:p>
          <a:p>
            <a:pPr algn="r" defTabSz="682394" fontAlgn="base">
              <a:lnSpc>
                <a:spcPct val="130000"/>
              </a:lnSpc>
              <a:spcBef>
                <a:spcPts val="447"/>
              </a:spcBef>
              <a:spcAft>
                <a:spcPct val="0"/>
              </a:spcAft>
            </a:pPr>
            <a:r>
              <a:rPr lang="en-US" altLang="zh-CN" sz="941">
                <a:solidFill>
                  <a:srgbClr val="7F7F7F"/>
                </a:solidFill>
                <a:latin typeface="微软雅黑" pitchFamily="34" charset="-122"/>
                <a:ea typeface="微软雅黑" pitchFamily="34" charset="-122"/>
                <a:cs typeface="Arial" charset="0"/>
                <a:sym typeface="Arial" charset="0"/>
              </a:rPr>
              <a:t>.</a:t>
            </a:r>
            <a:endParaRPr lang="zh-CN" altLang="en-US" sz="941">
              <a:solidFill>
                <a:srgbClr val="7F7F7F"/>
              </a:solidFill>
              <a:latin typeface="微软雅黑" pitchFamily="34" charset="-122"/>
              <a:ea typeface="微软雅黑" pitchFamily="34" charset="-122"/>
              <a:cs typeface="Arial" charset="0"/>
              <a:sym typeface="Arial" charset="0"/>
            </a:endParaRPr>
          </a:p>
        </p:txBody>
      </p:sp>
      <p:sp>
        <p:nvSpPr>
          <p:cNvPr id="55308" name="矩形 38"/>
          <p:cNvSpPr>
            <a:spLocks noChangeArrowheads="1"/>
          </p:cNvSpPr>
          <p:nvPr/>
        </p:nvSpPr>
        <p:spPr bwMode="auto">
          <a:xfrm>
            <a:off x="5920307" y="3908112"/>
            <a:ext cx="2418890" cy="416470"/>
          </a:xfrm>
          <a:prstGeom prst="rect">
            <a:avLst/>
          </a:prstGeom>
          <a:noFill/>
          <a:ln w="9525">
            <a:noFill/>
            <a:miter lim="800000"/>
            <a:headEnd/>
            <a:tailEnd/>
          </a:ln>
        </p:spPr>
        <p:txBody>
          <a:bodyPr lIns="68271" tIns="34136" rIns="68271" bIns="34136">
            <a:spAutoFit/>
          </a:bodyPr>
          <a:lstStyle/>
          <a:p>
            <a:pPr algn="r" defTabSz="682394" fontAlgn="base">
              <a:spcBef>
                <a:spcPct val="0"/>
              </a:spcBef>
              <a:spcAft>
                <a:spcPct val="0"/>
              </a:spcAft>
            </a:pPr>
            <a:r>
              <a:rPr lang="zh-CN" altLang="en-US" sz="1129" b="1">
                <a:solidFill>
                  <a:srgbClr val="808080"/>
                </a:solidFill>
                <a:latin typeface="Arial" charset="0"/>
                <a:ea typeface="微软雅黑" pitchFamily="34" charset="-122"/>
                <a:sym typeface="Arial" charset="0"/>
              </a:rPr>
              <a:t>单击此处添加标题内容</a:t>
            </a:r>
            <a:endParaRPr lang="zh-CN" altLang="en-US" sz="1129" b="1">
              <a:solidFill>
                <a:srgbClr val="808080"/>
              </a:solidFill>
              <a:latin typeface="Arial" charset="0"/>
              <a:ea typeface="微软雅黑" pitchFamily="34" charset="-122"/>
              <a:sym typeface="微软雅黑" pitchFamily="34" charset="-122"/>
            </a:endParaRPr>
          </a:p>
          <a:p>
            <a:pPr algn="r" defTabSz="682394" fontAlgn="base">
              <a:spcBef>
                <a:spcPct val="0"/>
              </a:spcBef>
              <a:spcAft>
                <a:spcPct val="0"/>
              </a:spcAft>
            </a:pPr>
            <a:endParaRPr lang="en-US" altLang="zh-CN" sz="1129" b="1">
              <a:solidFill>
                <a:srgbClr val="808080"/>
              </a:solidFill>
              <a:latin typeface="Arial" charset="0"/>
              <a:ea typeface="微软雅黑" pitchFamily="34" charset="-122"/>
              <a:cs typeface="Arial" charset="0"/>
              <a:sym typeface="微软雅黑" pitchFamily="34" charset="-122"/>
            </a:endParaRPr>
          </a:p>
        </p:txBody>
      </p:sp>
      <p:sp>
        <p:nvSpPr>
          <p:cNvPr id="55309" name="TextBox 39"/>
          <p:cNvSpPr>
            <a:spLocks noChangeArrowheads="1"/>
          </p:cNvSpPr>
          <p:nvPr/>
        </p:nvSpPr>
        <p:spPr bwMode="auto">
          <a:xfrm>
            <a:off x="6293593" y="3024173"/>
            <a:ext cx="2045604" cy="821709"/>
          </a:xfrm>
          <a:prstGeom prst="rect">
            <a:avLst/>
          </a:prstGeom>
          <a:noFill/>
          <a:ln w="9525">
            <a:noFill/>
            <a:miter lim="800000"/>
            <a:headEnd/>
            <a:tailEnd/>
          </a:ln>
        </p:spPr>
        <p:txBody>
          <a:bodyPr lIns="68271" tIns="34136" rIns="68271" bIns="34136">
            <a:spAutoFit/>
          </a:bodyPr>
          <a:lstStyle/>
          <a:p>
            <a:pPr algn="r" defTabSz="682394" fontAlgn="base">
              <a:lnSpc>
                <a:spcPct val="130000"/>
              </a:lnSpc>
              <a:spcBef>
                <a:spcPts val="447"/>
              </a:spcBef>
              <a:spcAft>
                <a:spcPct val="0"/>
              </a:spcAft>
            </a:pPr>
            <a:r>
              <a:rPr lang="zh-CN" altLang="en-US" sz="941">
                <a:solidFill>
                  <a:srgbClr val="808080"/>
                </a:solidFill>
                <a:latin typeface="Arial" charset="0"/>
                <a:ea typeface="宋体" charset="-122"/>
              </a:rPr>
              <a:t>请在此处添加您需要的文字内容请在此处添加您需要的文字内容请在此处添加您需要的文字内容请在此处添加您需要的文字内容</a:t>
            </a:r>
          </a:p>
        </p:txBody>
      </p:sp>
      <p:sp>
        <p:nvSpPr>
          <p:cNvPr id="55310" name="矩形 40"/>
          <p:cNvSpPr>
            <a:spLocks noChangeArrowheads="1"/>
          </p:cNvSpPr>
          <p:nvPr/>
        </p:nvSpPr>
        <p:spPr bwMode="auto">
          <a:xfrm>
            <a:off x="3936524" y="2610573"/>
            <a:ext cx="1202269" cy="387359"/>
          </a:xfrm>
          <a:prstGeom prst="rect">
            <a:avLst/>
          </a:prstGeom>
          <a:noFill/>
          <a:ln w="9525">
            <a:noFill/>
            <a:miter lim="800000"/>
            <a:headEnd/>
            <a:tailEnd/>
          </a:ln>
        </p:spPr>
        <p:txBody>
          <a:bodyPr wrap="none" lIns="68271" tIns="34136" rIns="68271" bIns="34136">
            <a:spAutoFit/>
          </a:bodyPr>
          <a:lstStyle/>
          <a:p>
            <a:pPr algn="ctr" defTabSz="682394" fontAlgn="base">
              <a:spcBef>
                <a:spcPct val="0"/>
              </a:spcBef>
              <a:spcAft>
                <a:spcPct val="0"/>
              </a:spcAft>
            </a:pPr>
            <a:r>
              <a:rPr lang="zh-CN" altLang="en-US" sz="2069" b="1">
                <a:solidFill>
                  <a:srgbClr val="808080"/>
                </a:solidFill>
                <a:latin typeface="Arial" charset="0"/>
                <a:ea typeface="微软雅黑" pitchFamily="34" charset="-122"/>
                <a:cs typeface="Arial" charset="0"/>
                <a:sym typeface="Arial" charset="0"/>
              </a:rPr>
              <a:t>添加标题</a:t>
            </a:r>
          </a:p>
        </p:txBody>
      </p:sp>
      <p:grpSp>
        <p:nvGrpSpPr>
          <p:cNvPr id="55328" name="Group 32"/>
          <p:cNvGrpSpPr>
            <a:grpSpLocks/>
          </p:cNvGrpSpPr>
          <p:nvPr/>
        </p:nvGrpSpPr>
        <p:grpSpPr bwMode="auto">
          <a:xfrm>
            <a:off x="3691046" y="1826673"/>
            <a:ext cx="1626032" cy="542011"/>
            <a:chOff x="2472" y="1202"/>
            <a:chExt cx="1089" cy="363"/>
          </a:xfrm>
        </p:grpSpPr>
        <p:sp>
          <p:nvSpPr>
            <p:cNvPr id="58386" name="AutoShape 35"/>
            <p:cNvSpPr>
              <a:spLocks noChangeArrowheads="1"/>
            </p:cNvSpPr>
            <p:nvPr/>
          </p:nvSpPr>
          <p:spPr bwMode="auto">
            <a:xfrm>
              <a:off x="2472" y="1202"/>
              <a:ext cx="1089" cy="363"/>
            </a:xfrm>
            <a:custGeom>
              <a:avLst/>
              <a:gdLst>
                <a:gd name="T0" fmla="*/ 307741 w 21600"/>
                <a:gd name="T1" fmla="*/ 2171 h 21600"/>
                <a:gd name="T2" fmla="*/ 175852 w 21600"/>
                <a:gd name="T3" fmla="*/ 4342 h 21600"/>
                <a:gd name="T4" fmla="*/ 43963 w 21600"/>
                <a:gd name="T5" fmla="*/ 2171 h 21600"/>
                <a:gd name="T6" fmla="*/ 175852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bg2"/>
            </a:solidFill>
            <a:ln w="9525">
              <a:noFill/>
              <a:miter lim="800000"/>
              <a:headEnd/>
              <a:tailEnd/>
            </a:ln>
          </p:spPr>
          <p:txBody>
            <a:bodyPr wrap="none"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58387" name="Rectangle 37"/>
            <p:cNvSpPr>
              <a:spLocks noChangeArrowheads="1"/>
            </p:cNvSpPr>
            <p:nvPr/>
          </p:nvSpPr>
          <p:spPr bwMode="auto">
            <a:xfrm>
              <a:off x="2823" y="1280"/>
              <a:ext cx="431" cy="246"/>
            </a:xfrm>
            <a:prstGeom prst="rect">
              <a:avLst/>
            </a:prstGeom>
            <a:noFill/>
            <a:ln w="9525">
              <a:noFill/>
              <a:miter lim="800000"/>
              <a:headEnd/>
              <a:tailEnd/>
            </a:ln>
          </p:spPr>
          <p:txBody>
            <a:bodyPr wrap="none">
              <a:spAutoFit/>
            </a:bodyPr>
            <a:lstStyle/>
            <a:p>
              <a:pPr defTabSz="860085" fontAlgn="base">
                <a:spcBef>
                  <a:spcPct val="0"/>
                </a:spcBef>
                <a:spcAft>
                  <a:spcPct val="0"/>
                </a:spcAft>
              </a:pPr>
              <a:r>
                <a:rPr lang="zh-CN" altLang="en-US" sz="1787" b="1">
                  <a:solidFill>
                    <a:srgbClr val="FFFFFF"/>
                  </a:solidFill>
                  <a:latin typeface="Arial" charset="0"/>
                  <a:ea typeface="微软雅黑" pitchFamily="34" charset="-122"/>
                  <a:sym typeface="Arial" charset="0"/>
                </a:rPr>
                <a:t>标题</a:t>
              </a:r>
            </a:p>
          </p:txBody>
        </p:sp>
      </p:grpSp>
      <p:grpSp>
        <p:nvGrpSpPr>
          <p:cNvPr id="55329" name="Group 33"/>
          <p:cNvGrpSpPr>
            <a:grpSpLocks/>
          </p:cNvGrpSpPr>
          <p:nvPr/>
        </p:nvGrpSpPr>
        <p:grpSpPr bwMode="auto">
          <a:xfrm>
            <a:off x="3691046" y="3249637"/>
            <a:ext cx="1626032" cy="542010"/>
            <a:chOff x="2472" y="2155"/>
            <a:chExt cx="1089" cy="363"/>
          </a:xfrm>
        </p:grpSpPr>
        <p:sp>
          <p:nvSpPr>
            <p:cNvPr id="58384" name="AutoShape 36"/>
            <p:cNvSpPr>
              <a:spLocks noChangeArrowheads="1"/>
            </p:cNvSpPr>
            <p:nvPr/>
          </p:nvSpPr>
          <p:spPr bwMode="auto">
            <a:xfrm flipV="1">
              <a:off x="2472" y="2155"/>
              <a:ext cx="1089" cy="363"/>
            </a:xfrm>
            <a:custGeom>
              <a:avLst/>
              <a:gdLst>
                <a:gd name="T0" fmla="*/ 307741 w 21600"/>
                <a:gd name="T1" fmla="*/ 2171 h 21600"/>
                <a:gd name="T2" fmla="*/ 175852 w 21600"/>
                <a:gd name="T3" fmla="*/ 4342 h 21600"/>
                <a:gd name="T4" fmla="*/ 43963 w 21600"/>
                <a:gd name="T5" fmla="*/ 2171 h 21600"/>
                <a:gd name="T6" fmla="*/ 175852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tx2"/>
            </a:solidFill>
            <a:ln w="9525">
              <a:noFill/>
              <a:miter lim="800000"/>
              <a:headEnd/>
              <a:tailEnd/>
            </a:ln>
          </p:spPr>
          <p:txBody>
            <a:bodyPr rot="10800000" wrap="none"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58385" name="Rectangle 38"/>
            <p:cNvSpPr>
              <a:spLocks noChangeArrowheads="1"/>
            </p:cNvSpPr>
            <p:nvPr/>
          </p:nvSpPr>
          <p:spPr bwMode="auto">
            <a:xfrm>
              <a:off x="2823" y="2232"/>
              <a:ext cx="431" cy="246"/>
            </a:xfrm>
            <a:prstGeom prst="rect">
              <a:avLst/>
            </a:prstGeom>
            <a:noFill/>
            <a:ln w="9525">
              <a:noFill/>
              <a:miter lim="800000"/>
              <a:headEnd/>
              <a:tailEnd/>
            </a:ln>
          </p:spPr>
          <p:txBody>
            <a:bodyPr wrap="none">
              <a:spAutoFit/>
            </a:bodyPr>
            <a:lstStyle/>
            <a:p>
              <a:pPr defTabSz="860085" fontAlgn="base">
                <a:spcBef>
                  <a:spcPct val="0"/>
                </a:spcBef>
                <a:spcAft>
                  <a:spcPct val="0"/>
                </a:spcAft>
              </a:pPr>
              <a:r>
                <a:rPr lang="zh-CN" altLang="en-US" sz="1787" b="1">
                  <a:solidFill>
                    <a:srgbClr val="FFFFFF"/>
                  </a:solidFill>
                  <a:latin typeface="Arial" charset="0"/>
                  <a:ea typeface="微软雅黑" pitchFamily="34" charset="-122"/>
                  <a:sym typeface="Arial" charset="0"/>
                </a:rPr>
                <a:t>标题</a:t>
              </a:r>
            </a:p>
          </p:txBody>
        </p:sp>
      </p:grpSp>
    </p:spTree>
    <p:extLst>
      <p:ext uri="{BB962C8B-B14F-4D97-AF65-F5344CB8AC3E}">
        <p14:creationId xmlns:p14="http://schemas.microsoft.com/office/powerpoint/2010/main" val="3488856900"/>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5310"/>
                                        </p:tgtEl>
                                        <p:attrNameLst>
                                          <p:attrName>style.visibility</p:attrName>
                                        </p:attrNameLst>
                                      </p:cBhvr>
                                      <p:to>
                                        <p:strVal val="visible"/>
                                      </p:to>
                                    </p:set>
                                    <p:anim calcmode="lin" valueType="num">
                                      <p:cBhvr>
                                        <p:cTn id="7" dur="500" fill="hold"/>
                                        <p:tgtEl>
                                          <p:spTgt spid="55310"/>
                                        </p:tgtEl>
                                        <p:attrNameLst>
                                          <p:attrName>ppt_w</p:attrName>
                                        </p:attrNameLst>
                                      </p:cBhvr>
                                      <p:tavLst>
                                        <p:tav tm="0">
                                          <p:val>
                                            <p:fltVal val="0"/>
                                          </p:val>
                                        </p:tav>
                                        <p:tav tm="100000">
                                          <p:val>
                                            <p:strVal val="#ppt_w"/>
                                          </p:val>
                                        </p:tav>
                                      </p:tavLst>
                                    </p:anim>
                                    <p:anim calcmode="lin" valueType="num">
                                      <p:cBhvr>
                                        <p:cTn id="8" dur="500" fill="hold"/>
                                        <p:tgtEl>
                                          <p:spTgt spid="55310"/>
                                        </p:tgtEl>
                                        <p:attrNameLst>
                                          <p:attrName>ppt_h</p:attrName>
                                        </p:attrNameLst>
                                      </p:cBhvr>
                                      <p:tavLst>
                                        <p:tav tm="0">
                                          <p:val>
                                            <p:fltVal val="0"/>
                                          </p:val>
                                        </p:tav>
                                        <p:tav tm="100000">
                                          <p:val>
                                            <p:strVal val="#ppt_h"/>
                                          </p:val>
                                        </p:tav>
                                      </p:tavLst>
                                    </p:anim>
                                    <p:animEffect transition="in" filter="fade">
                                      <p:cBhvr>
                                        <p:cTn id="9" dur="500"/>
                                        <p:tgtEl>
                                          <p:spTgt spid="55310"/>
                                        </p:tgtEl>
                                      </p:cBhvr>
                                    </p:animEffect>
                                  </p:childTnLst>
                                </p:cTn>
                              </p:par>
                            </p:childTnLst>
                          </p:cTn>
                        </p:par>
                        <p:par>
                          <p:cTn id="10" fill="hold">
                            <p:stCondLst>
                              <p:cond delay="500"/>
                            </p:stCondLst>
                            <p:childTnLst>
                              <p:par>
                                <p:cTn id="11" presetID="17" presetClass="entr" presetSubtype="10" fill="hold" grpId="0" nodeType="afterEffect">
                                  <p:stCondLst>
                                    <p:cond delay="0"/>
                                  </p:stCondLst>
                                  <p:childTnLst>
                                    <p:set>
                                      <p:cBhvr>
                                        <p:cTn id="12" dur="1" fill="hold">
                                          <p:stCondLst>
                                            <p:cond delay="0"/>
                                          </p:stCondLst>
                                        </p:cTn>
                                        <p:tgtEl>
                                          <p:spTgt spid="55298"/>
                                        </p:tgtEl>
                                        <p:attrNameLst>
                                          <p:attrName>style.visibility</p:attrName>
                                        </p:attrNameLst>
                                      </p:cBhvr>
                                      <p:to>
                                        <p:strVal val="visible"/>
                                      </p:to>
                                    </p:set>
                                    <p:anim calcmode="lin" valueType="num">
                                      <p:cBhvr>
                                        <p:cTn id="13" dur="500" fill="hold"/>
                                        <p:tgtEl>
                                          <p:spTgt spid="55298"/>
                                        </p:tgtEl>
                                        <p:attrNameLst>
                                          <p:attrName>ppt_w</p:attrName>
                                        </p:attrNameLst>
                                      </p:cBhvr>
                                      <p:tavLst>
                                        <p:tav tm="0">
                                          <p:val>
                                            <p:fltVal val="0"/>
                                          </p:val>
                                        </p:tav>
                                        <p:tav tm="100000">
                                          <p:val>
                                            <p:strVal val="#ppt_w"/>
                                          </p:val>
                                        </p:tav>
                                      </p:tavLst>
                                    </p:anim>
                                    <p:anim calcmode="lin" valueType="num">
                                      <p:cBhvr>
                                        <p:cTn id="14" dur="500" fill="hold"/>
                                        <p:tgtEl>
                                          <p:spTgt spid="55298"/>
                                        </p:tgtEl>
                                        <p:attrNameLst>
                                          <p:attrName>ppt_h</p:attrName>
                                        </p:attrNameLst>
                                      </p:cBhvr>
                                      <p:tavLst>
                                        <p:tav tm="0">
                                          <p:val>
                                            <p:strVal val="#ppt_h"/>
                                          </p:val>
                                        </p:tav>
                                        <p:tav tm="100000">
                                          <p:val>
                                            <p:strVal val="#ppt_h"/>
                                          </p:val>
                                        </p:tav>
                                      </p:tavLst>
                                    </p:anim>
                                  </p:childTnLst>
                                </p:cTn>
                              </p:par>
                              <p:par>
                                <p:cTn id="15" presetID="17" presetClass="entr" presetSubtype="10" fill="hold" grpId="0" nodeType="withEffect">
                                  <p:stCondLst>
                                    <p:cond delay="0"/>
                                  </p:stCondLst>
                                  <p:childTnLst>
                                    <p:set>
                                      <p:cBhvr>
                                        <p:cTn id="16" dur="1" fill="hold">
                                          <p:stCondLst>
                                            <p:cond delay="0"/>
                                          </p:stCondLst>
                                        </p:cTn>
                                        <p:tgtEl>
                                          <p:spTgt spid="55299"/>
                                        </p:tgtEl>
                                        <p:attrNameLst>
                                          <p:attrName>style.visibility</p:attrName>
                                        </p:attrNameLst>
                                      </p:cBhvr>
                                      <p:to>
                                        <p:strVal val="visible"/>
                                      </p:to>
                                    </p:set>
                                    <p:anim calcmode="lin" valueType="num">
                                      <p:cBhvr>
                                        <p:cTn id="17" dur="500" fill="hold"/>
                                        <p:tgtEl>
                                          <p:spTgt spid="55299"/>
                                        </p:tgtEl>
                                        <p:attrNameLst>
                                          <p:attrName>ppt_w</p:attrName>
                                        </p:attrNameLst>
                                      </p:cBhvr>
                                      <p:tavLst>
                                        <p:tav tm="0">
                                          <p:val>
                                            <p:fltVal val="0"/>
                                          </p:val>
                                        </p:tav>
                                        <p:tav tm="100000">
                                          <p:val>
                                            <p:strVal val="#ppt_w"/>
                                          </p:val>
                                        </p:tav>
                                      </p:tavLst>
                                    </p:anim>
                                    <p:anim calcmode="lin" valueType="num">
                                      <p:cBhvr>
                                        <p:cTn id="18" dur="500" fill="hold"/>
                                        <p:tgtEl>
                                          <p:spTgt spid="55299"/>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nodeType="afterEffect">
                                  <p:stCondLst>
                                    <p:cond delay="0"/>
                                  </p:stCondLst>
                                  <p:childTnLst>
                                    <p:set>
                                      <p:cBhvr>
                                        <p:cTn id="21" dur="1" fill="hold">
                                          <p:stCondLst>
                                            <p:cond delay="0"/>
                                          </p:stCondLst>
                                        </p:cTn>
                                        <p:tgtEl>
                                          <p:spTgt spid="55328"/>
                                        </p:tgtEl>
                                        <p:attrNameLst>
                                          <p:attrName>style.visibility</p:attrName>
                                        </p:attrNameLst>
                                      </p:cBhvr>
                                      <p:to>
                                        <p:strVal val="visible"/>
                                      </p:to>
                                    </p:set>
                                    <p:animEffect transition="in" filter="fade">
                                      <p:cBhvr>
                                        <p:cTn id="22" dur="1000"/>
                                        <p:tgtEl>
                                          <p:spTgt spid="55328"/>
                                        </p:tgtEl>
                                      </p:cBhvr>
                                    </p:animEffect>
                                    <p:anim calcmode="lin" valueType="num">
                                      <p:cBhvr>
                                        <p:cTn id="23" dur="1000" fill="hold"/>
                                        <p:tgtEl>
                                          <p:spTgt spid="55328"/>
                                        </p:tgtEl>
                                        <p:attrNameLst>
                                          <p:attrName>ppt_x</p:attrName>
                                        </p:attrNameLst>
                                      </p:cBhvr>
                                      <p:tavLst>
                                        <p:tav tm="0">
                                          <p:val>
                                            <p:strVal val="#ppt_x"/>
                                          </p:val>
                                        </p:tav>
                                        <p:tav tm="100000">
                                          <p:val>
                                            <p:strVal val="#ppt_x"/>
                                          </p:val>
                                        </p:tav>
                                      </p:tavLst>
                                    </p:anim>
                                    <p:anim calcmode="lin" valueType="num">
                                      <p:cBhvr>
                                        <p:cTn id="24" dur="1000" fill="hold"/>
                                        <p:tgtEl>
                                          <p:spTgt spid="5532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329"/>
                                        </p:tgtEl>
                                        <p:attrNameLst>
                                          <p:attrName>style.visibility</p:attrName>
                                        </p:attrNameLst>
                                      </p:cBhvr>
                                      <p:to>
                                        <p:strVal val="visible"/>
                                      </p:to>
                                    </p:set>
                                    <p:animEffect transition="in" filter="fade">
                                      <p:cBhvr>
                                        <p:cTn id="27" dur="1000"/>
                                        <p:tgtEl>
                                          <p:spTgt spid="55329"/>
                                        </p:tgtEl>
                                      </p:cBhvr>
                                    </p:animEffect>
                                    <p:anim calcmode="lin" valueType="num">
                                      <p:cBhvr>
                                        <p:cTn id="28" dur="1000" fill="hold"/>
                                        <p:tgtEl>
                                          <p:spTgt spid="55329"/>
                                        </p:tgtEl>
                                        <p:attrNameLst>
                                          <p:attrName>ppt_x</p:attrName>
                                        </p:attrNameLst>
                                      </p:cBhvr>
                                      <p:tavLst>
                                        <p:tav tm="0">
                                          <p:val>
                                            <p:strVal val="#ppt_x"/>
                                          </p:val>
                                        </p:tav>
                                        <p:tav tm="100000">
                                          <p:val>
                                            <p:strVal val="#ppt_x"/>
                                          </p:val>
                                        </p:tav>
                                      </p:tavLst>
                                    </p:anim>
                                    <p:anim calcmode="lin" valueType="num">
                                      <p:cBhvr>
                                        <p:cTn id="29" dur="1000" fill="hold"/>
                                        <p:tgtEl>
                                          <p:spTgt spid="55329"/>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55302"/>
                                        </p:tgtEl>
                                        <p:attrNameLst>
                                          <p:attrName>style.visibility</p:attrName>
                                        </p:attrNameLst>
                                      </p:cBhvr>
                                      <p:to>
                                        <p:strVal val="visible"/>
                                      </p:to>
                                    </p:set>
                                    <p:animEffect transition="in" filter="wipe(down)">
                                      <p:cBhvr>
                                        <p:cTn id="33" dur="500"/>
                                        <p:tgtEl>
                                          <p:spTgt spid="55302"/>
                                        </p:tgtEl>
                                      </p:cBhvr>
                                    </p:animEffect>
                                  </p:childTnLst>
                                </p:cTn>
                              </p:par>
                              <p:par>
                                <p:cTn id="34" presetID="22" presetClass="entr" presetSubtype="4" fill="hold" nodeType="withEffect">
                                  <p:stCondLst>
                                    <p:cond delay="0"/>
                                  </p:stCondLst>
                                  <p:childTnLst>
                                    <p:set>
                                      <p:cBhvr>
                                        <p:cTn id="35" dur="1" fill="hold">
                                          <p:stCondLst>
                                            <p:cond delay="0"/>
                                          </p:stCondLst>
                                        </p:cTn>
                                        <p:tgtEl>
                                          <p:spTgt spid="55305"/>
                                        </p:tgtEl>
                                        <p:attrNameLst>
                                          <p:attrName>style.visibility</p:attrName>
                                        </p:attrNameLst>
                                      </p:cBhvr>
                                      <p:to>
                                        <p:strVal val="visible"/>
                                      </p:to>
                                    </p:set>
                                    <p:animEffect transition="in" filter="wipe(down)">
                                      <p:cBhvr>
                                        <p:cTn id="36" dur="500"/>
                                        <p:tgtEl>
                                          <p:spTgt spid="55305"/>
                                        </p:tgtEl>
                                      </p:cBhvr>
                                    </p:animEffect>
                                  </p:childTnLst>
                                </p:cTn>
                              </p:par>
                            </p:childTnLst>
                          </p:cTn>
                        </p:par>
                        <p:par>
                          <p:cTn id="37" fill="hold">
                            <p:stCondLst>
                              <p:cond delay="2500"/>
                            </p:stCondLst>
                            <p:childTnLst>
                              <p:par>
                                <p:cTn id="38" presetID="17" presetClass="entr" presetSubtype="10" fill="hold" grpId="0" nodeType="afterEffect">
                                  <p:stCondLst>
                                    <p:cond delay="0"/>
                                  </p:stCondLst>
                                  <p:childTnLst>
                                    <p:set>
                                      <p:cBhvr>
                                        <p:cTn id="39" dur="1" fill="hold">
                                          <p:stCondLst>
                                            <p:cond delay="0"/>
                                          </p:stCondLst>
                                        </p:cTn>
                                        <p:tgtEl>
                                          <p:spTgt spid="55300"/>
                                        </p:tgtEl>
                                        <p:attrNameLst>
                                          <p:attrName>style.visibility</p:attrName>
                                        </p:attrNameLst>
                                      </p:cBhvr>
                                      <p:to>
                                        <p:strVal val="visible"/>
                                      </p:to>
                                    </p:set>
                                    <p:anim calcmode="lin" valueType="num">
                                      <p:cBhvr>
                                        <p:cTn id="40" dur="500" fill="hold"/>
                                        <p:tgtEl>
                                          <p:spTgt spid="55300"/>
                                        </p:tgtEl>
                                        <p:attrNameLst>
                                          <p:attrName>ppt_w</p:attrName>
                                        </p:attrNameLst>
                                      </p:cBhvr>
                                      <p:tavLst>
                                        <p:tav tm="0">
                                          <p:val>
                                            <p:fltVal val="0"/>
                                          </p:val>
                                        </p:tav>
                                        <p:tav tm="100000">
                                          <p:val>
                                            <p:strVal val="#ppt_w"/>
                                          </p:val>
                                        </p:tav>
                                      </p:tavLst>
                                    </p:anim>
                                    <p:anim calcmode="lin" valueType="num">
                                      <p:cBhvr>
                                        <p:cTn id="41" dur="500" fill="hold"/>
                                        <p:tgtEl>
                                          <p:spTgt spid="55300"/>
                                        </p:tgtEl>
                                        <p:attrNameLst>
                                          <p:attrName>ppt_h</p:attrName>
                                        </p:attrNameLst>
                                      </p:cBhvr>
                                      <p:tavLst>
                                        <p:tav tm="0">
                                          <p:val>
                                            <p:strVal val="#ppt_h"/>
                                          </p:val>
                                        </p:tav>
                                        <p:tav tm="100000">
                                          <p:val>
                                            <p:strVal val="#ppt_h"/>
                                          </p:val>
                                        </p:tav>
                                      </p:tavLst>
                                    </p:anim>
                                  </p:childTnLst>
                                </p:cTn>
                              </p:par>
                              <p:par>
                                <p:cTn id="42" presetID="17" presetClass="entr" presetSubtype="10" fill="hold" grpId="0" nodeType="withEffect">
                                  <p:stCondLst>
                                    <p:cond delay="0"/>
                                  </p:stCondLst>
                                  <p:childTnLst>
                                    <p:set>
                                      <p:cBhvr>
                                        <p:cTn id="43" dur="1" fill="hold">
                                          <p:stCondLst>
                                            <p:cond delay="0"/>
                                          </p:stCondLst>
                                        </p:cTn>
                                        <p:tgtEl>
                                          <p:spTgt spid="55301"/>
                                        </p:tgtEl>
                                        <p:attrNameLst>
                                          <p:attrName>style.visibility</p:attrName>
                                        </p:attrNameLst>
                                      </p:cBhvr>
                                      <p:to>
                                        <p:strVal val="visible"/>
                                      </p:to>
                                    </p:set>
                                    <p:anim calcmode="lin" valueType="num">
                                      <p:cBhvr>
                                        <p:cTn id="44" dur="500" fill="hold"/>
                                        <p:tgtEl>
                                          <p:spTgt spid="55301"/>
                                        </p:tgtEl>
                                        <p:attrNameLst>
                                          <p:attrName>ppt_w</p:attrName>
                                        </p:attrNameLst>
                                      </p:cBhvr>
                                      <p:tavLst>
                                        <p:tav tm="0">
                                          <p:val>
                                            <p:fltVal val="0"/>
                                          </p:val>
                                        </p:tav>
                                        <p:tav tm="100000">
                                          <p:val>
                                            <p:strVal val="#ppt_w"/>
                                          </p:val>
                                        </p:tav>
                                      </p:tavLst>
                                    </p:anim>
                                    <p:anim calcmode="lin" valueType="num">
                                      <p:cBhvr>
                                        <p:cTn id="45" dur="500" fill="hold"/>
                                        <p:tgtEl>
                                          <p:spTgt spid="55301"/>
                                        </p:tgtEl>
                                        <p:attrNameLst>
                                          <p:attrName>ppt_h</p:attrName>
                                        </p:attrNameLst>
                                      </p:cBhvr>
                                      <p:tavLst>
                                        <p:tav tm="0">
                                          <p:val>
                                            <p:strVal val="#ppt_h"/>
                                          </p:val>
                                        </p:tav>
                                        <p:tav tm="100000">
                                          <p:val>
                                            <p:strVal val="#ppt_h"/>
                                          </p:val>
                                        </p:tav>
                                      </p:tavLst>
                                    </p:anim>
                                  </p:childTnLst>
                                </p:cTn>
                              </p:par>
                              <p:par>
                                <p:cTn id="46" presetID="17" presetClass="entr" presetSubtype="10" fill="hold" grpId="0" nodeType="withEffect">
                                  <p:stCondLst>
                                    <p:cond delay="0"/>
                                  </p:stCondLst>
                                  <p:childTnLst>
                                    <p:set>
                                      <p:cBhvr>
                                        <p:cTn id="47" dur="1" fill="hold">
                                          <p:stCondLst>
                                            <p:cond delay="0"/>
                                          </p:stCondLst>
                                        </p:cTn>
                                        <p:tgtEl>
                                          <p:spTgt spid="55306"/>
                                        </p:tgtEl>
                                        <p:attrNameLst>
                                          <p:attrName>style.visibility</p:attrName>
                                        </p:attrNameLst>
                                      </p:cBhvr>
                                      <p:to>
                                        <p:strVal val="visible"/>
                                      </p:to>
                                    </p:set>
                                    <p:anim calcmode="lin" valueType="num">
                                      <p:cBhvr>
                                        <p:cTn id="48" dur="500" fill="hold"/>
                                        <p:tgtEl>
                                          <p:spTgt spid="55306"/>
                                        </p:tgtEl>
                                        <p:attrNameLst>
                                          <p:attrName>ppt_w</p:attrName>
                                        </p:attrNameLst>
                                      </p:cBhvr>
                                      <p:tavLst>
                                        <p:tav tm="0">
                                          <p:val>
                                            <p:fltVal val="0"/>
                                          </p:val>
                                        </p:tav>
                                        <p:tav tm="100000">
                                          <p:val>
                                            <p:strVal val="#ppt_w"/>
                                          </p:val>
                                        </p:tav>
                                      </p:tavLst>
                                    </p:anim>
                                    <p:anim calcmode="lin" valueType="num">
                                      <p:cBhvr>
                                        <p:cTn id="49" dur="500" fill="hold"/>
                                        <p:tgtEl>
                                          <p:spTgt spid="55306"/>
                                        </p:tgtEl>
                                        <p:attrNameLst>
                                          <p:attrName>ppt_h</p:attrName>
                                        </p:attrNameLst>
                                      </p:cBhvr>
                                      <p:tavLst>
                                        <p:tav tm="0">
                                          <p:val>
                                            <p:strVal val="#ppt_h"/>
                                          </p:val>
                                        </p:tav>
                                        <p:tav tm="100000">
                                          <p:val>
                                            <p:strVal val="#ppt_h"/>
                                          </p:val>
                                        </p:tav>
                                      </p:tavLst>
                                    </p:anim>
                                  </p:childTnLst>
                                </p:cTn>
                              </p:par>
                              <p:par>
                                <p:cTn id="50" presetID="17" presetClass="entr" presetSubtype="10" fill="hold" grpId="0" nodeType="withEffect">
                                  <p:stCondLst>
                                    <p:cond delay="0"/>
                                  </p:stCondLst>
                                  <p:childTnLst>
                                    <p:set>
                                      <p:cBhvr>
                                        <p:cTn id="51" dur="1" fill="hold">
                                          <p:stCondLst>
                                            <p:cond delay="0"/>
                                          </p:stCondLst>
                                        </p:cTn>
                                        <p:tgtEl>
                                          <p:spTgt spid="55307"/>
                                        </p:tgtEl>
                                        <p:attrNameLst>
                                          <p:attrName>style.visibility</p:attrName>
                                        </p:attrNameLst>
                                      </p:cBhvr>
                                      <p:to>
                                        <p:strVal val="visible"/>
                                      </p:to>
                                    </p:set>
                                    <p:anim calcmode="lin" valueType="num">
                                      <p:cBhvr>
                                        <p:cTn id="52" dur="500" fill="hold"/>
                                        <p:tgtEl>
                                          <p:spTgt spid="55307"/>
                                        </p:tgtEl>
                                        <p:attrNameLst>
                                          <p:attrName>ppt_w</p:attrName>
                                        </p:attrNameLst>
                                      </p:cBhvr>
                                      <p:tavLst>
                                        <p:tav tm="0">
                                          <p:val>
                                            <p:fltVal val="0"/>
                                          </p:val>
                                        </p:tav>
                                        <p:tav tm="100000">
                                          <p:val>
                                            <p:strVal val="#ppt_w"/>
                                          </p:val>
                                        </p:tav>
                                      </p:tavLst>
                                    </p:anim>
                                    <p:anim calcmode="lin" valueType="num">
                                      <p:cBhvr>
                                        <p:cTn id="53" dur="500" fill="hold"/>
                                        <p:tgtEl>
                                          <p:spTgt spid="55307"/>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55303"/>
                                        </p:tgtEl>
                                        <p:attrNameLst>
                                          <p:attrName>style.visibility</p:attrName>
                                        </p:attrNameLst>
                                      </p:cBhvr>
                                      <p:to>
                                        <p:strVal val="visible"/>
                                      </p:to>
                                    </p:set>
                                    <p:anim calcmode="lin" valueType="num">
                                      <p:cBhvr>
                                        <p:cTn id="56" dur="500" fill="hold"/>
                                        <p:tgtEl>
                                          <p:spTgt spid="55303"/>
                                        </p:tgtEl>
                                        <p:attrNameLst>
                                          <p:attrName>ppt_w</p:attrName>
                                        </p:attrNameLst>
                                      </p:cBhvr>
                                      <p:tavLst>
                                        <p:tav tm="0">
                                          <p:val>
                                            <p:fltVal val="0"/>
                                          </p:val>
                                        </p:tav>
                                        <p:tav tm="100000">
                                          <p:val>
                                            <p:strVal val="#ppt_w"/>
                                          </p:val>
                                        </p:tav>
                                      </p:tavLst>
                                    </p:anim>
                                    <p:anim calcmode="lin" valueType="num">
                                      <p:cBhvr>
                                        <p:cTn id="57" dur="500" fill="hold"/>
                                        <p:tgtEl>
                                          <p:spTgt spid="55303"/>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55304"/>
                                        </p:tgtEl>
                                        <p:attrNameLst>
                                          <p:attrName>style.visibility</p:attrName>
                                        </p:attrNameLst>
                                      </p:cBhvr>
                                      <p:to>
                                        <p:strVal val="visible"/>
                                      </p:to>
                                    </p:set>
                                    <p:anim calcmode="lin" valueType="num">
                                      <p:cBhvr>
                                        <p:cTn id="60" dur="500" fill="hold"/>
                                        <p:tgtEl>
                                          <p:spTgt spid="55304"/>
                                        </p:tgtEl>
                                        <p:attrNameLst>
                                          <p:attrName>ppt_w</p:attrName>
                                        </p:attrNameLst>
                                      </p:cBhvr>
                                      <p:tavLst>
                                        <p:tav tm="0">
                                          <p:val>
                                            <p:fltVal val="0"/>
                                          </p:val>
                                        </p:tav>
                                        <p:tav tm="100000">
                                          <p:val>
                                            <p:strVal val="#ppt_w"/>
                                          </p:val>
                                        </p:tav>
                                      </p:tavLst>
                                    </p:anim>
                                    <p:anim calcmode="lin" valueType="num">
                                      <p:cBhvr>
                                        <p:cTn id="61" dur="500" fill="hold"/>
                                        <p:tgtEl>
                                          <p:spTgt spid="55304"/>
                                        </p:tgtEl>
                                        <p:attrNameLst>
                                          <p:attrName>ppt_h</p:attrName>
                                        </p:attrNameLst>
                                      </p:cBhvr>
                                      <p:tavLst>
                                        <p:tav tm="0">
                                          <p:val>
                                            <p:strVal val="#ppt_h"/>
                                          </p:val>
                                        </p:tav>
                                        <p:tav tm="100000">
                                          <p:val>
                                            <p:strVal val="#ppt_h"/>
                                          </p:val>
                                        </p:tav>
                                      </p:tavLst>
                                    </p:anim>
                                  </p:childTnLst>
                                </p:cTn>
                              </p:par>
                              <p:par>
                                <p:cTn id="62" presetID="17" presetClass="entr" presetSubtype="10" fill="hold" grpId="0" nodeType="withEffect">
                                  <p:stCondLst>
                                    <p:cond delay="0"/>
                                  </p:stCondLst>
                                  <p:childTnLst>
                                    <p:set>
                                      <p:cBhvr>
                                        <p:cTn id="63" dur="1" fill="hold">
                                          <p:stCondLst>
                                            <p:cond delay="0"/>
                                          </p:stCondLst>
                                        </p:cTn>
                                        <p:tgtEl>
                                          <p:spTgt spid="55308"/>
                                        </p:tgtEl>
                                        <p:attrNameLst>
                                          <p:attrName>style.visibility</p:attrName>
                                        </p:attrNameLst>
                                      </p:cBhvr>
                                      <p:to>
                                        <p:strVal val="visible"/>
                                      </p:to>
                                    </p:set>
                                    <p:anim calcmode="lin" valueType="num">
                                      <p:cBhvr>
                                        <p:cTn id="64" dur="500" fill="hold"/>
                                        <p:tgtEl>
                                          <p:spTgt spid="55308"/>
                                        </p:tgtEl>
                                        <p:attrNameLst>
                                          <p:attrName>ppt_w</p:attrName>
                                        </p:attrNameLst>
                                      </p:cBhvr>
                                      <p:tavLst>
                                        <p:tav tm="0">
                                          <p:val>
                                            <p:fltVal val="0"/>
                                          </p:val>
                                        </p:tav>
                                        <p:tav tm="100000">
                                          <p:val>
                                            <p:strVal val="#ppt_w"/>
                                          </p:val>
                                        </p:tav>
                                      </p:tavLst>
                                    </p:anim>
                                    <p:anim calcmode="lin" valueType="num">
                                      <p:cBhvr>
                                        <p:cTn id="65" dur="500" fill="hold"/>
                                        <p:tgtEl>
                                          <p:spTgt spid="55308"/>
                                        </p:tgtEl>
                                        <p:attrNameLst>
                                          <p:attrName>ppt_h</p:attrName>
                                        </p:attrNameLst>
                                      </p:cBhvr>
                                      <p:tavLst>
                                        <p:tav tm="0">
                                          <p:val>
                                            <p:strVal val="#ppt_h"/>
                                          </p:val>
                                        </p:tav>
                                        <p:tav tm="100000">
                                          <p:val>
                                            <p:strVal val="#ppt_h"/>
                                          </p:val>
                                        </p:tav>
                                      </p:tavLst>
                                    </p:anim>
                                  </p:childTnLst>
                                </p:cTn>
                              </p:par>
                              <p:par>
                                <p:cTn id="66" presetID="17" presetClass="entr" presetSubtype="10" fill="hold" grpId="0" nodeType="withEffect">
                                  <p:stCondLst>
                                    <p:cond delay="0"/>
                                  </p:stCondLst>
                                  <p:childTnLst>
                                    <p:set>
                                      <p:cBhvr>
                                        <p:cTn id="67" dur="1" fill="hold">
                                          <p:stCondLst>
                                            <p:cond delay="0"/>
                                          </p:stCondLst>
                                        </p:cTn>
                                        <p:tgtEl>
                                          <p:spTgt spid="55309"/>
                                        </p:tgtEl>
                                        <p:attrNameLst>
                                          <p:attrName>style.visibility</p:attrName>
                                        </p:attrNameLst>
                                      </p:cBhvr>
                                      <p:to>
                                        <p:strVal val="visible"/>
                                      </p:to>
                                    </p:set>
                                    <p:anim calcmode="lin" valueType="num">
                                      <p:cBhvr>
                                        <p:cTn id="68" dur="500" fill="hold"/>
                                        <p:tgtEl>
                                          <p:spTgt spid="55309"/>
                                        </p:tgtEl>
                                        <p:attrNameLst>
                                          <p:attrName>ppt_w</p:attrName>
                                        </p:attrNameLst>
                                      </p:cBhvr>
                                      <p:tavLst>
                                        <p:tav tm="0">
                                          <p:val>
                                            <p:fltVal val="0"/>
                                          </p:val>
                                        </p:tav>
                                        <p:tav tm="100000">
                                          <p:val>
                                            <p:strVal val="#ppt_w"/>
                                          </p:val>
                                        </p:tav>
                                      </p:tavLst>
                                    </p:anim>
                                    <p:anim calcmode="lin" valueType="num">
                                      <p:cBhvr>
                                        <p:cTn id="69" dur="500" fill="hold"/>
                                        <p:tgtEl>
                                          <p:spTgt spid="5530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P spid="55299" grpId="0" animBg="1"/>
      <p:bldP spid="55300" grpId="0"/>
      <p:bldP spid="55301" grpId="0"/>
      <p:bldP spid="55303" grpId="0"/>
      <p:bldP spid="55304" grpId="0"/>
      <p:bldP spid="55306" grpId="0"/>
      <p:bldP spid="55307" grpId="0"/>
      <p:bldP spid="55308" grpId="0"/>
      <p:bldP spid="55309" grpId="0"/>
      <p:bldP spid="553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a:spLocks noChangeArrowheads="1"/>
          </p:cNvSpPr>
          <p:nvPr/>
        </p:nvSpPr>
        <p:spPr bwMode="auto">
          <a:xfrm>
            <a:off x="972036" y="1677359"/>
            <a:ext cx="2057549" cy="615553"/>
          </a:xfrm>
          <a:prstGeom prst="rect">
            <a:avLst/>
          </a:prstGeom>
          <a:noFill/>
          <a:ln w="9525">
            <a:noFill/>
            <a:miter lim="800000"/>
            <a:headEnd/>
            <a:tailEnd/>
          </a:ln>
        </p:spPr>
        <p:txBody>
          <a:bodyPr lIns="0" tIns="0" rIns="0" bIns="0">
            <a:spAutoFit/>
          </a:bodyPr>
          <a:lstStyle/>
          <a:p>
            <a:pPr algn="just" defTabSz="909361" fontAlgn="base">
              <a:lnSpc>
                <a:spcPts val="1223"/>
              </a:lnSpc>
              <a:spcBef>
                <a:spcPct val="0"/>
              </a:spcBef>
              <a:spcAft>
                <a:spcPct val="0"/>
              </a:spcAft>
            </a:pPr>
            <a:r>
              <a:rPr lang="zh-CN" altLang="en-US" sz="941">
                <a:solidFill>
                  <a:srgbClr val="808080"/>
                </a:solidFill>
                <a:latin typeface="微软雅黑" pitchFamily="34" charset="-122"/>
                <a:ea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941">
              <a:solidFill>
                <a:srgbClr val="808080"/>
              </a:solidFill>
              <a:latin typeface="微软雅黑" pitchFamily="34" charset="-122"/>
              <a:ea typeface="微软雅黑" pitchFamily="34" charset="-122"/>
            </a:endParaRPr>
          </a:p>
        </p:txBody>
      </p:sp>
      <p:sp>
        <p:nvSpPr>
          <p:cNvPr id="19" name="TextBox 18"/>
          <p:cNvSpPr txBox="1">
            <a:spLocks noChangeArrowheads="1"/>
          </p:cNvSpPr>
          <p:nvPr/>
        </p:nvSpPr>
        <p:spPr bwMode="auto">
          <a:xfrm>
            <a:off x="6084554" y="1677359"/>
            <a:ext cx="2057549" cy="615553"/>
          </a:xfrm>
          <a:prstGeom prst="rect">
            <a:avLst/>
          </a:prstGeom>
          <a:noFill/>
          <a:ln w="9525">
            <a:noFill/>
            <a:miter lim="800000"/>
            <a:headEnd/>
            <a:tailEnd/>
          </a:ln>
        </p:spPr>
        <p:txBody>
          <a:bodyPr lIns="0" tIns="0" rIns="0" bIns="0">
            <a:spAutoFit/>
          </a:bodyPr>
          <a:lstStyle/>
          <a:p>
            <a:pPr algn="just" defTabSz="909361" fontAlgn="base">
              <a:lnSpc>
                <a:spcPts val="1223"/>
              </a:lnSpc>
              <a:spcBef>
                <a:spcPct val="0"/>
              </a:spcBef>
              <a:spcAft>
                <a:spcPct val="0"/>
              </a:spcAft>
            </a:pPr>
            <a:r>
              <a:rPr lang="zh-CN" altLang="en-US" sz="941">
                <a:solidFill>
                  <a:srgbClr val="808080"/>
                </a:solidFill>
                <a:latin typeface="微软雅黑" pitchFamily="34" charset="-122"/>
                <a:ea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941">
              <a:solidFill>
                <a:srgbClr val="808080"/>
              </a:solidFill>
              <a:latin typeface="微软雅黑" pitchFamily="34" charset="-122"/>
              <a:ea typeface="微软雅黑" pitchFamily="34" charset="-122"/>
            </a:endParaRPr>
          </a:p>
        </p:txBody>
      </p:sp>
      <p:sp>
        <p:nvSpPr>
          <p:cNvPr id="20" name="TextBox 19"/>
          <p:cNvSpPr txBox="1">
            <a:spLocks noChangeArrowheads="1"/>
          </p:cNvSpPr>
          <p:nvPr/>
        </p:nvSpPr>
        <p:spPr bwMode="auto">
          <a:xfrm>
            <a:off x="972036" y="3401938"/>
            <a:ext cx="2057549" cy="615553"/>
          </a:xfrm>
          <a:prstGeom prst="rect">
            <a:avLst/>
          </a:prstGeom>
          <a:noFill/>
          <a:ln w="9525">
            <a:noFill/>
            <a:miter lim="800000"/>
            <a:headEnd/>
            <a:tailEnd/>
          </a:ln>
        </p:spPr>
        <p:txBody>
          <a:bodyPr lIns="0" tIns="0" rIns="0" bIns="0">
            <a:spAutoFit/>
          </a:bodyPr>
          <a:lstStyle/>
          <a:p>
            <a:pPr algn="just" defTabSz="909361" fontAlgn="base">
              <a:lnSpc>
                <a:spcPts val="1223"/>
              </a:lnSpc>
              <a:spcBef>
                <a:spcPct val="0"/>
              </a:spcBef>
              <a:spcAft>
                <a:spcPct val="0"/>
              </a:spcAft>
            </a:pPr>
            <a:r>
              <a:rPr lang="zh-CN" altLang="en-US" sz="941">
                <a:solidFill>
                  <a:srgbClr val="808080"/>
                </a:solidFill>
                <a:latin typeface="微软雅黑" pitchFamily="34" charset="-122"/>
                <a:ea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941">
              <a:solidFill>
                <a:srgbClr val="808080"/>
              </a:solidFill>
              <a:latin typeface="微软雅黑" pitchFamily="34" charset="-122"/>
              <a:ea typeface="微软雅黑" pitchFamily="34" charset="-122"/>
            </a:endParaRPr>
          </a:p>
        </p:txBody>
      </p:sp>
      <p:sp>
        <p:nvSpPr>
          <p:cNvPr id="21" name="TextBox 20"/>
          <p:cNvSpPr txBox="1">
            <a:spLocks noChangeArrowheads="1"/>
          </p:cNvSpPr>
          <p:nvPr/>
        </p:nvSpPr>
        <p:spPr bwMode="auto">
          <a:xfrm>
            <a:off x="6084554" y="3401938"/>
            <a:ext cx="2057549" cy="615553"/>
          </a:xfrm>
          <a:prstGeom prst="rect">
            <a:avLst/>
          </a:prstGeom>
          <a:noFill/>
          <a:ln w="9525">
            <a:noFill/>
            <a:miter lim="800000"/>
            <a:headEnd/>
            <a:tailEnd/>
          </a:ln>
        </p:spPr>
        <p:txBody>
          <a:bodyPr lIns="0" tIns="0" rIns="0" bIns="0">
            <a:spAutoFit/>
          </a:bodyPr>
          <a:lstStyle/>
          <a:p>
            <a:pPr algn="just" defTabSz="909361" fontAlgn="base">
              <a:lnSpc>
                <a:spcPts val="1223"/>
              </a:lnSpc>
              <a:spcBef>
                <a:spcPct val="0"/>
              </a:spcBef>
              <a:spcAft>
                <a:spcPct val="0"/>
              </a:spcAft>
            </a:pPr>
            <a:r>
              <a:rPr lang="zh-CN" altLang="en-US" sz="941">
                <a:solidFill>
                  <a:srgbClr val="808080"/>
                </a:solidFill>
                <a:latin typeface="微软雅黑" pitchFamily="34" charset="-122"/>
                <a:ea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941">
              <a:solidFill>
                <a:srgbClr val="808080"/>
              </a:solidFill>
              <a:latin typeface="微软雅黑" pitchFamily="34" charset="-122"/>
              <a:ea typeface="微软雅黑" pitchFamily="34" charset="-122"/>
            </a:endParaRPr>
          </a:p>
        </p:txBody>
      </p:sp>
      <p:sp>
        <p:nvSpPr>
          <p:cNvPr id="25" name="TextBox 24"/>
          <p:cNvSpPr txBox="1">
            <a:spLocks noChangeArrowheads="1"/>
          </p:cNvSpPr>
          <p:nvPr/>
        </p:nvSpPr>
        <p:spPr bwMode="auto">
          <a:xfrm>
            <a:off x="972036" y="1419045"/>
            <a:ext cx="1388622" cy="202684"/>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b="1">
                <a:solidFill>
                  <a:srgbClr val="009900"/>
                </a:solidFill>
                <a:latin typeface="微软雅黑" pitchFamily="34" charset="-122"/>
                <a:ea typeface="微软雅黑" pitchFamily="34" charset="-122"/>
              </a:rPr>
              <a:t>标题关键字</a:t>
            </a:r>
          </a:p>
        </p:txBody>
      </p:sp>
      <p:sp>
        <p:nvSpPr>
          <p:cNvPr id="37" name="TextBox 36"/>
          <p:cNvSpPr txBox="1">
            <a:spLocks noChangeArrowheads="1"/>
          </p:cNvSpPr>
          <p:nvPr/>
        </p:nvSpPr>
        <p:spPr bwMode="auto">
          <a:xfrm>
            <a:off x="972036" y="3155569"/>
            <a:ext cx="1388622" cy="202684"/>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b="1">
                <a:solidFill>
                  <a:srgbClr val="009900"/>
                </a:solidFill>
                <a:latin typeface="微软雅黑" pitchFamily="34" charset="-122"/>
                <a:ea typeface="微软雅黑" pitchFamily="34" charset="-122"/>
              </a:rPr>
              <a:t>标题关键字</a:t>
            </a:r>
          </a:p>
        </p:txBody>
      </p:sp>
      <p:sp>
        <p:nvSpPr>
          <p:cNvPr id="38" name="TextBox 37"/>
          <p:cNvSpPr txBox="1">
            <a:spLocks noChangeArrowheads="1"/>
          </p:cNvSpPr>
          <p:nvPr/>
        </p:nvSpPr>
        <p:spPr bwMode="auto">
          <a:xfrm>
            <a:off x="6084553" y="1419045"/>
            <a:ext cx="1388622" cy="202684"/>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b="1">
                <a:solidFill>
                  <a:srgbClr val="009900"/>
                </a:solidFill>
                <a:latin typeface="微软雅黑" pitchFamily="34" charset="-122"/>
                <a:ea typeface="微软雅黑" pitchFamily="34" charset="-122"/>
              </a:rPr>
              <a:t>标题关键字</a:t>
            </a:r>
          </a:p>
        </p:txBody>
      </p:sp>
      <p:sp>
        <p:nvSpPr>
          <p:cNvPr id="39" name="TextBox 38"/>
          <p:cNvSpPr txBox="1">
            <a:spLocks noChangeArrowheads="1"/>
          </p:cNvSpPr>
          <p:nvPr/>
        </p:nvSpPr>
        <p:spPr bwMode="auto">
          <a:xfrm>
            <a:off x="6084553" y="3155569"/>
            <a:ext cx="1388622" cy="202684"/>
          </a:xfrm>
          <a:prstGeom prst="rect">
            <a:avLst/>
          </a:prstGeom>
          <a:noFill/>
          <a:ln w="9525">
            <a:noFill/>
            <a:miter lim="800000"/>
            <a:headEnd/>
            <a:tailEnd/>
          </a:ln>
        </p:spPr>
        <p:txBody>
          <a:bodyPr lIns="0" tIns="0" rIns="0" bIns="0">
            <a:spAutoFit/>
          </a:bodyPr>
          <a:lstStyle/>
          <a:p>
            <a:pPr defTabSz="909361" fontAlgn="base">
              <a:spcBef>
                <a:spcPct val="0"/>
              </a:spcBef>
              <a:spcAft>
                <a:spcPct val="0"/>
              </a:spcAft>
            </a:pPr>
            <a:r>
              <a:rPr lang="zh-CN" altLang="en-US" sz="1317" b="1">
                <a:solidFill>
                  <a:srgbClr val="009900"/>
                </a:solidFill>
                <a:latin typeface="微软雅黑" pitchFamily="34" charset="-122"/>
                <a:ea typeface="微软雅黑" pitchFamily="34" charset="-122"/>
              </a:rPr>
              <a:t>标题关键字</a:t>
            </a:r>
          </a:p>
        </p:txBody>
      </p:sp>
      <p:grpSp>
        <p:nvGrpSpPr>
          <p:cNvPr id="58414" name="Group 46"/>
          <p:cNvGrpSpPr>
            <a:grpSpLocks/>
          </p:cNvGrpSpPr>
          <p:nvPr/>
        </p:nvGrpSpPr>
        <p:grpSpPr bwMode="auto">
          <a:xfrm>
            <a:off x="3217721" y="1420539"/>
            <a:ext cx="2708559" cy="2708559"/>
            <a:chOff x="2155" y="930"/>
            <a:chExt cx="1814" cy="1814"/>
          </a:xfrm>
        </p:grpSpPr>
        <p:sp>
          <p:nvSpPr>
            <p:cNvPr id="62476" name="椭圆 168"/>
            <p:cNvSpPr>
              <a:spLocks noChangeArrowheads="1"/>
            </p:cNvSpPr>
            <p:nvPr/>
          </p:nvSpPr>
          <p:spPr bwMode="auto">
            <a:xfrm rot="2700000">
              <a:off x="2769" y="930"/>
              <a:ext cx="1200"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w 2207694"/>
                <a:gd name="T33" fmla="*/ 0 h 2207694"/>
                <a:gd name="T34" fmla="*/ 0 w 2207694"/>
                <a:gd name="T35" fmla="*/ 0 h 2207694"/>
                <a:gd name="T36" fmla="*/ 0 w 2207694"/>
                <a:gd name="T37" fmla="*/ 0 h 220769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4"/>
                <a:gd name="T58" fmla="*/ 0 h 2207694"/>
                <a:gd name="T59" fmla="*/ 2207694 w 2207694"/>
                <a:gd name="T60" fmla="*/ 2207694 h 220769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4" h="2207694">
                  <a:moveTo>
                    <a:pt x="1240201" y="2198410"/>
                  </a:moveTo>
                  <a:cubicBezTo>
                    <a:pt x="1195601" y="2204855"/>
                    <a:pt x="1150057" y="2207694"/>
                    <a:pt x="1103851" y="2207694"/>
                  </a:cubicBezTo>
                  <a:lnTo>
                    <a:pt x="1240201" y="2198410"/>
                  </a:lnTo>
                  <a:close/>
                  <a:moveTo>
                    <a:pt x="1396176" y="2167304"/>
                  </a:moveTo>
                  <a:cubicBezTo>
                    <a:pt x="1355911" y="2179613"/>
                    <a:pt x="1314389" y="2188486"/>
                    <a:pt x="1271865" y="2193577"/>
                  </a:cubicBezTo>
                  <a:lnTo>
                    <a:pt x="1396176" y="2167304"/>
                  </a:ln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rgbClr val="DDDDDD">
                <a:alpha val="70195"/>
              </a:srgbClr>
            </a:solidFill>
            <a:ln w="9525">
              <a:noFill/>
              <a:round/>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62477" name="椭圆 161"/>
            <p:cNvSpPr>
              <a:spLocks noChangeArrowheads="1"/>
            </p:cNvSpPr>
            <p:nvPr/>
          </p:nvSpPr>
          <p:spPr bwMode="auto">
            <a:xfrm rot="2700000">
              <a:off x="2163" y="938"/>
              <a:ext cx="1200" cy="1200"/>
            </a:xfrm>
            <a:custGeom>
              <a:avLst/>
              <a:gdLst>
                <a:gd name="T0" fmla="*/ 0 w 2207690"/>
                <a:gd name="T1" fmla="*/ 0 h 2207691"/>
                <a:gd name="T2" fmla="*/ 0 w 2207690"/>
                <a:gd name="T3" fmla="*/ 0 h 2207691"/>
                <a:gd name="T4" fmla="*/ 0 w 2207690"/>
                <a:gd name="T5" fmla="*/ 0 h 2207691"/>
                <a:gd name="T6" fmla="*/ 0 w 2207690"/>
                <a:gd name="T7" fmla="*/ 0 h 2207691"/>
                <a:gd name="T8" fmla="*/ 0 w 2207690"/>
                <a:gd name="T9" fmla="*/ 0 h 2207691"/>
                <a:gd name="T10" fmla="*/ 0 w 2207690"/>
                <a:gd name="T11" fmla="*/ 0 h 2207691"/>
                <a:gd name="T12" fmla="*/ 0 w 2207690"/>
                <a:gd name="T13" fmla="*/ 0 h 2207691"/>
                <a:gd name="T14" fmla="*/ 0 w 2207690"/>
                <a:gd name="T15" fmla="*/ 0 h 2207691"/>
                <a:gd name="T16" fmla="*/ 0 w 2207690"/>
                <a:gd name="T17" fmla="*/ 0 h 2207691"/>
                <a:gd name="T18" fmla="*/ 0 w 2207690"/>
                <a:gd name="T19" fmla="*/ 0 h 2207691"/>
                <a:gd name="T20" fmla="*/ 0 w 2207690"/>
                <a:gd name="T21" fmla="*/ 0 h 2207691"/>
                <a:gd name="T22" fmla="*/ 0 w 2207690"/>
                <a:gd name="T23" fmla="*/ 0 h 2207691"/>
                <a:gd name="T24" fmla="*/ 0 w 2207690"/>
                <a:gd name="T25" fmla="*/ 0 h 2207691"/>
                <a:gd name="T26" fmla="*/ 0 w 2207690"/>
                <a:gd name="T27" fmla="*/ 0 h 2207691"/>
                <a:gd name="T28" fmla="*/ 0 w 2207690"/>
                <a:gd name="T29" fmla="*/ 0 h 2207691"/>
                <a:gd name="T30" fmla="*/ 0 w 2207690"/>
                <a:gd name="T31" fmla="*/ 0 h 2207691"/>
                <a:gd name="T32" fmla="*/ 0 w 2207690"/>
                <a:gd name="T33" fmla="*/ 0 h 2207691"/>
                <a:gd name="T34" fmla="*/ 0 w 2207690"/>
                <a:gd name="T35" fmla="*/ 0 h 2207691"/>
                <a:gd name="T36" fmla="*/ 0 w 2207690"/>
                <a:gd name="T37" fmla="*/ 0 h 220769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1"/>
                <a:gd name="T59" fmla="*/ 2207690 w 2207690"/>
                <a:gd name="T60" fmla="*/ 2207691 h 220769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lnTo>
                    <a:pt x="2199826" y="976772"/>
                  </a:lnTo>
                  <a:close/>
                  <a:moveTo>
                    <a:pt x="2174170" y="838223"/>
                  </a:moveTo>
                  <a:cubicBezTo>
                    <a:pt x="2184491" y="874470"/>
                    <a:pt x="2191713" y="911752"/>
                    <a:pt x="2195714" y="949832"/>
                  </a:cubicBezTo>
                  <a:lnTo>
                    <a:pt x="2174170" y="838223"/>
                  </a:ln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chemeClr val="tx2"/>
            </a:solidFill>
            <a:ln w="9525">
              <a:noFill/>
              <a:round/>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62478" name="椭圆 162"/>
            <p:cNvSpPr>
              <a:spLocks noChangeArrowheads="1"/>
            </p:cNvSpPr>
            <p:nvPr/>
          </p:nvSpPr>
          <p:spPr bwMode="auto">
            <a:xfrm rot="2700000">
              <a:off x="2761" y="1538"/>
              <a:ext cx="1201"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07694"/>
                <a:gd name="T49" fmla="*/ 0 h 2207694"/>
                <a:gd name="T50" fmla="*/ 2207694 w 2207694"/>
                <a:gd name="T51" fmla="*/ 2207694 h 220769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chemeClr val="bg2"/>
            </a:solidFill>
            <a:ln w="9525">
              <a:noFill/>
              <a:round/>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62479" name="椭圆 163"/>
            <p:cNvSpPr>
              <a:spLocks noChangeArrowheads="1"/>
            </p:cNvSpPr>
            <p:nvPr/>
          </p:nvSpPr>
          <p:spPr bwMode="auto">
            <a:xfrm rot="2700000">
              <a:off x="2155" y="1544"/>
              <a:ext cx="1200" cy="1200"/>
            </a:xfrm>
            <a:custGeom>
              <a:avLst/>
              <a:gdLst>
                <a:gd name="T0" fmla="*/ 0 w 2207690"/>
                <a:gd name="T1" fmla="*/ 0 h 2207692"/>
                <a:gd name="T2" fmla="*/ 0 w 2207690"/>
                <a:gd name="T3" fmla="*/ 0 h 2207692"/>
                <a:gd name="T4" fmla="*/ 0 w 2207690"/>
                <a:gd name="T5" fmla="*/ 0 h 2207692"/>
                <a:gd name="T6" fmla="*/ 0 w 2207690"/>
                <a:gd name="T7" fmla="*/ 0 h 2207692"/>
                <a:gd name="T8" fmla="*/ 0 w 2207690"/>
                <a:gd name="T9" fmla="*/ 0 h 2207692"/>
                <a:gd name="T10" fmla="*/ 0 w 2207690"/>
                <a:gd name="T11" fmla="*/ 0 h 2207692"/>
                <a:gd name="T12" fmla="*/ 0 w 2207690"/>
                <a:gd name="T13" fmla="*/ 0 h 2207692"/>
                <a:gd name="T14" fmla="*/ 0 w 2207690"/>
                <a:gd name="T15" fmla="*/ 0 h 2207692"/>
                <a:gd name="T16" fmla="*/ 0 w 2207690"/>
                <a:gd name="T17" fmla="*/ 0 h 2207692"/>
                <a:gd name="T18" fmla="*/ 0 w 2207690"/>
                <a:gd name="T19" fmla="*/ 0 h 2207692"/>
                <a:gd name="T20" fmla="*/ 0 w 2207690"/>
                <a:gd name="T21" fmla="*/ 0 h 2207692"/>
                <a:gd name="T22" fmla="*/ 0 w 2207690"/>
                <a:gd name="T23" fmla="*/ 0 h 2207692"/>
                <a:gd name="T24" fmla="*/ 0 w 2207690"/>
                <a:gd name="T25" fmla="*/ 0 h 2207692"/>
                <a:gd name="T26" fmla="*/ 0 w 2207690"/>
                <a:gd name="T27" fmla="*/ 0 h 2207692"/>
                <a:gd name="T28" fmla="*/ 0 w 2207690"/>
                <a:gd name="T29" fmla="*/ 0 h 2207692"/>
                <a:gd name="T30" fmla="*/ 0 w 2207690"/>
                <a:gd name="T31" fmla="*/ 0 h 2207692"/>
                <a:gd name="T32" fmla="*/ 0 w 2207690"/>
                <a:gd name="T33" fmla="*/ 0 h 2207692"/>
                <a:gd name="T34" fmla="*/ 0 w 2207690"/>
                <a:gd name="T35" fmla="*/ 0 h 2207692"/>
                <a:gd name="T36" fmla="*/ 0 w 2207690"/>
                <a:gd name="T37" fmla="*/ 0 h 22076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2"/>
                <a:gd name="T59" fmla="*/ 2207690 w 2207690"/>
                <a:gd name="T60" fmla="*/ 2207692 h 22076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2">
                  <a:moveTo>
                    <a:pt x="2195631" y="1258405"/>
                  </a:moveTo>
                  <a:cubicBezTo>
                    <a:pt x="2191595" y="1296645"/>
                    <a:pt x="2184315" y="1334081"/>
                    <a:pt x="2173913" y="1370472"/>
                  </a:cubicBezTo>
                  <a:lnTo>
                    <a:pt x="2195631" y="1258405"/>
                  </a:lnTo>
                  <a:close/>
                  <a:moveTo>
                    <a:pt x="2207690" y="1103924"/>
                  </a:moveTo>
                  <a:cubicBezTo>
                    <a:pt x="2207691" y="1147015"/>
                    <a:pt x="2205219" y="1189529"/>
                    <a:pt x="2199774" y="1231259"/>
                  </a:cubicBezTo>
                  <a:lnTo>
                    <a:pt x="2207690" y="1103924"/>
                  </a:ln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rgbClr val="DDDDDD">
                <a:alpha val="70195"/>
              </a:srgbClr>
            </a:solidFill>
            <a:ln w="9525">
              <a:noFill/>
              <a:round/>
              <a:headEnd/>
              <a:tailEnd/>
            </a:ln>
          </p:spPr>
          <p:txBody>
            <a:bodyPr anchor="ct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sp>
        <p:nvSpPr>
          <p:cNvPr id="58412" name="椭圆 23"/>
          <p:cNvSpPr>
            <a:spLocks noChangeArrowheads="1"/>
          </p:cNvSpPr>
          <p:nvPr/>
        </p:nvSpPr>
        <p:spPr bwMode="auto">
          <a:xfrm>
            <a:off x="3819457" y="2028248"/>
            <a:ext cx="1494635" cy="1494634"/>
          </a:xfrm>
          <a:prstGeom prst="ellipse">
            <a:avLst/>
          </a:prstGeom>
          <a:solidFill>
            <a:srgbClr val="F2F2F2"/>
          </a:solidFill>
          <a:ln w="9525">
            <a:noFill/>
            <a:round/>
            <a:headEnd/>
            <a:tailEnd/>
          </a:ln>
        </p:spPr>
        <p:txBody>
          <a:bodyPr anchor="ctr"/>
          <a:lstStyle/>
          <a:p>
            <a:pPr algn="ctr" defTabSz="860085" fontAlgn="base">
              <a:spcBef>
                <a:spcPct val="0"/>
              </a:spcBef>
              <a:spcAft>
                <a:spcPct val="0"/>
              </a:spcAft>
            </a:pPr>
            <a:endParaRPr lang="zh-CN" altLang="zh-CN" sz="1881">
              <a:solidFill>
                <a:srgbClr val="FFFFFF"/>
              </a:solidFill>
              <a:latin typeface="Arial" charset="0"/>
              <a:ea typeface="宋体" charset="-122"/>
              <a:cs typeface="Arial" charset="0"/>
            </a:endParaRPr>
          </a:p>
        </p:txBody>
      </p:sp>
      <p:sp>
        <p:nvSpPr>
          <p:cNvPr id="58401" name="Text Box 33"/>
          <p:cNvSpPr txBox="1">
            <a:spLocks noChangeArrowheads="1"/>
          </p:cNvSpPr>
          <p:nvPr/>
        </p:nvSpPr>
        <p:spPr bwMode="auto">
          <a:xfrm>
            <a:off x="3826923" y="2504560"/>
            <a:ext cx="1490155" cy="700385"/>
          </a:xfrm>
          <a:prstGeom prst="rect">
            <a:avLst/>
          </a:prstGeom>
          <a:noFill/>
          <a:ln w="9525">
            <a:noFill/>
            <a:miter lim="800000"/>
            <a:headEnd/>
            <a:tailEnd/>
          </a:ln>
        </p:spPr>
        <p:txBody>
          <a:bodyPr>
            <a:spAutoFit/>
          </a:bodyPr>
          <a:lstStyle/>
          <a:p>
            <a:pPr algn="ctr" defTabSz="860085" fontAlgn="base">
              <a:lnSpc>
                <a:spcPct val="50000"/>
              </a:lnSpc>
              <a:spcBef>
                <a:spcPct val="50000"/>
              </a:spcBef>
              <a:spcAft>
                <a:spcPct val="0"/>
              </a:spcAft>
            </a:pPr>
            <a:r>
              <a:rPr lang="zh-CN" altLang="en-US" sz="2634">
                <a:solidFill>
                  <a:srgbClr val="B2B2B2"/>
                </a:solidFill>
                <a:latin typeface="Arial" charset="0"/>
                <a:ea typeface="方正大黑简体" pitchFamily="2" charset="-122"/>
              </a:rPr>
              <a:t>标题</a:t>
            </a:r>
          </a:p>
          <a:p>
            <a:pPr algn="ctr" defTabSz="860085" fontAlgn="base">
              <a:lnSpc>
                <a:spcPct val="50000"/>
              </a:lnSpc>
              <a:spcBef>
                <a:spcPct val="50000"/>
              </a:spcBef>
              <a:spcAft>
                <a:spcPct val="0"/>
              </a:spcAft>
            </a:pPr>
            <a:r>
              <a:rPr lang="zh-CN" altLang="en-US" sz="2634">
                <a:solidFill>
                  <a:srgbClr val="B2B2B2"/>
                </a:solidFill>
                <a:latin typeface="Arial" charset="0"/>
                <a:ea typeface="方正大黑简体" pitchFamily="2" charset="-122"/>
              </a:rPr>
              <a:t>内容</a:t>
            </a:r>
          </a:p>
        </p:txBody>
      </p:sp>
    </p:spTree>
    <p:extLst>
      <p:ext uri="{BB962C8B-B14F-4D97-AF65-F5344CB8AC3E}">
        <p14:creationId xmlns:p14="http://schemas.microsoft.com/office/powerpoint/2010/main" val="3230847387"/>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8412"/>
                                        </p:tgtEl>
                                        <p:attrNameLst>
                                          <p:attrName>style.visibility</p:attrName>
                                        </p:attrNameLst>
                                      </p:cBhvr>
                                      <p:to>
                                        <p:strVal val="visible"/>
                                      </p:to>
                                    </p:set>
                                    <p:anim calcmode="lin" valueType="num">
                                      <p:cBhvr>
                                        <p:cTn id="7" dur="500" fill="hold"/>
                                        <p:tgtEl>
                                          <p:spTgt spid="58412"/>
                                        </p:tgtEl>
                                        <p:attrNameLst>
                                          <p:attrName>ppt_w</p:attrName>
                                        </p:attrNameLst>
                                      </p:cBhvr>
                                      <p:tavLst>
                                        <p:tav tm="0">
                                          <p:val>
                                            <p:fltVal val="0"/>
                                          </p:val>
                                        </p:tav>
                                        <p:tav tm="100000">
                                          <p:val>
                                            <p:strVal val="#ppt_w"/>
                                          </p:val>
                                        </p:tav>
                                      </p:tavLst>
                                    </p:anim>
                                    <p:anim calcmode="lin" valueType="num">
                                      <p:cBhvr>
                                        <p:cTn id="8" dur="500" fill="hold"/>
                                        <p:tgtEl>
                                          <p:spTgt spid="58412"/>
                                        </p:tgtEl>
                                        <p:attrNameLst>
                                          <p:attrName>ppt_h</p:attrName>
                                        </p:attrNameLst>
                                      </p:cBhvr>
                                      <p:tavLst>
                                        <p:tav tm="0">
                                          <p:val>
                                            <p:fltVal val="0"/>
                                          </p:val>
                                        </p:tav>
                                        <p:tav tm="100000">
                                          <p:val>
                                            <p:strVal val="#ppt_h"/>
                                          </p:val>
                                        </p:tav>
                                      </p:tavLst>
                                    </p:anim>
                                    <p:anim calcmode="lin" valueType="num">
                                      <p:cBhvr>
                                        <p:cTn id="9" dur="500" fill="hold"/>
                                        <p:tgtEl>
                                          <p:spTgt spid="58412"/>
                                        </p:tgtEl>
                                        <p:attrNameLst>
                                          <p:attrName>style.rotation</p:attrName>
                                        </p:attrNameLst>
                                      </p:cBhvr>
                                      <p:tavLst>
                                        <p:tav tm="0">
                                          <p:val>
                                            <p:fltVal val="360"/>
                                          </p:val>
                                        </p:tav>
                                        <p:tav tm="100000">
                                          <p:val>
                                            <p:fltVal val="0"/>
                                          </p:val>
                                        </p:tav>
                                      </p:tavLst>
                                    </p:anim>
                                    <p:animEffect transition="in" filter="fade">
                                      <p:cBhvr>
                                        <p:cTn id="10" dur="500"/>
                                        <p:tgtEl>
                                          <p:spTgt spid="58412"/>
                                        </p:tgtEl>
                                      </p:cBhvr>
                                    </p:animEffect>
                                  </p:childTnLst>
                                </p:cTn>
                              </p:par>
                            </p:childTnLst>
                          </p:cTn>
                        </p:par>
                        <p:par>
                          <p:cTn id="11" fill="hold">
                            <p:stCondLst>
                              <p:cond delay="500"/>
                            </p:stCondLst>
                            <p:childTnLst>
                              <p:par>
                                <p:cTn id="12" presetID="53" presetClass="entr" presetSubtype="0" fill="hold" grpId="0" nodeType="afterEffect">
                                  <p:stCondLst>
                                    <p:cond delay="0"/>
                                  </p:stCondLst>
                                  <p:childTnLst>
                                    <p:set>
                                      <p:cBhvr>
                                        <p:cTn id="13" dur="1" fill="hold">
                                          <p:stCondLst>
                                            <p:cond delay="0"/>
                                          </p:stCondLst>
                                        </p:cTn>
                                        <p:tgtEl>
                                          <p:spTgt spid="58401"/>
                                        </p:tgtEl>
                                        <p:attrNameLst>
                                          <p:attrName>style.visibility</p:attrName>
                                        </p:attrNameLst>
                                      </p:cBhvr>
                                      <p:to>
                                        <p:strVal val="visible"/>
                                      </p:to>
                                    </p:set>
                                    <p:anim calcmode="lin" valueType="num">
                                      <p:cBhvr>
                                        <p:cTn id="14" dur="500" fill="hold"/>
                                        <p:tgtEl>
                                          <p:spTgt spid="58401"/>
                                        </p:tgtEl>
                                        <p:attrNameLst>
                                          <p:attrName>ppt_w</p:attrName>
                                        </p:attrNameLst>
                                      </p:cBhvr>
                                      <p:tavLst>
                                        <p:tav tm="0">
                                          <p:val>
                                            <p:fltVal val="0"/>
                                          </p:val>
                                        </p:tav>
                                        <p:tav tm="100000">
                                          <p:val>
                                            <p:strVal val="#ppt_w"/>
                                          </p:val>
                                        </p:tav>
                                      </p:tavLst>
                                    </p:anim>
                                    <p:anim calcmode="lin" valueType="num">
                                      <p:cBhvr>
                                        <p:cTn id="15" dur="500" fill="hold"/>
                                        <p:tgtEl>
                                          <p:spTgt spid="58401"/>
                                        </p:tgtEl>
                                        <p:attrNameLst>
                                          <p:attrName>ppt_h</p:attrName>
                                        </p:attrNameLst>
                                      </p:cBhvr>
                                      <p:tavLst>
                                        <p:tav tm="0">
                                          <p:val>
                                            <p:fltVal val="0"/>
                                          </p:val>
                                        </p:tav>
                                        <p:tav tm="100000">
                                          <p:val>
                                            <p:strVal val="#ppt_h"/>
                                          </p:val>
                                        </p:tav>
                                      </p:tavLst>
                                    </p:anim>
                                    <p:animEffect transition="in" filter="fade">
                                      <p:cBhvr>
                                        <p:cTn id="16" dur="500"/>
                                        <p:tgtEl>
                                          <p:spTgt spid="58401"/>
                                        </p:tgtEl>
                                      </p:cBhvr>
                                    </p:animEffect>
                                  </p:childTnLst>
                                </p:cTn>
                              </p:par>
                            </p:childTnLst>
                          </p:cTn>
                        </p:par>
                        <p:par>
                          <p:cTn id="17" fill="hold">
                            <p:stCondLst>
                              <p:cond delay="1000"/>
                            </p:stCondLst>
                            <p:childTnLst>
                              <p:par>
                                <p:cTn id="18" presetID="31" presetClass="entr" presetSubtype="0" fill="hold" nodeType="afterEffect">
                                  <p:stCondLst>
                                    <p:cond delay="0"/>
                                  </p:stCondLst>
                                  <p:iterate type="lt">
                                    <p:tmPct val="5000"/>
                                  </p:iterate>
                                  <p:childTnLst>
                                    <p:set>
                                      <p:cBhvr>
                                        <p:cTn id="19" dur="1" fill="hold">
                                          <p:stCondLst>
                                            <p:cond delay="0"/>
                                          </p:stCondLst>
                                        </p:cTn>
                                        <p:tgtEl>
                                          <p:spTgt spid="58414"/>
                                        </p:tgtEl>
                                        <p:attrNameLst>
                                          <p:attrName>style.visibility</p:attrName>
                                        </p:attrNameLst>
                                      </p:cBhvr>
                                      <p:to>
                                        <p:strVal val="visible"/>
                                      </p:to>
                                    </p:set>
                                    <p:anim calcmode="lin" valueType="num">
                                      <p:cBhvr>
                                        <p:cTn id="20" dur="1000" fill="hold"/>
                                        <p:tgtEl>
                                          <p:spTgt spid="58414"/>
                                        </p:tgtEl>
                                        <p:attrNameLst>
                                          <p:attrName>ppt_w</p:attrName>
                                        </p:attrNameLst>
                                      </p:cBhvr>
                                      <p:tavLst>
                                        <p:tav tm="0">
                                          <p:val>
                                            <p:fltVal val="0"/>
                                          </p:val>
                                        </p:tav>
                                        <p:tav tm="100000">
                                          <p:val>
                                            <p:strVal val="#ppt_w"/>
                                          </p:val>
                                        </p:tav>
                                      </p:tavLst>
                                    </p:anim>
                                    <p:anim calcmode="lin" valueType="num">
                                      <p:cBhvr>
                                        <p:cTn id="21" dur="1000" fill="hold"/>
                                        <p:tgtEl>
                                          <p:spTgt spid="58414"/>
                                        </p:tgtEl>
                                        <p:attrNameLst>
                                          <p:attrName>ppt_h</p:attrName>
                                        </p:attrNameLst>
                                      </p:cBhvr>
                                      <p:tavLst>
                                        <p:tav tm="0">
                                          <p:val>
                                            <p:fltVal val="0"/>
                                          </p:val>
                                        </p:tav>
                                        <p:tav tm="100000">
                                          <p:val>
                                            <p:strVal val="#ppt_h"/>
                                          </p:val>
                                        </p:tav>
                                      </p:tavLst>
                                    </p:anim>
                                    <p:anim calcmode="lin" valueType="num">
                                      <p:cBhvr>
                                        <p:cTn id="22" dur="1000" fill="hold"/>
                                        <p:tgtEl>
                                          <p:spTgt spid="58414"/>
                                        </p:tgtEl>
                                        <p:attrNameLst>
                                          <p:attrName>style.rotation</p:attrName>
                                        </p:attrNameLst>
                                      </p:cBhvr>
                                      <p:tavLst>
                                        <p:tav tm="0">
                                          <p:val>
                                            <p:fltVal val="90"/>
                                          </p:val>
                                        </p:tav>
                                        <p:tav tm="100000">
                                          <p:val>
                                            <p:fltVal val="0"/>
                                          </p:val>
                                        </p:tav>
                                      </p:tavLst>
                                    </p:anim>
                                    <p:animEffect transition="in" filter="fade">
                                      <p:cBhvr>
                                        <p:cTn id="23" dur="1000"/>
                                        <p:tgtEl>
                                          <p:spTgt spid="58414"/>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right)">
                                      <p:cBhvr>
                                        <p:cTn id="27" dur="500"/>
                                        <p:tgtEl>
                                          <p:spTgt spid="15"/>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right)">
                                      <p:cBhvr>
                                        <p:cTn id="33" dur="500"/>
                                        <p:tgtEl>
                                          <p:spTgt spid="2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left)">
                                      <p:cBhvr>
                                        <p:cTn id="36" dur="500"/>
                                        <p:tgtEl>
                                          <p:spTgt spid="21"/>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right)">
                                      <p:cBhvr>
                                        <p:cTn id="42" dur="500"/>
                                        <p:tgtEl>
                                          <p:spTgt spid="37"/>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20" grpId="0"/>
      <p:bldP spid="21" grpId="0"/>
      <p:bldP spid="25" grpId="0"/>
      <p:bldP spid="37" grpId="0"/>
      <p:bldP spid="38" grpId="0"/>
      <p:bldP spid="39" grpId="0"/>
      <p:bldP spid="58412" grpId="0" animBg="1"/>
      <p:bldP spid="5840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4234" name="Group 26"/>
          <p:cNvGrpSpPr>
            <a:grpSpLocks/>
          </p:cNvGrpSpPr>
          <p:nvPr/>
        </p:nvGrpSpPr>
        <p:grpSpPr bwMode="auto">
          <a:xfrm>
            <a:off x="846612" y="1344389"/>
            <a:ext cx="1302020" cy="1249759"/>
            <a:chOff x="567" y="879"/>
            <a:chExt cx="872" cy="837"/>
          </a:xfrm>
        </p:grpSpPr>
        <p:sp>
          <p:nvSpPr>
            <p:cNvPr id="74776" name="Freeform 9"/>
            <p:cNvSpPr>
              <a:spLocks noEditPoints="1"/>
            </p:cNvSpPr>
            <p:nvPr/>
          </p:nvSpPr>
          <p:spPr bwMode="auto">
            <a:xfrm>
              <a:off x="755" y="1039"/>
              <a:ext cx="684" cy="677"/>
            </a:xfrm>
            <a:custGeom>
              <a:avLst/>
              <a:gdLst>
                <a:gd name="T0" fmla="*/ 8520492 w 295"/>
                <a:gd name="T1" fmla="*/ 0 h 295"/>
                <a:gd name="T2" fmla="*/ 0 w 295"/>
                <a:gd name="T3" fmla="*/ 8275936 h 295"/>
                <a:gd name="T4" fmla="*/ 8520492 w 295"/>
                <a:gd name="T5" fmla="*/ 16495950 h 295"/>
                <a:gd name="T6" fmla="*/ 16983407 w 295"/>
                <a:gd name="T7" fmla="*/ 8275936 h 295"/>
                <a:gd name="T8" fmla="*/ 8520492 w 295"/>
                <a:gd name="T9" fmla="*/ 0 h 295"/>
                <a:gd name="T10" fmla="*/ 8520492 w 295"/>
                <a:gd name="T11" fmla="*/ 12357980 h 295"/>
                <a:gd name="T12" fmla="*/ 4260248 w 295"/>
                <a:gd name="T13" fmla="*/ 8275936 h 295"/>
                <a:gd name="T14" fmla="*/ 8520492 w 295"/>
                <a:gd name="T15" fmla="*/ 4137963 h 295"/>
                <a:gd name="T16" fmla="*/ 12723160 w 295"/>
                <a:gd name="T17" fmla="*/ 8275936 h 295"/>
                <a:gd name="T18" fmla="*/ 8520492 w 295"/>
                <a:gd name="T19" fmla="*/ 12357980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74777" name="Freeform 10"/>
            <p:cNvSpPr>
              <a:spLocks/>
            </p:cNvSpPr>
            <p:nvPr/>
          </p:nvSpPr>
          <p:spPr bwMode="auto">
            <a:xfrm>
              <a:off x="567" y="879"/>
              <a:ext cx="507" cy="500"/>
            </a:xfrm>
            <a:custGeom>
              <a:avLst/>
              <a:gdLst>
                <a:gd name="T0" fmla="*/ 12667717 w 218"/>
                <a:gd name="T1" fmla="*/ 6075129 h 218"/>
                <a:gd name="T2" fmla="*/ 12667717 w 218"/>
                <a:gd name="T3" fmla="*/ 0 h 218"/>
                <a:gd name="T4" fmla="*/ 0 w 218"/>
                <a:gd name="T5" fmla="*/ 12150258 h 218"/>
                <a:gd name="T6" fmla="*/ 6333859 w 218"/>
                <a:gd name="T7" fmla="*/ 12150258 h 218"/>
                <a:gd name="T8" fmla="*/ 12667717 w 218"/>
                <a:gd name="T9" fmla="*/ 6075129 h 218"/>
                <a:gd name="T10" fmla="*/ 0 60000 65536"/>
                <a:gd name="T11" fmla="*/ 0 60000 65536"/>
                <a:gd name="T12" fmla="*/ 0 60000 65536"/>
                <a:gd name="T13" fmla="*/ 0 60000 65536"/>
                <a:gd name="T14" fmla="*/ 0 60000 65536"/>
                <a:gd name="T15" fmla="*/ 0 w 218"/>
                <a:gd name="T16" fmla="*/ 0 h 218"/>
                <a:gd name="T17" fmla="*/ 218 w 218"/>
                <a:gd name="T18" fmla="*/ 218 h 218"/>
              </a:gdLst>
              <a:ahLst/>
              <a:cxnLst>
                <a:cxn ang="T10">
                  <a:pos x="T0" y="T1"/>
                </a:cxn>
                <a:cxn ang="T11">
                  <a:pos x="T2" y="T3"/>
                </a:cxn>
                <a:cxn ang="T12">
                  <a:pos x="T4" y="T5"/>
                </a:cxn>
                <a:cxn ang="T13">
                  <a:pos x="T6" y="T7"/>
                </a:cxn>
                <a:cxn ang="T14">
                  <a:pos x="T8" y="T9"/>
                </a:cxn>
              </a:cxnLst>
              <a:rect l="T15" t="T16" r="T17" b="T18"/>
              <a:pathLst>
                <a:path w="218" h="218">
                  <a:moveTo>
                    <a:pt x="218" y="109"/>
                  </a:moveTo>
                  <a:cubicBezTo>
                    <a:pt x="218" y="0"/>
                    <a:pt x="218" y="0"/>
                    <a:pt x="218" y="0"/>
                  </a:cubicBezTo>
                  <a:cubicBezTo>
                    <a:pt x="97" y="0"/>
                    <a:pt x="0" y="98"/>
                    <a:pt x="0" y="218"/>
                  </a:cubicBezTo>
                  <a:cubicBezTo>
                    <a:pt x="109" y="218"/>
                    <a:pt x="109" y="218"/>
                    <a:pt x="109" y="218"/>
                  </a:cubicBezTo>
                  <a:cubicBezTo>
                    <a:pt x="109" y="158"/>
                    <a:pt x="157" y="109"/>
                    <a:pt x="218" y="109"/>
                  </a:cubicBezTo>
                  <a:close/>
                </a:path>
              </a:pathLst>
            </a:custGeom>
            <a:solidFill>
              <a:schemeClr val="tx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sp>
        <p:nvSpPr>
          <p:cNvPr id="8" name="TextBox 58"/>
          <p:cNvSpPr txBox="1">
            <a:spLocks noChangeArrowheads="1"/>
          </p:cNvSpPr>
          <p:nvPr/>
        </p:nvSpPr>
        <p:spPr bwMode="auto">
          <a:xfrm>
            <a:off x="1368053" y="1941645"/>
            <a:ext cx="535368" cy="343924"/>
          </a:xfrm>
          <a:prstGeom prst="rect">
            <a:avLst/>
          </a:prstGeom>
          <a:noFill/>
          <a:ln w="9525">
            <a:noFill/>
            <a:miter lim="800000"/>
            <a:headEnd/>
            <a:tailEnd/>
          </a:ln>
        </p:spPr>
        <p:txBody>
          <a:bodyPr wrap="none" lIns="68245" tIns="34123" rIns="68245" bIns="34123">
            <a:spAutoFit/>
          </a:bodyPr>
          <a:lstStyle/>
          <a:p>
            <a:pPr algn="ctr" defTabSz="812302" fontAlgn="base">
              <a:spcBef>
                <a:spcPct val="0"/>
              </a:spcBef>
              <a:spcAft>
                <a:spcPct val="0"/>
              </a:spcAft>
            </a:pPr>
            <a:r>
              <a:rPr lang="en-US" altLang="zh-CN" sz="1787">
                <a:solidFill>
                  <a:srgbClr val="333333"/>
                </a:solidFill>
                <a:latin typeface="Impact" pitchFamily="34" charset="0"/>
                <a:ea typeface="微软雅黑" pitchFamily="34" charset="-122"/>
              </a:rPr>
              <a:t>25%</a:t>
            </a:r>
            <a:endParaRPr lang="zh-CN" altLang="en-US" sz="1787">
              <a:solidFill>
                <a:srgbClr val="333333"/>
              </a:solidFill>
              <a:latin typeface="Impact" pitchFamily="34" charset="0"/>
              <a:ea typeface="微软雅黑" pitchFamily="34" charset="-122"/>
            </a:endParaRPr>
          </a:p>
        </p:txBody>
      </p:sp>
      <p:grpSp>
        <p:nvGrpSpPr>
          <p:cNvPr id="94235" name="Group 27"/>
          <p:cNvGrpSpPr>
            <a:grpSpLocks/>
          </p:cNvGrpSpPr>
          <p:nvPr/>
        </p:nvGrpSpPr>
        <p:grpSpPr bwMode="auto">
          <a:xfrm>
            <a:off x="2732449" y="1344389"/>
            <a:ext cx="1296047" cy="1488662"/>
            <a:chOff x="1830" y="879"/>
            <a:chExt cx="868" cy="997"/>
          </a:xfrm>
        </p:grpSpPr>
        <p:sp>
          <p:nvSpPr>
            <p:cNvPr id="74774" name="Freeform 14"/>
            <p:cNvSpPr>
              <a:spLocks noEditPoints="1"/>
            </p:cNvSpPr>
            <p:nvPr/>
          </p:nvSpPr>
          <p:spPr bwMode="auto">
            <a:xfrm>
              <a:off x="2016" y="1039"/>
              <a:ext cx="682" cy="677"/>
            </a:xfrm>
            <a:custGeom>
              <a:avLst/>
              <a:gdLst>
                <a:gd name="T0" fmla="*/ 8481342 w 294"/>
                <a:gd name="T1" fmla="*/ 0 h 295"/>
                <a:gd name="T2" fmla="*/ 0 w 294"/>
                <a:gd name="T3" fmla="*/ 8277772 h 295"/>
                <a:gd name="T4" fmla="*/ 8481342 w 294"/>
                <a:gd name="T5" fmla="*/ 16499612 h 295"/>
                <a:gd name="T6" fmla="*/ 16962674 w 294"/>
                <a:gd name="T7" fmla="*/ 8277772 h 295"/>
                <a:gd name="T8" fmla="*/ 8481342 w 294"/>
                <a:gd name="T9" fmla="*/ 0 h 295"/>
                <a:gd name="T10" fmla="*/ 8481342 w 294"/>
                <a:gd name="T11" fmla="*/ 12360716 h 295"/>
                <a:gd name="T12" fmla="*/ 4211825 w 294"/>
                <a:gd name="T13" fmla="*/ 8277772 h 295"/>
                <a:gd name="T14" fmla="*/ 8481342 w 294"/>
                <a:gd name="T15" fmla="*/ 4138879 h 295"/>
                <a:gd name="T16" fmla="*/ 12750848 w 294"/>
                <a:gd name="T17" fmla="*/ 8277772 h 295"/>
                <a:gd name="T18" fmla="*/ 8481342 w 294"/>
                <a:gd name="T19" fmla="*/ 123607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4"/>
                <a:gd name="T31" fmla="*/ 0 h 295"/>
                <a:gd name="T32" fmla="*/ 294 w 294"/>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4" h="295">
                  <a:moveTo>
                    <a:pt x="147" y="0"/>
                  </a:moveTo>
                  <a:cubicBezTo>
                    <a:pt x="66" y="0"/>
                    <a:pt x="0" y="66"/>
                    <a:pt x="0" y="148"/>
                  </a:cubicBezTo>
                  <a:cubicBezTo>
                    <a:pt x="0" y="229"/>
                    <a:pt x="66" y="295"/>
                    <a:pt x="147" y="295"/>
                  </a:cubicBezTo>
                  <a:cubicBezTo>
                    <a:pt x="228" y="295"/>
                    <a:pt x="294" y="229"/>
                    <a:pt x="294" y="148"/>
                  </a:cubicBezTo>
                  <a:cubicBezTo>
                    <a:pt x="294" y="66"/>
                    <a:pt x="228" y="0"/>
                    <a:pt x="147" y="0"/>
                  </a:cubicBezTo>
                  <a:close/>
                  <a:moveTo>
                    <a:pt x="147" y="221"/>
                  </a:moveTo>
                  <a:cubicBezTo>
                    <a:pt x="106" y="221"/>
                    <a:pt x="73" y="188"/>
                    <a:pt x="73" y="148"/>
                  </a:cubicBezTo>
                  <a:cubicBezTo>
                    <a:pt x="73" y="107"/>
                    <a:pt x="106"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74775" name="Freeform 15"/>
            <p:cNvSpPr>
              <a:spLocks/>
            </p:cNvSpPr>
            <p:nvPr/>
          </p:nvSpPr>
          <p:spPr bwMode="auto">
            <a:xfrm>
              <a:off x="1830" y="879"/>
              <a:ext cx="504" cy="997"/>
            </a:xfrm>
            <a:custGeom>
              <a:avLst/>
              <a:gdLst>
                <a:gd name="T0" fmla="*/ 6255272 w 217"/>
                <a:gd name="T1" fmla="*/ 12126409 h 435"/>
                <a:gd name="T2" fmla="*/ 12568442 w 217"/>
                <a:gd name="T3" fmla="*/ 6063209 h 435"/>
                <a:gd name="T4" fmla="*/ 12568442 w 217"/>
                <a:gd name="T5" fmla="*/ 0 h 435"/>
                <a:gd name="T6" fmla="*/ 0 w 217"/>
                <a:gd name="T7" fmla="*/ 12126409 h 435"/>
                <a:gd name="T8" fmla="*/ 12568442 w 217"/>
                <a:gd name="T9" fmla="*/ 24197206 h 435"/>
                <a:gd name="T10" fmla="*/ 12568442 w 217"/>
                <a:gd name="T11" fmla="*/ 18133986 h 435"/>
                <a:gd name="T12" fmla="*/ 6255272 w 217"/>
                <a:gd name="T13" fmla="*/ 12126409 h 435"/>
                <a:gd name="T14" fmla="*/ 0 60000 65536"/>
                <a:gd name="T15" fmla="*/ 0 60000 65536"/>
                <a:gd name="T16" fmla="*/ 0 60000 65536"/>
                <a:gd name="T17" fmla="*/ 0 60000 65536"/>
                <a:gd name="T18" fmla="*/ 0 60000 65536"/>
                <a:gd name="T19" fmla="*/ 0 60000 65536"/>
                <a:gd name="T20" fmla="*/ 0 60000 65536"/>
                <a:gd name="T21" fmla="*/ 0 w 217"/>
                <a:gd name="T22" fmla="*/ 0 h 435"/>
                <a:gd name="T23" fmla="*/ 217 w 217"/>
                <a:gd name="T24" fmla="*/ 435 h 4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7" h="435">
                  <a:moveTo>
                    <a:pt x="108" y="218"/>
                  </a:moveTo>
                  <a:cubicBezTo>
                    <a:pt x="108" y="158"/>
                    <a:pt x="157" y="109"/>
                    <a:pt x="217" y="109"/>
                  </a:cubicBezTo>
                  <a:cubicBezTo>
                    <a:pt x="217" y="0"/>
                    <a:pt x="217" y="0"/>
                    <a:pt x="217" y="0"/>
                  </a:cubicBezTo>
                  <a:cubicBezTo>
                    <a:pt x="97" y="0"/>
                    <a:pt x="0" y="98"/>
                    <a:pt x="0" y="218"/>
                  </a:cubicBezTo>
                  <a:cubicBezTo>
                    <a:pt x="0" y="338"/>
                    <a:pt x="97" y="435"/>
                    <a:pt x="217" y="435"/>
                  </a:cubicBezTo>
                  <a:cubicBezTo>
                    <a:pt x="217" y="326"/>
                    <a:pt x="217" y="326"/>
                    <a:pt x="217" y="326"/>
                  </a:cubicBezTo>
                  <a:cubicBezTo>
                    <a:pt x="157" y="326"/>
                    <a:pt x="108" y="278"/>
                    <a:pt x="108" y="218"/>
                  </a:cubicBezTo>
                  <a:close/>
                </a:path>
              </a:pathLst>
            </a:custGeom>
            <a:solidFill>
              <a:schemeClr val="tx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sp>
        <p:nvSpPr>
          <p:cNvPr id="12" name="TextBox 59"/>
          <p:cNvSpPr txBox="1">
            <a:spLocks noChangeArrowheads="1"/>
          </p:cNvSpPr>
          <p:nvPr/>
        </p:nvSpPr>
        <p:spPr bwMode="auto">
          <a:xfrm>
            <a:off x="3244658" y="1941645"/>
            <a:ext cx="543383" cy="343924"/>
          </a:xfrm>
          <a:prstGeom prst="rect">
            <a:avLst/>
          </a:prstGeom>
          <a:noFill/>
          <a:ln w="9525">
            <a:noFill/>
            <a:miter lim="800000"/>
            <a:headEnd/>
            <a:tailEnd/>
          </a:ln>
        </p:spPr>
        <p:txBody>
          <a:bodyPr wrap="none" lIns="68245" tIns="34123" rIns="68245" bIns="34123">
            <a:spAutoFit/>
          </a:bodyPr>
          <a:lstStyle/>
          <a:p>
            <a:pPr algn="ctr" defTabSz="812302" fontAlgn="base">
              <a:spcBef>
                <a:spcPct val="0"/>
              </a:spcBef>
              <a:spcAft>
                <a:spcPct val="0"/>
              </a:spcAft>
            </a:pPr>
            <a:r>
              <a:rPr lang="en-US" altLang="zh-CN" sz="1787">
                <a:solidFill>
                  <a:srgbClr val="333333"/>
                </a:solidFill>
                <a:latin typeface="Impact" pitchFamily="34" charset="0"/>
                <a:ea typeface="微软雅黑" pitchFamily="34" charset="-122"/>
              </a:rPr>
              <a:t>50%</a:t>
            </a:r>
            <a:endParaRPr lang="zh-CN" altLang="en-US" sz="1787">
              <a:solidFill>
                <a:srgbClr val="333333"/>
              </a:solidFill>
              <a:latin typeface="Impact" pitchFamily="34" charset="0"/>
              <a:ea typeface="微软雅黑" pitchFamily="34" charset="-122"/>
            </a:endParaRPr>
          </a:p>
        </p:txBody>
      </p:sp>
      <p:grpSp>
        <p:nvGrpSpPr>
          <p:cNvPr id="94237" name="Group 29"/>
          <p:cNvGrpSpPr>
            <a:grpSpLocks/>
          </p:cNvGrpSpPr>
          <p:nvPr/>
        </p:nvGrpSpPr>
        <p:grpSpPr bwMode="auto">
          <a:xfrm>
            <a:off x="4610822" y="1344389"/>
            <a:ext cx="1506580" cy="1488662"/>
            <a:chOff x="3088" y="879"/>
            <a:chExt cx="1009" cy="997"/>
          </a:xfrm>
        </p:grpSpPr>
        <p:sp>
          <p:nvSpPr>
            <p:cNvPr id="74772" name="Freeform 19"/>
            <p:cNvSpPr>
              <a:spLocks noEditPoints="1"/>
            </p:cNvSpPr>
            <p:nvPr/>
          </p:nvSpPr>
          <p:spPr bwMode="auto">
            <a:xfrm>
              <a:off x="3276" y="1039"/>
              <a:ext cx="683" cy="677"/>
            </a:xfrm>
            <a:custGeom>
              <a:avLst/>
              <a:gdLst>
                <a:gd name="T0" fmla="*/ 8485063 w 295"/>
                <a:gd name="T1" fmla="*/ 0 h 295"/>
                <a:gd name="T2" fmla="*/ 0 w 295"/>
                <a:gd name="T3" fmla="*/ 8277772 h 295"/>
                <a:gd name="T4" fmla="*/ 8485063 w 295"/>
                <a:gd name="T5" fmla="*/ 16499612 h 295"/>
                <a:gd name="T6" fmla="*/ 16912800 w 295"/>
                <a:gd name="T7" fmla="*/ 8277772 h 295"/>
                <a:gd name="T8" fmla="*/ 8485063 w 295"/>
                <a:gd name="T9" fmla="*/ 0 h 295"/>
                <a:gd name="T10" fmla="*/ 8485063 w 295"/>
                <a:gd name="T11" fmla="*/ 12360716 h 295"/>
                <a:gd name="T12" fmla="*/ 4242531 w 295"/>
                <a:gd name="T13" fmla="*/ 8277772 h 295"/>
                <a:gd name="T14" fmla="*/ 8485063 w 295"/>
                <a:gd name="T15" fmla="*/ 4138879 h 295"/>
                <a:gd name="T16" fmla="*/ 12670275 w 295"/>
                <a:gd name="T17" fmla="*/ 8277772 h 295"/>
                <a:gd name="T18" fmla="*/ 8485063 w 295"/>
                <a:gd name="T19" fmla="*/ 123607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74773" name="Freeform 20"/>
            <p:cNvSpPr>
              <a:spLocks/>
            </p:cNvSpPr>
            <p:nvPr/>
          </p:nvSpPr>
          <p:spPr bwMode="auto">
            <a:xfrm>
              <a:off x="3088" y="879"/>
              <a:ext cx="1009" cy="997"/>
            </a:xfrm>
            <a:custGeom>
              <a:avLst/>
              <a:gdLst>
                <a:gd name="T0" fmla="*/ 25081469 w 435"/>
                <a:gd name="T1" fmla="*/ 12126409 h 435"/>
                <a:gd name="T2" fmla="*/ 18796691 w 435"/>
                <a:gd name="T3" fmla="*/ 12126409 h 435"/>
                <a:gd name="T4" fmla="*/ 18796691 w 435"/>
                <a:gd name="T5" fmla="*/ 12126409 h 435"/>
                <a:gd name="T6" fmla="*/ 12569571 w 435"/>
                <a:gd name="T7" fmla="*/ 18133986 h 435"/>
                <a:gd name="T8" fmla="*/ 6284786 w 435"/>
                <a:gd name="T9" fmla="*/ 12126409 h 435"/>
                <a:gd name="T10" fmla="*/ 12569571 w 435"/>
                <a:gd name="T11" fmla="*/ 6063209 h 435"/>
                <a:gd name="T12" fmla="*/ 12569571 w 435"/>
                <a:gd name="T13" fmla="*/ 0 h 435"/>
                <a:gd name="T14" fmla="*/ 0 w 435"/>
                <a:gd name="T15" fmla="*/ 12126409 h 435"/>
                <a:gd name="T16" fmla="*/ 12569571 w 435"/>
                <a:gd name="T17" fmla="*/ 24197206 h 435"/>
                <a:gd name="T18" fmla="*/ 25081469 w 435"/>
                <a:gd name="T19" fmla="*/ 12126409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435" y="218"/>
                  </a:moveTo>
                  <a:cubicBezTo>
                    <a:pt x="326" y="218"/>
                    <a:pt x="326" y="218"/>
                    <a:pt x="326" y="218"/>
                  </a:cubicBezTo>
                  <a:cubicBezTo>
                    <a:pt x="326" y="218"/>
                    <a:pt x="326" y="218"/>
                    <a:pt x="326" y="218"/>
                  </a:cubicBezTo>
                  <a:cubicBezTo>
                    <a:pt x="326" y="278"/>
                    <a:pt x="278" y="326"/>
                    <a:pt x="218" y="326"/>
                  </a:cubicBezTo>
                  <a:cubicBezTo>
                    <a:pt x="158" y="326"/>
                    <a:pt x="109" y="278"/>
                    <a:pt x="109" y="218"/>
                  </a:cubicBezTo>
                  <a:cubicBezTo>
                    <a:pt x="109" y="158"/>
                    <a:pt x="158" y="109"/>
                    <a:pt x="218" y="109"/>
                  </a:cubicBezTo>
                  <a:cubicBezTo>
                    <a:pt x="218" y="0"/>
                    <a:pt x="218" y="0"/>
                    <a:pt x="218" y="0"/>
                  </a:cubicBezTo>
                  <a:cubicBezTo>
                    <a:pt x="98" y="0"/>
                    <a:pt x="0" y="98"/>
                    <a:pt x="0" y="218"/>
                  </a:cubicBezTo>
                  <a:cubicBezTo>
                    <a:pt x="0" y="338"/>
                    <a:pt x="98" y="435"/>
                    <a:pt x="218" y="435"/>
                  </a:cubicBezTo>
                  <a:cubicBezTo>
                    <a:pt x="338" y="435"/>
                    <a:pt x="435" y="338"/>
                    <a:pt x="435" y="218"/>
                  </a:cubicBezTo>
                  <a:close/>
                </a:path>
              </a:pathLst>
            </a:custGeom>
            <a:solidFill>
              <a:schemeClr val="tx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sp>
        <p:nvSpPr>
          <p:cNvPr id="16" name="TextBox 60"/>
          <p:cNvSpPr txBox="1">
            <a:spLocks noChangeArrowheads="1"/>
          </p:cNvSpPr>
          <p:nvPr/>
        </p:nvSpPr>
        <p:spPr bwMode="auto">
          <a:xfrm>
            <a:off x="5145088" y="1941645"/>
            <a:ext cx="509720" cy="343924"/>
          </a:xfrm>
          <a:prstGeom prst="rect">
            <a:avLst/>
          </a:prstGeom>
          <a:noFill/>
          <a:ln w="9525">
            <a:noFill/>
            <a:miter lim="800000"/>
            <a:headEnd/>
            <a:tailEnd/>
          </a:ln>
        </p:spPr>
        <p:txBody>
          <a:bodyPr wrap="none" lIns="68245" tIns="34123" rIns="68245" bIns="34123">
            <a:spAutoFit/>
          </a:bodyPr>
          <a:lstStyle/>
          <a:p>
            <a:pPr algn="ctr" defTabSz="812302" fontAlgn="base">
              <a:spcBef>
                <a:spcPct val="0"/>
              </a:spcBef>
              <a:spcAft>
                <a:spcPct val="0"/>
              </a:spcAft>
            </a:pPr>
            <a:r>
              <a:rPr lang="en-US" altLang="zh-CN" sz="1787">
                <a:solidFill>
                  <a:srgbClr val="333333"/>
                </a:solidFill>
                <a:latin typeface="Impact" pitchFamily="34" charset="0"/>
                <a:ea typeface="微软雅黑" pitchFamily="34" charset="-122"/>
              </a:rPr>
              <a:t>75%</a:t>
            </a:r>
            <a:endParaRPr lang="zh-CN" altLang="en-US" sz="1787">
              <a:solidFill>
                <a:srgbClr val="333333"/>
              </a:solidFill>
              <a:latin typeface="Impact" pitchFamily="34" charset="0"/>
              <a:ea typeface="微软雅黑" pitchFamily="34" charset="-122"/>
            </a:endParaRPr>
          </a:p>
        </p:txBody>
      </p:sp>
      <p:grpSp>
        <p:nvGrpSpPr>
          <p:cNvPr id="94236" name="Group 28"/>
          <p:cNvGrpSpPr>
            <a:grpSpLocks/>
          </p:cNvGrpSpPr>
          <p:nvPr/>
        </p:nvGrpSpPr>
        <p:grpSpPr bwMode="auto">
          <a:xfrm>
            <a:off x="6735563" y="1344389"/>
            <a:ext cx="1506580" cy="1488662"/>
            <a:chOff x="4511" y="879"/>
            <a:chExt cx="1009" cy="997"/>
          </a:xfrm>
        </p:grpSpPr>
        <p:sp>
          <p:nvSpPr>
            <p:cNvPr id="74770" name="Freeform 24"/>
            <p:cNvSpPr>
              <a:spLocks noEditPoints="1"/>
            </p:cNvSpPr>
            <p:nvPr/>
          </p:nvSpPr>
          <p:spPr bwMode="auto">
            <a:xfrm>
              <a:off x="4673" y="1039"/>
              <a:ext cx="684" cy="677"/>
            </a:xfrm>
            <a:custGeom>
              <a:avLst/>
              <a:gdLst>
                <a:gd name="T0" fmla="*/ 8464803 w 295"/>
                <a:gd name="T1" fmla="*/ 0 h 295"/>
                <a:gd name="T2" fmla="*/ 0 w 295"/>
                <a:gd name="T3" fmla="*/ 8277772 h 295"/>
                <a:gd name="T4" fmla="*/ 8464803 w 295"/>
                <a:gd name="T5" fmla="*/ 16499612 h 295"/>
                <a:gd name="T6" fmla="*/ 16987182 w 295"/>
                <a:gd name="T7" fmla="*/ 8277772 h 295"/>
                <a:gd name="T8" fmla="*/ 8464803 w 295"/>
                <a:gd name="T9" fmla="*/ 0 h 295"/>
                <a:gd name="T10" fmla="*/ 8464803 w 295"/>
                <a:gd name="T11" fmla="*/ 12360716 h 295"/>
                <a:gd name="T12" fmla="*/ 4261197 w 295"/>
                <a:gd name="T13" fmla="*/ 8277772 h 295"/>
                <a:gd name="T14" fmla="*/ 8464803 w 295"/>
                <a:gd name="T15" fmla="*/ 4138879 h 295"/>
                <a:gd name="T16" fmla="*/ 12725989 w 295"/>
                <a:gd name="T17" fmla="*/ 8277772 h 295"/>
                <a:gd name="T18" fmla="*/ 8464803 w 295"/>
                <a:gd name="T19" fmla="*/ 123607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7" y="0"/>
                  </a:moveTo>
                  <a:cubicBezTo>
                    <a:pt x="66" y="0"/>
                    <a:pt x="0" y="66"/>
                    <a:pt x="0" y="148"/>
                  </a:cubicBezTo>
                  <a:cubicBezTo>
                    <a:pt x="0" y="229"/>
                    <a:pt x="66" y="295"/>
                    <a:pt x="147" y="295"/>
                  </a:cubicBezTo>
                  <a:cubicBezTo>
                    <a:pt x="229" y="295"/>
                    <a:pt x="295" y="229"/>
                    <a:pt x="295" y="148"/>
                  </a:cubicBezTo>
                  <a:cubicBezTo>
                    <a:pt x="295" y="66"/>
                    <a:pt x="229" y="0"/>
                    <a:pt x="147" y="0"/>
                  </a:cubicBezTo>
                  <a:close/>
                  <a:moveTo>
                    <a:pt x="147" y="221"/>
                  </a:moveTo>
                  <a:cubicBezTo>
                    <a:pt x="107" y="221"/>
                    <a:pt x="74" y="188"/>
                    <a:pt x="74" y="148"/>
                  </a:cubicBezTo>
                  <a:cubicBezTo>
                    <a:pt x="74" y="107"/>
                    <a:pt x="107"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sp>
          <p:nvSpPr>
            <p:cNvPr id="74771" name="Freeform 25"/>
            <p:cNvSpPr>
              <a:spLocks noEditPoints="1"/>
            </p:cNvSpPr>
            <p:nvPr/>
          </p:nvSpPr>
          <p:spPr bwMode="auto">
            <a:xfrm>
              <a:off x="4511" y="879"/>
              <a:ext cx="1009" cy="997"/>
            </a:xfrm>
            <a:custGeom>
              <a:avLst/>
              <a:gdLst>
                <a:gd name="T0" fmla="*/ 12511907 w 435"/>
                <a:gd name="T1" fmla="*/ 0 h 435"/>
                <a:gd name="T2" fmla="*/ 0 w 435"/>
                <a:gd name="T3" fmla="*/ 12126409 h 435"/>
                <a:gd name="T4" fmla="*/ 12511907 w 435"/>
                <a:gd name="T5" fmla="*/ 24197206 h 435"/>
                <a:gd name="T6" fmla="*/ 25081451 w 435"/>
                <a:gd name="T7" fmla="*/ 12126409 h 435"/>
                <a:gd name="T8" fmla="*/ 12511907 w 435"/>
                <a:gd name="T9" fmla="*/ 0 h 435"/>
                <a:gd name="T10" fmla="*/ 12511907 w 435"/>
                <a:gd name="T11" fmla="*/ 18133986 h 435"/>
                <a:gd name="T12" fmla="*/ 6284786 w 435"/>
                <a:gd name="T13" fmla="*/ 12126409 h 435"/>
                <a:gd name="T14" fmla="*/ 12511907 w 435"/>
                <a:gd name="T15" fmla="*/ 6063209 h 435"/>
                <a:gd name="T16" fmla="*/ 18796691 w 435"/>
                <a:gd name="T17" fmla="*/ 12126409 h 435"/>
                <a:gd name="T18" fmla="*/ 12511907 w 435"/>
                <a:gd name="T19" fmla="*/ 18133986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217" y="0"/>
                  </a:moveTo>
                  <a:cubicBezTo>
                    <a:pt x="97" y="0"/>
                    <a:pt x="0" y="98"/>
                    <a:pt x="0" y="218"/>
                  </a:cubicBezTo>
                  <a:cubicBezTo>
                    <a:pt x="0" y="338"/>
                    <a:pt x="97" y="435"/>
                    <a:pt x="217" y="435"/>
                  </a:cubicBezTo>
                  <a:cubicBezTo>
                    <a:pt x="337" y="435"/>
                    <a:pt x="435" y="338"/>
                    <a:pt x="435" y="218"/>
                  </a:cubicBezTo>
                  <a:cubicBezTo>
                    <a:pt x="435" y="98"/>
                    <a:pt x="337" y="0"/>
                    <a:pt x="217" y="0"/>
                  </a:cubicBezTo>
                  <a:close/>
                  <a:moveTo>
                    <a:pt x="217" y="326"/>
                  </a:moveTo>
                  <a:cubicBezTo>
                    <a:pt x="157" y="326"/>
                    <a:pt x="109" y="278"/>
                    <a:pt x="109" y="218"/>
                  </a:cubicBezTo>
                  <a:cubicBezTo>
                    <a:pt x="109" y="158"/>
                    <a:pt x="157" y="109"/>
                    <a:pt x="217" y="109"/>
                  </a:cubicBezTo>
                  <a:cubicBezTo>
                    <a:pt x="277" y="109"/>
                    <a:pt x="326" y="158"/>
                    <a:pt x="326" y="218"/>
                  </a:cubicBezTo>
                  <a:cubicBezTo>
                    <a:pt x="326" y="278"/>
                    <a:pt x="277" y="326"/>
                    <a:pt x="217" y="326"/>
                  </a:cubicBezTo>
                  <a:close/>
                </a:path>
              </a:pathLst>
            </a:custGeom>
            <a:solidFill>
              <a:schemeClr val="tx2"/>
            </a:solidFill>
            <a:ln w="9525">
              <a:noFill/>
              <a:round/>
              <a:headEnd/>
              <a:tailEnd/>
            </a:ln>
          </p:spPr>
          <p:txBody>
            <a:bodyPr/>
            <a:lstStyle/>
            <a:p>
              <a:pPr defTabSz="909361" fontAlgn="base">
                <a:spcBef>
                  <a:spcPct val="0"/>
                </a:spcBef>
                <a:spcAft>
                  <a:spcPct val="0"/>
                </a:spcAft>
              </a:pPr>
              <a:endParaRPr lang="zh-CN" altLang="en-US" sz="1787" b="1">
                <a:solidFill>
                  <a:srgbClr val="000000"/>
                </a:solidFill>
                <a:latin typeface="Arial" charset="0"/>
                <a:ea typeface="微软雅黑" pitchFamily="34" charset="-122"/>
              </a:endParaRPr>
            </a:p>
          </p:txBody>
        </p:sp>
      </p:grpSp>
      <p:sp>
        <p:nvSpPr>
          <p:cNvPr id="20" name="TextBox 61"/>
          <p:cNvSpPr txBox="1">
            <a:spLocks noChangeArrowheads="1"/>
          </p:cNvSpPr>
          <p:nvPr/>
        </p:nvSpPr>
        <p:spPr bwMode="auto">
          <a:xfrm>
            <a:off x="7173881" y="1941645"/>
            <a:ext cx="629945" cy="343924"/>
          </a:xfrm>
          <a:prstGeom prst="rect">
            <a:avLst/>
          </a:prstGeom>
          <a:noFill/>
          <a:ln w="9525">
            <a:noFill/>
            <a:miter lim="800000"/>
            <a:headEnd/>
            <a:tailEnd/>
          </a:ln>
        </p:spPr>
        <p:txBody>
          <a:bodyPr wrap="none" lIns="68245" tIns="34123" rIns="68245" bIns="34123">
            <a:spAutoFit/>
          </a:bodyPr>
          <a:lstStyle/>
          <a:p>
            <a:pPr algn="ctr" defTabSz="812302" fontAlgn="base">
              <a:spcBef>
                <a:spcPct val="0"/>
              </a:spcBef>
              <a:spcAft>
                <a:spcPct val="0"/>
              </a:spcAft>
            </a:pPr>
            <a:r>
              <a:rPr lang="en-US" altLang="zh-CN" sz="1787">
                <a:solidFill>
                  <a:srgbClr val="333333"/>
                </a:solidFill>
                <a:latin typeface="Impact" pitchFamily="34" charset="0"/>
                <a:ea typeface="微软雅黑" pitchFamily="34" charset="-122"/>
              </a:rPr>
              <a:t>100%</a:t>
            </a:r>
            <a:endParaRPr lang="zh-CN" altLang="en-US" sz="1787">
              <a:solidFill>
                <a:srgbClr val="333333"/>
              </a:solidFill>
              <a:latin typeface="Impact" pitchFamily="34" charset="0"/>
              <a:ea typeface="微软雅黑" pitchFamily="34" charset="-122"/>
            </a:endParaRPr>
          </a:p>
        </p:txBody>
      </p:sp>
      <p:sp>
        <p:nvSpPr>
          <p:cNvPr id="22" name="文本框 10"/>
          <p:cNvSpPr txBox="1">
            <a:spLocks noChangeArrowheads="1"/>
          </p:cNvSpPr>
          <p:nvPr/>
        </p:nvSpPr>
        <p:spPr bwMode="auto">
          <a:xfrm>
            <a:off x="459888" y="4161947"/>
            <a:ext cx="8376525" cy="416444"/>
          </a:xfrm>
          <a:prstGeom prst="rect">
            <a:avLst/>
          </a:prstGeom>
          <a:noFill/>
          <a:ln w="9525">
            <a:noFill/>
            <a:miter lim="800000"/>
            <a:headEnd/>
            <a:tailEnd/>
          </a:ln>
        </p:spPr>
        <p:txBody>
          <a:bodyPr lIns="68245" tIns="34123" rIns="68245" bIns="34123">
            <a:spAutoFit/>
          </a:bodyPr>
          <a:lstStyle/>
          <a:p>
            <a:pPr algn="ctr" defTabSz="812302" fontAlgn="base">
              <a:spcBef>
                <a:spcPct val="0"/>
              </a:spcBef>
              <a:spcAft>
                <a:spcPct val="0"/>
              </a:spcAft>
            </a:pPr>
            <a:r>
              <a:rPr lang="zh-CN" altLang="en-US" sz="1129">
                <a:solidFill>
                  <a:srgbClr val="808080"/>
                </a:solidFill>
                <a:latin typeface="微软雅黑" pitchFamily="34" charset="-122"/>
                <a:ea typeface="微软雅黑" pitchFamily="34" charset="-122"/>
              </a:rPr>
              <a:t>点击输入内容点击输入内容点击输入内容点击输入内容点击输入内容点击输入内容点击输入内容点击输入内容点击输入内点击输入内容点击输入内容点击输入内容点击输入内容点击输入内容点击输入内容点击输入内容点击输入内容点击输入内</a:t>
            </a:r>
          </a:p>
        </p:txBody>
      </p:sp>
      <p:sp>
        <p:nvSpPr>
          <p:cNvPr id="27" name="TextBox 26"/>
          <p:cNvSpPr txBox="1">
            <a:spLocks noChangeArrowheads="1"/>
          </p:cNvSpPr>
          <p:nvPr/>
        </p:nvSpPr>
        <p:spPr bwMode="auto">
          <a:xfrm>
            <a:off x="1078332" y="3018200"/>
            <a:ext cx="907264" cy="300514"/>
          </a:xfrm>
          <a:prstGeom prst="rect">
            <a:avLst/>
          </a:prstGeom>
          <a:noFill/>
          <a:ln w="9525">
            <a:noFill/>
            <a:miter lim="800000"/>
            <a:headEnd/>
            <a:tailEnd/>
          </a:ln>
        </p:spPr>
        <p:txBody>
          <a:bodyPr wrap="none" lIns="68245" tIns="34123" rIns="68245" bIns="34123">
            <a:spAutoFit/>
          </a:bodyPr>
          <a:lstStyle/>
          <a:p>
            <a:pPr algn="ctr" defTabSz="812302" fontAlgn="base">
              <a:spcBef>
                <a:spcPct val="0"/>
              </a:spcBef>
              <a:spcAft>
                <a:spcPct val="0"/>
              </a:spcAft>
            </a:pPr>
            <a:r>
              <a:rPr lang="zh-CN" altLang="en-US" sz="1505">
                <a:solidFill>
                  <a:srgbClr val="808080"/>
                </a:solidFill>
                <a:latin typeface="微软雅黑" pitchFamily="34" charset="-122"/>
                <a:ea typeface="微软雅黑" pitchFamily="34" charset="-122"/>
              </a:rPr>
              <a:t>标题内容</a:t>
            </a:r>
          </a:p>
        </p:txBody>
      </p:sp>
      <p:sp>
        <p:nvSpPr>
          <p:cNvPr id="28" name="TextBox 27"/>
          <p:cNvSpPr txBox="1">
            <a:spLocks noChangeArrowheads="1"/>
          </p:cNvSpPr>
          <p:nvPr/>
        </p:nvSpPr>
        <p:spPr bwMode="auto">
          <a:xfrm>
            <a:off x="3029869" y="3018200"/>
            <a:ext cx="907264" cy="300514"/>
          </a:xfrm>
          <a:prstGeom prst="rect">
            <a:avLst/>
          </a:prstGeom>
          <a:noFill/>
          <a:ln w="9525">
            <a:noFill/>
            <a:miter lim="800000"/>
            <a:headEnd/>
            <a:tailEnd/>
          </a:ln>
        </p:spPr>
        <p:txBody>
          <a:bodyPr wrap="none" lIns="68245" tIns="34123" rIns="68245" bIns="34123">
            <a:spAutoFit/>
          </a:bodyPr>
          <a:lstStyle/>
          <a:p>
            <a:pPr algn="ctr" defTabSz="812302" fontAlgn="base">
              <a:spcBef>
                <a:spcPct val="0"/>
              </a:spcBef>
              <a:spcAft>
                <a:spcPct val="0"/>
              </a:spcAft>
            </a:pPr>
            <a:r>
              <a:rPr lang="zh-CN" altLang="en-US" sz="1505">
                <a:solidFill>
                  <a:srgbClr val="808080"/>
                </a:solidFill>
                <a:latin typeface="Arial" charset="0"/>
                <a:ea typeface="微软雅黑" pitchFamily="34" charset="-122"/>
              </a:rPr>
              <a:t>标题内容</a:t>
            </a:r>
          </a:p>
        </p:txBody>
      </p:sp>
      <p:sp>
        <p:nvSpPr>
          <p:cNvPr id="29" name="TextBox 28"/>
          <p:cNvSpPr txBox="1">
            <a:spLocks noChangeArrowheads="1"/>
          </p:cNvSpPr>
          <p:nvPr/>
        </p:nvSpPr>
        <p:spPr bwMode="auto">
          <a:xfrm>
            <a:off x="4911227" y="3018200"/>
            <a:ext cx="907264" cy="300514"/>
          </a:xfrm>
          <a:prstGeom prst="rect">
            <a:avLst/>
          </a:prstGeom>
          <a:noFill/>
          <a:ln w="9525">
            <a:noFill/>
            <a:miter lim="800000"/>
            <a:headEnd/>
            <a:tailEnd/>
          </a:ln>
        </p:spPr>
        <p:txBody>
          <a:bodyPr wrap="none" lIns="68245" tIns="34123" rIns="68245" bIns="34123">
            <a:spAutoFit/>
          </a:bodyPr>
          <a:lstStyle/>
          <a:p>
            <a:pPr algn="ctr" defTabSz="812302" fontAlgn="base">
              <a:spcBef>
                <a:spcPct val="0"/>
              </a:spcBef>
              <a:spcAft>
                <a:spcPct val="0"/>
              </a:spcAft>
            </a:pPr>
            <a:r>
              <a:rPr lang="zh-CN" altLang="en-US" sz="1505">
                <a:solidFill>
                  <a:srgbClr val="808080"/>
                </a:solidFill>
                <a:latin typeface="Arial" charset="0"/>
                <a:ea typeface="微软雅黑" pitchFamily="34" charset="-122"/>
              </a:rPr>
              <a:t>标题内容</a:t>
            </a:r>
          </a:p>
        </p:txBody>
      </p:sp>
      <p:sp>
        <p:nvSpPr>
          <p:cNvPr id="30" name="TextBox 29"/>
          <p:cNvSpPr txBox="1">
            <a:spLocks noChangeArrowheads="1"/>
          </p:cNvSpPr>
          <p:nvPr/>
        </p:nvSpPr>
        <p:spPr bwMode="auto">
          <a:xfrm>
            <a:off x="7034475" y="3018200"/>
            <a:ext cx="907264" cy="300514"/>
          </a:xfrm>
          <a:prstGeom prst="rect">
            <a:avLst/>
          </a:prstGeom>
          <a:noFill/>
          <a:ln w="9525">
            <a:noFill/>
            <a:miter lim="800000"/>
            <a:headEnd/>
            <a:tailEnd/>
          </a:ln>
        </p:spPr>
        <p:txBody>
          <a:bodyPr wrap="none" lIns="68245" tIns="34123" rIns="68245" bIns="34123">
            <a:spAutoFit/>
          </a:bodyPr>
          <a:lstStyle/>
          <a:p>
            <a:pPr algn="ctr" defTabSz="812302" fontAlgn="base">
              <a:spcBef>
                <a:spcPct val="0"/>
              </a:spcBef>
              <a:spcAft>
                <a:spcPct val="0"/>
              </a:spcAft>
            </a:pPr>
            <a:r>
              <a:rPr lang="zh-CN" altLang="en-US" sz="1505">
                <a:solidFill>
                  <a:srgbClr val="808080"/>
                </a:solidFill>
                <a:latin typeface="Arial" charset="0"/>
                <a:ea typeface="微软雅黑" pitchFamily="34" charset="-122"/>
              </a:rPr>
              <a:t>标题内容</a:t>
            </a:r>
          </a:p>
        </p:txBody>
      </p:sp>
      <p:grpSp>
        <p:nvGrpSpPr>
          <p:cNvPr id="45" name="组合 44"/>
          <p:cNvGrpSpPr>
            <a:grpSpLocks/>
          </p:cNvGrpSpPr>
          <p:nvPr/>
        </p:nvGrpSpPr>
        <p:grpSpPr bwMode="auto">
          <a:xfrm>
            <a:off x="524093" y="3669210"/>
            <a:ext cx="8149568" cy="367313"/>
            <a:chOff x="698575" y="4912345"/>
            <a:chExt cx="10873208" cy="494764"/>
          </a:xfrm>
        </p:grpSpPr>
        <p:cxnSp>
          <p:nvCxnSpPr>
            <p:cNvPr id="74768" name="直接连接符 39"/>
            <p:cNvCxnSpPr>
              <a:cxnSpLocks noChangeShapeType="1"/>
            </p:cNvCxnSpPr>
            <p:nvPr/>
          </p:nvCxnSpPr>
          <p:spPr bwMode="auto">
            <a:xfrm>
              <a:off x="698575" y="5302002"/>
              <a:ext cx="10873208" cy="0"/>
            </a:xfrm>
            <a:prstGeom prst="line">
              <a:avLst/>
            </a:prstGeom>
            <a:noFill/>
            <a:ln w="38100" algn="ctr">
              <a:solidFill>
                <a:schemeClr val="bg2"/>
              </a:solidFill>
              <a:round/>
              <a:headEnd/>
              <a:tailEnd/>
            </a:ln>
          </p:spPr>
        </p:cxnSp>
        <p:sp>
          <p:nvSpPr>
            <p:cNvPr id="74769" name="矩形 43"/>
            <p:cNvSpPr>
              <a:spLocks noChangeArrowheads="1"/>
            </p:cNvSpPr>
            <p:nvPr/>
          </p:nvSpPr>
          <p:spPr bwMode="auto">
            <a:xfrm>
              <a:off x="2906138" y="4912345"/>
              <a:ext cx="6222919" cy="494764"/>
            </a:xfrm>
            <a:prstGeom prst="rect">
              <a:avLst/>
            </a:prstGeom>
            <a:solidFill>
              <a:schemeClr val="tx2"/>
            </a:solidFill>
            <a:ln w="25400" algn="ctr">
              <a:noFill/>
              <a:miter lim="800000"/>
              <a:headEnd/>
              <a:tailEnd/>
            </a:ln>
          </p:spPr>
          <p:txBody>
            <a:bodyPr lIns="68245" tIns="34123" rIns="68245" bIns="34123" anchor="ctr"/>
            <a:lstStyle/>
            <a:p>
              <a:pPr algn="ctr" defTabSz="812302" fontAlgn="base">
                <a:spcBef>
                  <a:spcPct val="0"/>
                </a:spcBef>
                <a:spcAft>
                  <a:spcPct val="0"/>
                </a:spcAft>
              </a:pPr>
              <a:endParaRPr lang="zh-CN" altLang="en-US" sz="1599">
                <a:solidFill>
                  <a:srgbClr val="FFFFFF"/>
                </a:solidFill>
                <a:latin typeface="Calibri" pitchFamily="34" charset="0"/>
                <a:ea typeface="宋体" charset="-122"/>
              </a:endParaRPr>
            </a:p>
          </p:txBody>
        </p:sp>
      </p:grpSp>
      <p:sp>
        <p:nvSpPr>
          <p:cNvPr id="43" name="TextBox 42"/>
          <p:cNvSpPr txBox="1">
            <a:spLocks noChangeArrowheads="1"/>
          </p:cNvSpPr>
          <p:nvPr/>
        </p:nvSpPr>
        <p:spPr bwMode="auto">
          <a:xfrm>
            <a:off x="3313283" y="3669210"/>
            <a:ext cx="2200888" cy="343924"/>
          </a:xfrm>
          <a:prstGeom prst="rect">
            <a:avLst/>
          </a:prstGeom>
          <a:noFill/>
          <a:ln w="9525">
            <a:noFill/>
            <a:miter lim="800000"/>
            <a:headEnd/>
            <a:tailEnd/>
          </a:ln>
        </p:spPr>
        <p:txBody>
          <a:bodyPr wrap="none" lIns="68245" tIns="34123" rIns="68245" bIns="34123">
            <a:spAutoFit/>
          </a:bodyPr>
          <a:lstStyle/>
          <a:p>
            <a:pPr algn="ctr" defTabSz="812302" fontAlgn="base">
              <a:spcBef>
                <a:spcPct val="0"/>
              </a:spcBef>
              <a:spcAft>
                <a:spcPct val="0"/>
              </a:spcAft>
            </a:pPr>
            <a:r>
              <a:rPr lang="zh-CN" altLang="en-US" sz="1787" b="1">
                <a:solidFill>
                  <a:srgbClr val="FFFFFF"/>
                </a:solidFill>
                <a:latin typeface="微软雅黑" pitchFamily="34" charset="-122"/>
                <a:ea typeface="微软雅黑" pitchFamily="34" charset="-122"/>
              </a:rPr>
              <a:t>输入标题内容和文字</a:t>
            </a:r>
          </a:p>
        </p:txBody>
      </p:sp>
    </p:spTree>
    <p:extLst>
      <p:ext uri="{BB962C8B-B14F-4D97-AF65-F5344CB8AC3E}">
        <p14:creationId xmlns:p14="http://schemas.microsoft.com/office/powerpoint/2010/main" val="135566016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94234"/>
                                        </p:tgtEl>
                                        <p:attrNameLst>
                                          <p:attrName>style.visibility</p:attrName>
                                        </p:attrNameLst>
                                      </p:cBhvr>
                                      <p:to>
                                        <p:strVal val="visible"/>
                                      </p:to>
                                    </p:set>
                                    <p:anim calcmode="lin" valueType="num">
                                      <p:cBhvr>
                                        <p:cTn id="7" dur="500" fill="hold"/>
                                        <p:tgtEl>
                                          <p:spTgt spid="94234"/>
                                        </p:tgtEl>
                                        <p:attrNameLst>
                                          <p:attrName>ppt_w</p:attrName>
                                        </p:attrNameLst>
                                      </p:cBhvr>
                                      <p:tavLst>
                                        <p:tav tm="0">
                                          <p:val>
                                            <p:fltVal val="0"/>
                                          </p:val>
                                        </p:tav>
                                        <p:tav tm="100000">
                                          <p:val>
                                            <p:strVal val="#ppt_w"/>
                                          </p:val>
                                        </p:tav>
                                      </p:tavLst>
                                    </p:anim>
                                    <p:anim calcmode="lin" valueType="num">
                                      <p:cBhvr>
                                        <p:cTn id="8" dur="500" fill="hold"/>
                                        <p:tgtEl>
                                          <p:spTgt spid="94234"/>
                                        </p:tgtEl>
                                        <p:attrNameLst>
                                          <p:attrName>ppt_h</p:attrName>
                                        </p:attrNameLst>
                                      </p:cBhvr>
                                      <p:tavLst>
                                        <p:tav tm="0">
                                          <p:val>
                                            <p:fltVal val="0"/>
                                          </p:val>
                                        </p:tav>
                                        <p:tav tm="100000">
                                          <p:val>
                                            <p:strVal val="#ppt_h"/>
                                          </p:val>
                                        </p:tav>
                                      </p:tavLst>
                                    </p:anim>
                                    <p:animEffect transition="in" filter="fade">
                                      <p:cBhvr>
                                        <p:cTn id="9" dur="500"/>
                                        <p:tgtEl>
                                          <p:spTgt spid="94234"/>
                                        </p:tgtEl>
                                      </p:cBhvr>
                                    </p:animEffect>
                                  </p:childTnLst>
                                </p:cTn>
                              </p:par>
                              <p:par>
                                <p:cTn id="10" presetID="53" presetClass="entr" presetSubtype="0" fill="hold" nodeType="withEffect">
                                  <p:stCondLst>
                                    <p:cond delay="0"/>
                                  </p:stCondLst>
                                  <p:childTnLst>
                                    <p:set>
                                      <p:cBhvr>
                                        <p:cTn id="11" dur="1" fill="hold">
                                          <p:stCondLst>
                                            <p:cond delay="0"/>
                                          </p:stCondLst>
                                        </p:cTn>
                                        <p:tgtEl>
                                          <p:spTgt spid="94235"/>
                                        </p:tgtEl>
                                        <p:attrNameLst>
                                          <p:attrName>style.visibility</p:attrName>
                                        </p:attrNameLst>
                                      </p:cBhvr>
                                      <p:to>
                                        <p:strVal val="visible"/>
                                      </p:to>
                                    </p:set>
                                    <p:anim calcmode="lin" valueType="num">
                                      <p:cBhvr>
                                        <p:cTn id="12" dur="500" fill="hold"/>
                                        <p:tgtEl>
                                          <p:spTgt spid="94235"/>
                                        </p:tgtEl>
                                        <p:attrNameLst>
                                          <p:attrName>ppt_w</p:attrName>
                                        </p:attrNameLst>
                                      </p:cBhvr>
                                      <p:tavLst>
                                        <p:tav tm="0">
                                          <p:val>
                                            <p:fltVal val="0"/>
                                          </p:val>
                                        </p:tav>
                                        <p:tav tm="100000">
                                          <p:val>
                                            <p:strVal val="#ppt_w"/>
                                          </p:val>
                                        </p:tav>
                                      </p:tavLst>
                                    </p:anim>
                                    <p:anim calcmode="lin" valueType="num">
                                      <p:cBhvr>
                                        <p:cTn id="13" dur="500" fill="hold"/>
                                        <p:tgtEl>
                                          <p:spTgt spid="94235"/>
                                        </p:tgtEl>
                                        <p:attrNameLst>
                                          <p:attrName>ppt_h</p:attrName>
                                        </p:attrNameLst>
                                      </p:cBhvr>
                                      <p:tavLst>
                                        <p:tav tm="0">
                                          <p:val>
                                            <p:fltVal val="0"/>
                                          </p:val>
                                        </p:tav>
                                        <p:tav tm="100000">
                                          <p:val>
                                            <p:strVal val="#ppt_h"/>
                                          </p:val>
                                        </p:tav>
                                      </p:tavLst>
                                    </p:anim>
                                    <p:animEffect transition="in" filter="fade">
                                      <p:cBhvr>
                                        <p:cTn id="14" dur="500"/>
                                        <p:tgtEl>
                                          <p:spTgt spid="94235"/>
                                        </p:tgtEl>
                                      </p:cBhvr>
                                    </p:animEffect>
                                  </p:childTnLst>
                                </p:cTn>
                              </p:par>
                              <p:par>
                                <p:cTn id="15" presetID="53" presetClass="entr" presetSubtype="0" fill="hold" nodeType="withEffect">
                                  <p:stCondLst>
                                    <p:cond delay="0"/>
                                  </p:stCondLst>
                                  <p:childTnLst>
                                    <p:set>
                                      <p:cBhvr>
                                        <p:cTn id="16" dur="1" fill="hold">
                                          <p:stCondLst>
                                            <p:cond delay="0"/>
                                          </p:stCondLst>
                                        </p:cTn>
                                        <p:tgtEl>
                                          <p:spTgt spid="94237"/>
                                        </p:tgtEl>
                                        <p:attrNameLst>
                                          <p:attrName>style.visibility</p:attrName>
                                        </p:attrNameLst>
                                      </p:cBhvr>
                                      <p:to>
                                        <p:strVal val="visible"/>
                                      </p:to>
                                    </p:set>
                                    <p:anim calcmode="lin" valueType="num">
                                      <p:cBhvr>
                                        <p:cTn id="17" dur="500" fill="hold"/>
                                        <p:tgtEl>
                                          <p:spTgt spid="94237"/>
                                        </p:tgtEl>
                                        <p:attrNameLst>
                                          <p:attrName>ppt_w</p:attrName>
                                        </p:attrNameLst>
                                      </p:cBhvr>
                                      <p:tavLst>
                                        <p:tav tm="0">
                                          <p:val>
                                            <p:fltVal val="0"/>
                                          </p:val>
                                        </p:tav>
                                        <p:tav tm="100000">
                                          <p:val>
                                            <p:strVal val="#ppt_w"/>
                                          </p:val>
                                        </p:tav>
                                      </p:tavLst>
                                    </p:anim>
                                    <p:anim calcmode="lin" valueType="num">
                                      <p:cBhvr>
                                        <p:cTn id="18" dur="500" fill="hold"/>
                                        <p:tgtEl>
                                          <p:spTgt spid="94237"/>
                                        </p:tgtEl>
                                        <p:attrNameLst>
                                          <p:attrName>ppt_h</p:attrName>
                                        </p:attrNameLst>
                                      </p:cBhvr>
                                      <p:tavLst>
                                        <p:tav tm="0">
                                          <p:val>
                                            <p:fltVal val="0"/>
                                          </p:val>
                                        </p:tav>
                                        <p:tav tm="100000">
                                          <p:val>
                                            <p:strVal val="#ppt_h"/>
                                          </p:val>
                                        </p:tav>
                                      </p:tavLst>
                                    </p:anim>
                                    <p:animEffect transition="in" filter="fade">
                                      <p:cBhvr>
                                        <p:cTn id="19" dur="500"/>
                                        <p:tgtEl>
                                          <p:spTgt spid="94237"/>
                                        </p:tgtEl>
                                      </p:cBhvr>
                                    </p:animEffect>
                                  </p:childTnLst>
                                </p:cTn>
                              </p:par>
                              <p:par>
                                <p:cTn id="20" presetID="53" presetClass="entr" presetSubtype="0" fill="hold" nodeType="withEffect">
                                  <p:stCondLst>
                                    <p:cond delay="0"/>
                                  </p:stCondLst>
                                  <p:childTnLst>
                                    <p:set>
                                      <p:cBhvr>
                                        <p:cTn id="21" dur="1" fill="hold">
                                          <p:stCondLst>
                                            <p:cond delay="0"/>
                                          </p:stCondLst>
                                        </p:cTn>
                                        <p:tgtEl>
                                          <p:spTgt spid="94236"/>
                                        </p:tgtEl>
                                        <p:attrNameLst>
                                          <p:attrName>style.visibility</p:attrName>
                                        </p:attrNameLst>
                                      </p:cBhvr>
                                      <p:to>
                                        <p:strVal val="visible"/>
                                      </p:to>
                                    </p:set>
                                    <p:anim calcmode="lin" valueType="num">
                                      <p:cBhvr>
                                        <p:cTn id="22" dur="500" fill="hold"/>
                                        <p:tgtEl>
                                          <p:spTgt spid="94236"/>
                                        </p:tgtEl>
                                        <p:attrNameLst>
                                          <p:attrName>ppt_w</p:attrName>
                                        </p:attrNameLst>
                                      </p:cBhvr>
                                      <p:tavLst>
                                        <p:tav tm="0">
                                          <p:val>
                                            <p:fltVal val="0"/>
                                          </p:val>
                                        </p:tav>
                                        <p:tav tm="100000">
                                          <p:val>
                                            <p:strVal val="#ppt_w"/>
                                          </p:val>
                                        </p:tav>
                                      </p:tavLst>
                                    </p:anim>
                                    <p:anim calcmode="lin" valueType="num">
                                      <p:cBhvr>
                                        <p:cTn id="23" dur="500" fill="hold"/>
                                        <p:tgtEl>
                                          <p:spTgt spid="94236"/>
                                        </p:tgtEl>
                                        <p:attrNameLst>
                                          <p:attrName>ppt_h</p:attrName>
                                        </p:attrNameLst>
                                      </p:cBhvr>
                                      <p:tavLst>
                                        <p:tav tm="0">
                                          <p:val>
                                            <p:fltVal val="0"/>
                                          </p:val>
                                        </p:tav>
                                        <p:tav tm="100000">
                                          <p:val>
                                            <p:strVal val="#ppt_h"/>
                                          </p:val>
                                        </p:tav>
                                      </p:tavLst>
                                    </p:anim>
                                    <p:animEffect transition="in" filter="fade">
                                      <p:cBhvr>
                                        <p:cTn id="24" dur="500"/>
                                        <p:tgtEl>
                                          <p:spTgt spid="94236"/>
                                        </p:tgtEl>
                                      </p:cBhvr>
                                    </p:animEffect>
                                  </p:childTnLst>
                                </p:cTn>
                              </p:par>
                            </p:childTnLst>
                          </p:cTn>
                        </p:par>
                        <p:par>
                          <p:cTn id="25" fill="hold">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1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000"/>
                            </p:stCondLst>
                            <p:childTnLst>
                              <p:par>
                                <p:cTn id="44" presetID="53" presetClass="entr" presetSubtype="16"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childTnLst>
                          </p:cTn>
                        </p:par>
                        <p:par>
                          <p:cTn id="49" fill="hold">
                            <p:stCondLst>
                              <p:cond delay="2500"/>
                            </p:stCondLst>
                            <p:childTnLst>
                              <p:par>
                                <p:cTn id="50" presetID="41" presetClass="entr" presetSubtype="0" fill="hold" grpId="0" nodeType="afterEffect">
                                  <p:stCondLst>
                                    <p:cond delay="0"/>
                                  </p:stCondLst>
                                  <p:iterate type="lt">
                                    <p:tmPct val="10000"/>
                                  </p:iterate>
                                  <p:childTnLst>
                                    <p:set>
                                      <p:cBhvr>
                                        <p:cTn id="51" dur="1" fill="hold">
                                          <p:stCondLst>
                                            <p:cond delay="0"/>
                                          </p:stCondLst>
                                        </p:cTn>
                                        <p:tgtEl>
                                          <p:spTgt spid="27"/>
                                        </p:tgtEl>
                                        <p:attrNameLst>
                                          <p:attrName>style.visibility</p:attrName>
                                        </p:attrNameLst>
                                      </p:cBhvr>
                                      <p:to>
                                        <p:strVal val="visible"/>
                                      </p:to>
                                    </p:set>
                                    <p:anim calcmode="lin" valueType="num">
                                      <p:cBhvr>
                                        <p:cTn id="52"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53" dur="1000" fill="hold"/>
                                        <p:tgtEl>
                                          <p:spTgt spid="27"/>
                                        </p:tgtEl>
                                        <p:attrNameLst>
                                          <p:attrName>ppt_y</p:attrName>
                                        </p:attrNameLst>
                                      </p:cBhvr>
                                      <p:tavLst>
                                        <p:tav tm="0">
                                          <p:val>
                                            <p:strVal val="#ppt_y"/>
                                          </p:val>
                                        </p:tav>
                                        <p:tav tm="100000">
                                          <p:val>
                                            <p:strVal val="#ppt_y"/>
                                          </p:val>
                                        </p:tav>
                                      </p:tavLst>
                                    </p:anim>
                                    <p:anim calcmode="lin" valueType="num">
                                      <p:cBhvr>
                                        <p:cTn id="54"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55"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56" dur="1000" tmFilter="0,0; .5, 1; 1, 1"/>
                                        <p:tgtEl>
                                          <p:spTgt spid="27"/>
                                        </p:tgtEl>
                                      </p:cBhvr>
                                    </p:animEffect>
                                  </p:childTnLst>
                                </p:cTn>
                              </p:par>
                              <p:par>
                                <p:cTn id="57" presetID="41" presetClass="entr" presetSubtype="0" fill="hold" grpId="0" nodeType="with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cBhvr>
                                        <p:cTn id="59" dur="10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8"/>
                                        </p:tgtEl>
                                        <p:attrNameLst>
                                          <p:attrName>ppt_y</p:attrName>
                                        </p:attrNameLst>
                                      </p:cBhvr>
                                      <p:tavLst>
                                        <p:tav tm="0">
                                          <p:val>
                                            <p:strVal val="#ppt_y"/>
                                          </p:val>
                                        </p:tav>
                                        <p:tav tm="100000">
                                          <p:val>
                                            <p:strVal val="#ppt_y"/>
                                          </p:val>
                                        </p:tav>
                                      </p:tavLst>
                                    </p:anim>
                                    <p:anim calcmode="lin" valueType="num">
                                      <p:cBhvr>
                                        <p:cTn id="61" dur="10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8"/>
                                        </p:tgtEl>
                                      </p:cBhvr>
                                    </p:animEffect>
                                  </p:childTnLst>
                                </p:cTn>
                              </p:par>
                              <p:par>
                                <p:cTn id="64" presetID="41" presetClass="entr" presetSubtype="0" fill="hold" grpId="0" nodeType="withEffect">
                                  <p:stCondLst>
                                    <p:cond delay="0"/>
                                  </p:stCondLst>
                                  <p:iterate type="lt">
                                    <p:tmPct val="10000"/>
                                  </p:iterate>
                                  <p:childTnLst>
                                    <p:set>
                                      <p:cBhvr>
                                        <p:cTn id="65" dur="1" fill="hold">
                                          <p:stCondLst>
                                            <p:cond delay="0"/>
                                          </p:stCondLst>
                                        </p:cTn>
                                        <p:tgtEl>
                                          <p:spTgt spid="29"/>
                                        </p:tgtEl>
                                        <p:attrNameLst>
                                          <p:attrName>style.visibility</p:attrName>
                                        </p:attrNameLst>
                                      </p:cBhvr>
                                      <p:to>
                                        <p:strVal val="visible"/>
                                      </p:to>
                                    </p:set>
                                    <p:anim calcmode="lin" valueType="num">
                                      <p:cBhvr>
                                        <p:cTn id="66" dur="10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7" dur="1000" fill="hold"/>
                                        <p:tgtEl>
                                          <p:spTgt spid="29"/>
                                        </p:tgtEl>
                                        <p:attrNameLst>
                                          <p:attrName>ppt_y</p:attrName>
                                        </p:attrNameLst>
                                      </p:cBhvr>
                                      <p:tavLst>
                                        <p:tav tm="0">
                                          <p:val>
                                            <p:strVal val="#ppt_y"/>
                                          </p:val>
                                        </p:tav>
                                        <p:tav tm="100000">
                                          <p:val>
                                            <p:strVal val="#ppt_y"/>
                                          </p:val>
                                        </p:tav>
                                      </p:tavLst>
                                    </p:anim>
                                    <p:anim calcmode="lin" valueType="num">
                                      <p:cBhvr>
                                        <p:cTn id="68" dur="10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9" dur="10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000" tmFilter="0,0; .5, 1; 1, 1"/>
                                        <p:tgtEl>
                                          <p:spTgt spid="29"/>
                                        </p:tgtEl>
                                      </p:cBhvr>
                                    </p:animEffect>
                                  </p:childTnLst>
                                </p:cTn>
                              </p:par>
                              <p:par>
                                <p:cTn id="71" presetID="41" presetClass="entr" presetSubtype="0" fill="hold" grpId="0" nodeType="withEffect">
                                  <p:stCondLst>
                                    <p:cond delay="0"/>
                                  </p:stCondLst>
                                  <p:iterate type="lt">
                                    <p:tmPct val="10000"/>
                                  </p:iterate>
                                  <p:childTnLst>
                                    <p:set>
                                      <p:cBhvr>
                                        <p:cTn id="72" dur="1" fill="hold">
                                          <p:stCondLst>
                                            <p:cond delay="0"/>
                                          </p:stCondLst>
                                        </p:cTn>
                                        <p:tgtEl>
                                          <p:spTgt spid="30"/>
                                        </p:tgtEl>
                                        <p:attrNameLst>
                                          <p:attrName>style.visibility</p:attrName>
                                        </p:attrNameLst>
                                      </p:cBhvr>
                                      <p:to>
                                        <p:strVal val="visible"/>
                                      </p:to>
                                    </p:set>
                                    <p:anim calcmode="lin" valueType="num">
                                      <p:cBhvr>
                                        <p:cTn id="73"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4" dur="1000" fill="hold"/>
                                        <p:tgtEl>
                                          <p:spTgt spid="30"/>
                                        </p:tgtEl>
                                        <p:attrNameLst>
                                          <p:attrName>ppt_y</p:attrName>
                                        </p:attrNameLst>
                                      </p:cBhvr>
                                      <p:tavLst>
                                        <p:tav tm="0">
                                          <p:val>
                                            <p:strVal val="#ppt_y"/>
                                          </p:val>
                                        </p:tav>
                                        <p:tav tm="100000">
                                          <p:val>
                                            <p:strVal val="#ppt_y"/>
                                          </p:val>
                                        </p:tav>
                                      </p:tavLst>
                                    </p:anim>
                                    <p:anim calcmode="lin" valueType="num">
                                      <p:cBhvr>
                                        <p:cTn id="75"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6"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7" dur="1000" tmFilter="0,0; .5, 1; 1, 1"/>
                                        <p:tgtEl>
                                          <p:spTgt spid="30"/>
                                        </p:tgtEl>
                                      </p:cBhvr>
                                    </p:animEffect>
                                  </p:childTnLst>
                                </p:cTn>
                              </p:par>
                            </p:childTnLst>
                          </p:cTn>
                        </p:par>
                        <p:par>
                          <p:cTn id="78" fill="hold">
                            <p:stCondLst>
                              <p:cond delay="3800"/>
                            </p:stCondLst>
                            <p:childTnLst>
                              <p:par>
                                <p:cTn id="79" presetID="16" presetClass="entr" presetSubtype="21" fill="hold" nodeType="after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barn(inVertical)">
                                      <p:cBhvr>
                                        <p:cTn id="81" dur="500"/>
                                        <p:tgtEl>
                                          <p:spTgt spid="45"/>
                                        </p:tgtEl>
                                      </p:cBhvr>
                                    </p:animEffect>
                                  </p:childTnLst>
                                </p:cTn>
                              </p:par>
                            </p:childTnLst>
                          </p:cTn>
                        </p:par>
                        <p:par>
                          <p:cTn id="82" fill="hold">
                            <p:stCondLst>
                              <p:cond delay="43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43"/>
                                        </p:tgtEl>
                                        <p:attrNameLst>
                                          <p:attrName>style.visibility</p:attrName>
                                        </p:attrNameLst>
                                      </p:cBhvr>
                                      <p:to>
                                        <p:strVal val="visible"/>
                                      </p:to>
                                    </p:set>
                                    <p:anim calcmode="lin" valueType="num">
                                      <p:cBhvr>
                                        <p:cTn id="8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43"/>
                                        </p:tgtEl>
                                        <p:attrNameLst>
                                          <p:attrName>ppt_y</p:attrName>
                                        </p:attrNameLst>
                                      </p:cBhvr>
                                      <p:tavLst>
                                        <p:tav tm="0">
                                          <p:val>
                                            <p:strVal val="#ppt_y"/>
                                          </p:val>
                                        </p:tav>
                                        <p:tav tm="100000">
                                          <p:val>
                                            <p:strVal val="#ppt_y"/>
                                          </p:val>
                                        </p:tav>
                                      </p:tavLst>
                                    </p:anim>
                                    <p:anim calcmode="lin" valueType="num">
                                      <p:cBhvr>
                                        <p:cTn id="8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43"/>
                                        </p:tgtEl>
                                      </p:cBhvr>
                                    </p:animEffect>
                                  </p:childTnLst>
                                </p:cTn>
                              </p:par>
                            </p:childTnLst>
                          </p:cTn>
                        </p:par>
                        <p:par>
                          <p:cTn id="90" fill="hold">
                            <p:stCondLst>
                              <p:cond delay="52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22"/>
                                        </p:tgtEl>
                                        <p:attrNameLst>
                                          <p:attrName>style.visibility</p:attrName>
                                        </p:attrNameLst>
                                      </p:cBhvr>
                                      <p:to>
                                        <p:strVal val="visible"/>
                                      </p:to>
                                    </p:set>
                                    <p:anim calcmode="lin" valueType="num">
                                      <p:cBhvr>
                                        <p:cTn id="93" dur="25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22"/>
                                        </p:tgtEl>
                                        <p:attrNameLst>
                                          <p:attrName>ppt_y</p:attrName>
                                        </p:attrNameLst>
                                      </p:cBhvr>
                                      <p:tavLst>
                                        <p:tav tm="0">
                                          <p:val>
                                            <p:strVal val="#ppt_y"/>
                                          </p:val>
                                        </p:tav>
                                        <p:tav tm="100000">
                                          <p:val>
                                            <p:strVal val="#ppt_y"/>
                                          </p:val>
                                        </p:tav>
                                      </p:tavLst>
                                    </p:anim>
                                    <p:anim calcmode="lin" valueType="num">
                                      <p:cBhvr>
                                        <p:cTn id="95" dur="25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0" grpId="0"/>
      <p:bldP spid="22" grpId="0"/>
      <p:bldP spid="27" grpId="0"/>
      <p:bldP spid="28" grpId="0"/>
      <p:bldP spid="29" grpId="0"/>
      <p:bldP spid="30" grpId="0"/>
      <p:bldP spid="4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3" descr="Environment_04.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0" y="0"/>
            <a:ext cx="9145588"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矩形 259"/>
          <p:cNvSpPr>
            <a:spLocks noChangeArrowheads="1"/>
          </p:cNvSpPr>
          <p:nvPr/>
        </p:nvSpPr>
        <p:spPr bwMode="auto">
          <a:xfrm>
            <a:off x="1759804" y="3099998"/>
            <a:ext cx="3069063" cy="369332"/>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400" fontAlgn="base">
              <a:spcAft>
                <a:spcPct val="0"/>
              </a:spcAft>
              <a:buFont typeface="Arial" panose="020B0604020202020204" pitchFamily="34" charset="0"/>
              <a:buNone/>
            </a:pPr>
            <a:r>
              <a:rPr lang="zh-CN" altLang="en-US" sz="2400" dirty="0">
                <a:solidFill>
                  <a:srgbClr val="365910">
                    <a:lumMod val="75000"/>
                  </a:srgbClr>
                </a:solidFill>
                <a:latin typeface="Arial" panose="020B0604020202020204" pitchFamily="34" charset="0"/>
                <a:cs typeface="Arial" panose="020B0604020202020204" pitchFamily="34" charset="0"/>
              </a:rPr>
              <a:t>感谢聆听，批评指导</a:t>
            </a:r>
          </a:p>
        </p:txBody>
      </p:sp>
      <p:sp>
        <p:nvSpPr>
          <p:cNvPr id="22" name="矩形 259"/>
          <p:cNvSpPr>
            <a:spLocks noChangeArrowheads="1"/>
          </p:cNvSpPr>
          <p:nvPr/>
        </p:nvSpPr>
        <p:spPr bwMode="auto">
          <a:xfrm>
            <a:off x="1759803" y="3390089"/>
            <a:ext cx="4605502" cy="830997"/>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400" fontAlgn="base">
              <a:spcAft>
                <a:spcPct val="0"/>
              </a:spcAft>
              <a:buFont typeface="Arial" panose="020B0604020202020204" pitchFamily="34" charset="0"/>
              <a:buNone/>
            </a:pPr>
            <a:r>
              <a:rPr lang="en-US" altLang="zh-CN" sz="5400" b="1" dirty="0">
                <a:solidFill>
                  <a:srgbClr val="365910">
                    <a:lumMod val="75000"/>
                  </a:srgbClr>
                </a:solidFill>
                <a:cs typeface="Arial" panose="020B0604020202020204" pitchFamily="34" charset="0"/>
              </a:rPr>
              <a:t>THANK YOU</a:t>
            </a:r>
            <a:endParaRPr lang="zh-CN" altLang="en-US" sz="5400" b="1" dirty="0">
              <a:solidFill>
                <a:srgbClr val="365910">
                  <a:lumMod val="75000"/>
                </a:srgbClr>
              </a:solidFill>
              <a:cs typeface="Arial" panose="020B0604020202020204" pitchFamily="34" charset="0"/>
            </a:endParaRPr>
          </a:p>
        </p:txBody>
      </p:sp>
      <p:sp>
        <p:nvSpPr>
          <p:cNvPr id="23" name="矩形 259"/>
          <p:cNvSpPr>
            <a:spLocks noChangeArrowheads="1"/>
          </p:cNvSpPr>
          <p:nvPr/>
        </p:nvSpPr>
        <p:spPr bwMode="auto">
          <a:xfrm>
            <a:off x="377803" y="205464"/>
            <a:ext cx="1941550" cy="615553"/>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400" fontAlgn="base">
              <a:spcAft>
                <a:spcPct val="0"/>
              </a:spcAft>
              <a:buFont typeface="Arial" panose="020B0604020202020204" pitchFamily="34" charset="0"/>
              <a:buNone/>
            </a:pPr>
            <a:r>
              <a:rPr lang="en-US" altLang="zh-CN" sz="4000" dirty="0">
                <a:solidFill>
                  <a:prstClr val="white"/>
                </a:solidFill>
                <a:cs typeface="Arial" panose="020B0604020202020204" pitchFamily="34" charset="0"/>
              </a:rPr>
              <a:t>LOGO</a:t>
            </a:r>
            <a:endParaRPr lang="zh-CN" altLang="en-US" sz="1200" dirty="0">
              <a:solidFill>
                <a:prstClr val="white"/>
              </a:solidFill>
              <a:cs typeface="Arial" panose="020B0604020202020204" pitchFamily="34" charset="0"/>
            </a:endParaRPr>
          </a:p>
        </p:txBody>
      </p:sp>
      <p:sp>
        <p:nvSpPr>
          <p:cNvPr id="24" name="矩形 259"/>
          <p:cNvSpPr>
            <a:spLocks noChangeArrowheads="1"/>
          </p:cNvSpPr>
          <p:nvPr/>
        </p:nvSpPr>
        <p:spPr bwMode="auto">
          <a:xfrm>
            <a:off x="377803" y="862294"/>
            <a:ext cx="3922521" cy="276999"/>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4400" fontAlgn="base">
              <a:spcAft>
                <a:spcPct val="0"/>
              </a:spcAft>
              <a:buFont typeface="Arial" panose="020B0604020202020204" pitchFamily="34" charset="0"/>
              <a:buNone/>
            </a:pPr>
            <a:r>
              <a:rPr lang="en-US" altLang="zh-CN" sz="1800" dirty="0">
                <a:solidFill>
                  <a:prstClr val="white"/>
                </a:solidFill>
                <a:cs typeface="Arial" panose="020B0604020202020204" pitchFamily="34" charset="0"/>
              </a:rPr>
              <a:t>ADD RELATED TITLE WORDS</a:t>
            </a:r>
            <a:endParaRPr lang="zh-CN" altLang="en-US" sz="1800" dirty="0">
              <a:solidFill>
                <a:prstClr val="white"/>
              </a:solidFill>
              <a:cs typeface="Arial" panose="020B0604020202020204" pitchFamily="34" charset="0"/>
            </a:endParaRPr>
          </a:p>
        </p:txBody>
      </p:sp>
    </p:spTree>
    <p:extLst>
      <p:ext uri="{BB962C8B-B14F-4D97-AF65-F5344CB8AC3E}">
        <p14:creationId xmlns:p14="http://schemas.microsoft.com/office/powerpoint/2010/main" val="294725592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0-#ppt_w/2"/>
                                          </p:val>
                                        </p:tav>
                                        <p:tav tm="100000">
                                          <p:val>
                                            <p:strVal val="#ppt_x"/>
                                          </p:val>
                                        </p:tav>
                                      </p:tavLst>
                                    </p:anim>
                                    <p:anim calcmode="lin" valueType="num">
                                      <p:cBhvr additive="base">
                                        <p:cTn id="13" dur="500" fill="hold"/>
                                        <p:tgtEl>
                                          <p:spTgt spid="23"/>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fill="hold"/>
                                        <p:tgtEl>
                                          <p:spTgt spid="24"/>
                                        </p:tgtEl>
                                        <p:attrNameLst>
                                          <p:attrName>ppt_x</p:attrName>
                                        </p:attrNameLst>
                                      </p:cBhvr>
                                      <p:tavLst>
                                        <p:tav tm="0">
                                          <p:val>
                                            <p:strVal val="0-#ppt_w/2"/>
                                          </p:val>
                                        </p:tav>
                                        <p:tav tm="100000">
                                          <p:val>
                                            <p:strVal val="#ppt_x"/>
                                          </p:val>
                                        </p:tav>
                                      </p:tavLst>
                                    </p:anim>
                                    <p:anim calcmode="lin" valueType="num">
                                      <p:cBhvr additive="base">
                                        <p:cTn id="17" dur="500" fill="hold"/>
                                        <p:tgtEl>
                                          <p:spTgt spid="24"/>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 calcmode="lin" valueType="num">
                                      <p:cBhvr>
                                        <p:cTn id="2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1"/>
                                        </p:tgtEl>
                                      </p:cBhvr>
                                    </p:animEffect>
                                  </p:childTnLst>
                                </p:cTn>
                              </p:par>
                            </p:childTnLst>
                          </p:cTn>
                        </p:par>
                        <p:par>
                          <p:cTn id="26" fill="hold">
                            <p:stCondLst>
                              <p:cond delay="1400"/>
                            </p:stCondLst>
                            <p:childTnLst>
                              <p:par>
                                <p:cTn id="27" presetID="26" presetClass="emph" presetSubtype="0" fill="hold" grpId="1" nodeType="afterEffect">
                                  <p:stCondLst>
                                    <p:cond delay="0"/>
                                  </p:stCondLst>
                                  <p:iterate type="lt">
                                    <p:tmPct val="0"/>
                                  </p:iterate>
                                  <p:childTnLst>
                                    <p:animEffect transition="out" filter="fade">
                                      <p:cBhvr>
                                        <p:cTn id="28" dur="500" tmFilter="0, 0; .2, .5; .8, .5; 1, 0"/>
                                        <p:tgtEl>
                                          <p:spTgt spid="21"/>
                                        </p:tgtEl>
                                      </p:cBhvr>
                                    </p:animEffect>
                                    <p:animScale>
                                      <p:cBhvr>
                                        <p:cTn id="29" dur="250" autoRev="1" fill="hold"/>
                                        <p:tgtEl>
                                          <p:spTgt spid="21"/>
                                        </p:tgtEl>
                                      </p:cBhvr>
                                      <p:by x="105000" y="105000"/>
                                    </p:animScale>
                                  </p:childTnLst>
                                </p:cTn>
                              </p:par>
                            </p:childTnLst>
                          </p:cTn>
                        </p:par>
                        <p:par>
                          <p:cTn id="30" fill="hold">
                            <p:stCondLst>
                              <p:cond delay="19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22"/>
                                        </p:tgtEl>
                                        <p:attrNameLst>
                                          <p:attrName>ppt_y</p:attrName>
                                        </p:attrNameLst>
                                      </p:cBhvr>
                                      <p:tavLst>
                                        <p:tav tm="0">
                                          <p:val>
                                            <p:strVal val="#ppt_y"/>
                                          </p:val>
                                        </p:tav>
                                        <p:tav tm="100000">
                                          <p:val>
                                            <p:strVal val="#ppt_y"/>
                                          </p:val>
                                        </p:tav>
                                      </p:tavLst>
                                    </p:anim>
                                    <p:anim calcmode="lin" valueType="num">
                                      <p:cBhvr>
                                        <p:cTn id="35"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22"/>
                                        </p:tgtEl>
                                      </p:cBhvr>
                                    </p:animEffect>
                                  </p:childTnLst>
                                </p:cTn>
                              </p:par>
                            </p:childTnLst>
                          </p:cTn>
                        </p:par>
                        <p:par>
                          <p:cTn id="38" fill="hold">
                            <p:stCondLst>
                              <p:cond delay="2750"/>
                            </p:stCondLst>
                            <p:childTnLst>
                              <p:par>
                                <p:cTn id="39" presetID="26" presetClass="emph" presetSubtype="0" fill="hold" grpId="1" nodeType="afterEffect">
                                  <p:stCondLst>
                                    <p:cond delay="0"/>
                                  </p:stCondLst>
                                  <p:iterate type="lt">
                                    <p:tmPct val="0"/>
                                  </p:iterate>
                                  <p:childTnLst>
                                    <p:animEffect transition="out" filter="fade">
                                      <p:cBhvr>
                                        <p:cTn id="40" dur="500" tmFilter="0, 0; .2, .5; .8, .5; 1, 0"/>
                                        <p:tgtEl>
                                          <p:spTgt spid="22"/>
                                        </p:tgtEl>
                                      </p:cBhvr>
                                    </p:animEffect>
                                    <p:animScale>
                                      <p:cBhvr>
                                        <p:cTn id="41" dur="250" autoRev="1" fill="hold"/>
                                        <p:tgtEl>
                                          <p:spTgt spid="2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2" grpId="0"/>
      <p:bldP spid="22" grpId="1"/>
      <p:bldP spid="23" grpId="0"/>
      <p:bldP spid="2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环保"/>
</p:tagLst>
</file>

<file path=ppt/theme/theme1.xml><?xml version="1.0" encoding="utf-8"?>
<a:theme xmlns:a="http://schemas.openxmlformats.org/drawingml/2006/main" name="第一PPT，www.1ppt.com">
  <a:themeElements>
    <a:clrScheme name="">
      <a:dk1>
        <a:srgbClr val="000000"/>
      </a:dk1>
      <a:lt1>
        <a:srgbClr val="FFFFFF"/>
      </a:lt1>
      <a:dk2>
        <a:srgbClr val="009900"/>
      </a:dk2>
      <a:lt2>
        <a:srgbClr val="00A8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fontScheme name="自定义 1">
      <a:majorFont>
        <a:latin typeface="Arial"/>
        <a:ea typeface="微软雅黑"/>
        <a:cs typeface=""/>
      </a:majorFont>
      <a:minorFont>
        <a:latin typeface="Arial"/>
        <a:ea typeface="微软雅黑"/>
        <a:cs typeface=""/>
      </a:minorFont>
    </a:fontScheme>
    <a:fmtScheme name="复合">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9">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0">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1">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12">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3">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4">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5">
        <a:dk1>
          <a:srgbClr val="000000"/>
        </a:dk1>
        <a:lt1>
          <a:srgbClr val="FFFFFF"/>
        </a:lt1>
        <a:dk2>
          <a:srgbClr val="99CC00"/>
        </a:dk2>
        <a:lt2>
          <a:srgbClr val="00CC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6">
        <a:dk1>
          <a:srgbClr val="000000"/>
        </a:dk1>
        <a:lt1>
          <a:srgbClr val="FFFFFF"/>
        </a:lt1>
        <a:dk2>
          <a:srgbClr val="669900"/>
        </a:dk2>
        <a:lt2>
          <a:srgbClr val="008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99</TotalTime>
  <Words>2735</Words>
  <Application>Microsoft Office PowerPoint</Application>
  <PresentationFormat>全屏显示(16:9)</PresentationFormat>
  <Paragraphs>323</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Ping Hei</vt:lpstr>
      <vt:lpstr>TeXGyreAdventor</vt:lpstr>
      <vt:lpstr>等线</vt:lpstr>
      <vt:lpstr>方正大黑简体</vt:lpstr>
      <vt:lpstr>时尚中黑简体</vt:lpstr>
      <vt:lpstr>宋体</vt:lpstr>
      <vt:lpstr>微软雅黑</vt:lpstr>
      <vt:lpstr>造字工房悦黑体验版常规体</vt:lpstr>
      <vt:lpstr>Arial</vt:lpstr>
      <vt:lpstr>Calibri</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绿色环保</dc:title>
  <dc:creator>第一PPT</dc:creator>
  <cp:keywords>www.1ppt.com</cp:keywords>
  <cp:lastModifiedBy>faith123</cp:lastModifiedBy>
  <cp:revision>20</cp:revision>
  <dcterms:created xsi:type="dcterms:W3CDTF">2016-12-24T05:38:44Z</dcterms:created>
  <dcterms:modified xsi:type="dcterms:W3CDTF">2019-08-21T05:40:24Z</dcterms:modified>
</cp:coreProperties>
</file>