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571D"/>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121" d="100"/>
          <a:sy n="121" d="100"/>
        </p:scale>
        <p:origin x="50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B70031-7A90-4DCD-B5C6-04AA1F6F0DA3}" type="datetimeFigureOut">
              <a:rPr lang="zh-CN" altLang="en-US" smtClean="0"/>
              <a:t>2019/8/21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4F63A-CD5F-43D4-B02B-9B358B790303}" type="slidenum">
              <a:rPr lang="zh-CN" altLang="en-US" smtClean="0"/>
              <a:t>‹#›</a:t>
            </a:fld>
            <a:endParaRPr lang="zh-CN" altLang="en-US"/>
          </a:p>
        </p:txBody>
      </p:sp>
    </p:spTree>
    <p:extLst>
      <p:ext uri="{BB962C8B-B14F-4D97-AF65-F5344CB8AC3E}">
        <p14:creationId xmlns:p14="http://schemas.microsoft.com/office/powerpoint/2010/main" val="1003594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1</a:t>
            </a:fld>
            <a:endParaRPr lang="zh-CN" altLang="en-US"/>
          </a:p>
        </p:txBody>
      </p:sp>
    </p:spTree>
    <p:extLst>
      <p:ext uri="{BB962C8B-B14F-4D97-AF65-F5344CB8AC3E}">
        <p14:creationId xmlns:p14="http://schemas.microsoft.com/office/powerpoint/2010/main" val="2387476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2</a:t>
            </a:fld>
            <a:endParaRPr lang="zh-CN" altLang="en-US"/>
          </a:p>
        </p:txBody>
      </p:sp>
    </p:spTree>
    <p:extLst>
      <p:ext uri="{BB962C8B-B14F-4D97-AF65-F5344CB8AC3E}">
        <p14:creationId xmlns:p14="http://schemas.microsoft.com/office/powerpoint/2010/main" val="7147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3</a:t>
            </a:fld>
            <a:endParaRPr lang="zh-CN" altLang="en-US"/>
          </a:p>
        </p:txBody>
      </p:sp>
    </p:spTree>
    <p:extLst>
      <p:ext uri="{BB962C8B-B14F-4D97-AF65-F5344CB8AC3E}">
        <p14:creationId xmlns:p14="http://schemas.microsoft.com/office/powerpoint/2010/main" val="460575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3FD106BD-0A98-43A6-817D-1A9962EE1F98}"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602926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base" latinLnBrk="0" hangingPunct="1">
              <a:lnSpc>
                <a:spcPct val="100000"/>
              </a:lnSpc>
              <a:spcBef>
                <a:spcPct val="0"/>
              </a:spcBef>
              <a:spcAft>
                <a:spcPct val="0"/>
              </a:spcAft>
              <a:buClrTx/>
              <a:buSzTx/>
              <a:buFontTx/>
              <a:buNone/>
              <a:tabLst/>
              <a:defRPr/>
            </a:pPr>
            <a:fld id="{62F5C956-77DD-46DB-A340-0DE919E4CD13}" type="slidenum">
              <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zh-CN"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902896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8840943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B7877438-1A4B-4E47-B565-F76AA91B11E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81882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210038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9</a:t>
            </a:fld>
            <a:endParaRPr lang="zh-CN" altLang="en-US"/>
          </a:p>
        </p:txBody>
      </p:sp>
    </p:spTree>
    <p:extLst>
      <p:ext uri="{BB962C8B-B14F-4D97-AF65-F5344CB8AC3E}">
        <p14:creationId xmlns:p14="http://schemas.microsoft.com/office/powerpoint/2010/main" val="3631487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smtClean="0"/>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0" fontAlgn="base" latinLnBrk="0" hangingPunct="0">
              <a:lnSpc>
                <a:spcPct val="100000"/>
              </a:lnSpc>
              <a:spcBef>
                <a:spcPct val="0"/>
              </a:spcBef>
              <a:spcAft>
                <a:spcPct val="0"/>
              </a:spcAft>
              <a:buClrTx/>
              <a:buSzTx/>
              <a:buFont typeface="Arial" charset="0"/>
              <a:buNone/>
              <a:tabLst/>
              <a:defRPr/>
            </a:pPr>
            <a:fld id="{174C496A-C1F9-473A-BA66-529207D8B931}"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0" fontAlgn="base" latinLnBrk="0" hangingPunct="0">
                <a:lnSpc>
                  <a:spcPct val="100000"/>
                </a:lnSpc>
                <a:spcBef>
                  <a:spcPct val="0"/>
                </a:spcBef>
                <a:spcAft>
                  <a:spcPct val="0"/>
                </a:spcAft>
                <a:buClrTx/>
                <a:buSzTx/>
                <a:buFont typeface="Arial" charset="0"/>
                <a:buNone/>
                <a:tabLst/>
                <a:defRPr/>
              </a:pPr>
              <a:t>10</a:t>
            </a:fld>
            <a:endParaRPr kumimoji="0" lang="en-US" altLang="zh-CN"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2639759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4684698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077111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196502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1037639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15</a:t>
            </a:fld>
            <a:endParaRPr lang="zh-CN" altLang="en-US"/>
          </a:p>
        </p:txBody>
      </p:sp>
    </p:spTree>
    <p:extLst>
      <p:ext uri="{BB962C8B-B14F-4D97-AF65-F5344CB8AC3E}">
        <p14:creationId xmlns:p14="http://schemas.microsoft.com/office/powerpoint/2010/main" val="85493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C9D1E306-1A25-48F5-8199-41ED57509B1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001541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5021051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540215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1AD58759-6D97-4FCA-A961-FB09EB9BE63B}"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792242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5302ACE0-6DD6-401C-96F1-FD92681A6A0D}"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099755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21</a:t>
            </a:fld>
            <a:endParaRPr lang="zh-CN" altLang="en-US"/>
          </a:p>
        </p:txBody>
      </p:sp>
    </p:spTree>
    <p:extLst>
      <p:ext uri="{BB962C8B-B14F-4D97-AF65-F5344CB8AC3E}">
        <p14:creationId xmlns:p14="http://schemas.microsoft.com/office/powerpoint/2010/main" val="36246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base" latinLnBrk="0" hangingPunct="1">
              <a:lnSpc>
                <a:spcPct val="100000"/>
              </a:lnSpc>
              <a:spcBef>
                <a:spcPct val="0"/>
              </a:spcBef>
              <a:spcAft>
                <a:spcPct val="0"/>
              </a:spcAft>
              <a:buClrTx/>
              <a:buSzTx/>
              <a:buFontTx/>
              <a:buNone/>
              <a:tabLst/>
              <a:defRPr/>
            </a:pPr>
            <a:fld id="{BAD6F111-35FF-46D5-9D6D-15E9135AD08A}"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899509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BFD14312-DD56-4EB8-A484-0D627E30F9A5}"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26405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463169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967801" rtl="0" eaLnBrk="1" fontAlgn="auto" latinLnBrk="0" hangingPunct="1">
              <a:lnSpc>
                <a:spcPct val="100000"/>
              </a:lnSpc>
              <a:spcBef>
                <a:spcPts val="0"/>
              </a:spcBef>
              <a:spcAft>
                <a:spcPts val="0"/>
              </a:spcAft>
              <a:buClrTx/>
              <a:buSzTx/>
              <a:buFontTx/>
              <a:buNone/>
              <a:tabLst/>
              <a:defRPr/>
            </a:pPr>
            <a:fld id="{9F720370-682F-45A9-9D93-B08A09B88A3B}"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67801"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6112587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1087438" rtl="0" eaLnBrk="1" fontAlgn="base" latinLnBrk="0" hangingPunct="1">
              <a:lnSpc>
                <a:spcPct val="100000"/>
              </a:lnSpc>
              <a:spcBef>
                <a:spcPct val="0"/>
              </a:spcBef>
              <a:spcAft>
                <a:spcPct val="0"/>
              </a:spcAft>
              <a:buClrTx/>
              <a:buSzTx/>
              <a:buFontTx/>
              <a:buNone/>
              <a:tabLst/>
              <a:defRPr/>
            </a:pPr>
            <a:fld id="{8E24562A-FD23-4E70-8B70-E05AD578CBA2}"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1087438" rtl="0" eaLnBrk="1" fontAlgn="base" latinLnBrk="0" hangingPunct="1">
                <a:lnSpc>
                  <a:spcPct val="100000"/>
                </a:lnSpc>
                <a:spcBef>
                  <a:spcPct val="0"/>
                </a:spcBef>
                <a:spcAft>
                  <a:spcPct val="0"/>
                </a:spcAft>
                <a:buClrTx/>
                <a:buSzTx/>
                <a:buFontTx/>
                <a:buNone/>
                <a:tabLst/>
                <a:defRPr/>
              </a:pPr>
              <a:t>26</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3718566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54F63A-CD5F-43D4-B02B-9B358B790303}" type="slidenum">
              <a:rPr lang="zh-CN" altLang="en-US" smtClean="0"/>
              <a:t>27</a:t>
            </a:fld>
            <a:endParaRPr lang="zh-CN" altLang="en-US"/>
          </a:p>
        </p:txBody>
      </p:sp>
    </p:spTree>
    <p:extLst>
      <p:ext uri="{BB962C8B-B14F-4D97-AF65-F5344CB8AC3E}">
        <p14:creationId xmlns:p14="http://schemas.microsoft.com/office/powerpoint/2010/main" val="777500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89232952"/>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1734835"/>
      </p:ext>
    </p:extLst>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349159"/>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7518438"/>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594676890"/>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2515029"/>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42425317"/>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1830755"/>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1623629"/>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0253076"/>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8718159"/>
      </p:ext>
    </p:extLst>
  </p:cSld>
  <p:clrMapOvr>
    <a:masterClrMapping/>
  </p:clrMapOvr>
  <p:transition spd="med" advClick="0"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1902270"/>
      </p:ext>
    </p:extLst>
  </p:cSld>
  <p:clrMapOvr>
    <a:masterClrMapping/>
  </p:clrMapOvr>
  <p:transition spd="med" advClick="0"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876808"/>
      </p:ext>
    </p:extLst>
  </p:cSld>
  <p:clrMapOvr>
    <a:masterClrMapping/>
  </p:clrMapOvr>
  <p:transition spd="med" advClick="0" advTm="0">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755958871"/>
      </p:ext>
    </p:extLst>
  </p:cSld>
  <p:clrMapOvr>
    <a:masterClrMapping/>
  </p:clrMapOvr>
  <p:transition spd="med" advClick="0" advTm="0">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5036021"/>
      </p:ext>
    </p:extLst>
  </p:cSld>
  <p:clrMapOvr>
    <a:masterClrMapping/>
  </p:clrMapOvr>
  <p:transition spd="med" advClick="0" advTm="0">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2369533"/>
      </p:ext>
    </p:extLst>
  </p:cSld>
  <p:clrMapOvr>
    <a:masterClrMapping/>
  </p:clrMapOvr>
  <p:transition spd="med" advClick="0" advTm="0">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78974662"/>
      </p:ext>
    </p:extLst>
  </p:cSld>
  <p:clrMapOvr>
    <a:masterClrMapping/>
  </p:clrMapOvr>
  <p:transition spd="med" advClick="0" advTm="0">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1957065"/>
      </p:ext>
    </p:extLst>
  </p:cSld>
  <p:clrMapOvr>
    <a:masterClrMapping/>
  </p:clrMapOvr>
  <p:transition spd="med" advClick="0" advTm="0">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0736799"/>
      </p:ext>
    </p:extLst>
  </p:cSld>
  <p:clrMapOvr>
    <a:masterClrMapping/>
  </p:clrMapOvr>
  <p:transition spd="med" advClick="0" advTm="0">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395918"/>
      </p:ext>
    </p:extLst>
  </p:cSld>
  <p:clrMapOvr>
    <a:masterClrMapping/>
  </p:clrMapOvr>
  <p:transition spd="med" advClick="0" advTm="0">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2492353"/>
      </p:ext>
    </p:extLst>
  </p:cSld>
  <p:clrMapOvr>
    <a:masterClrMapping/>
  </p:clrMapOvr>
  <p:transition spd="med" advClick="0" advTm="0">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7236123"/>
      </p:ext>
    </p:extLst>
  </p:cSld>
  <p:clrMapOvr>
    <a:masterClrMapping/>
  </p:clrMapOvr>
  <p:transition spd="med" advClick="0" advTm="0">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7510967"/>
      </p:ext>
    </p:extLst>
  </p:cSld>
  <p:clrMapOvr>
    <a:masterClrMapping/>
  </p:clrMapOvr>
  <p:transition spd="med" advClick="0" advTm="0">
    <p:pull/>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701211"/>
      </p:ext>
    </p:extLst>
  </p:cSld>
  <p:clrMapOvr>
    <a:masterClrMapping/>
  </p:clrMapOvr>
  <p:transition spd="med" advClick="0" advTm="0">
    <p:pull/>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2989203"/>
      </p:ext>
    </p:extLst>
  </p:cSld>
  <p:clrMapOvr>
    <a:masterClrMapping/>
  </p:clrMapOvr>
  <p:transition spd="med" advClick="0" advTm="0">
    <p:pull/>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903230"/>
      </p:ext>
    </p:extLst>
  </p:cSld>
  <p:clrMapOvr>
    <a:masterClrMapping/>
  </p:clrMapOvr>
  <p:transition spd="med" advClick="0" advTm="0">
    <p:pull/>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8394717"/>
      </p:ext>
    </p:extLst>
  </p:cSld>
  <p:clrMapOvr>
    <a:masterClrMapping/>
  </p:clrMapOvr>
  <p:transition spd="med" advClick="0" advTm="0">
    <p:pull/>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矩形 2"/>
          <p:cNvSpPr/>
          <p:nvPr userDrawn="1"/>
        </p:nvSpPr>
        <p:spPr>
          <a:xfrm>
            <a:off x="6991728" y="46531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02569445"/>
      </p:ext>
    </p:extLst>
  </p:cSld>
  <p:clrMapOvr>
    <a:masterClrMapping/>
  </p:clrMapOvr>
  <p:transition spd="med" advClick="0" advTm="0">
    <p:pull/>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extLst>
      <p:ext uri="{BB962C8B-B14F-4D97-AF65-F5344CB8AC3E}">
        <p14:creationId xmlns:p14="http://schemas.microsoft.com/office/powerpoint/2010/main" val="603743494"/>
      </p:ext>
    </p:extLst>
  </p:cSld>
  <p:clrMapOvr>
    <a:masterClrMapping/>
  </p:clrMapOvr>
  <p:transition spd="med" advClick="0" advTm="0">
    <p:pull/>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F9F5BEF5-ED0B-4B0D-B856-6A33CB0534F0}" type="datetimeFigureOut">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2019/8/21</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7F5121F4-26F7-477A-9E13-C859B0D20399}" type="slidenum">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7130438"/>
      </p:ext>
    </p:extLst>
  </p:cSld>
  <p:clrMapOvr>
    <a:masterClrMapping/>
  </p:clrMapOvr>
  <p:transition spd="med" advClick="0" advTm="0">
    <p:pull/>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478064"/>
      </p:ext>
    </p:extLst>
  </p:cSld>
  <p:clrMapOvr>
    <a:masterClrMapping/>
  </p:clrMapOvr>
  <p:transition spd="med"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33" cstate="screen">
            <a:extLst>
              <a:ext uri="{28A0092B-C50C-407E-A947-70E740481C1C}">
                <a14:useLocalDpi xmlns:a14="http://schemas.microsoft.com/office/drawing/2010/main"/>
              </a:ext>
            </a:extLst>
          </a:blip>
          <a:stretch>
            <a:fillRect/>
          </a:stretch>
        </p:blipFill>
        <p:spPr>
          <a:xfrm>
            <a:off x="0" y="0"/>
            <a:ext cx="9144000" cy="5137604"/>
          </a:xfrm>
          <a:prstGeom prst="rect">
            <a:avLst/>
          </a:prstGeom>
        </p:spPr>
      </p:pic>
      <p:sp>
        <p:nvSpPr>
          <p:cNvPr id="10" name="矩形 9"/>
          <p:cNvSpPr/>
          <p:nvPr userDrawn="1"/>
        </p:nvSpPr>
        <p:spPr>
          <a:xfrm>
            <a:off x="159657" y="711200"/>
            <a:ext cx="8781143" cy="42526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 name="矩形 2"/>
          <p:cNvSpPr>
            <a:spLocks noChangeArrowheads="1"/>
          </p:cNvSpPr>
          <p:nvPr userDrawn="1"/>
        </p:nvSpPr>
        <p:spPr bwMode="auto">
          <a:xfrm>
            <a:off x="0" y="153310"/>
            <a:ext cx="574860" cy="582083"/>
          </a:xfrm>
          <a:prstGeom prst="rect">
            <a:avLst/>
          </a:prstGeom>
          <a:solidFill>
            <a:schemeClr val="tx2"/>
          </a:solidFill>
          <a:ln w="25400" algn="ctr">
            <a:noFill/>
            <a:miter lim="800000"/>
            <a:headEnd/>
            <a:tailEnd/>
          </a:ln>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FFFFFF"/>
              </a:solidFill>
              <a:effectLst/>
              <a:uLnTx/>
              <a:uFillTx/>
              <a:latin typeface="Arial"/>
              <a:ea typeface="微软雅黑"/>
              <a:cs typeface="+mn-cs"/>
            </a:endParaRPr>
          </a:p>
        </p:txBody>
      </p:sp>
      <p:sp>
        <p:nvSpPr>
          <p:cNvPr id="2" name="Line 10"/>
          <p:cNvSpPr>
            <a:spLocks noChangeShapeType="1"/>
          </p:cNvSpPr>
          <p:nvPr userDrawn="1"/>
        </p:nvSpPr>
        <p:spPr bwMode="auto">
          <a:xfrm>
            <a:off x="2200891" y="632583"/>
            <a:ext cx="6943109" cy="0"/>
          </a:xfrm>
          <a:prstGeom prst="line">
            <a:avLst/>
          </a:prstGeom>
          <a:noFill/>
          <a:ln w="9525">
            <a:solidFill>
              <a:schemeClr val="tx2"/>
            </a:solidFill>
            <a:round/>
            <a:headEnd/>
            <a:tailEnd/>
          </a:ln>
          <a:effec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Tree>
    <p:extLst>
      <p:ext uri="{BB962C8B-B14F-4D97-AF65-F5344CB8AC3E}">
        <p14:creationId xmlns:p14="http://schemas.microsoft.com/office/powerpoint/2010/main" val="30352847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2" r:id="rId28"/>
    <p:sldLayoutId id="2147483700" r:id="rId29"/>
    <p:sldLayoutId id="2147483701" r:id="rId30"/>
    <p:sldLayoutId id="2147483662" r:id="rId31"/>
  </p:sldLayoutIdLst>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txStyles>
    <p:titleStyle>
      <a:lvl1pPr algn="ctr" defTabSz="909361" rtl="0" eaLnBrk="0" fontAlgn="base" hangingPunct="0">
        <a:spcBef>
          <a:spcPct val="0"/>
        </a:spcBef>
        <a:spcAft>
          <a:spcPct val="0"/>
        </a:spcAft>
        <a:defRPr sz="4421" kern="1200">
          <a:solidFill>
            <a:schemeClr val="tx1"/>
          </a:solidFill>
          <a:latin typeface="+mj-lt"/>
          <a:ea typeface="+mj-ea"/>
          <a:cs typeface="+mj-cs"/>
        </a:defRPr>
      </a:lvl1pPr>
      <a:lvl2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2pPr>
      <a:lvl3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3pPr>
      <a:lvl4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4pPr>
      <a:lvl5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eaLnBrk="0" fontAlgn="base" hangingPunct="0">
        <a:spcBef>
          <a:spcPct val="20000"/>
        </a:spcBef>
        <a:spcAft>
          <a:spcPct val="0"/>
        </a:spcAft>
        <a:buFont typeface="Arial" charset="0"/>
        <a:buChar char="•"/>
        <a:defRPr sz="3198" kern="1200">
          <a:solidFill>
            <a:schemeClr val="tx1"/>
          </a:solidFill>
          <a:latin typeface="+mn-lt"/>
          <a:ea typeface="+mn-ea"/>
          <a:cs typeface="+mn-cs"/>
        </a:defRPr>
      </a:lvl1pPr>
      <a:lvl2pPr marL="739136" indent="-283708" algn="l" defTabSz="909361" rtl="0" eaLnBrk="0" fontAlgn="base" hangingPunct="0">
        <a:spcBef>
          <a:spcPct val="20000"/>
        </a:spcBef>
        <a:spcAft>
          <a:spcPct val="0"/>
        </a:spcAft>
        <a:buFont typeface="Arial" charset="0"/>
        <a:buChar char="–"/>
        <a:defRPr sz="2822" kern="1200">
          <a:solidFill>
            <a:schemeClr val="tx1"/>
          </a:solidFill>
          <a:latin typeface="+mn-lt"/>
          <a:ea typeface="+mn-ea"/>
          <a:cs typeface="+mn-cs"/>
        </a:defRPr>
      </a:lvl2pPr>
      <a:lvl3pPr marL="1137820" indent="-226967" algn="l" defTabSz="909361" rtl="0" eaLnBrk="0" fontAlgn="base" hangingPunct="0">
        <a:spcBef>
          <a:spcPct val="20000"/>
        </a:spcBef>
        <a:spcAft>
          <a:spcPct val="0"/>
        </a:spcAft>
        <a:buFont typeface="Arial" charset="0"/>
        <a:buChar char="•"/>
        <a:defRPr sz="2352" kern="1200">
          <a:solidFill>
            <a:schemeClr val="tx1"/>
          </a:solidFill>
          <a:latin typeface="+mn-lt"/>
          <a:ea typeface="+mn-ea"/>
          <a:cs typeface="+mn-cs"/>
        </a:defRPr>
      </a:lvl3pPr>
      <a:lvl4pPr marL="1591754"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4pPr>
      <a:lvl5pPr marL="2047181"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30.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sp>
        <p:nvSpPr>
          <p:cNvPr id="12" name="圆角矩形 11"/>
          <p:cNvSpPr/>
          <p:nvPr/>
        </p:nvSpPr>
        <p:spPr>
          <a:xfrm>
            <a:off x="2134445" y="2085150"/>
            <a:ext cx="4789820" cy="497979"/>
          </a:xfrm>
          <a:prstGeom prst="roundRect">
            <a:avLst>
              <a:gd name="adj" fmla="val 50000"/>
            </a:avLst>
          </a:prstGeom>
          <a:solidFill>
            <a:srgbClr val="0C571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家乡环境保护调查报告</a:t>
            </a:r>
            <a:r>
              <a:rPr lang="en-US" altLang="zh-CN" sz="2400" dirty="0" err="1"/>
              <a:t>ppt</a:t>
            </a:r>
            <a:r>
              <a:rPr lang="zh-CN" altLang="en-US" sz="2400" dirty="0"/>
              <a:t>模板</a:t>
            </a:r>
            <a:endParaRPr lang="zh-CN" altLang="en-US" sz="2400" dirty="0"/>
          </a:p>
        </p:txBody>
      </p:sp>
      <p:pic>
        <p:nvPicPr>
          <p:cNvPr id="13" name="图片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95350" y="1191900"/>
            <a:ext cx="7305675" cy="636441"/>
          </a:xfrm>
          <a:prstGeom prst="rect">
            <a:avLst/>
          </a:prstGeom>
        </p:spPr>
      </p:pic>
    </p:spTree>
    <p:extLst>
      <p:ext uri="{BB962C8B-B14F-4D97-AF65-F5344CB8AC3E}">
        <p14:creationId xmlns:p14="http://schemas.microsoft.com/office/powerpoint/2010/main" val="296837637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1000" fill="hold"/>
                                        <p:tgtEl>
                                          <p:spTgt spid="10"/>
                                        </p:tgtEl>
                                        <p:attrNameLst>
                                          <p:attrName>ppt_x</p:attrName>
                                        </p:attrNameLst>
                                      </p:cBhvr>
                                      <p:tavLst>
                                        <p:tav tm="0">
                                          <p:val>
                                            <p:strVal val="0-#ppt_w/2"/>
                                          </p:val>
                                        </p:tav>
                                        <p:tav tm="100000">
                                          <p:val>
                                            <p:strVal val="#ppt_x"/>
                                          </p:val>
                                        </p:tav>
                                      </p:tavLst>
                                    </p:anim>
                                    <p:anim calcmode="lin" valueType="num">
                                      <p:cBhvr additive="base">
                                        <p:cTn id="14" dur="1000" fill="hold"/>
                                        <p:tgtEl>
                                          <p:spTgt spid="10"/>
                                        </p:tgtEl>
                                        <p:attrNameLst>
                                          <p:attrName>ppt_y</p:attrName>
                                        </p:attrNameLst>
                                      </p:cBhvr>
                                      <p:tavLst>
                                        <p:tav tm="0">
                                          <p:val>
                                            <p:strVal val="#ppt_y"/>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50" presetClass="entr" presetSubtype="0" decel="10000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1000" fill="hold"/>
                                        <p:tgtEl>
                                          <p:spTgt spid="13"/>
                                        </p:tgtEl>
                                        <p:attrNameLst>
                                          <p:attrName>ppt_w</p:attrName>
                                        </p:attrNameLst>
                                      </p:cBhvr>
                                      <p:tavLst>
                                        <p:tav tm="0">
                                          <p:val>
                                            <p:strVal val="#ppt_w+.3"/>
                                          </p:val>
                                        </p:tav>
                                        <p:tav tm="100000">
                                          <p:val>
                                            <p:strVal val="#ppt_w"/>
                                          </p:val>
                                        </p:tav>
                                      </p:tavLst>
                                    </p:anim>
                                    <p:anim calcmode="lin" valueType="num">
                                      <p:cBhvr>
                                        <p:cTn id="25" dur="1000" fill="hold"/>
                                        <p:tgtEl>
                                          <p:spTgt spid="13"/>
                                        </p:tgtEl>
                                        <p:attrNameLst>
                                          <p:attrName>ppt_h</p:attrName>
                                        </p:attrNameLst>
                                      </p:cBhvr>
                                      <p:tavLst>
                                        <p:tav tm="0">
                                          <p:val>
                                            <p:strVal val="#ppt_h"/>
                                          </p:val>
                                        </p:tav>
                                        <p:tav tm="100000">
                                          <p:val>
                                            <p:strVal val="#ppt_h"/>
                                          </p:val>
                                        </p:tav>
                                      </p:tavLst>
                                    </p:anim>
                                    <p:animEffect transition="in" filter="fade">
                                      <p:cBhvr>
                                        <p:cTn id="26" dur="1000"/>
                                        <p:tgtEl>
                                          <p:spTgt spid="13"/>
                                        </p:tgtEl>
                                      </p:cBhvr>
                                    </p:animEffect>
                                  </p:childTnLst>
                                </p:cTn>
                              </p:par>
                            </p:childTnLst>
                          </p:cTn>
                        </p:par>
                        <p:par>
                          <p:cTn id="27" fill="hold">
                            <p:stCondLst>
                              <p:cond delay="4000"/>
                            </p:stCondLst>
                            <p:childTnLst>
                              <p:par>
                                <p:cTn id="28" presetID="42"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0"/>
            <a:ext cx="9144000" cy="5143500"/>
            <a:chOff x="0" y="0"/>
            <a:chExt cx="9144000" cy="5143500"/>
          </a:xfrm>
        </p:grpSpPr>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8" name="图片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19" name="图片 1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20" name="图片 1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grpSp>
      <p:sp>
        <p:nvSpPr>
          <p:cNvPr id="21" name="椭圆 20"/>
          <p:cNvSpPr>
            <a:spLocks noChangeArrowheads="1"/>
          </p:cNvSpPr>
          <p:nvPr/>
        </p:nvSpPr>
        <p:spPr bwMode="auto">
          <a:xfrm>
            <a:off x="861099" y="1118282"/>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01</a:t>
            </a:r>
          </a:p>
          <a:p>
            <a:pPr marL="0" marR="0" lvl="0" indent="0" algn="ctr" defTabSz="725488" rtl="0"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p:txBody>
      </p:sp>
      <p:sp>
        <p:nvSpPr>
          <p:cNvPr id="22" name="AutoShape 50"/>
          <p:cNvSpPr>
            <a:spLocks noChangeArrowheads="1"/>
          </p:cNvSpPr>
          <p:nvPr/>
        </p:nvSpPr>
        <p:spPr bwMode="gray">
          <a:xfrm>
            <a:off x="4468813" y="1613582"/>
            <a:ext cx="369887"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3" name="AutoShape 51"/>
          <p:cNvSpPr>
            <a:spLocks noChangeArrowheads="1"/>
          </p:cNvSpPr>
          <p:nvPr/>
        </p:nvSpPr>
        <p:spPr bwMode="gray">
          <a:xfrm>
            <a:off x="2441118" y="1613582"/>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4" name="椭圆 23"/>
          <p:cNvSpPr>
            <a:spLocks noChangeArrowheads="1"/>
          </p:cNvSpPr>
          <p:nvPr/>
        </p:nvSpPr>
        <p:spPr bwMode="auto">
          <a:xfrm>
            <a:off x="2965450" y="1118282"/>
            <a:ext cx="1425575" cy="1409700"/>
          </a:xfrm>
          <a:prstGeom prst="ellipse">
            <a:avLst/>
          </a:prstGeom>
          <a:solidFill>
            <a:srgbClr val="00A8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02</a:t>
            </a:r>
          </a:p>
          <a:p>
            <a:pPr marL="0" marR="0" lvl="0" indent="0" algn="ctr" defTabSz="725488" rtl="0"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a:p>
            <a:pPr marL="0" marR="0" lvl="0" indent="0" algn="ctr" defTabSz="725488" rtl="0" eaLnBrk="1" fontAlgn="base" latinLnBrk="0" hangingPunct="1">
              <a:lnSpc>
                <a:spcPct val="100000"/>
              </a:lnSpc>
              <a:spcBef>
                <a:spcPct val="0"/>
              </a:spcBef>
              <a:spcAft>
                <a:spcPct val="0"/>
              </a:spcAft>
              <a:buClrTx/>
              <a:buSzTx/>
              <a:buFontTx/>
              <a:buNone/>
              <a:tabLst/>
              <a:defRPr/>
            </a:pPr>
            <a:endParaRPr kumimoji="0" lang="zh-CN" altLang="zh-CN" sz="1000" b="0" i="0" u="none" strike="noStrike" kern="0" cap="none" spc="0" normalizeH="0" baseline="0" noProof="0">
              <a:ln>
                <a:noFill/>
              </a:ln>
              <a:solidFill>
                <a:srgbClr val="404040"/>
              </a:solidFill>
              <a:effectLst/>
              <a:uLnTx/>
              <a:uFillTx/>
              <a:latin typeface="微软雅黑" pitchFamily="34" charset="-122"/>
              <a:ea typeface="微软雅黑" pitchFamily="34" charset="-122"/>
              <a:cs typeface="+mn-cs"/>
            </a:endParaRPr>
          </a:p>
        </p:txBody>
      </p:sp>
      <p:sp>
        <p:nvSpPr>
          <p:cNvPr id="25" name="椭圆 24"/>
          <p:cNvSpPr>
            <a:spLocks noChangeArrowheads="1"/>
          </p:cNvSpPr>
          <p:nvPr/>
        </p:nvSpPr>
        <p:spPr bwMode="auto">
          <a:xfrm>
            <a:off x="4972050" y="1118282"/>
            <a:ext cx="1428750"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03</a:t>
            </a:r>
          </a:p>
          <a:p>
            <a:pPr marL="0" marR="0" lvl="0" indent="0" algn="ctr" defTabSz="725488" rtl="0"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a:p>
            <a:pPr marL="0" marR="0" lvl="0" indent="0" algn="ctr" defTabSz="725488" rtl="0" eaLnBrk="1" fontAlgn="base" latinLnBrk="0" hangingPunct="1">
              <a:lnSpc>
                <a:spcPct val="100000"/>
              </a:lnSpc>
              <a:spcBef>
                <a:spcPct val="0"/>
              </a:spcBef>
              <a:spcAft>
                <a:spcPct val="0"/>
              </a:spcAft>
              <a:buClrTx/>
              <a:buSzTx/>
              <a:buFontTx/>
              <a:buNone/>
              <a:tabLst/>
              <a:defRPr/>
            </a:pPr>
            <a:endParaRPr kumimoji="0" lang="zh-CN" altLang="zh-CN" sz="1000" b="0" i="0" u="none" strike="noStrike" kern="0" cap="none" spc="0" normalizeH="0" baseline="0" noProof="0">
              <a:ln>
                <a:noFill/>
              </a:ln>
              <a:solidFill>
                <a:srgbClr val="404040"/>
              </a:solidFill>
              <a:effectLst/>
              <a:uLnTx/>
              <a:uFillTx/>
              <a:latin typeface="微软雅黑" pitchFamily="34" charset="-122"/>
              <a:ea typeface="微软雅黑" pitchFamily="34" charset="-122"/>
              <a:cs typeface="+mn-cs"/>
            </a:endParaRPr>
          </a:p>
        </p:txBody>
      </p:sp>
      <p:sp>
        <p:nvSpPr>
          <p:cNvPr id="26" name="AutoShape 50"/>
          <p:cNvSpPr>
            <a:spLocks noChangeArrowheads="1"/>
          </p:cNvSpPr>
          <p:nvPr/>
        </p:nvSpPr>
        <p:spPr bwMode="gray">
          <a:xfrm>
            <a:off x="6463171" y="1613582"/>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7" name="椭圆 26"/>
          <p:cNvSpPr>
            <a:spLocks noChangeArrowheads="1"/>
          </p:cNvSpPr>
          <p:nvPr/>
        </p:nvSpPr>
        <p:spPr bwMode="auto">
          <a:xfrm>
            <a:off x="6958013" y="1118282"/>
            <a:ext cx="1427162" cy="1409700"/>
          </a:xfrm>
          <a:prstGeom prst="ellipse">
            <a:avLst/>
          </a:prstGeom>
          <a:solidFill>
            <a:srgbClr val="00A8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04</a:t>
            </a:r>
          </a:p>
          <a:p>
            <a:pPr marL="0" marR="0" lvl="0" indent="0" algn="ctr" defTabSz="725488" rtl="0" eaLnBrk="1" fontAlgn="base" latinLnBrk="0" hangingPunct="1">
              <a:lnSpc>
                <a:spcPct val="100000"/>
              </a:lnSpc>
              <a:spcBef>
                <a:spcPct val="0"/>
              </a:spcBef>
              <a:spcAft>
                <a:spcPct val="0"/>
              </a:spcAft>
              <a:buClrTx/>
              <a:buSzTx/>
              <a:buFontTx/>
              <a:buNone/>
              <a:tabLst/>
              <a:defRPr/>
            </a:pPr>
            <a:r>
              <a:rPr kumimoji="0" lang="zh-CN" altLang="en-US"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zh-CN" altLang="zh-CN" sz="1000" b="0"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p:txBody>
      </p:sp>
      <p:sp>
        <p:nvSpPr>
          <p:cNvPr id="28" name="TextBox 6"/>
          <p:cNvSpPr txBox="1">
            <a:spLocks noChangeArrowheads="1"/>
          </p:cNvSpPr>
          <p:nvPr/>
        </p:nvSpPr>
        <p:spPr bwMode="auto">
          <a:xfrm>
            <a:off x="619799" y="2856594"/>
            <a:ext cx="1925637" cy="381000"/>
          </a:xfrm>
          <a:prstGeom prst="rect">
            <a:avLst/>
          </a:prstGeom>
          <a:noFill/>
          <a:ln w="9525">
            <a:noFill/>
            <a:miter lim="800000"/>
            <a:headEnd/>
            <a:tailEnd/>
          </a:ln>
        </p:spPr>
        <p:txBody>
          <a:bodyPr>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1900" b="1"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标题内容</a:t>
            </a:r>
            <a:endParaRPr kumimoji="0" lang="zh-CN" altLang="en-US" sz="19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
        <p:nvSpPr>
          <p:cNvPr id="29" name="TextBox 12"/>
          <p:cNvSpPr txBox="1">
            <a:spLocks noChangeArrowheads="1"/>
          </p:cNvSpPr>
          <p:nvPr/>
        </p:nvSpPr>
        <p:spPr bwMode="auto">
          <a:xfrm>
            <a:off x="2697499" y="2856594"/>
            <a:ext cx="1927225" cy="381000"/>
          </a:xfrm>
          <a:prstGeom prst="rect">
            <a:avLst/>
          </a:prstGeom>
          <a:noFill/>
          <a:ln w="9525">
            <a:noFill/>
            <a:miter lim="800000"/>
            <a:headEnd/>
            <a:tailEnd/>
          </a:ln>
        </p:spPr>
        <p:txBody>
          <a:bodyPr>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1900"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标题内容</a:t>
            </a:r>
          </a:p>
        </p:txBody>
      </p:sp>
      <p:sp>
        <p:nvSpPr>
          <p:cNvPr id="30" name="TextBox 18"/>
          <p:cNvSpPr txBox="1">
            <a:spLocks noChangeArrowheads="1"/>
          </p:cNvSpPr>
          <p:nvPr/>
        </p:nvSpPr>
        <p:spPr bwMode="auto">
          <a:xfrm>
            <a:off x="4907421" y="2856594"/>
            <a:ext cx="1927225" cy="381000"/>
          </a:xfrm>
          <a:prstGeom prst="rect">
            <a:avLst/>
          </a:prstGeom>
          <a:noFill/>
          <a:ln w="9525">
            <a:noFill/>
            <a:miter lim="800000"/>
            <a:headEnd/>
            <a:tailEnd/>
          </a:ln>
        </p:spPr>
        <p:txBody>
          <a:bodyPr>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19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标题内容</a:t>
            </a:r>
          </a:p>
        </p:txBody>
      </p:sp>
      <p:sp>
        <p:nvSpPr>
          <p:cNvPr id="31" name="TextBox 24"/>
          <p:cNvSpPr txBox="1">
            <a:spLocks noChangeArrowheads="1"/>
          </p:cNvSpPr>
          <p:nvPr/>
        </p:nvSpPr>
        <p:spPr bwMode="auto">
          <a:xfrm>
            <a:off x="6704013" y="2856594"/>
            <a:ext cx="1925637" cy="381000"/>
          </a:xfrm>
          <a:prstGeom prst="rect">
            <a:avLst/>
          </a:prstGeom>
          <a:noFill/>
          <a:ln w="9525">
            <a:noFill/>
            <a:miter lim="800000"/>
            <a:headEnd/>
            <a:tailEnd/>
          </a:ln>
        </p:spPr>
        <p:txBody>
          <a:bodyPr>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1900"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标题内容</a:t>
            </a:r>
          </a:p>
        </p:txBody>
      </p:sp>
      <p:sp>
        <p:nvSpPr>
          <p:cNvPr id="2" name="文本框 1"/>
          <p:cNvSpPr txBox="1"/>
          <p:nvPr/>
        </p:nvSpPr>
        <p:spPr>
          <a:xfrm>
            <a:off x="648835" y="286672"/>
            <a:ext cx="2477986"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目录</a:t>
            </a:r>
            <a:r>
              <a:rPr kumimoji="0" lang="en-US" altLang="zh-CN"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MULU</a:t>
            </a:r>
            <a:endParaRPr kumimoji="0" lang="zh-CN" altLang="en-US" sz="3600" b="0" i="1" u="none" strike="noStrike" kern="1200" cap="none" spc="0" normalizeH="0" baseline="0" noProof="0" dirty="0">
              <a:ln>
                <a:noFill/>
              </a:ln>
              <a:solidFill>
                <a:srgbClr val="61AF00"/>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769975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500"/>
                                        <p:tgtEl>
                                          <p:spTgt spid="3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childTnLst>
                                </p:cTn>
                              </p:par>
                            </p:childTnLst>
                          </p:cTn>
                        </p:par>
                        <p:par>
                          <p:cTn id="51" fill="hold">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0"/>
            <a:ext cx="9144000" cy="5143500"/>
            <a:chOff x="0" y="0"/>
            <a:chExt cx="9144000" cy="5143500"/>
          </a:xfrm>
        </p:grpSpPr>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1" name="图片 10"/>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grpSp>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01</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4400" b="1"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单击添加标题内容</a:t>
            </a:r>
            <a:endParaRPr kumimoji="0" lang="zh-CN" altLang="en-US" sz="44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
        <p:nvSpPr>
          <p:cNvPr id="2" name="文本框 1"/>
          <p:cNvSpPr txBox="1"/>
          <p:nvPr/>
        </p:nvSpPr>
        <p:spPr>
          <a:xfrm>
            <a:off x="648835" y="286672"/>
            <a:ext cx="156966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过渡页</a:t>
            </a:r>
            <a:endParaRPr kumimoji="0" lang="zh-CN" altLang="en-US" sz="3600" b="0" i="1" u="none" strike="noStrike" kern="1200" cap="none" spc="0" normalizeH="0" baseline="0" noProof="0" dirty="0">
              <a:ln>
                <a:noFill/>
              </a:ln>
              <a:solidFill>
                <a:srgbClr val="61AF00"/>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2400" b="0"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单击此处添加文字内容</a:t>
            </a:r>
            <a:endParaRPr kumimoji="0" lang="zh-CN" altLang="en-US" sz="2400"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07374470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2945969" y="1353348"/>
            <a:ext cx="2950448" cy="3047502"/>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grpSp>
      </p:grpSp>
      <p:sp>
        <p:nvSpPr>
          <p:cNvPr id="45098" name="TextBox 16"/>
          <p:cNvSpPr txBox="1">
            <a:spLocks noChangeArrowheads="1"/>
          </p:cNvSpPr>
          <p:nvPr/>
        </p:nvSpPr>
        <p:spPr bwMode="auto">
          <a:xfrm>
            <a:off x="4301742" y="1674372"/>
            <a:ext cx="335956"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45099" name="TextBox 17"/>
          <p:cNvSpPr txBox="1">
            <a:spLocks noChangeArrowheads="1"/>
          </p:cNvSpPr>
          <p:nvPr/>
        </p:nvSpPr>
        <p:spPr bwMode="auto">
          <a:xfrm>
            <a:off x="5249887" y="2149192"/>
            <a:ext cx="335957"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6</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45100" name="TextBox 18"/>
          <p:cNvSpPr txBox="1">
            <a:spLocks noChangeArrowheads="1"/>
          </p:cNvSpPr>
          <p:nvPr/>
        </p:nvSpPr>
        <p:spPr bwMode="auto">
          <a:xfrm>
            <a:off x="5320065" y="3300404"/>
            <a:ext cx="335956"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45101" name="TextBox 19"/>
          <p:cNvSpPr txBox="1">
            <a:spLocks noChangeArrowheads="1"/>
          </p:cNvSpPr>
          <p:nvPr/>
        </p:nvSpPr>
        <p:spPr bwMode="auto">
          <a:xfrm>
            <a:off x="4236044" y="3911099"/>
            <a:ext cx="335956"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45102" name="TextBox 20"/>
          <p:cNvSpPr txBox="1">
            <a:spLocks noChangeArrowheads="1"/>
          </p:cNvSpPr>
          <p:nvPr/>
        </p:nvSpPr>
        <p:spPr bwMode="auto">
          <a:xfrm>
            <a:off x="3284912" y="3300404"/>
            <a:ext cx="335957"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45103" name="TextBox 21"/>
          <p:cNvSpPr txBox="1">
            <a:spLocks noChangeArrowheads="1"/>
          </p:cNvSpPr>
          <p:nvPr/>
        </p:nvSpPr>
        <p:spPr bwMode="auto">
          <a:xfrm>
            <a:off x="3284912" y="2149192"/>
            <a:ext cx="335957" cy="28943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zh-CN" altLang="en-US" sz="188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3" name="TextBox 22"/>
          <p:cNvSpPr txBox="1">
            <a:spLocks noChangeArrowheads="1"/>
          </p:cNvSpPr>
          <p:nvPr/>
        </p:nvSpPr>
        <p:spPr bwMode="auto">
          <a:xfrm>
            <a:off x="6299565" y="1327963"/>
            <a:ext cx="2126234"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Arial" charset="0"/>
                <a:ea typeface="微软雅黑" pitchFamily="34" charset="-122"/>
                <a:cs typeface="+mn-cs"/>
              </a:rPr>
              <a:t>请添加文字内容</a:t>
            </a:r>
          </a:p>
        </p:txBody>
      </p:sp>
      <p:sp>
        <p:nvSpPr>
          <p:cNvPr id="24" name="TextBox 23"/>
          <p:cNvSpPr txBox="1">
            <a:spLocks noChangeArrowheads="1"/>
          </p:cNvSpPr>
          <p:nvPr/>
        </p:nvSpPr>
        <p:spPr bwMode="auto">
          <a:xfrm>
            <a:off x="6299565" y="1632564"/>
            <a:ext cx="2088905" cy="434350"/>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25" name="TextBox 24"/>
          <p:cNvSpPr txBox="1">
            <a:spLocks noChangeArrowheads="1"/>
          </p:cNvSpPr>
          <p:nvPr/>
        </p:nvSpPr>
        <p:spPr bwMode="auto">
          <a:xfrm>
            <a:off x="6299565" y="2377642"/>
            <a:ext cx="2126234"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Arial" charset="0"/>
                <a:ea typeface="微软雅黑" pitchFamily="34" charset="-122"/>
                <a:cs typeface="+mn-cs"/>
              </a:rPr>
              <a:t>请添加文字内容</a:t>
            </a:r>
          </a:p>
        </p:txBody>
      </p:sp>
      <p:sp>
        <p:nvSpPr>
          <p:cNvPr id="26" name="TextBox 25"/>
          <p:cNvSpPr txBox="1">
            <a:spLocks noChangeArrowheads="1"/>
          </p:cNvSpPr>
          <p:nvPr/>
        </p:nvSpPr>
        <p:spPr bwMode="auto">
          <a:xfrm>
            <a:off x="6299565" y="2682243"/>
            <a:ext cx="2088905" cy="434350"/>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37" name="TextBox 36"/>
          <p:cNvSpPr txBox="1">
            <a:spLocks noChangeArrowheads="1"/>
          </p:cNvSpPr>
          <p:nvPr/>
        </p:nvSpPr>
        <p:spPr bwMode="auto">
          <a:xfrm>
            <a:off x="6299565" y="3473608"/>
            <a:ext cx="2126234"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Arial" charset="0"/>
                <a:ea typeface="微软雅黑" pitchFamily="34" charset="-122"/>
                <a:cs typeface="+mn-cs"/>
              </a:rPr>
              <a:t>请添加文字内容</a:t>
            </a:r>
          </a:p>
        </p:txBody>
      </p:sp>
      <p:sp>
        <p:nvSpPr>
          <p:cNvPr id="38" name="TextBox 37"/>
          <p:cNvSpPr txBox="1">
            <a:spLocks noChangeArrowheads="1"/>
          </p:cNvSpPr>
          <p:nvPr/>
        </p:nvSpPr>
        <p:spPr bwMode="auto">
          <a:xfrm>
            <a:off x="6299565" y="3776716"/>
            <a:ext cx="2088905" cy="57913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just" defTabSz="909361" rtl="0" eaLnBrk="1" fontAlgn="base" latinLnBrk="0" hangingPunct="1">
              <a:lnSpc>
                <a:spcPct val="100000"/>
              </a:lnSpc>
              <a:spcBef>
                <a:spcPct val="0"/>
              </a:spcBef>
              <a:spcAft>
                <a:spcPct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39" name="TextBox 38"/>
          <p:cNvSpPr txBox="1">
            <a:spLocks noChangeArrowheads="1"/>
          </p:cNvSpPr>
          <p:nvPr/>
        </p:nvSpPr>
        <p:spPr bwMode="auto">
          <a:xfrm>
            <a:off x="718202" y="1327963"/>
            <a:ext cx="2126234"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请添加文字内容</a:t>
            </a:r>
          </a:p>
        </p:txBody>
      </p:sp>
      <p:sp>
        <p:nvSpPr>
          <p:cNvPr id="40" name="TextBox 39"/>
          <p:cNvSpPr txBox="1">
            <a:spLocks noChangeArrowheads="1"/>
          </p:cNvSpPr>
          <p:nvPr/>
        </p:nvSpPr>
        <p:spPr bwMode="auto">
          <a:xfrm>
            <a:off x="718202" y="1632564"/>
            <a:ext cx="2087412" cy="434350"/>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1" name="TextBox 40"/>
          <p:cNvSpPr txBox="1">
            <a:spLocks noChangeArrowheads="1"/>
          </p:cNvSpPr>
          <p:nvPr/>
        </p:nvSpPr>
        <p:spPr bwMode="auto">
          <a:xfrm>
            <a:off x="718202" y="2377643"/>
            <a:ext cx="2126234" cy="40536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Arial" charset="0"/>
                <a:ea typeface="微软雅黑" pitchFamily="34" charset="-122"/>
                <a:cs typeface="+mn-cs"/>
              </a:rPr>
              <a:t>请添加文字内容</a:t>
            </a: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sp>
        <p:nvSpPr>
          <p:cNvPr id="42" name="TextBox 41"/>
          <p:cNvSpPr txBox="1">
            <a:spLocks noChangeArrowheads="1"/>
          </p:cNvSpPr>
          <p:nvPr/>
        </p:nvSpPr>
        <p:spPr bwMode="auto">
          <a:xfrm>
            <a:off x="718202" y="2682244"/>
            <a:ext cx="2087412" cy="57913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just" defTabSz="909361" rtl="0" eaLnBrk="1" fontAlgn="base" latinLnBrk="0" hangingPunct="1">
              <a:lnSpc>
                <a:spcPct val="100000"/>
              </a:lnSpc>
              <a:spcBef>
                <a:spcPct val="0"/>
              </a:spcBef>
              <a:spcAft>
                <a:spcPct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43" name="TextBox 42"/>
          <p:cNvSpPr txBox="1">
            <a:spLocks noChangeArrowheads="1"/>
          </p:cNvSpPr>
          <p:nvPr/>
        </p:nvSpPr>
        <p:spPr bwMode="auto">
          <a:xfrm>
            <a:off x="718202" y="3473609"/>
            <a:ext cx="2126234" cy="40536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Arial" charset="0"/>
                <a:ea typeface="微软雅黑" pitchFamily="34" charset="-122"/>
                <a:cs typeface="+mn-cs"/>
              </a:rPr>
              <a:t>请添加文字内容</a:t>
            </a: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sp>
        <p:nvSpPr>
          <p:cNvPr id="44" name="TextBox 43"/>
          <p:cNvSpPr txBox="1">
            <a:spLocks noChangeArrowheads="1"/>
          </p:cNvSpPr>
          <p:nvPr/>
        </p:nvSpPr>
        <p:spPr bwMode="auto">
          <a:xfrm>
            <a:off x="718202" y="3776716"/>
            <a:ext cx="2087412" cy="434350"/>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grpSp>
        <p:nvGrpSpPr>
          <p:cNvPr id="104" name="组合 103"/>
          <p:cNvGrpSpPr>
            <a:grpSpLocks/>
          </p:cNvGrpSpPr>
          <p:nvPr/>
        </p:nvGrpSpPr>
        <p:grpSpPr bwMode="auto">
          <a:xfrm>
            <a:off x="4639192" y="3570662"/>
            <a:ext cx="1603634" cy="491244"/>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5651542" y="1436964"/>
            <a:ext cx="591284" cy="779420"/>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123248" y="1425019"/>
            <a:ext cx="2353191" cy="186642"/>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123247" y="2216384"/>
            <a:ext cx="1176596" cy="258313"/>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123247" y="3448225"/>
            <a:ext cx="1176596" cy="122438"/>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5653035" y="2474696"/>
            <a:ext cx="589791" cy="973528"/>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487980" y="2096932"/>
            <a:ext cx="1896290" cy="1558840"/>
          </a:xfrm>
          <a:prstGeom prst="hexagon">
            <a:avLst>
              <a:gd name="adj" fmla="val 30412"/>
              <a:gd name="vf" fmla="val 115470"/>
            </a:avLst>
          </a:prstGeom>
          <a:solidFill>
            <a:schemeClr val="bg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Box 13"/>
          <p:cNvSpPr txBox="1">
            <a:spLocks noChangeArrowheads="1"/>
          </p:cNvSpPr>
          <p:nvPr/>
        </p:nvSpPr>
        <p:spPr bwMode="auto">
          <a:xfrm>
            <a:off x="3894114" y="2526957"/>
            <a:ext cx="1048185" cy="636841"/>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069"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点击输入标题</a:t>
            </a:r>
          </a:p>
        </p:txBody>
      </p:sp>
      <p:grpSp>
        <p:nvGrpSpPr>
          <p:cNvPr id="57" name="Group 8"/>
          <p:cNvGrpSpPr>
            <a:grpSpLocks/>
          </p:cNvGrpSpPr>
          <p:nvPr/>
        </p:nvGrpSpPr>
        <p:grpSpPr bwMode="auto">
          <a:xfrm>
            <a:off x="643545" y="153309"/>
            <a:ext cx="1514046" cy="615346"/>
            <a:chOff x="431" y="159"/>
            <a:chExt cx="1014" cy="407"/>
          </a:xfrm>
        </p:grpSpPr>
        <p:sp>
          <p:nvSpPr>
            <p:cNvPr id="59"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6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62"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34528818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par>
                                <p:cTn id="115" presetID="9" presetClass="entr" presetSubtype="0" fill="hold" nodeType="with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dissolve">
                                      <p:cBhvr>
                                        <p:cTn id="117" dur="500"/>
                                        <p:tgtEl>
                                          <p:spTgt spid="57"/>
                                        </p:tgtEl>
                                      </p:cBhvr>
                                    </p:animEffect>
                                  </p:childTnLst>
                                </p:cTn>
                              </p:par>
                              <p:par>
                                <p:cTn id="118" presetID="9" presetClass="entr" presetSubtype="0" fill="hold" grpId="0" nodeType="withEffect">
                                  <p:stCondLst>
                                    <p:cond delay="0"/>
                                  </p:stCondLst>
                                  <p:childTnLst>
                                    <p:set>
                                      <p:cBhvr>
                                        <p:cTn id="119" dur="1" fill="hold">
                                          <p:stCondLst>
                                            <p:cond delay="0"/>
                                          </p:stCondLst>
                                        </p:cTn>
                                        <p:tgtEl>
                                          <p:spTgt spid="62"/>
                                        </p:tgtEl>
                                        <p:attrNameLst>
                                          <p:attrName>style.visibility</p:attrName>
                                        </p:attrNameLst>
                                      </p:cBhvr>
                                      <p:to>
                                        <p:strVal val="visible"/>
                                      </p:to>
                                    </p:set>
                                    <p:animEffect transition="in" filter="dissolve">
                                      <p:cBhvr>
                                        <p:cTn id="12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P spid="6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387939" y="1577319"/>
            <a:ext cx="2463684" cy="2433821"/>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4136" rIns="322539" bIns="161270" anchor="ct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A</a:t>
            </a:r>
            <a:endParaRPr kumimoji="0" lang="zh-CN" altLang="en-US"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3" name="空心弧 12"/>
          <p:cNvSpPr>
            <a:spLocks noChangeArrowheads="1"/>
          </p:cNvSpPr>
          <p:nvPr/>
        </p:nvSpPr>
        <p:spPr bwMode="auto">
          <a:xfrm flipH="1">
            <a:off x="3387939" y="1577319"/>
            <a:ext cx="2463684" cy="2433821"/>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22539" tIns="34136" rIns="0" bIns="161270" anchor="ct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       B</a:t>
            </a:r>
            <a:endParaRPr kumimoji="0" lang="zh-CN" altLang="en-US"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4" name="空心弧 13"/>
          <p:cNvSpPr>
            <a:spLocks noChangeArrowheads="1"/>
          </p:cNvSpPr>
          <p:nvPr/>
        </p:nvSpPr>
        <p:spPr bwMode="auto">
          <a:xfrm>
            <a:off x="3387939" y="1577319"/>
            <a:ext cx="2463684" cy="2433821"/>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61270" rIns="322539" bIns="0" anchor="ct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C</a:t>
            </a:r>
            <a:endParaRPr kumimoji="0" lang="zh-CN" altLang="en-US"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5" name="空心弧 14"/>
          <p:cNvSpPr>
            <a:spLocks noChangeArrowheads="1"/>
          </p:cNvSpPr>
          <p:nvPr/>
        </p:nvSpPr>
        <p:spPr bwMode="auto">
          <a:xfrm flipH="1">
            <a:off x="3398391" y="1577319"/>
            <a:ext cx="2463684" cy="2433821"/>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22539" tIns="161270" rIns="0" bIns="0" anchor="ct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        D</a:t>
            </a:r>
            <a:endParaRPr kumimoji="0" lang="zh-CN" altLang="en-US" sz="206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6" name="等腰三角形 15"/>
          <p:cNvSpPr>
            <a:spLocks noChangeArrowheads="1"/>
          </p:cNvSpPr>
          <p:nvPr/>
        </p:nvSpPr>
        <p:spPr bwMode="auto">
          <a:xfrm rot="-2700000">
            <a:off x="3553677" y="1829659"/>
            <a:ext cx="246369" cy="209040"/>
          </a:xfrm>
          <a:prstGeom prst="triangle">
            <a:avLst>
              <a:gd name="adj" fmla="val 50000"/>
            </a:avLst>
          </a:prstGeom>
          <a:solidFill>
            <a:schemeClr val="bg2"/>
          </a:solidFill>
          <a:ln w="12700" algn="ctr">
            <a:noFill/>
            <a:miter lim="800000"/>
            <a:headEnd/>
            <a:tailEnd/>
          </a:ln>
        </p:spPr>
        <p:txBody>
          <a:bodyPr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7" name="等腰三角形 16"/>
          <p:cNvSpPr>
            <a:spLocks noChangeArrowheads="1"/>
          </p:cNvSpPr>
          <p:nvPr/>
        </p:nvSpPr>
        <p:spPr bwMode="auto">
          <a:xfrm rot="2700000" flipV="1">
            <a:off x="3553677" y="3542293"/>
            <a:ext cx="246369" cy="210533"/>
          </a:xfrm>
          <a:prstGeom prst="triangle">
            <a:avLst>
              <a:gd name="adj" fmla="val 50000"/>
            </a:avLst>
          </a:prstGeom>
          <a:solidFill>
            <a:schemeClr val="bg2"/>
          </a:solidFill>
          <a:ln w="12700" algn="ctr">
            <a:noFill/>
            <a:miter lim="800000"/>
            <a:headEnd/>
            <a:tailEnd/>
          </a:ln>
        </p:spPr>
        <p:txBody>
          <a:bodyPr rot="10800000"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18" name="等腰三角形 17"/>
          <p:cNvSpPr>
            <a:spLocks noChangeArrowheads="1"/>
          </p:cNvSpPr>
          <p:nvPr/>
        </p:nvSpPr>
        <p:spPr bwMode="auto">
          <a:xfrm rot="2700000" flipH="1">
            <a:off x="5439516" y="1829659"/>
            <a:ext cx="246368" cy="209040"/>
          </a:xfrm>
          <a:prstGeom prst="triangle">
            <a:avLst>
              <a:gd name="adj" fmla="val 50000"/>
            </a:avLst>
          </a:prstGeom>
          <a:solidFill>
            <a:schemeClr val="tx2"/>
          </a:solidFill>
          <a:ln w="12700" algn="ctr">
            <a:noFill/>
            <a:miter lim="800000"/>
            <a:headEnd/>
            <a:tailEnd/>
          </a:ln>
        </p:spPr>
        <p:txBody>
          <a:bodyPr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1" name="等腰三角形 20"/>
          <p:cNvSpPr>
            <a:spLocks noChangeArrowheads="1"/>
          </p:cNvSpPr>
          <p:nvPr/>
        </p:nvSpPr>
        <p:spPr bwMode="auto">
          <a:xfrm rot="-2700000" flipH="1" flipV="1">
            <a:off x="5439516" y="3542293"/>
            <a:ext cx="246368" cy="210533"/>
          </a:xfrm>
          <a:prstGeom prst="triangle">
            <a:avLst>
              <a:gd name="adj" fmla="val 50000"/>
            </a:avLst>
          </a:prstGeom>
          <a:solidFill>
            <a:schemeClr val="tx2"/>
          </a:solidFill>
          <a:ln w="12700" algn="ctr">
            <a:noFill/>
            <a:miter lim="800000"/>
            <a:headEnd/>
            <a:tailEnd/>
          </a:ln>
        </p:spPr>
        <p:txBody>
          <a:bodyPr rot="10800000"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3" name="椭圆 22"/>
          <p:cNvSpPr>
            <a:spLocks noChangeArrowheads="1"/>
          </p:cNvSpPr>
          <p:nvPr/>
        </p:nvSpPr>
        <p:spPr bwMode="auto">
          <a:xfrm>
            <a:off x="3141570" y="1333936"/>
            <a:ext cx="2956421" cy="2920585"/>
          </a:xfrm>
          <a:prstGeom prst="ellipse">
            <a:avLst/>
          </a:prstGeom>
          <a:noFill/>
          <a:ln w="12700" algn="ctr">
            <a:solidFill>
              <a:srgbClr val="7F7F7F"/>
            </a:solidFill>
            <a:prstDash val="dash"/>
            <a:miter lim="800000"/>
            <a:headEnd/>
            <a:tailEnd/>
          </a:ln>
        </p:spPr>
        <p:txBody>
          <a:bodyPr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4" name="文本框 23"/>
          <p:cNvSpPr txBox="1">
            <a:spLocks noChangeArrowheads="1"/>
          </p:cNvSpPr>
          <p:nvPr/>
        </p:nvSpPr>
        <p:spPr bwMode="auto">
          <a:xfrm>
            <a:off x="3886648" y="2526957"/>
            <a:ext cx="1467758" cy="763616"/>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2257" b="1"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p>
        </p:txBody>
      </p:sp>
      <p:sp>
        <p:nvSpPr>
          <p:cNvPr id="28" name="文本框 27"/>
          <p:cNvSpPr txBox="1">
            <a:spLocks noChangeArrowheads="1"/>
          </p:cNvSpPr>
          <p:nvPr/>
        </p:nvSpPr>
        <p:spPr bwMode="auto">
          <a:xfrm>
            <a:off x="312068" y="1534017"/>
            <a:ext cx="2796654" cy="590235"/>
          </a:xfrm>
          <a:prstGeom prst="rect">
            <a:avLst/>
          </a:prstGeom>
          <a:noFill/>
          <a:ln w="9525">
            <a:noFill/>
            <a:miter lim="800000"/>
            <a:headEnd/>
            <a:tailEnd/>
          </a:ln>
        </p:spPr>
        <p:txBody>
          <a:bodyPr lIns="68271" tIns="34136" rIns="68271" bIns="34136">
            <a:spAutoFit/>
          </a:bodyPr>
          <a:lstStyle/>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p:txBody>
      </p:sp>
      <p:sp>
        <p:nvSpPr>
          <p:cNvPr id="2" name="文本框 27"/>
          <p:cNvSpPr txBox="1">
            <a:spLocks noChangeArrowheads="1"/>
          </p:cNvSpPr>
          <p:nvPr/>
        </p:nvSpPr>
        <p:spPr bwMode="auto">
          <a:xfrm>
            <a:off x="304601" y="3569170"/>
            <a:ext cx="2796655" cy="590235"/>
          </a:xfrm>
          <a:prstGeom prst="rect">
            <a:avLst/>
          </a:prstGeom>
          <a:noFill/>
          <a:ln w="9525">
            <a:noFill/>
            <a:miter lim="800000"/>
            <a:headEnd/>
            <a:tailEnd/>
          </a:ln>
        </p:spPr>
        <p:txBody>
          <a:bodyPr lIns="68271" tIns="34136" rIns="68271" bIns="34136">
            <a:spAutoFit/>
          </a:bodyPr>
          <a:lstStyle/>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p:txBody>
      </p:sp>
      <p:sp>
        <p:nvSpPr>
          <p:cNvPr id="3" name="文本框 27"/>
          <p:cNvSpPr txBox="1">
            <a:spLocks noChangeArrowheads="1"/>
          </p:cNvSpPr>
          <p:nvPr/>
        </p:nvSpPr>
        <p:spPr bwMode="auto">
          <a:xfrm>
            <a:off x="5587336" y="3569170"/>
            <a:ext cx="2796655" cy="590235"/>
          </a:xfrm>
          <a:prstGeom prst="rect">
            <a:avLst/>
          </a:prstGeom>
          <a:noFill/>
          <a:ln w="9525">
            <a:noFill/>
            <a:miter lim="800000"/>
            <a:headEnd/>
            <a:tailEnd/>
          </a:ln>
        </p:spPr>
        <p:txBody>
          <a:bodyPr lIns="68271" tIns="34136" rIns="68271" bIns="34136">
            <a:spAutoFit/>
          </a:bodyPr>
          <a:lstStyle/>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p:txBody>
      </p:sp>
      <p:sp>
        <p:nvSpPr>
          <p:cNvPr id="4" name="文本框 27"/>
          <p:cNvSpPr txBox="1">
            <a:spLocks noChangeArrowheads="1"/>
          </p:cNvSpPr>
          <p:nvPr/>
        </p:nvSpPr>
        <p:spPr bwMode="auto">
          <a:xfrm>
            <a:off x="5587336" y="1537003"/>
            <a:ext cx="2796655" cy="590235"/>
          </a:xfrm>
          <a:prstGeom prst="rect">
            <a:avLst/>
          </a:prstGeom>
          <a:noFill/>
          <a:ln w="9525">
            <a:noFill/>
            <a:miter lim="800000"/>
            <a:headEnd/>
            <a:tailEnd/>
          </a:ln>
        </p:spPr>
        <p:txBody>
          <a:bodyPr lIns="68271" tIns="34136" rIns="68271" bIns="34136">
            <a:spAutoFit/>
          </a:bodyPr>
          <a:lstStyle/>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a:p>
            <a:pPr marL="213528" marR="0" lvl="0" indent="-213528" algn="r" defTabSz="682394" rtl="0" eaLnBrk="1" fontAlgn="base" latinLnBrk="0" hangingPunct="1">
              <a:lnSpc>
                <a:spcPct val="100000"/>
              </a:lnSpc>
              <a:spcBef>
                <a:spcPct val="0"/>
              </a:spcBef>
              <a:spcAft>
                <a:spcPct val="0"/>
              </a:spcAft>
              <a:buClrTx/>
              <a:buSzTx/>
              <a:buFont typeface="Wingdings" pitchFamily="2" charset="2"/>
              <a:buChar char="n"/>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a:t>
            </a:r>
          </a:p>
        </p:txBody>
      </p:sp>
      <p:grpSp>
        <p:nvGrpSpPr>
          <p:cNvPr id="19" name="Group 8"/>
          <p:cNvGrpSpPr>
            <a:grpSpLocks/>
          </p:cNvGrpSpPr>
          <p:nvPr/>
        </p:nvGrpSpPr>
        <p:grpSpPr bwMode="auto">
          <a:xfrm>
            <a:off x="643545" y="153309"/>
            <a:ext cx="1514046" cy="615346"/>
            <a:chOff x="431" y="159"/>
            <a:chExt cx="1014" cy="407"/>
          </a:xfrm>
        </p:grpSpPr>
        <p:sp>
          <p:nvSpPr>
            <p:cNvPr id="2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2"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5"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10495691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par>
                                <p:cTn id="60" presetID="9" presetClass="entr" presetSubtype="0"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dissolve">
                                      <p:cBhvr>
                                        <p:cTn id="62" dur="500"/>
                                        <p:tgtEl>
                                          <p:spTgt spid="19"/>
                                        </p:tgtEl>
                                      </p:cBhvr>
                                    </p:animEffect>
                                  </p:childTnLst>
                                </p:cTn>
                              </p:par>
                              <p:par>
                                <p:cTn id="63" presetID="9" presetClass="entr" presetSubtype="0"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dissolve">
                                      <p:cBhvr>
                                        <p:cTn id="6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9" name="任意多边形 18"/>
          <p:cNvSpPr>
            <a:spLocks/>
          </p:cNvSpPr>
          <p:nvPr/>
        </p:nvSpPr>
        <p:spPr bwMode="auto">
          <a:xfrm>
            <a:off x="3708964"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1" name="任意多边形 20"/>
          <p:cNvSpPr>
            <a:spLocks/>
          </p:cNvSpPr>
          <p:nvPr/>
        </p:nvSpPr>
        <p:spPr bwMode="auto">
          <a:xfrm>
            <a:off x="6592222"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3" name="任意多边形 22"/>
          <p:cNvSpPr>
            <a:spLocks/>
          </p:cNvSpPr>
          <p:nvPr/>
        </p:nvSpPr>
        <p:spPr bwMode="auto">
          <a:xfrm flipV="1">
            <a:off x="2260617"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5" name="任意多边形 24"/>
          <p:cNvSpPr>
            <a:spLocks/>
          </p:cNvSpPr>
          <p:nvPr/>
        </p:nvSpPr>
        <p:spPr bwMode="auto">
          <a:xfrm flipV="1">
            <a:off x="5157312"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8" name="任意多边形 17"/>
          <p:cNvSpPr>
            <a:spLocks/>
          </p:cNvSpPr>
          <p:nvPr/>
        </p:nvSpPr>
        <p:spPr bwMode="auto">
          <a:xfrm>
            <a:off x="2247179" y="2916666"/>
            <a:ext cx="1639470" cy="827201"/>
          </a:xfrm>
          <a:custGeom>
            <a:avLst/>
            <a:gdLst>
              <a:gd name="T0" fmla="*/ 54 w 2184400"/>
              <a:gd name="T1" fmla="*/ 0 h 1117600"/>
              <a:gd name="T2" fmla="*/ 11069 w 2184400"/>
              <a:gd name="T3" fmla="*/ 0 h 1117600"/>
              <a:gd name="T4" fmla="*/ 10960 w 2184400"/>
              <a:gd name="T5" fmla="*/ 888 h 1117600"/>
              <a:gd name="T6" fmla="*/ 46353 w 2184400"/>
              <a:gd name="T7" fmla="*/ 30012 h 1117600"/>
              <a:gd name="T8" fmla="*/ 81746 w 2184400"/>
              <a:gd name="T9" fmla="*/ 888 h 1117600"/>
              <a:gd name="T10" fmla="*/ 81637 w 2184400"/>
              <a:gd name="T11" fmla="*/ 0 h 1117600"/>
              <a:gd name="T12" fmla="*/ 92652 w 2184400"/>
              <a:gd name="T13" fmla="*/ 0 h 1117600"/>
              <a:gd name="T14" fmla="*/ 92706 w 2184400"/>
              <a:gd name="T15" fmla="*/ 888 h 1117600"/>
              <a:gd name="T16" fmla="*/ 46353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0" name="任意多边形 19"/>
          <p:cNvSpPr>
            <a:spLocks/>
          </p:cNvSpPr>
          <p:nvPr/>
        </p:nvSpPr>
        <p:spPr bwMode="auto">
          <a:xfrm>
            <a:off x="5145366"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2" name="任意多边形 21"/>
          <p:cNvSpPr>
            <a:spLocks/>
          </p:cNvSpPr>
          <p:nvPr/>
        </p:nvSpPr>
        <p:spPr bwMode="auto">
          <a:xfrm flipV="1">
            <a:off x="801818"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4" name="任意多边形 23"/>
          <p:cNvSpPr>
            <a:spLocks/>
          </p:cNvSpPr>
          <p:nvPr/>
        </p:nvSpPr>
        <p:spPr bwMode="auto">
          <a:xfrm flipV="1">
            <a:off x="3697019"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26" name="任意多边形 25"/>
          <p:cNvSpPr>
            <a:spLocks/>
          </p:cNvSpPr>
          <p:nvPr/>
        </p:nvSpPr>
        <p:spPr bwMode="auto">
          <a:xfrm flipV="1">
            <a:off x="6592222"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01</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02</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03</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04</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05</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5F5F5F"/>
                  </a:solidFill>
                  <a:effectLst/>
                  <a:uLnTx/>
                  <a:uFillTx/>
                  <a:latin typeface="Arial" charset="0"/>
                  <a:ea typeface="微软雅黑" pitchFamily="34" charset="-122"/>
                  <a:cs typeface="+mn-cs"/>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a:t>
              </a: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charset="0"/>
                <a:ea typeface="微软雅黑" pitchFamily="34" charset="-122"/>
                <a:cs typeface="+mn-cs"/>
              </a:endParaRPr>
            </a:p>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5F5F5F"/>
                  </a:solidFill>
                  <a:effectLst/>
                  <a:uLnTx/>
                  <a:uFillTx/>
                  <a:latin typeface="Arial" charset="0"/>
                  <a:ea typeface="微软雅黑" pitchFamily="34" charset="-122"/>
                  <a:cs typeface="+mn-cs"/>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a:t>
              </a: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charset="0"/>
                <a:ea typeface="微软雅黑" pitchFamily="34" charset="-122"/>
                <a:cs typeface="+mn-cs"/>
              </a:endParaRPr>
            </a:p>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5F5F5F"/>
                  </a:solidFill>
                  <a:effectLst/>
                  <a:uLnTx/>
                  <a:uFillTx/>
                  <a:latin typeface="Arial" charset="0"/>
                  <a:ea typeface="微软雅黑" pitchFamily="34" charset="-122"/>
                  <a:cs typeface="+mn-cs"/>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a:t>
              </a: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charset="0"/>
                <a:ea typeface="微软雅黑" pitchFamily="34" charset="-122"/>
                <a:cs typeface="+mn-cs"/>
              </a:endParaRPr>
            </a:p>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5F5F5F"/>
                  </a:solidFill>
                  <a:effectLst/>
                  <a:uLnTx/>
                  <a:uFillTx/>
                  <a:latin typeface="Arial" charset="0"/>
                  <a:ea typeface="微软雅黑" pitchFamily="34" charset="-122"/>
                  <a:cs typeface="+mn-cs"/>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a:t>
              </a: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charset="0"/>
                <a:ea typeface="微软雅黑" pitchFamily="34" charset="-122"/>
                <a:cs typeface="+mn-cs"/>
              </a:endParaRPr>
            </a:p>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5F5F5F"/>
                  </a:solidFill>
                  <a:effectLst/>
                  <a:uLnTx/>
                  <a:uFillTx/>
                  <a:latin typeface="Arial" charset="0"/>
                  <a:ea typeface="微软雅黑" pitchFamily="34" charset="-122"/>
                  <a:cs typeface="+mn-cs"/>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pitchFamily="34" charset="-122"/>
                  <a:cs typeface="+mn-cs"/>
                </a:rPr>
                <a:t>……</a:t>
              </a:r>
              <a:r>
                <a:rPr kumimoji="0" lang="zh-CN" altLang="en-US" sz="752" b="0" i="0" u="none" strike="noStrike" kern="1200" cap="none" spc="0" normalizeH="0" baseline="0" noProof="0">
                  <a:ln>
                    <a:noFill/>
                  </a:ln>
                  <a:solidFill>
                    <a:srgbClr val="595959"/>
                  </a:solidFill>
                  <a:effectLst/>
                  <a:uLnTx/>
                  <a:uFillTx/>
                  <a:latin typeface="Arial" charset="0"/>
                  <a:ea typeface="微软雅黑" pitchFamily="34" charset="-122"/>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charset="0"/>
                <a:ea typeface="微软雅黑" pitchFamily="34" charset="-122"/>
                <a:cs typeface="+mn-cs"/>
              </a:endParaRPr>
            </a:p>
            <a:p>
              <a:pPr marL="0" marR="0" lvl="0" indent="0" algn="just" defTabSz="682394" rtl="0" eaLnBrk="1" fontAlgn="base" latinLnBrk="0" hangingPunct="1">
                <a:lnSpc>
                  <a:spcPct val="100000"/>
                </a:lnSpc>
                <a:spcBef>
                  <a:spcPct val="0"/>
                </a:spcBef>
                <a:spcAft>
                  <a:spcPct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Times New Roman" pitchFamily="18" charset="0"/>
              </a:endParaRPr>
            </a:p>
          </p:txBody>
        </p:sp>
      </p:grpSp>
      <p:grpSp>
        <p:nvGrpSpPr>
          <p:cNvPr id="32" name="Group 8"/>
          <p:cNvGrpSpPr>
            <a:grpSpLocks/>
          </p:cNvGrpSpPr>
          <p:nvPr/>
        </p:nvGrpSpPr>
        <p:grpSpPr bwMode="auto">
          <a:xfrm>
            <a:off x="643545" y="153309"/>
            <a:ext cx="1514046" cy="615346"/>
            <a:chOff x="431" y="159"/>
            <a:chExt cx="1014" cy="407"/>
          </a:xfrm>
        </p:grpSpPr>
        <p:sp>
          <p:nvSpPr>
            <p:cNvPr id="33"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4"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5"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86849737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par>
                                <p:cTn id="90" presetID="9" presetClass="entr" presetSubtype="0" fill="hold" nodeType="withEffect">
                                  <p:stCondLst>
                                    <p:cond delay="0"/>
                                  </p:stCondLst>
                                  <p:childTnLst>
                                    <p:set>
                                      <p:cBhvr>
                                        <p:cTn id="91" dur="1" fill="hold">
                                          <p:stCondLst>
                                            <p:cond delay="0"/>
                                          </p:stCondLst>
                                        </p:cTn>
                                        <p:tgtEl>
                                          <p:spTgt spid="32"/>
                                        </p:tgtEl>
                                        <p:attrNameLst>
                                          <p:attrName>style.visibility</p:attrName>
                                        </p:attrNameLst>
                                      </p:cBhvr>
                                      <p:to>
                                        <p:strVal val="visible"/>
                                      </p:to>
                                    </p:set>
                                    <p:animEffect transition="in" filter="dissolve">
                                      <p:cBhvr>
                                        <p:cTn id="92" dur="500"/>
                                        <p:tgtEl>
                                          <p:spTgt spid="32"/>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dissolve">
                                      <p:cBhvr>
                                        <p:cTn id="9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412512" y="1316019"/>
            <a:ext cx="3099762" cy="1670826"/>
          </a:xfrm>
          <a:prstGeom prst="rect">
            <a:avLst/>
          </a:prstGeom>
          <a:solidFill>
            <a:srgbClr val="DDDDDD"/>
          </a:solidFill>
          <a:ln w="15875" algn="ctr">
            <a:noFill/>
            <a:miter lim="800000"/>
            <a:headEnd/>
            <a:tailEnd/>
          </a:ln>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5" name="组合 4"/>
          <p:cNvGrpSpPr>
            <a:grpSpLocks/>
          </p:cNvGrpSpPr>
          <p:nvPr/>
        </p:nvGrpSpPr>
        <p:grpSpPr bwMode="auto">
          <a:xfrm>
            <a:off x="1923167" y="1826672"/>
            <a:ext cx="2078453" cy="637925"/>
            <a:chOff x="1550458" y="4171275"/>
            <a:chExt cx="1799448" cy="467875"/>
          </a:xfrm>
        </p:grpSpPr>
        <p:sp>
          <p:nvSpPr>
            <p:cNvPr id="68623" name="TextBox 5"/>
            <p:cNvSpPr txBox="1">
              <a:spLocks noChangeArrowheads="1"/>
            </p:cNvSpPr>
            <p:nvPr/>
          </p:nvSpPr>
          <p:spPr bwMode="auto">
            <a:xfrm>
              <a:off x="1714632" y="4171275"/>
              <a:ext cx="1471100" cy="9560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插入相关案例图片</a:t>
              </a:r>
              <a:endParaRPr kumimoji="0" lang="en-US" altLang="zh-CN" sz="84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68624" name="TextBox 6"/>
            <p:cNvSpPr txBox="1">
              <a:spLocks noChangeArrowheads="1"/>
            </p:cNvSpPr>
            <p:nvPr/>
          </p:nvSpPr>
          <p:spPr bwMode="auto">
            <a:xfrm>
              <a:off x="1550458" y="4400155"/>
              <a:ext cx="1799448" cy="238995"/>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25000"/>
                </a:lnSpc>
                <a:spcBef>
                  <a:spcPct val="0"/>
                </a:spcBef>
                <a:spcAft>
                  <a:spcPct val="0"/>
                </a:spcAft>
                <a:buClrTx/>
                <a:buSzTx/>
                <a:buFontTx/>
                <a:buNone/>
                <a:tabLst/>
                <a:defRPr/>
              </a:pPr>
              <a:r>
                <a:rPr kumimoji="0" lang="zh-CN" altLang="en-US" sz="847"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a:t>
              </a:r>
              <a:endParaRPr kumimoji="0" lang="en-US" altLang="zh-CN" sz="847"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endParaRPr>
            </a:p>
          </p:txBody>
        </p:sp>
      </p:grpSp>
      <p:sp>
        <p:nvSpPr>
          <p:cNvPr id="8" name="矩形 7"/>
          <p:cNvSpPr/>
          <p:nvPr/>
        </p:nvSpPr>
        <p:spPr>
          <a:xfrm>
            <a:off x="4615301" y="1316019"/>
            <a:ext cx="3098269" cy="16708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矩形 8"/>
          <p:cNvSpPr/>
          <p:nvPr/>
        </p:nvSpPr>
        <p:spPr>
          <a:xfrm>
            <a:off x="1412512" y="3067474"/>
            <a:ext cx="3099762" cy="16723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 name="矩形 9"/>
          <p:cNvSpPr>
            <a:spLocks noChangeArrowheads="1"/>
          </p:cNvSpPr>
          <p:nvPr/>
        </p:nvSpPr>
        <p:spPr bwMode="auto">
          <a:xfrm>
            <a:off x="4615301" y="3067474"/>
            <a:ext cx="3098269" cy="1672319"/>
          </a:xfrm>
          <a:prstGeom prst="rect">
            <a:avLst/>
          </a:prstGeom>
          <a:solidFill>
            <a:srgbClr val="DDDDDD"/>
          </a:solidFill>
          <a:ln w="15875" algn="ctr">
            <a:noFill/>
            <a:miter lim="800000"/>
            <a:headEnd/>
            <a:tailEnd/>
          </a:ln>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2" name="组合 11"/>
          <p:cNvGrpSpPr>
            <a:grpSpLocks/>
          </p:cNvGrpSpPr>
          <p:nvPr/>
        </p:nvGrpSpPr>
        <p:grpSpPr bwMode="auto">
          <a:xfrm>
            <a:off x="5125956" y="3579622"/>
            <a:ext cx="2076960" cy="572779"/>
            <a:chOff x="1550458" y="4171275"/>
            <a:chExt cx="1799448" cy="420095"/>
          </a:xfrm>
        </p:grpSpPr>
        <p:sp>
          <p:nvSpPr>
            <p:cNvPr id="68621" name="TextBox 12"/>
            <p:cNvSpPr txBox="1">
              <a:spLocks noChangeArrowheads="1"/>
            </p:cNvSpPr>
            <p:nvPr/>
          </p:nvSpPr>
          <p:spPr bwMode="auto">
            <a:xfrm>
              <a:off x="1714749" y="4171275"/>
              <a:ext cx="1470865" cy="9560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插入相关案例图片</a:t>
              </a:r>
              <a:endParaRPr kumimoji="0" lang="en-US" altLang="zh-CN" sz="84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68622" name="TextBox 13"/>
            <p:cNvSpPr txBox="1">
              <a:spLocks noChangeArrowheads="1"/>
            </p:cNvSpPr>
            <p:nvPr/>
          </p:nvSpPr>
          <p:spPr bwMode="auto">
            <a:xfrm>
              <a:off x="1550458" y="4400155"/>
              <a:ext cx="1799448" cy="191215"/>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847"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a:t>
              </a:r>
              <a:endParaRPr kumimoji="0" lang="en-US" altLang="zh-CN" sz="847"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endParaRPr>
            </a:p>
          </p:txBody>
        </p:sp>
      </p:grpSp>
      <p:sp>
        <p:nvSpPr>
          <p:cNvPr id="15" name="TextBox 14"/>
          <p:cNvSpPr txBox="1">
            <a:spLocks noChangeArrowheads="1"/>
          </p:cNvSpPr>
          <p:nvPr/>
        </p:nvSpPr>
        <p:spPr bwMode="auto">
          <a:xfrm>
            <a:off x="4861670" y="1692290"/>
            <a:ext cx="2245685" cy="202684"/>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点击输入标题</a:t>
            </a:r>
          </a:p>
        </p:txBody>
      </p:sp>
      <p:sp>
        <p:nvSpPr>
          <p:cNvPr id="16" name="TextBox 15"/>
          <p:cNvSpPr txBox="1">
            <a:spLocks noChangeArrowheads="1"/>
          </p:cNvSpPr>
          <p:nvPr/>
        </p:nvSpPr>
        <p:spPr bwMode="auto">
          <a:xfrm>
            <a:off x="4861669" y="2029740"/>
            <a:ext cx="2605533" cy="54303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25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请输入您想要的文字内容请输入您想要的文字内容请输入您想要的文字内容请输入您想要的文字内容请输入您想要的文字内容</a:t>
            </a:r>
            <a:endParaRPr kumimoji="0" lang="en-US" altLang="zh-CN"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endParaRPr>
          </a:p>
        </p:txBody>
      </p:sp>
      <p:sp>
        <p:nvSpPr>
          <p:cNvPr id="31" name="TextBox 30"/>
          <p:cNvSpPr txBox="1">
            <a:spLocks noChangeArrowheads="1"/>
          </p:cNvSpPr>
          <p:nvPr/>
        </p:nvSpPr>
        <p:spPr bwMode="auto">
          <a:xfrm>
            <a:off x="2018728" y="3406417"/>
            <a:ext cx="2247179" cy="202684"/>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点击输入标题</a:t>
            </a:r>
          </a:p>
        </p:txBody>
      </p:sp>
      <p:sp>
        <p:nvSpPr>
          <p:cNvPr id="32" name="TextBox 31"/>
          <p:cNvSpPr txBox="1">
            <a:spLocks noChangeArrowheads="1"/>
          </p:cNvSpPr>
          <p:nvPr/>
        </p:nvSpPr>
        <p:spPr bwMode="auto">
          <a:xfrm>
            <a:off x="1658882" y="3743867"/>
            <a:ext cx="2607025" cy="54303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25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请输入您想要的文字内容请输入您想要的文字内容请输入您想要的文字内容请输入您想要的文字内容请输入您想要的文字内容</a:t>
            </a:r>
            <a:endParaRPr kumimoji="0" lang="en-US" altLang="zh-CN"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造字工房悦黑体验版常规体" pitchFamily="50" charset="-122"/>
            </a:endParaRPr>
          </a:p>
        </p:txBody>
      </p:sp>
      <p:sp>
        <p:nvSpPr>
          <p:cNvPr id="64552" name="AutoShape 40"/>
          <p:cNvSpPr>
            <a:spLocks noChangeArrowheads="1"/>
          </p:cNvSpPr>
          <p:nvPr/>
        </p:nvSpPr>
        <p:spPr bwMode="auto">
          <a:xfrm>
            <a:off x="4240523" y="4399357"/>
            <a:ext cx="195602" cy="271752"/>
          </a:xfrm>
          <a:prstGeom prst="chevron">
            <a:avLst>
              <a:gd name="adj" fmla="val 56829"/>
            </a:avLst>
          </a:prstGeom>
          <a:solidFill>
            <a:schemeClr val="bg1"/>
          </a:solidFill>
          <a:ln w="9525">
            <a:noFill/>
            <a:prstDash val="lgDashDotDot"/>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4553" name="AutoShape 41"/>
          <p:cNvSpPr>
            <a:spLocks noChangeArrowheads="1"/>
          </p:cNvSpPr>
          <p:nvPr/>
        </p:nvSpPr>
        <p:spPr bwMode="auto">
          <a:xfrm flipH="1">
            <a:off x="4692945" y="2638942"/>
            <a:ext cx="217999" cy="271752"/>
          </a:xfrm>
          <a:prstGeom prst="chevron">
            <a:avLst>
              <a:gd name="adj" fmla="val 56829"/>
            </a:avLst>
          </a:prstGeom>
          <a:solidFill>
            <a:schemeClr val="bg1"/>
          </a:solidFill>
          <a:ln w="9525">
            <a:noFill/>
            <a:prstDash val="lgDashDotDot"/>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18" name="Group 8"/>
          <p:cNvGrpSpPr>
            <a:grpSpLocks/>
          </p:cNvGrpSpPr>
          <p:nvPr/>
        </p:nvGrpSpPr>
        <p:grpSpPr bwMode="auto">
          <a:xfrm>
            <a:off x="643545" y="153309"/>
            <a:ext cx="1514046" cy="615346"/>
            <a:chOff x="431" y="159"/>
            <a:chExt cx="1014" cy="407"/>
          </a:xfrm>
        </p:grpSpPr>
        <p:sp>
          <p:nvSpPr>
            <p:cNvPr id="19"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0"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1"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40438102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par>
                                <p:cTn id="59" presetID="9" presetClass="entr" presetSubtype="0"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dissolve">
                                      <p:cBhvr>
                                        <p:cTn id="61" dur="500"/>
                                        <p:tgtEl>
                                          <p:spTgt spid="18"/>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dissolve">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39065" y="3009241"/>
            <a:ext cx="468847" cy="949638"/>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38" name="矩形 2"/>
          <p:cNvSpPr>
            <a:spLocks noChangeArrowheads="1"/>
          </p:cNvSpPr>
          <p:nvPr/>
        </p:nvSpPr>
        <p:spPr bwMode="auto">
          <a:xfrm>
            <a:off x="1312472" y="2783777"/>
            <a:ext cx="467353" cy="1175102"/>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39" name="矩形 3"/>
          <p:cNvSpPr>
            <a:spLocks noChangeArrowheads="1"/>
          </p:cNvSpPr>
          <p:nvPr/>
        </p:nvSpPr>
        <p:spPr bwMode="auto">
          <a:xfrm>
            <a:off x="1984386" y="2849475"/>
            <a:ext cx="468847" cy="1109404"/>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0" name="矩形 4"/>
          <p:cNvSpPr>
            <a:spLocks noChangeArrowheads="1"/>
          </p:cNvSpPr>
          <p:nvPr/>
        </p:nvSpPr>
        <p:spPr bwMode="auto">
          <a:xfrm>
            <a:off x="2656300" y="3197377"/>
            <a:ext cx="468847" cy="761502"/>
          </a:xfrm>
          <a:prstGeom prst="rect">
            <a:avLst/>
          </a:prstGeom>
          <a:solidFill>
            <a:schemeClr val="tx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1" name="矩形 5"/>
          <p:cNvSpPr>
            <a:spLocks noChangeArrowheads="1"/>
          </p:cNvSpPr>
          <p:nvPr/>
        </p:nvSpPr>
        <p:spPr bwMode="auto">
          <a:xfrm>
            <a:off x="3329706" y="2624011"/>
            <a:ext cx="467354" cy="1334869"/>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2" name="矩形 6"/>
          <p:cNvSpPr>
            <a:spLocks noChangeArrowheads="1"/>
          </p:cNvSpPr>
          <p:nvPr/>
        </p:nvSpPr>
        <p:spPr bwMode="auto">
          <a:xfrm>
            <a:off x="4001620" y="2558313"/>
            <a:ext cx="467354" cy="1400567"/>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3" name="矩形 7"/>
          <p:cNvSpPr>
            <a:spLocks noChangeArrowheads="1"/>
          </p:cNvSpPr>
          <p:nvPr/>
        </p:nvSpPr>
        <p:spPr bwMode="auto">
          <a:xfrm>
            <a:off x="4675028" y="2849475"/>
            <a:ext cx="467353" cy="1109404"/>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4" name="矩形 8"/>
          <p:cNvSpPr>
            <a:spLocks noChangeArrowheads="1"/>
          </p:cNvSpPr>
          <p:nvPr/>
        </p:nvSpPr>
        <p:spPr bwMode="auto">
          <a:xfrm>
            <a:off x="5346941" y="3009241"/>
            <a:ext cx="467353" cy="949638"/>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5" name="矩形 9"/>
          <p:cNvSpPr>
            <a:spLocks noChangeArrowheads="1"/>
          </p:cNvSpPr>
          <p:nvPr/>
        </p:nvSpPr>
        <p:spPr bwMode="auto">
          <a:xfrm>
            <a:off x="6018855" y="2783777"/>
            <a:ext cx="468847" cy="1175102"/>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6" name="矩形 10"/>
          <p:cNvSpPr>
            <a:spLocks noChangeArrowheads="1"/>
          </p:cNvSpPr>
          <p:nvPr/>
        </p:nvSpPr>
        <p:spPr bwMode="auto">
          <a:xfrm>
            <a:off x="6690769" y="2096932"/>
            <a:ext cx="468847" cy="1861947"/>
          </a:xfrm>
          <a:prstGeom prst="rect">
            <a:avLst/>
          </a:prstGeom>
          <a:solidFill>
            <a:schemeClr val="tx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7" name="矩形 11"/>
          <p:cNvSpPr>
            <a:spLocks noChangeArrowheads="1"/>
          </p:cNvSpPr>
          <p:nvPr/>
        </p:nvSpPr>
        <p:spPr bwMode="auto">
          <a:xfrm>
            <a:off x="7364175" y="2341807"/>
            <a:ext cx="467354" cy="1617072"/>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8" name="矩形 12"/>
          <p:cNvSpPr>
            <a:spLocks noChangeArrowheads="1"/>
          </p:cNvSpPr>
          <p:nvPr/>
        </p:nvSpPr>
        <p:spPr bwMode="auto">
          <a:xfrm>
            <a:off x="8036089" y="2558313"/>
            <a:ext cx="468847" cy="1400567"/>
          </a:xfrm>
          <a:prstGeom prst="rect">
            <a:avLst/>
          </a:prstGeom>
          <a:solidFill>
            <a:schemeClr val="bg2"/>
          </a:solidFill>
          <a:ln w="12700" algn="ctr">
            <a:noFill/>
            <a:miter lim="800000"/>
            <a:headEnd/>
            <a:tailEnd/>
          </a:ln>
        </p:spPr>
        <p:txBody>
          <a:bodyPr lIns="0" tIns="53757" rIns="0" bIns="34136"/>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rPr>
              <a:t>000T</a:t>
            </a: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49" name="矩形 13"/>
          <p:cNvSpPr>
            <a:spLocks noChangeArrowheads="1"/>
          </p:cNvSpPr>
          <p:nvPr/>
        </p:nvSpPr>
        <p:spPr bwMode="auto">
          <a:xfrm>
            <a:off x="0" y="3958880"/>
            <a:ext cx="9144000" cy="70178"/>
          </a:xfrm>
          <a:prstGeom prst="rect">
            <a:avLst/>
          </a:prstGeom>
          <a:solidFill>
            <a:schemeClr val="tx2"/>
          </a:solidFill>
          <a:ln w="12700" algn="ctr">
            <a:noFill/>
            <a:miter lim="800000"/>
            <a:headEnd/>
            <a:tailEnd/>
          </a:ln>
        </p:spPr>
        <p:txBody>
          <a:bodyPr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FFFFFF"/>
              </a:solidFill>
              <a:effectLst/>
              <a:uLnTx/>
              <a:uFillTx/>
              <a:latin typeface="Calibri" pitchFamily="34" charset="0"/>
              <a:ea typeface="微软雅黑" pitchFamily="34" charset="-122"/>
              <a:cs typeface="+mn-cs"/>
            </a:endParaRPr>
          </a:p>
        </p:txBody>
      </p:sp>
      <p:sp>
        <p:nvSpPr>
          <p:cNvPr id="65550"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55490" y="1160731"/>
            <a:ext cx="2147138" cy="715314"/>
            <a:chOff x="4006936" y="791417"/>
            <a:chExt cx="2148546" cy="723886"/>
          </a:xfrm>
        </p:grpSpPr>
        <p:sp>
          <p:nvSpPr>
            <p:cNvPr id="70676" name="TextBox 81"/>
            <p:cNvSpPr txBox="1">
              <a:spLocks noChangeArrowheads="1"/>
            </p:cNvSpPr>
            <p:nvPr/>
          </p:nvSpPr>
          <p:spPr bwMode="auto">
            <a:xfrm>
              <a:off x="4006936" y="791417"/>
              <a:ext cx="2148546" cy="23094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035" b="1"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请在此处添加标题内容</a:t>
              </a:r>
            </a:p>
          </p:txBody>
        </p:sp>
        <p:sp>
          <p:nvSpPr>
            <p:cNvPr id="70677" name="TextBox 82"/>
            <p:cNvSpPr txBox="1">
              <a:spLocks noChangeArrowheads="1"/>
            </p:cNvSpPr>
            <p:nvPr/>
          </p:nvSpPr>
          <p:spPr bwMode="auto">
            <a:xfrm>
              <a:off x="4086124" y="1005984"/>
              <a:ext cx="2069358" cy="509319"/>
            </a:xfrm>
            <a:prstGeom prst="rect">
              <a:avLst/>
            </a:prstGeom>
            <a:noFill/>
            <a:ln w="9525">
              <a:noFill/>
              <a:miter lim="800000"/>
              <a:headEnd/>
              <a:tailEnd/>
            </a:ln>
          </p:spPr>
          <p:txBody>
            <a:bodyPr lIns="0" tIns="34136" rIns="0" bIns="34136">
              <a:spAutoFit/>
            </a:bodyPr>
            <a:lstStyle/>
            <a:p>
              <a:pPr marL="0" marR="0" lvl="0" indent="0" algn="just"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在此添加正文并根据需要调整字体大小，建议采用</a:t>
              </a:r>
              <a:r>
                <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1.5</a:t>
              </a: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倍行距和两端对齐方式。</a:t>
              </a:r>
            </a:p>
          </p:txBody>
        </p:sp>
      </p:grpSp>
      <p:grpSp>
        <p:nvGrpSpPr>
          <p:cNvPr id="65552" name="组合 18"/>
          <p:cNvGrpSpPr>
            <a:grpSpLocks/>
          </p:cNvGrpSpPr>
          <p:nvPr/>
        </p:nvGrpSpPr>
        <p:grpSpPr bwMode="auto">
          <a:xfrm>
            <a:off x="2993750" y="1160731"/>
            <a:ext cx="2148630" cy="715314"/>
            <a:chOff x="4006936" y="791417"/>
            <a:chExt cx="2148546" cy="723886"/>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请在此处添加标题内容</a:t>
              </a:r>
            </a:p>
          </p:txBody>
        </p:sp>
        <p:sp>
          <p:nvSpPr>
            <p:cNvPr id="70675" name="TextBox 82"/>
            <p:cNvSpPr txBox="1">
              <a:spLocks noChangeArrowheads="1"/>
            </p:cNvSpPr>
            <p:nvPr/>
          </p:nvSpPr>
          <p:spPr bwMode="auto">
            <a:xfrm>
              <a:off x="4087562" y="1005984"/>
              <a:ext cx="2067920" cy="509319"/>
            </a:xfrm>
            <a:prstGeom prst="rect">
              <a:avLst/>
            </a:prstGeom>
            <a:noFill/>
            <a:ln w="9525">
              <a:noFill/>
              <a:miter lim="800000"/>
              <a:headEnd/>
              <a:tailEnd/>
            </a:ln>
          </p:spPr>
          <p:txBody>
            <a:bodyPr lIns="0" tIns="34136" rIns="0" bIns="34136">
              <a:spAutoFit/>
            </a:bodyPr>
            <a:lstStyle/>
            <a:p>
              <a:pPr marL="0" marR="0" lvl="0" indent="0" algn="just"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在此添加正文并根据需要调整字体大小，建议采用</a:t>
              </a:r>
              <a:r>
                <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1.5</a:t>
              </a: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倍行距和两端对齐方式。</a:t>
              </a:r>
            </a:p>
          </p:txBody>
        </p:sp>
      </p:grpSp>
      <p:sp>
        <p:nvSpPr>
          <p:cNvPr id="65553" name="AutoShape 23"/>
          <p:cNvSpPr>
            <a:spLocks noChangeArrowheads="1"/>
          </p:cNvSpPr>
          <p:nvPr/>
        </p:nvSpPr>
        <p:spPr bwMode="auto">
          <a:xfrm>
            <a:off x="6807234" y="1284663"/>
            <a:ext cx="609202" cy="542010"/>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marL="0" marR="0" lvl="0" indent="0" algn="ctr" defTabSz="860085" rtl="0" eaLnBrk="1" fontAlgn="base" latinLnBrk="0" hangingPunct="1">
              <a:lnSpc>
                <a:spcPct val="100000"/>
              </a:lnSpc>
              <a:spcBef>
                <a:spcPct val="0"/>
              </a:spcBef>
              <a:spcAft>
                <a:spcPct val="0"/>
              </a:spcAft>
              <a:buClrTx/>
              <a:buSzTx/>
              <a:buFontTx/>
              <a:buNone/>
              <a:tabLst/>
              <a:defRPr/>
            </a:pPr>
            <a:r>
              <a:rPr kumimoji="0" lang="zh-CN" altLang="en-US" sz="752" b="0" i="0" u="none" strike="noStrike" kern="1200" cap="none" spc="0" normalizeH="0" baseline="0" noProof="0">
                <a:ln>
                  <a:noFill/>
                </a:ln>
                <a:solidFill>
                  <a:srgbClr val="000000"/>
                </a:solidFill>
                <a:effectLst/>
                <a:uLnTx/>
                <a:uFillTx/>
                <a:latin typeface="Arial" charset="0"/>
                <a:ea typeface="微软雅黑" pitchFamily="34" charset="-122"/>
                <a:cs typeface="+mn-cs"/>
              </a:rPr>
              <a:t>添加标题内容</a:t>
            </a:r>
          </a:p>
        </p:txBody>
      </p:sp>
      <p:grpSp>
        <p:nvGrpSpPr>
          <p:cNvPr id="23" name="Group 8"/>
          <p:cNvGrpSpPr>
            <a:grpSpLocks/>
          </p:cNvGrpSpPr>
          <p:nvPr/>
        </p:nvGrpSpPr>
        <p:grpSpPr bwMode="auto">
          <a:xfrm>
            <a:off x="643545" y="153309"/>
            <a:ext cx="1514046" cy="615346"/>
            <a:chOff x="431" y="159"/>
            <a:chExt cx="1014" cy="407"/>
          </a:xfrm>
        </p:grpSpPr>
        <p:sp>
          <p:nvSpPr>
            <p:cNvPr id="24"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5"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6"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51543747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par>
                                <p:cTn id="63" presetID="9"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dissolve">
                                      <p:cBhvr>
                                        <p:cTn id="65" dur="500"/>
                                        <p:tgtEl>
                                          <p:spTgt spid="23"/>
                                        </p:tgtEl>
                                      </p:cBhvr>
                                    </p:animEffect>
                                  </p:childTnLst>
                                </p:cTn>
                              </p:par>
                              <p:par>
                                <p:cTn id="66" presetID="9" presetClass="entr" presetSubtype="0"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dissolve">
                                      <p:cBhvr>
                                        <p:cTn id="6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0"/>
            <a:ext cx="9144000" cy="5143500"/>
            <a:chOff x="0" y="0"/>
            <a:chExt cx="9144000" cy="514350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grpSp>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02</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4400" b="1"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单击添加标题内容</a:t>
            </a:r>
            <a:endParaRPr kumimoji="0" lang="zh-CN" altLang="en-US" sz="44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
        <p:nvSpPr>
          <p:cNvPr id="2" name="文本框 1"/>
          <p:cNvSpPr txBox="1"/>
          <p:nvPr/>
        </p:nvSpPr>
        <p:spPr>
          <a:xfrm>
            <a:off x="648835" y="286672"/>
            <a:ext cx="156966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过渡页</a:t>
            </a:r>
            <a:endParaRPr kumimoji="0" lang="zh-CN" altLang="en-US" sz="3600" b="0" i="1" u="none" strike="noStrike" kern="1200" cap="none" spc="0" normalizeH="0" baseline="0" noProof="0" dirty="0">
              <a:ln>
                <a:noFill/>
              </a:ln>
              <a:solidFill>
                <a:srgbClr val="61AF00"/>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2400" b="0"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单击此处添加文字内容</a:t>
            </a:r>
            <a:endParaRPr kumimoji="0" lang="zh-CN" altLang="en-US" sz="2400"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02856357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a:grpSpLocks/>
          </p:cNvGrpSpPr>
          <p:nvPr/>
        </p:nvGrpSpPr>
        <p:grpSpPr bwMode="auto">
          <a:xfrm>
            <a:off x="1524498" y="1023363"/>
            <a:ext cx="5215544" cy="3850813"/>
            <a:chOff x="721" y="537"/>
            <a:chExt cx="3871" cy="2418"/>
          </a:xfrm>
        </p:grpSpPr>
        <p:grpSp>
          <p:nvGrpSpPr>
            <p:cNvPr id="82956" name="Group 53"/>
            <p:cNvGrpSpPr>
              <a:grpSpLocks/>
            </p:cNvGrpSpPr>
            <p:nvPr/>
          </p:nvGrpSpPr>
          <p:grpSpPr bwMode="auto">
            <a:xfrm>
              <a:off x="2268" y="1579"/>
              <a:ext cx="1782" cy="844"/>
              <a:chOff x="2268" y="1579"/>
              <a:chExt cx="1782" cy="844"/>
            </a:xfrm>
          </p:grpSpPr>
          <p:sp>
            <p:nvSpPr>
              <p:cNvPr id="82998"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99"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82957" name="Group 58"/>
            <p:cNvGrpSpPr>
              <a:grpSpLocks/>
            </p:cNvGrpSpPr>
            <p:nvPr/>
          </p:nvGrpSpPr>
          <p:grpSpPr bwMode="auto">
            <a:xfrm>
              <a:off x="721" y="537"/>
              <a:ext cx="3871" cy="2418"/>
              <a:chOff x="721" y="537"/>
              <a:chExt cx="3871" cy="2418"/>
            </a:xfrm>
          </p:grpSpPr>
          <p:sp>
            <p:nvSpPr>
              <p:cNvPr id="82958"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82959" name="Group 57"/>
              <p:cNvGrpSpPr>
                <a:grpSpLocks/>
              </p:cNvGrpSpPr>
              <p:nvPr/>
            </p:nvGrpSpPr>
            <p:grpSpPr bwMode="auto">
              <a:xfrm>
                <a:off x="721" y="537"/>
                <a:ext cx="3871" cy="2418"/>
                <a:chOff x="721" y="537"/>
                <a:chExt cx="3871" cy="2418"/>
              </a:xfrm>
            </p:grpSpPr>
            <p:grpSp>
              <p:nvGrpSpPr>
                <p:cNvPr id="82960" name="Group 56"/>
                <p:cNvGrpSpPr>
                  <a:grpSpLocks/>
                </p:cNvGrpSpPr>
                <p:nvPr/>
              </p:nvGrpSpPr>
              <p:grpSpPr bwMode="auto">
                <a:xfrm>
                  <a:off x="2865" y="1507"/>
                  <a:ext cx="1302" cy="1448"/>
                  <a:chOff x="2865" y="1507"/>
                  <a:chExt cx="1302" cy="1448"/>
                </a:xfrm>
              </p:grpSpPr>
              <p:grpSp>
                <p:nvGrpSpPr>
                  <p:cNvPr id="82987" name="Group 50"/>
                  <p:cNvGrpSpPr>
                    <a:grpSpLocks/>
                  </p:cNvGrpSpPr>
                  <p:nvPr/>
                </p:nvGrpSpPr>
                <p:grpSpPr bwMode="auto">
                  <a:xfrm>
                    <a:off x="3106" y="2477"/>
                    <a:ext cx="1061" cy="478"/>
                    <a:chOff x="3106" y="2477"/>
                    <a:chExt cx="1061" cy="478"/>
                  </a:xfrm>
                </p:grpSpPr>
                <p:sp>
                  <p:nvSpPr>
                    <p:cNvPr id="82996"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97"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82988" name="Group 49"/>
                  <p:cNvGrpSpPr>
                    <a:grpSpLocks/>
                  </p:cNvGrpSpPr>
                  <p:nvPr/>
                </p:nvGrpSpPr>
                <p:grpSpPr bwMode="auto">
                  <a:xfrm>
                    <a:off x="2865" y="1507"/>
                    <a:ext cx="1222" cy="1013"/>
                    <a:chOff x="2865" y="1507"/>
                    <a:chExt cx="1222" cy="1013"/>
                  </a:xfrm>
                </p:grpSpPr>
                <p:sp>
                  <p:nvSpPr>
                    <p:cNvPr id="82989"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82990" name="Group 48"/>
                    <p:cNvGrpSpPr>
                      <a:grpSpLocks/>
                    </p:cNvGrpSpPr>
                    <p:nvPr/>
                  </p:nvGrpSpPr>
                  <p:grpSpPr bwMode="auto">
                    <a:xfrm>
                      <a:off x="3091" y="1777"/>
                      <a:ext cx="996" cy="743"/>
                      <a:chOff x="3091" y="1777"/>
                      <a:chExt cx="996" cy="743"/>
                    </a:xfrm>
                  </p:grpSpPr>
                  <p:sp>
                    <p:nvSpPr>
                      <p:cNvPr id="82992"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93"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94"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95"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82991"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grpSp>
              <p:nvGrpSpPr>
                <p:cNvPr id="82961" name="Group 55"/>
                <p:cNvGrpSpPr>
                  <a:grpSpLocks/>
                </p:cNvGrpSpPr>
                <p:nvPr/>
              </p:nvGrpSpPr>
              <p:grpSpPr bwMode="auto">
                <a:xfrm>
                  <a:off x="721" y="537"/>
                  <a:ext cx="3871" cy="2277"/>
                  <a:chOff x="721" y="537"/>
                  <a:chExt cx="3871" cy="2277"/>
                </a:xfrm>
              </p:grpSpPr>
              <p:grpSp>
                <p:nvGrpSpPr>
                  <p:cNvPr id="82962" name="Group 54"/>
                  <p:cNvGrpSpPr>
                    <a:grpSpLocks/>
                  </p:cNvGrpSpPr>
                  <p:nvPr/>
                </p:nvGrpSpPr>
                <p:grpSpPr bwMode="auto">
                  <a:xfrm>
                    <a:off x="721" y="537"/>
                    <a:ext cx="3871" cy="1770"/>
                    <a:chOff x="721" y="537"/>
                    <a:chExt cx="3871" cy="1770"/>
                  </a:xfrm>
                </p:grpSpPr>
                <p:grpSp>
                  <p:nvGrpSpPr>
                    <p:cNvPr id="82971" name="Group 52"/>
                    <p:cNvGrpSpPr>
                      <a:grpSpLocks/>
                    </p:cNvGrpSpPr>
                    <p:nvPr/>
                  </p:nvGrpSpPr>
                  <p:grpSpPr bwMode="auto">
                    <a:xfrm>
                      <a:off x="2341" y="537"/>
                      <a:ext cx="2251" cy="1500"/>
                      <a:chOff x="2341" y="537"/>
                      <a:chExt cx="2251" cy="1500"/>
                    </a:xfrm>
                  </p:grpSpPr>
                  <p:sp>
                    <p:nvSpPr>
                      <p:cNvPr id="82977"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82978" name="Group 51"/>
                      <p:cNvGrpSpPr>
                        <a:grpSpLocks/>
                      </p:cNvGrpSpPr>
                      <p:nvPr/>
                    </p:nvGrpSpPr>
                    <p:grpSpPr bwMode="auto">
                      <a:xfrm>
                        <a:off x="2341" y="537"/>
                        <a:ext cx="2251" cy="1500"/>
                        <a:chOff x="2341" y="537"/>
                        <a:chExt cx="2251" cy="1500"/>
                      </a:xfrm>
                    </p:grpSpPr>
                    <p:sp>
                      <p:nvSpPr>
                        <p:cNvPr id="82979"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80"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81"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82"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82983" name="Group 45"/>
                        <p:cNvGrpSpPr>
                          <a:grpSpLocks/>
                        </p:cNvGrpSpPr>
                        <p:nvPr/>
                      </p:nvGrpSpPr>
                      <p:grpSpPr bwMode="auto">
                        <a:xfrm>
                          <a:off x="2341" y="537"/>
                          <a:ext cx="2251" cy="1107"/>
                          <a:chOff x="2341" y="537"/>
                          <a:chExt cx="2251" cy="1107"/>
                        </a:xfrm>
                      </p:grpSpPr>
                      <p:sp>
                        <p:nvSpPr>
                          <p:cNvPr id="82984"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85"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86"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grpSp>
                <p:grpSp>
                  <p:nvGrpSpPr>
                    <p:cNvPr id="82972" name="Group 46"/>
                    <p:cNvGrpSpPr>
                      <a:grpSpLocks/>
                    </p:cNvGrpSpPr>
                    <p:nvPr/>
                  </p:nvGrpSpPr>
                  <p:grpSpPr bwMode="auto">
                    <a:xfrm>
                      <a:off x="721" y="778"/>
                      <a:ext cx="2365" cy="1529"/>
                      <a:chOff x="721" y="778"/>
                      <a:chExt cx="2365" cy="1529"/>
                    </a:xfrm>
                  </p:grpSpPr>
                  <p:sp>
                    <p:nvSpPr>
                      <p:cNvPr id="82973"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74"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75"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76"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grpSp>
                <p:nvGrpSpPr>
                  <p:cNvPr id="82963" name="Group 47"/>
                  <p:cNvGrpSpPr>
                    <a:grpSpLocks/>
                  </p:cNvGrpSpPr>
                  <p:nvPr/>
                </p:nvGrpSpPr>
                <p:grpSpPr bwMode="auto">
                  <a:xfrm>
                    <a:off x="2230" y="2089"/>
                    <a:ext cx="1887" cy="725"/>
                    <a:chOff x="2230" y="2089"/>
                    <a:chExt cx="1887" cy="725"/>
                  </a:xfrm>
                </p:grpSpPr>
                <p:sp>
                  <p:nvSpPr>
                    <p:cNvPr id="82964"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65"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66"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67"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68"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69"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82970"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grpSp>
        </p:grpSp>
      </p:grpSp>
      <p:grpSp>
        <p:nvGrpSpPr>
          <p:cNvPr id="35" name="组合 34"/>
          <p:cNvGrpSpPr/>
          <p:nvPr/>
        </p:nvGrpSpPr>
        <p:grpSpPr>
          <a:xfrm flipH="1">
            <a:off x="5463087" y="2595061"/>
            <a:ext cx="3254420" cy="446060"/>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pitchFamily="34" charset="0"/>
                <a:ea typeface="宋体" pitchFamily="2" charset="-122"/>
                <a:cs typeface="+mn-cs"/>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39" name="文本框 180"/>
          <p:cNvSpPr txBox="1">
            <a:spLocks noChangeArrowheads="1"/>
          </p:cNvSpPr>
          <p:nvPr/>
        </p:nvSpPr>
        <p:spPr bwMode="auto">
          <a:xfrm>
            <a:off x="6634030" y="2174575"/>
            <a:ext cx="2205370" cy="400110"/>
          </a:xfrm>
          <a:prstGeom prst="rect">
            <a:avLst/>
          </a:prstGeom>
          <a:noFill/>
          <a:ln w="9525">
            <a:noFill/>
            <a:miter lim="800000"/>
            <a:headEnd/>
            <a:tailEnd/>
          </a:ln>
        </p:spPr>
        <p:txBody>
          <a:bodyPr>
            <a:spAutoFit/>
          </a:bodyPr>
          <a:lstStyle/>
          <a:p>
            <a:pPr marL="0" marR="0" lvl="0" indent="0" algn="just" defTabSz="860085"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详写内容</a:t>
            </a:r>
            <a:r>
              <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a:t>
            </a: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点击输入本栏的具体文字，简明扼要的说明分项内容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grpSp>
        <p:nvGrpSpPr>
          <p:cNvPr id="43" name="组合 42"/>
          <p:cNvGrpSpPr/>
          <p:nvPr/>
        </p:nvGrpSpPr>
        <p:grpSpPr>
          <a:xfrm flipV="1">
            <a:off x="965342" y="3437408"/>
            <a:ext cx="3254796" cy="422267"/>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pitchFamily="34" charset="0"/>
                <a:ea typeface="宋体" pitchFamily="2" charset="-122"/>
                <a:cs typeface="+mn-cs"/>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49" name="矩形 48"/>
          <p:cNvSpPr>
            <a:spLocks noChangeArrowheads="1"/>
          </p:cNvSpPr>
          <p:nvPr/>
        </p:nvSpPr>
        <p:spPr bwMode="auto">
          <a:xfrm>
            <a:off x="6859493" y="3942455"/>
            <a:ext cx="209040" cy="153793"/>
          </a:xfrm>
          <a:prstGeom prst="rect">
            <a:avLst/>
          </a:prstGeom>
          <a:solidFill>
            <a:schemeClr val="tx2"/>
          </a:solidFill>
          <a:ln w="9525" algn="ctr">
            <a:noFill/>
            <a:round/>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0" name="矩形 49"/>
          <p:cNvSpPr>
            <a:spLocks noChangeArrowheads="1"/>
          </p:cNvSpPr>
          <p:nvPr/>
        </p:nvSpPr>
        <p:spPr bwMode="auto">
          <a:xfrm>
            <a:off x="6859493" y="4209728"/>
            <a:ext cx="209040" cy="152300"/>
          </a:xfrm>
          <a:prstGeom prst="rect">
            <a:avLst/>
          </a:prstGeom>
          <a:solidFill>
            <a:schemeClr val="bg2"/>
          </a:solidFill>
          <a:ln w="9525" algn="ctr">
            <a:noFill/>
            <a:round/>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1" name="矩形 50"/>
          <p:cNvSpPr>
            <a:spLocks noChangeArrowheads="1"/>
          </p:cNvSpPr>
          <p:nvPr/>
        </p:nvSpPr>
        <p:spPr bwMode="auto">
          <a:xfrm>
            <a:off x="6859493" y="4465055"/>
            <a:ext cx="209040" cy="153793"/>
          </a:xfrm>
          <a:prstGeom prst="rect">
            <a:avLst/>
          </a:prstGeom>
          <a:solidFill>
            <a:schemeClr val="tx2"/>
          </a:solidFill>
          <a:ln w="9525" algn="ctr">
            <a:noFill/>
            <a:round/>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2" name="文本框 180"/>
          <p:cNvSpPr txBox="1">
            <a:spLocks noChangeArrowheads="1"/>
          </p:cNvSpPr>
          <p:nvPr/>
        </p:nvSpPr>
        <p:spPr bwMode="auto">
          <a:xfrm>
            <a:off x="7150657" y="3875263"/>
            <a:ext cx="1209445" cy="266098"/>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宋体" charset="-122"/>
                <a:cs typeface="+mn-cs"/>
              </a:rPr>
              <a:t>点击输入标题</a:t>
            </a:r>
          </a:p>
        </p:txBody>
      </p:sp>
      <p:sp>
        <p:nvSpPr>
          <p:cNvPr id="53" name="文本框 180"/>
          <p:cNvSpPr txBox="1">
            <a:spLocks noChangeArrowheads="1"/>
          </p:cNvSpPr>
          <p:nvPr/>
        </p:nvSpPr>
        <p:spPr bwMode="auto">
          <a:xfrm>
            <a:off x="7150657" y="4151495"/>
            <a:ext cx="1209445" cy="266098"/>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宋体" charset="-122"/>
                <a:cs typeface="+mn-cs"/>
              </a:rPr>
              <a:t>点击输入标题</a:t>
            </a:r>
          </a:p>
        </p:txBody>
      </p:sp>
      <p:sp>
        <p:nvSpPr>
          <p:cNvPr id="54" name="文本框 180"/>
          <p:cNvSpPr txBox="1">
            <a:spLocks noChangeArrowheads="1"/>
          </p:cNvSpPr>
          <p:nvPr/>
        </p:nvSpPr>
        <p:spPr bwMode="auto">
          <a:xfrm>
            <a:off x="7150657" y="4408316"/>
            <a:ext cx="1209445" cy="266098"/>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宋体" charset="-122"/>
                <a:cs typeface="+mn-cs"/>
              </a:rPr>
              <a:t>点击输入标题</a:t>
            </a:r>
          </a:p>
        </p:txBody>
      </p:sp>
      <p:sp>
        <p:nvSpPr>
          <p:cNvPr id="55" name="文本框 180"/>
          <p:cNvSpPr txBox="1">
            <a:spLocks noChangeArrowheads="1"/>
          </p:cNvSpPr>
          <p:nvPr/>
        </p:nvSpPr>
        <p:spPr bwMode="auto">
          <a:xfrm>
            <a:off x="978009" y="3945441"/>
            <a:ext cx="2205370" cy="400110"/>
          </a:xfrm>
          <a:prstGeom prst="rect">
            <a:avLst/>
          </a:prstGeom>
          <a:noFill/>
          <a:ln w="9525">
            <a:noFill/>
            <a:miter lim="800000"/>
            <a:headEnd/>
            <a:tailEnd/>
          </a:ln>
        </p:spPr>
        <p:txBody>
          <a:bodyPr>
            <a:spAutoFit/>
          </a:bodyPr>
          <a:lstStyle/>
          <a:p>
            <a:pPr marL="0" marR="0" lvl="0" indent="0" algn="just" defTabSz="860085"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详写内容</a:t>
            </a:r>
            <a:r>
              <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a:t>
            </a: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点击输入本栏的具体文字，简明扼要的说明分项内容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grpSp>
        <p:nvGrpSpPr>
          <p:cNvPr id="63" name="Group 8"/>
          <p:cNvGrpSpPr>
            <a:grpSpLocks/>
          </p:cNvGrpSpPr>
          <p:nvPr/>
        </p:nvGrpSpPr>
        <p:grpSpPr bwMode="auto">
          <a:xfrm>
            <a:off x="643545" y="153309"/>
            <a:ext cx="1514046" cy="615346"/>
            <a:chOff x="431" y="159"/>
            <a:chExt cx="1014" cy="407"/>
          </a:xfrm>
        </p:grpSpPr>
        <p:sp>
          <p:nvSpPr>
            <p:cNvPr id="64"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65"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66"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17618740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par>
                                <p:cTn id="53" presetID="9" presetClass="entr" presetSubtype="0" fill="hold"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dissolve">
                                      <p:cBhvr>
                                        <p:cTn id="55" dur="500"/>
                                        <p:tgtEl>
                                          <p:spTgt spid="63"/>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66"/>
                                        </p:tgtEl>
                                        <p:attrNameLst>
                                          <p:attrName>style.visibility</p:attrName>
                                        </p:attrNameLst>
                                      </p:cBhvr>
                                      <p:to>
                                        <p:strVal val="visible"/>
                                      </p:to>
                                    </p:set>
                                    <p:animEffect transition="in" filter="dissolve">
                                      <p:cBhvr>
                                        <p:cTn id="58"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P spid="6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049680" y="2870379"/>
            <a:ext cx="558435" cy="559928"/>
          </a:xfrm>
          <a:prstGeom prst="ellipse">
            <a:avLst/>
          </a:prstGeom>
          <a:solidFill>
            <a:schemeClr val="tx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3011" name="Oval 18"/>
          <p:cNvSpPr>
            <a:spLocks noChangeArrowheads="1"/>
          </p:cNvSpPr>
          <p:nvPr/>
        </p:nvSpPr>
        <p:spPr bwMode="auto">
          <a:xfrm>
            <a:off x="3659691" y="1441442"/>
            <a:ext cx="497216" cy="497217"/>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3012" name="Oval 19"/>
          <p:cNvSpPr>
            <a:spLocks noChangeArrowheads="1"/>
          </p:cNvSpPr>
          <p:nvPr/>
        </p:nvSpPr>
        <p:spPr bwMode="auto">
          <a:xfrm>
            <a:off x="5090121" y="4238097"/>
            <a:ext cx="433011" cy="434504"/>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3013" name="Oval 20"/>
          <p:cNvSpPr>
            <a:spLocks noChangeArrowheads="1"/>
          </p:cNvSpPr>
          <p:nvPr/>
        </p:nvSpPr>
        <p:spPr bwMode="auto">
          <a:xfrm>
            <a:off x="7449285" y="3491527"/>
            <a:ext cx="373285" cy="373285"/>
          </a:xfrm>
          <a:prstGeom prst="ellipse">
            <a:avLst/>
          </a:prstGeom>
          <a:solidFill>
            <a:schemeClr val="tx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43014" name="Oval 21"/>
          <p:cNvSpPr>
            <a:spLocks noChangeArrowheads="1"/>
          </p:cNvSpPr>
          <p:nvPr/>
        </p:nvSpPr>
        <p:spPr bwMode="auto">
          <a:xfrm>
            <a:off x="6828137" y="1750523"/>
            <a:ext cx="559928" cy="559928"/>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grpSp>
        <p:nvGrpSpPr>
          <p:cNvPr id="43035" name="Group 27"/>
          <p:cNvGrpSpPr>
            <a:grpSpLocks/>
          </p:cNvGrpSpPr>
          <p:nvPr/>
        </p:nvGrpSpPr>
        <p:grpSpPr bwMode="auto">
          <a:xfrm>
            <a:off x="1920181" y="1565374"/>
            <a:ext cx="1431923" cy="1118363"/>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方正大黑简体" pitchFamily="2" charset="-122"/>
                <a:cs typeface="+mn-cs"/>
              </a:endParaRPr>
            </a:p>
          </p:txBody>
        </p:sp>
        <p:sp>
          <p:nvSpPr>
            <p:cNvPr id="50206" name="Text Box 27"/>
            <p:cNvSpPr txBox="1">
              <a:spLocks noChangeArrowheads="1"/>
            </p:cNvSpPr>
            <p:nvPr/>
          </p:nvSpPr>
          <p:spPr bwMode="auto">
            <a:xfrm>
              <a:off x="1293" y="1293"/>
              <a:ext cx="952" cy="246"/>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1787" b="0" i="0" u="none" strike="noStrike" kern="1200" cap="none" spc="0" normalizeH="0" baseline="0" noProof="0">
                  <a:ln>
                    <a:noFill/>
                  </a:ln>
                  <a:solidFill>
                    <a:srgbClr val="FFFFFF"/>
                  </a:solidFill>
                  <a:effectLst/>
                  <a:uLnTx/>
                  <a:uFillTx/>
                  <a:latin typeface="Arial" charset="0"/>
                  <a:ea typeface="方正大黑简体" pitchFamily="2" charset="-122"/>
                  <a:cs typeface="+mn-cs"/>
                </a:rPr>
                <a:t>添加标题</a:t>
              </a:r>
            </a:p>
          </p:txBody>
        </p:sp>
      </p:grpSp>
      <p:grpSp>
        <p:nvGrpSpPr>
          <p:cNvPr id="43036" name="Group 28"/>
          <p:cNvGrpSpPr>
            <a:grpSpLocks/>
          </p:cNvGrpSpPr>
          <p:nvPr/>
        </p:nvGrpSpPr>
        <p:grpSpPr bwMode="auto">
          <a:xfrm>
            <a:off x="5025915" y="1317512"/>
            <a:ext cx="1509567" cy="1303512"/>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方正大黑简体" pitchFamily="2" charset="-122"/>
                <a:cs typeface="+mn-cs"/>
              </a:endParaRPr>
            </a:p>
          </p:txBody>
        </p:sp>
        <p:sp>
          <p:nvSpPr>
            <p:cNvPr id="50204" name="Text Box 28"/>
            <p:cNvSpPr txBox="1">
              <a:spLocks noChangeArrowheads="1"/>
            </p:cNvSpPr>
            <p:nvPr/>
          </p:nvSpPr>
          <p:spPr bwMode="auto">
            <a:xfrm>
              <a:off x="3425" y="1189"/>
              <a:ext cx="952" cy="246"/>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1787" b="0" i="0" u="none" strike="noStrike" kern="1200" cap="none" spc="0" normalizeH="0" baseline="0" noProof="0">
                  <a:ln>
                    <a:noFill/>
                  </a:ln>
                  <a:solidFill>
                    <a:srgbClr val="FFFFFF"/>
                  </a:solidFill>
                  <a:effectLst/>
                  <a:uLnTx/>
                  <a:uFillTx/>
                  <a:latin typeface="Arial" charset="0"/>
                  <a:ea typeface="方正大黑简体" pitchFamily="2" charset="-122"/>
                  <a:cs typeface="+mn-cs"/>
                </a:rPr>
                <a:t>添加标题</a:t>
              </a:r>
            </a:p>
          </p:txBody>
        </p:sp>
      </p:grpSp>
      <p:grpSp>
        <p:nvGrpSpPr>
          <p:cNvPr id="43038" name="Group 30"/>
          <p:cNvGrpSpPr>
            <a:grpSpLocks/>
          </p:cNvGrpSpPr>
          <p:nvPr/>
        </p:nvGrpSpPr>
        <p:grpSpPr bwMode="auto">
          <a:xfrm>
            <a:off x="1857468" y="3304883"/>
            <a:ext cx="1494635" cy="1181076"/>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方正大黑简体" pitchFamily="2" charset="-122"/>
                <a:cs typeface="+mn-cs"/>
              </a:endParaRPr>
            </a:p>
          </p:txBody>
        </p:sp>
        <p:sp>
          <p:nvSpPr>
            <p:cNvPr id="50202" name="Text Box 29"/>
            <p:cNvSpPr txBox="1">
              <a:spLocks noChangeArrowheads="1"/>
            </p:cNvSpPr>
            <p:nvPr/>
          </p:nvSpPr>
          <p:spPr bwMode="auto">
            <a:xfrm>
              <a:off x="1293" y="2472"/>
              <a:ext cx="952" cy="246"/>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1787" b="0" i="0" u="none" strike="noStrike" kern="1200" cap="none" spc="0" normalizeH="0" baseline="0" noProof="0">
                  <a:ln>
                    <a:noFill/>
                  </a:ln>
                  <a:solidFill>
                    <a:srgbClr val="FFFFFF"/>
                  </a:solidFill>
                  <a:effectLst/>
                  <a:uLnTx/>
                  <a:uFillTx/>
                  <a:latin typeface="Arial" charset="0"/>
                  <a:ea typeface="方正大黑简体" pitchFamily="2" charset="-122"/>
                  <a:cs typeface="+mn-cs"/>
                </a:rPr>
                <a:t>添加标题</a:t>
              </a:r>
            </a:p>
          </p:txBody>
        </p:sp>
      </p:grpSp>
      <p:grpSp>
        <p:nvGrpSpPr>
          <p:cNvPr id="43039" name="Group 31"/>
          <p:cNvGrpSpPr>
            <a:grpSpLocks/>
          </p:cNvGrpSpPr>
          <p:nvPr/>
        </p:nvGrpSpPr>
        <p:grpSpPr bwMode="auto">
          <a:xfrm>
            <a:off x="5772487" y="3243665"/>
            <a:ext cx="1508073" cy="1305006"/>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方正大黑简体" pitchFamily="2" charset="-122"/>
                <a:cs typeface="+mn-cs"/>
              </a:endParaRPr>
            </a:p>
          </p:txBody>
        </p:sp>
        <p:sp>
          <p:nvSpPr>
            <p:cNvPr id="50200" name="Text Box 30"/>
            <p:cNvSpPr txBox="1">
              <a:spLocks noChangeArrowheads="1"/>
            </p:cNvSpPr>
            <p:nvPr/>
          </p:nvSpPr>
          <p:spPr bwMode="auto">
            <a:xfrm>
              <a:off x="3924" y="2472"/>
              <a:ext cx="952" cy="246"/>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1787" b="0" i="0" u="none" strike="noStrike" kern="1200" cap="none" spc="0" normalizeH="0" baseline="0" noProof="0">
                  <a:ln>
                    <a:noFill/>
                  </a:ln>
                  <a:solidFill>
                    <a:srgbClr val="FFFFFF"/>
                  </a:solidFill>
                  <a:effectLst/>
                  <a:uLnTx/>
                  <a:uFillTx/>
                  <a:latin typeface="Arial" charset="0"/>
                  <a:ea typeface="方正大黑简体" pitchFamily="2" charset="-122"/>
                  <a:cs typeface="+mn-cs"/>
                </a:rPr>
                <a:t>添加标题</a:t>
              </a:r>
            </a:p>
          </p:txBody>
        </p:sp>
      </p:grpSp>
      <p:grpSp>
        <p:nvGrpSpPr>
          <p:cNvPr id="43037" name="Group 29"/>
          <p:cNvGrpSpPr>
            <a:grpSpLocks/>
          </p:cNvGrpSpPr>
          <p:nvPr/>
        </p:nvGrpSpPr>
        <p:grpSpPr bwMode="auto">
          <a:xfrm>
            <a:off x="3535759" y="2435874"/>
            <a:ext cx="1739511" cy="1739511"/>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方正大黑简体" pitchFamily="2" charset="-122"/>
                <a:cs typeface="+mn-cs"/>
              </a:endParaRPr>
            </a:p>
          </p:txBody>
        </p:sp>
        <p:sp>
          <p:nvSpPr>
            <p:cNvPr id="50198" name="Text Box 31"/>
            <p:cNvSpPr txBox="1">
              <a:spLocks noChangeArrowheads="1"/>
            </p:cNvSpPr>
            <p:nvPr/>
          </p:nvSpPr>
          <p:spPr bwMode="auto">
            <a:xfrm>
              <a:off x="2472" y="1928"/>
              <a:ext cx="952" cy="682"/>
            </a:xfrm>
            <a:prstGeom prst="rect">
              <a:avLst/>
            </a:prstGeom>
            <a:noFill/>
            <a:ln w="9525">
              <a:noFill/>
              <a:miter lim="800000"/>
              <a:headEnd/>
              <a:tailEnd/>
            </a:ln>
          </p:spPr>
          <p:txBody>
            <a:bodyPr>
              <a:spAutoFit/>
            </a:bodyPr>
            <a:lstStyle/>
            <a:p>
              <a:pPr marL="0" marR="0" lvl="0" indent="0" algn="ctr" defTabSz="860085" rtl="0" eaLnBrk="1" fontAlgn="base" latinLnBrk="0" hangingPunct="1">
                <a:lnSpc>
                  <a:spcPct val="100000"/>
                </a:lnSpc>
                <a:spcBef>
                  <a:spcPct val="50000"/>
                </a:spcBef>
                <a:spcAft>
                  <a:spcPct val="0"/>
                </a:spcAft>
                <a:buClrTx/>
                <a:buSzTx/>
                <a:buFontTx/>
                <a:buNone/>
                <a:tabLst/>
                <a:defRPr/>
              </a:pPr>
              <a:r>
                <a:rPr kumimoji="0" lang="zh-CN" altLang="en-US" sz="3010" b="0" i="0" u="none" strike="noStrike" kern="1200" cap="none" spc="0" normalizeH="0" baseline="0" noProof="0">
                  <a:ln>
                    <a:noFill/>
                  </a:ln>
                  <a:solidFill>
                    <a:srgbClr val="FFFFFF"/>
                  </a:solidFill>
                  <a:effectLst/>
                  <a:uLnTx/>
                  <a:uFillTx/>
                  <a:latin typeface="Arial" charset="0"/>
                  <a:ea typeface="方正大黑简体" pitchFamily="2" charset="-122"/>
                  <a:cs typeface="+mn-cs"/>
                </a:rPr>
                <a:t>添加标题</a:t>
              </a:r>
            </a:p>
          </p:txBody>
        </p:sp>
      </p:grpSp>
      <p:sp>
        <p:nvSpPr>
          <p:cNvPr id="43024" name="Line 32"/>
          <p:cNvSpPr>
            <a:spLocks noChangeShapeType="1"/>
          </p:cNvSpPr>
          <p:nvPr/>
        </p:nvSpPr>
        <p:spPr bwMode="auto">
          <a:xfrm flipV="1">
            <a:off x="1524499" y="2504559"/>
            <a:ext cx="473325" cy="406135"/>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25" name="Line 33"/>
          <p:cNvSpPr>
            <a:spLocks noChangeShapeType="1"/>
          </p:cNvSpPr>
          <p:nvPr/>
        </p:nvSpPr>
        <p:spPr bwMode="auto">
          <a:xfrm flipV="1">
            <a:off x="3081845" y="1826673"/>
            <a:ext cx="542011" cy="135876"/>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26" name="Line 34"/>
          <p:cNvSpPr>
            <a:spLocks noChangeShapeType="1"/>
          </p:cNvSpPr>
          <p:nvPr/>
        </p:nvSpPr>
        <p:spPr bwMode="auto">
          <a:xfrm>
            <a:off x="4233057" y="1690798"/>
            <a:ext cx="745077" cy="134383"/>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27" name="Line 35"/>
          <p:cNvSpPr>
            <a:spLocks noChangeShapeType="1"/>
          </p:cNvSpPr>
          <p:nvPr/>
        </p:nvSpPr>
        <p:spPr bwMode="auto">
          <a:xfrm>
            <a:off x="6333907" y="1893865"/>
            <a:ext cx="406135" cy="73163"/>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28" name="Line 36"/>
          <p:cNvSpPr>
            <a:spLocks noChangeShapeType="1"/>
          </p:cNvSpPr>
          <p:nvPr/>
        </p:nvSpPr>
        <p:spPr bwMode="auto">
          <a:xfrm>
            <a:off x="7213368" y="2368684"/>
            <a:ext cx="406135" cy="1084021"/>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29" name="Line 37"/>
          <p:cNvSpPr>
            <a:spLocks noChangeShapeType="1"/>
          </p:cNvSpPr>
          <p:nvPr/>
        </p:nvSpPr>
        <p:spPr bwMode="auto">
          <a:xfrm flipH="1">
            <a:off x="7146176" y="3790155"/>
            <a:ext cx="270259" cy="68685"/>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30" name="Line 38"/>
          <p:cNvSpPr>
            <a:spLocks noChangeShapeType="1"/>
          </p:cNvSpPr>
          <p:nvPr/>
        </p:nvSpPr>
        <p:spPr bwMode="auto">
          <a:xfrm flipH="1">
            <a:off x="5520145" y="4332165"/>
            <a:ext cx="338943" cy="68685"/>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31" name="Line 39"/>
          <p:cNvSpPr>
            <a:spLocks noChangeShapeType="1"/>
          </p:cNvSpPr>
          <p:nvPr/>
        </p:nvSpPr>
        <p:spPr bwMode="auto">
          <a:xfrm flipH="1" flipV="1">
            <a:off x="5046819" y="3994715"/>
            <a:ext cx="134383" cy="203067"/>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32" name="Line 40"/>
          <p:cNvSpPr>
            <a:spLocks noChangeShapeType="1"/>
          </p:cNvSpPr>
          <p:nvPr/>
        </p:nvSpPr>
        <p:spPr bwMode="auto">
          <a:xfrm flipH="1">
            <a:off x="3081845" y="3655772"/>
            <a:ext cx="474819" cy="67191"/>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3033" name="Line 41"/>
          <p:cNvSpPr>
            <a:spLocks noChangeShapeType="1"/>
          </p:cNvSpPr>
          <p:nvPr/>
        </p:nvSpPr>
        <p:spPr bwMode="auto">
          <a:xfrm flipH="1" flipV="1">
            <a:off x="1658881" y="3316828"/>
            <a:ext cx="271752" cy="203067"/>
          </a:xfrm>
          <a:prstGeom prst="line">
            <a:avLst/>
          </a:prstGeom>
          <a:noFill/>
          <a:ln w="9525">
            <a:solidFill>
              <a:schemeClr val="tx2"/>
            </a:solidFill>
            <a:prstDash val="dash"/>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nvGrpSpPr>
          <p:cNvPr id="32" name="Group 8"/>
          <p:cNvGrpSpPr>
            <a:grpSpLocks/>
          </p:cNvGrpSpPr>
          <p:nvPr/>
        </p:nvGrpSpPr>
        <p:grpSpPr bwMode="auto">
          <a:xfrm>
            <a:off x="643545" y="153309"/>
            <a:ext cx="1514046" cy="615346"/>
            <a:chOff x="431" y="159"/>
            <a:chExt cx="1014" cy="407"/>
          </a:xfrm>
        </p:grpSpPr>
        <p:sp>
          <p:nvSpPr>
            <p:cNvPr id="33"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4"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5"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81945822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par>
                                <p:cTn id="87" presetID="9" presetClass="entr" presetSubtype="0"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dissolve">
                                      <p:cBhvr>
                                        <p:cTn id="89" dur="500"/>
                                        <p:tgtEl>
                                          <p:spTgt spid="32"/>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dissolve">
                                      <p:cBhvr>
                                        <p:cTn id="9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18364" y="3243665"/>
            <a:ext cx="6908766" cy="415093"/>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646464"/>
                </a:solidFill>
                <a:effectLst/>
                <a:uLnTx/>
                <a:uFillTx/>
                <a:latin typeface="微软雅黑" pitchFamily="34" charset="-122"/>
                <a:ea typeface="微软雅黑" pitchFamily="34" charset="-122"/>
                <a:cs typeface="+mn-cs"/>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52229" name="Group 15"/>
          <p:cNvGrpSpPr>
            <a:grpSpLocks/>
          </p:cNvGrpSpPr>
          <p:nvPr/>
        </p:nvGrpSpPr>
        <p:grpSpPr bwMode="auto">
          <a:xfrm>
            <a:off x="1118364" y="3751333"/>
            <a:ext cx="6908766" cy="413600"/>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52230" name="Group 15"/>
          <p:cNvGrpSpPr>
            <a:grpSpLocks/>
          </p:cNvGrpSpPr>
          <p:nvPr/>
        </p:nvGrpSpPr>
        <p:grpSpPr bwMode="auto">
          <a:xfrm>
            <a:off x="1118364" y="4257507"/>
            <a:ext cx="6908766" cy="413601"/>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52257" name="Group 33"/>
          <p:cNvGrpSpPr>
            <a:grpSpLocks/>
          </p:cNvGrpSpPr>
          <p:nvPr/>
        </p:nvGrpSpPr>
        <p:grpSpPr bwMode="auto">
          <a:xfrm>
            <a:off x="1118363" y="1525058"/>
            <a:ext cx="2781723" cy="1281116"/>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grpSp>
      <p:grpSp>
        <p:nvGrpSpPr>
          <p:cNvPr id="52258" name="Group 34"/>
          <p:cNvGrpSpPr>
            <a:grpSpLocks/>
          </p:cNvGrpSpPr>
          <p:nvPr/>
        </p:nvGrpSpPr>
        <p:grpSpPr bwMode="auto">
          <a:xfrm>
            <a:off x="5260339" y="1525058"/>
            <a:ext cx="2766791" cy="1281116"/>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en-US" altLang="zh-CN"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grpSp>
      <p:grpSp>
        <p:nvGrpSpPr>
          <p:cNvPr id="52256" name="Group 32"/>
          <p:cNvGrpSpPr>
            <a:grpSpLocks/>
          </p:cNvGrpSpPr>
          <p:nvPr/>
        </p:nvGrpSpPr>
        <p:grpSpPr bwMode="auto">
          <a:xfrm>
            <a:off x="3910539" y="1525058"/>
            <a:ext cx="1322924" cy="1493142"/>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68271" tIns="34136" rIns="68271" bIns="34136" anchor="ctr"/>
            <a:lstStyle/>
            <a:p>
              <a:pPr marL="0" marR="0" lvl="0" indent="0" algn="l" defTabSz="682394" rtl="0" eaLnBrk="1" fontAlgn="base" latinLnBrk="0" hangingPunct="1">
                <a:lnSpc>
                  <a:spcPct val="100000"/>
                </a:lnSpc>
                <a:spcBef>
                  <a:spcPct val="0"/>
                </a:spcBef>
                <a:spcAft>
                  <a:spcPct val="0"/>
                </a:spcAft>
                <a:buClrTx/>
                <a:buSzTx/>
                <a:buFontTx/>
                <a:buNone/>
                <a:tabLst/>
                <a:defRPr/>
              </a:pPr>
              <a:endParaRPr kumimoji="0" lang="zh-CN" altLang="en-US" sz="1317" b="1" i="1" u="none" strike="noStrike" kern="1200" cap="none" spc="0" normalizeH="0" baseline="0" noProof="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2634"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标题</a:t>
              </a:r>
            </a:p>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2634"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内容</a:t>
              </a:r>
            </a:p>
          </p:txBody>
        </p:sp>
      </p:grpSp>
      <p:sp>
        <p:nvSpPr>
          <p:cNvPr id="52240" name="文本框 35"/>
          <p:cNvSpPr>
            <a:spLocks noChangeArrowheads="1"/>
          </p:cNvSpPr>
          <p:nvPr/>
        </p:nvSpPr>
        <p:spPr bwMode="auto">
          <a:xfrm>
            <a:off x="1391608" y="3325787"/>
            <a:ext cx="2047098"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1" name="文本框 36"/>
          <p:cNvSpPr>
            <a:spLocks noChangeArrowheads="1"/>
          </p:cNvSpPr>
          <p:nvPr/>
        </p:nvSpPr>
        <p:spPr bwMode="auto">
          <a:xfrm>
            <a:off x="3588020" y="3325787"/>
            <a:ext cx="2068001"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endParaRPr kumimoji="0" lang="en-US" altLang="zh-CN"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endParaRPr>
          </a:p>
        </p:txBody>
      </p:sp>
      <p:sp>
        <p:nvSpPr>
          <p:cNvPr id="52242" name="文本框 37"/>
          <p:cNvSpPr>
            <a:spLocks noChangeArrowheads="1"/>
          </p:cNvSpPr>
          <p:nvPr/>
        </p:nvSpPr>
        <p:spPr bwMode="auto">
          <a:xfrm>
            <a:off x="5796377" y="3325787"/>
            <a:ext cx="2076961"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3" name="文本框 38"/>
          <p:cNvSpPr>
            <a:spLocks noChangeArrowheads="1"/>
          </p:cNvSpPr>
          <p:nvPr/>
        </p:nvSpPr>
        <p:spPr bwMode="auto">
          <a:xfrm>
            <a:off x="1388622" y="3830469"/>
            <a:ext cx="2047098"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4" name="文本框 39"/>
          <p:cNvSpPr>
            <a:spLocks noChangeArrowheads="1"/>
          </p:cNvSpPr>
          <p:nvPr/>
        </p:nvSpPr>
        <p:spPr bwMode="auto">
          <a:xfrm>
            <a:off x="3583540" y="3828976"/>
            <a:ext cx="2066508"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5" name="文本框 40"/>
          <p:cNvSpPr>
            <a:spLocks noChangeArrowheads="1"/>
          </p:cNvSpPr>
          <p:nvPr/>
        </p:nvSpPr>
        <p:spPr bwMode="auto">
          <a:xfrm>
            <a:off x="5791897" y="3828976"/>
            <a:ext cx="2076960"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6" name="文本框 41"/>
          <p:cNvSpPr>
            <a:spLocks noChangeArrowheads="1"/>
          </p:cNvSpPr>
          <p:nvPr/>
        </p:nvSpPr>
        <p:spPr bwMode="auto">
          <a:xfrm>
            <a:off x="1388622" y="4329178"/>
            <a:ext cx="2047098"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7" name="文本框 42"/>
          <p:cNvSpPr>
            <a:spLocks noChangeArrowheads="1"/>
          </p:cNvSpPr>
          <p:nvPr/>
        </p:nvSpPr>
        <p:spPr bwMode="auto">
          <a:xfrm>
            <a:off x="3583540" y="4327685"/>
            <a:ext cx="2066508"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sp>
        <p:nvSpPr>
          <p:cNvPr id="52248" name="文本框 43"/>
          <p:cNvSpPr>
            <a:spLocks noChangeArrowheads="1"/>
          </p:cNvSpPr>
          <p:nvPr/>
        </p:nvSpPr>
        <p:spPr bwMode="auto">
          <a:xfrm>
            <a:off x="5791897" y="4327685"/>
            <a:ext cx="2076960" cy="271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请输入您想要的文字内容</a:t>
            </a:r>
          </a:p>
        </p:txBody>
      </p:sp>
      <p:grpSp>
        <p:nvGrpSpPr>
          <p:cNvPr id="35" name="Group 8"/>
          <p:cNvGrpSpPr>
            <a:grpSpLocks/>
          </p:cNvGrpSpPr>
          <p:nvPr/>
        </p:nvGrpSpPr>
        <p:grpSpPr bwMode="auto">
          <a:xfrm>
            <a:off x="643545" y="153309"/>
            <a:ext cx="1514046" cy="615346"/>
            <a:chOff x="431" y="159"/>
            <a:chExt cx="1014" cy="407"/>
          </a:xfrm>
        </p:grpSpPr>
        <p:sp>
          <p:nvSpPr>
            <p:cNvPr id="36"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7"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8"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406604613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par>
                                <p:cTn id="81" presetID="9" presetClass="entr" presetSubtype="0" fill="hold" nodeType="with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dissolve">
                                      <p:cBhvr>
                                        <p:cTn id="83" dur="500"/>
                                        <p:tgtEl>
                                          <p:spTgt spid="35"/>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dissolve">
                                      <p:cBhvr>
                                        <p:cTn id="8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7464885 w 1050"/>
                <a:gd name="T1" fmla="*/ 8440695 h 1049"/>
                <a:gd name="T2" fmla="*/ 7147627 w 1050"/>
                <a:gd name="T3" fmla="*/ 9310006 h 1049"/>
                <a:gd name="T4" fmla="*/ 6261178 w 1050"/>
                <a:gd name="T5" fmla="*/ 9057627 h 1049"/>
                <a:gd name="T6" fmla="*/ 5831944 w 1050"/>
                <a:gd name="T7" fmla="*/ 9758686 h 1049"/>
                <a:gd name="T8" fmla="*/ 4908165 w 1050"/>
                <a:gd name="T9" fmla="*/ 9263265 h 1049"/>
                <a:gd name="T10" fmla="*/ 4133684 w 1050"/>
                <a:gd name="T11" fmla="*/ 9786728 h 1049"/>
                <a:gd name="T12" fmla="*/ 3555152 w 1050"/>
                <a:gd name="T13" fmla="*/ 9057627 h 1049"/>
                <a:gd name="T14" fmla="*/ 2808664 w 1050"/>
                <a:gd name="T15" fmla="*/ 9375440 h 1049"/>
                <a:gd name="T16" fmla="*/ 2538062 w 1050"/>
                <a:gd name="T17" fmla="*/ 8571562 h 1049"/>
                <a:gd name="T18" fmla="*/ 2164821 w 1050"/>
                <a:gd name="T19" fmla="*/ 8300491 h 1049"/>
                <a:gd name="T20" fmla="*/ 1306357 w 1050"/>
                <a:gd name="T21" fmla="*/ 8281792 h 1049"/>
                <a:gd name="T22" fmla="*/ 1250370 w 1050"/>
                <a:gd name="T23" fmla="*/ 7272277 h 1049"/>
                <a:gd name="T24" fmla="*/ 438561 w 1050"/>
                <a:gd name="T25" fmla="*/ 7010549 h 1049"/>
                <a:gd name="T26" fmla="*/ 727827 w 1050"/>
                <a:gd name="T27" fmla="*/ 6141240 h 1049"/>
                <a:gd name="T28" fmla="*/ 0 w 1050"/>
                <a:gd name="T29" fmla="*/ 5514964 h 1049"/>
                <a:gd name="T30" fmla="*/ 559866 w 1050"/>
                <a:gd name="T31" fmla="*/ 4673702 h 1049"/>
                <a:gd name="T32" fmla="*/ 55989 w 1050"/>
                <a:gd name="T33" fmla="*/ 3981993 h 1049"/>
                <a:gd name="T34" fmla="*/ 802474 w 1050"/>
                <a:gd name="T35" fmla="*/ 3439844 h 1049"/>
                <a:gd name="T36" fmla="*/ 513212 w 1050"/>
                <a:gd name="T37" fmla="*/ 2654660 h 1049"/>
                <a:gd name="T38" fmla="*/ 1381004 w 1050"/>
                <a:gd name="T39" fmla="*/ 2336851 h 1049"/>
                <a:gd name="T40" fmla="*/ 1306357 w 1050"/>
                <a:gd name="T41" fmla="*/ 1523625 h 1049"/>
                <a:gd name="T42" fmla="*/ 2164821 w 1050"/>
                <a:gd name="T43" fmla="*/ 1514279 h 1049"/>
                <a:gd name="T44" fmla="*/ 2528733 w 1050"/>
                <a:gd name="T45" fmla="*/ 570193 h 1049"/>
                <a:gd name="T46" fmla="*/ 3340538 w 1050"/>
                <a:gd name="T47" fmla="*/ 822572 h 1049"/>
                <a:gd name="T48" fmla="*/ 3779099 w 1050"/>
                <a:gd name="T49" fmla="*/ 682361 h 1049"/>
                <a:gd name="T50" fmla="*/ 4674887 w 1050"/>
                <a:gd name="T51" fmla="*/ 542151 h 1049"/>
                <a:gd name="T52" fmla="*/ 5524014 w 1050"/>
                <a:gd name="T53" fmla="*/ 0 h 1049"/>
                <a:gd name="T54" fmla="*/ 6027897 w 1050"/>
                <a:gd name="T55" fmla="*/ 682361 h 1049"/>
                <a:gd name="T56" fmla="*/ 6475792 w 1050"/>
                <a:gd name="T57" fmla="*/ 822572 h 1049"/>
                <a:gd name="T58" fmla="*/ 7287598 w 1050"/>
                <a:gd name="T59" fmla="*/ 570193 h 1049"/>
                <a:gd name="T60" fmla="*/ 7558193 w 1050"/>
                <a:gd name="T61" fmla="*/ 1448847 h 1049"/>
                <a:gd name="T62" fmla="*/ 8397998 w 1050"/>
                <a:gd name="T63" fmla="*/ 1411457 h 1049"/>
                <a:gd name="T64" fmla="*/ 8435315 w 1050"/>
                <a:gd name="T65" fmla="*/ 2336851 h 1049"/>
                <a:gd name="T66" fmla="*/ 9303116 w 1050"/>
                <a:gd name="T67" fmla="*/ 2654660 h 1049"/>
                <a:gd name="T68" fmla="*/ 9051170 w 1050"/>
                <a:gd name="T69" fmla="*/ 3552009 h 1049"/>
                <a:gd name="T70" fmla="*/ 9751012 w 1050"/>
                <a:gd name="T71" fmla="*/ 3981993 h 1049"/>
                <a:gd name="T72" fmla="*/ 9265787 w 1050"/>
                <a:gd name="T73" fmla="*/ 4898039 h 1049"/>
                <a:gd name="T74" fmla="*/ 9779007 w 1050"/>
                <a:gd name="T75" fmla="*/ 5673871 h 1049"/>
                <a:gd name="T76" fmla="*/ 9051170 w 1050"/>
                <a:gd name="T77" fmla="*/ 6253408 h 1049"/>
                <a:gd name="T78" fmla="*/ 9377756 w 1050"/>
                <a:gd name="T79" fmla="*/ 7010549 h 1049"/>
                <a:gd name="T80" fmla="*/ 8565958 w 1050"/>
                <a:gd name="T81" fmla="*/ 7272277 h 1049"/>
                <a:gd name="T82" fmla="*/ 8295357 w 1050"/>
                <a:gd name="T83" fmla="*/ 7646174 h 1049"/>
                <a:gd name="T84" fmla="*/ 8286023 w 1050"/>
                <a:gd name="T85" fmla="*/ 8515478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marL="0" marR="0" lvl="0" indent="0" algn="ctr" defTabSz="946690"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endParaRPr>
            </a:p>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rPr>
                <a:t>输入您想要的文字内容</a:t>
              </a:r>
            </a:p>
            <a:p>
              <a:pPr marL="0" marR="0" lvl="0" indent="0" algn="ctr" defTabSz="946690" rtl="0" eaLnBrk="1" fontAlgn="base" latinLnBrk="0" hangingPunct="1">
                <a:lnSpc>
                  <a:spcPct val="100000"/>
                </a:lnSpc>
                <a:spcBef>
                  <a:spcPct val="0"/>
                </a:spcBef>
                <a:spcAft>
                  <a:spcPct val="0"/>
                </a:spcAft>
                <a:buClrTx/>
                <a:buSzTx/>
                <a:buFontTx/>
                <a:buNone/>
                <a:tabLst/>
                <a:defRPr/>
              </a:pPr>
              <a:endParaRPr kumimoji="0" lang="en-US" altLang="zh-CN" sz="1693" b="0" i="0" u="none" strike="noStrike" kern="1200" cap="none" spc="0" normalizeH="0" baseline="0" noProof="0">
                <a:ln>
                  <a:noFill/>
                </a:ln>
                <a:solidFill>
                  <a:srgbClr val="C00000"/>
                </a:solidFill>
                <a:effectLst/>
                <a:uLnTx/>
                <a:uFillTx/>
                <a:latin typeface="Calibri" pitchFamily="34" charset="0"/>
                <a:ea typeface="微软雅黑" pitchFamily="34" charset="-122"/>
                <a:cs typeface="+mn-cs"/>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5435795 w 637"/>
                <a:gd name="T1" fmla="*/ 6717227 h 638"/>
                <a:gd name="T2" fmla="*/ 5176951 w 637"/>
                <a:gd name="T3" fmla="*/ 6839357 h 638"/>
                <a:gd name="T4" fmla="*/ 4893451 w 637"/>
                <a:gd name="T5" fmla="*/ 6937059 h 638"/>
                <a:gd name="T6" fmla="*/ 4462035 w 637"/>
                <a:gd name="T7" fmla="*/ 7767553 h 638"/>
                <a:gd name="T8" fmla="*/ 3845734 w 637"/>
                <a:gd name="T9" fmla="*/ 7071404 h 638"/>
                <a:gd name="T10" fmla="*/ 3549909 w 637"/>
                <a:gd name="T11" fmla="*/ 7046976 h 638"/>
                <a:gd name="T12" fmla="*/ 3254081 w 637"/>
                <a:gd name="T13" fmla="*/ 6998127 h 638"/>
                <a:gd name="T14" fmla="*/ 2576146 w 637"/>
                <a:gd name="T15" fmla="*/ 7559923 h 638"/>
                <a:gd name="T16" fmla="*/ 2231019 w 637"/>
                <a:gd name="T17" fmla="*/ 7425580 h 638"/>
                <a:gd name="T18" fmla="*/ 2144736 w 637"/>
                <a:gd name="T19" fmla="*/ 6509600 h 638"/>
                <a:gd name="T20" fmla="*/ 1910544 w 637"/>
                <a:gd name="T21" fmla="*/ 6338614 h 638"/>
                <a:gd name="T22" fmla="*/ 973763 w 637"/>
                <a:gd name="T23" fmla="*/ 6485172 h 638"/>
                <a:gd name="T24" fmla="*/ 690263 w 637"/>
                <a:gd name="T25" fmla="*/ 6130991 h 638"/>
                <a:gd name="T26" fmla="*/ 1097017 w 637"/>
                <a:gd name="T27" fmla="*/ 5276073 h 638"/>
                <a:gd name="T28" fmla="*/ 961435 w 637"/>
                <a:gd name="T29" fmla="*/ 5007382 h 638"/>
                <a:gd name="T30" fmla="*/ 73957 w 637"/>
                <a:gd name="T31" fmla="*/ 4677625 h 638"/>
                <a:gd name="T32" fmla="*/ 0 w 637"/>
                <a:gd name="T33" fmla="*/ 4225745 h 638"/>
                <a:gd name="T34" fmla="*/ 788871 w 637"/>
                <a:gd name="T35" fmla="*/ 3676150 h 638"/>
                <a:gd name="T36" fmla="*/ 825848 w 637"/>
                <a:gd name="T37" fmla="*/ 3370826 h 638"/>
                <a:gd name="T38" fmla="*/ 209544 w 637"/>
                <a:gd name="T39" fmla="*/ 2625821 h 638"/>
                <a:gd name="T40" fmla="*/ 369781 w 637"/>
                <a:gd name="T41" fmla="*/ 2222790 h 638"/>
                <a:gd name="T42" fmla="*/ 1343542 w 637"/>
                <a:gd name="T43" fmla="*/ 2137297 h 638"/>
                <a:gd name="T44" fmla="*/ 1528433 w 637"/>
                <a:gd name="T45" fmla="*/ 1893034 h 638"/>
                <a:gd name="T46" fmla="*/ 1368191 w 637"/>
                <a:gd name="T47" fmla="*/ 928198 h 638"/>
                <a:gd name="T48" fmla="*/ 1701000 w 637"/>
                <a:gd name="T49" fmla="*/ 671724 h 638"/>
                <a:gd name="T50" fmla="*/ 2600800 w 637"/>
                <a:gd name="T51" fmla="*/ 1074753 h 638"/>
                <a:gd name="T52" fmla="*/ 2884300 w 637"/>
                <a:gd name="T53" fmla="*/ 964837 h 638"/>
                <a:gd name="T54" fmla="*/ 3217106 w 637"/>
                <a:gd name="T55" fmla="*/ 48854 h 638"/>
                <a:gd name="T56" fmla="*/ 3438970 w 637"/>
                <a:gd name="T57" fmla="*/ 12216 h 638"/>
                <a:gd name="T58" fmla="*/ 4067600 w 637"/>
                <a:gd name="T59" fmla="*/ 781642 h 638"/>
                <a:gd name="T60" fmla="*/ 4375752 w 637"/>
                <a:gd name="T61" fmla="*/ 806066 h 638"/>
                <a:gd name="T62" fmla="*/ 4671578 w 637"/>
                <a:gd name="T63" fmla="*/ 854919 h 638"/>
                <a:gd name="T64" fmla="*/ 5374161 w 637"/>
                <a:gd name="T65" fmla="*/ 256472 h 638"/>
                <a:gd name="T66" fmla="*/ 5682317 w 637"/>
                <a:gd name="T67" fmla="*/ 390820 h 638"/>
                <a:gd name="T68" fmla="*/ 5768600 w 637"/>
                <a:gd name="T69" fmla="*/ 1343443 h 638"/>
                <a:gd name="T70" fmla="*/ 6015118 w 637"/>
                <a:gd name="T71" fmla="*/ 1526645 h 638"/>
                <a:gd name="T72" fmla="*/ 6927248 w 637"/>
                <a:gd name="T73" fmla="*/ 1367871 h 638"/>
                <a:gd name="T74" fmla="*/ 7136792 w 637"/>
                <a:gd name="T75" fmla="*/ 1660986 h 638"/>
                <a:gd name="T76" fmla="*/ 6754683 w 637"/>
                <a:gd name="T77" fmla="*/ 2454842 h 638"/>
                <a:gd name="T78" fmla="*/ 6828640 w 637"/>
                <a:gd name="T79" fmla="*/ 2601398 h 638"/>
                <a:gd name="T80" fmla="*/ 6939578 w 637"/>
                <a:gd name="T81" fmla="*/ 2870084 h 638"/>
                <a:gd name="T82" fmla="*/ 7790076 w 637"/>
                <a:gd name="T83" fmla="*/ 3187631 h 638"/>
                <a:gd name="T84" fmla="*/ 7851707 w 637"/>
                <a:gd name="T85" fmla="*/ 3676150 h 638"/>
                <a:gd name="T86" fmla="*/ 7112140 w 637"/>
                <a:gd name="T87" fmla="*/ 4201321 h 638"/>
                <a:gd name="T88" fmla="*/ 7075161 w 637"/>
                <a:gd name="T89" fmla="*/ 4482218 h 638"/>
                <a:gd name="T90" fmla="*/ 7642163 w 637"/>
                <a:gd name="T91" fmla="*/ 5178365 h 638"/>
                <a:gd name="T92" fmla="*/ 7444939 w 637"/>
                <a:gd name="T93" fmla="*/ 5642464 h 638"/>
                <a:gd name="T94" fmla="*/ 6557469 w 637"/>
                <a:gd name="T95" fmla="*/ 5727957 h 638"/>
                <a:gd name="T96" fmla="*/ 6384904 w 637"/>
                <a:gd name="T97" fmla="*/ 5960004 h 638"/>
                <a:gd name="T98" fmla="*/ 6520491 w 637"/>
                <a:gd name="T99" fmla="*/ 6827141 h 638"/>
                <a:gd name="T100" fmla="*/ 6224661 w 637"/>
                <a:gd name="T101" fmla="*/ 707140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marL="0" marR="0" lvl="0" indent="0" algn="ctr" defTabSz="860085" rtl="0" eaLnBrk="1" fontAlgn="base" latinLnBrk="0" hangingPunct="1">
                <a:lnSpc>
                  <a:spcPct val="100000"/>
                </a:lnSpc>
                <a:spcBef>
                  <a:spcPct val="0"/>
                </a:spcBef>
                <a:spcAft>
                  <a:spcPct val="0"/>
                </a:spcAft>
                <a:buClrTx/>
                <a:buSzTx/>
                <a:buFontTx/>
                <a:buNone/>
                <a:tabLst/>
                <a:defRPr/>
              </a:pPr>
              <a:endParaRPr kumimoji="0" lang="zh-CN" altLang="en-US" sz="1129"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endParaRPr>
            </a:p>
            <a:p>
              <a:pPr marL="0" marR="0" lvl="0" indent="0" algn="ctr" defTabSz="860085"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rPr>
                <a:t>输入您想要的文字内容</a:t>
              </a:r>
            </a:p>
            <a:p>
              <a:pPr marL="0" marR="0" lvl="0" indent="0" algn="ctr" defTabSz="860085" rtl="0" eaLnBrk="1" fontAlgn="base" latinLnBrk="0" hangingPunct="1">
                <a:lnSpc>
                  <a:spcPct val="100000"/>
                </a:lnSpc>
                <a:spcBef>
                  <a:spcPct val="0"/>
                </a:spcBef>
                <a:spcAft>
                  <a:spcPct val="0"/>
                </a:spcAft>
                <a:buClrTx/>
                <a:buSzTx/>
                <a:buFontTx/>
                <a:buNone/>
                <a:tabLst/>
                <a:defRPr/>
              </a:pPr>
              <a:endParaRPr kumimoji="0" lang="en-US" altLang="zh-CN" sz="1129" b="0" i="0" u="none" strike="noStrike" kern="1200" cap="none" spc="0" normalizeH="0" baseline="0" noProof="0">
                <a:ln>
                  <a:noFill/>
                </a:ln>
                <a:solidFill>
                  <a:srgbClr val="C00000"/>
                </a:solidFill>
                <a:effectLst/>
                <a:uLnTx/>
                <a:uFillTx/>
                <a:latin typeface="Calibri" pitchFamily="34" charset="0"/>
                <a:ea typeface="微软雅黑" pitchFamily="34" charset="-122"/>
                <a:cs typeface="+mn-cs"/>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6065346 w 808"/>
                <a:gd name="T1" fmla="*/ 7136055 h 810"/>
                <a:gd name="T2" fmla="*/ 5714029 w 808"/>
                <a:gd name="T3" fmla="*/ 7332276 h 810"/>
                <a:gd name="T4" fmla="*/ 5528041 w 808"/>
                <a:gd name="T5" fmla="*/ 8148118 h 810"/>
                <a:gd name="T6" fmla="*/ 5259387 w 808"/>
                <a:gd name="T7" fmla="*/ 8230740 h 810"/>
                <a:gd name="T8" fmla="*/ 4649754 w 808"/>
                <a:gd name="T9" fmla="*/ 7652413 h 810"/>
                <a:gd name="T10" fmla="*/ 4391437 w 808"/>
                <a:gd name="T11" fmla="*/ 7683395 h 810"/>
                <a:gd name="T12" fmla="*/ 3905793 w 808"/>
                <a:gd name="T13" fmla="*/ 8364985 h 810"/>
                <a:gd name="T14" fmla="*/ 3626805 w 808"/>
                <a:gd name="T15" fmla="*/ 8334003 h 810"/>
                <a:gd name="T16" fmla="*/ 3275493 w 808"/>
                <a:gd name="T17" fmla="*/ 7569803 h 810"/>
                <a:gd name="T18" fmla="*/ 3017174 w 808"/>
                <a:gd name="T19" fmla="*/ 7497509 h 810"/>
                <a:gd name="T20" fmla="*/ 2324878 w 808"/>
                <a:gd name="T21" fmla="*/ 7941580 h 810"/>
                <a:gd name="T22" fmla="*/ 2056224 w 808"/>
                <a:gd name="T23" fmla="*/ 7796993 h 810"/>
                <a:gd name="T24" fmla="*/ 2035558 w 808"/>
                <a:gd name="T25" fmla="*/ 6970829 h 810"/>
                <a:gd name="T26" fmla="*/ 1828904 w 808"/>
                <a:gd name="T27" fmla="*/ 6795260 h 810"/>
                <a:gd name="T28" fmla="*/ 1022946 w 808"/>
                <a:gd name="T29" fmla="*/ 6939840 h 810"/>
                <a:gd name="T30" fmla="*/ 836953 w 808"/>
                <a:gd name="T31" fmla="*/ 6702321 h 810"/>
                <a:gd name="T32" fmla="*/ 1064277 w 808"/>
                <a:gd name="T33" fmla="*/ 5814181 h 810"/>
                <a:gd name="T34" fmla="*/ 950615 w 808"/>
                <a:gd name="T35" fmla="*/ 5576661 h 810"/>
                <a:gd name="T36" fmla="*/ 165324 w 808"/>
                <a:gd name="T37" fmla="*/ 5380447 h 810"/>
                <a:gd name="T38" fmla="*/ 692295 w 808"/>
                <a:gd name="T39" fmla="*/ 4760814 h 810"/>
                <a:gd name="T40" fmla="*/ 661301 w 808"/>
                <a:gd name="T41" fmla="*/ 4502638 h 810"/>
                <a:gd name="T42" fmla="*/ 640635 w 808"/>
                <a:gd name="T43" fmla="*/ 4234130 h 810"/>
                <a:gd name="T44" fmla="*/ 10334 w 808"/>
                <a:gd name="T45" fmla="*/ 3738428 h 810"/>
                <a:gd name="T46" fmla="*/ 723296 w 808"/>
                <a:gd name="T47" fmla="*/ 3387304 h 810"/>
                <a:gd name="T48" fmla="*/ 805957 w 808"/>
                <a:gd name="T49" fmla="*/ 3129129 h 810"/>
                <a:gd name="T50" fmla="*/ 888621 w 808"/>
                <a:gd name="T51" fmla="*/ 2870949 h 810"/>
                <a:gd name="T52" fmla="*/ 495973 w 808"/>
                <a:gd name="T53" fmla="*/ 2189354 h 810"/>
                <a:gd name="T54" fmla="*/ 1291600 w 808"/>
                <a:gd name="T55" fmla="*/ 2127393 h 810"/>
                <a:gd name="T56" fmla="*/ 1446590 w 808"/>
                <a:gd name="T57" fmla="*/ 1920849 h 810"/>
                <a:gd name="T58" fmla="*/ 1622247 w 808"/>
                <a:gd name="T59" fmla="*/ 1714306 h 810"/>
                <a:gd name="T60" fmla="*/ 1529255 w 808"/>
                <a:gd name="T61" fmla="*/ 939769 h 810"/>
                <a:gd name="T62" fmla="*/ 2283545 w 808"/>
                <a:gd name="T63" fmla="*/ 1177297 h 810"/>
                <a:gd name="T64" fmla="*/ 2634862 w 808"/>
                <a:gd name="T65" fmla="*/ 981078 h 810"/>
                <a:gd name="T66" fmla="*/ 2810521 w 808"/>
                <a:gd name="T67" fmla="*/ 216871 h 810"/>
                <a:gd name="T68" fmla="*/ 3120501 w 808"/>
                <a:gd name="T69" fmla="*/ 123926 h 810"/>
                <a:gd name="T70" fmla="*/ 3699140 w 808"/>
                <a:gd name="T71" fmla="*/ 650612 h 810"/>
                <a:gd name="T72" fmla="*/ 3957454 w 808"/>
                <a:gd name="T73" fmla="*/ 629959 h 810"/>
                <a:gd name="T74" fmla="*/ 4412099 w 808"/>
                <a:gd name="T75" fmla="*/ 0 h 810"/>
                <a:gd name="T76" fmla="*/ 4742747 w 808"/>
                <a:gd name="T77" fmla="*/ 30982 h 810"/>
                <a:gd name="T78" fmla="*/ 5073396 w 808"/>
                <a:gd name="T79" fmla="*/ 733228 h 810"/>
                <a:gd name="T80" fmla="*/ 5321385 w 808"/>
                <a:gd name="T81" fmla="*/ 805517 h 810"/>
                <a:gd name="T82" fmla="*/ 5982680 w 808"/>
                <a:gd name="T83" fmla="*/ 402756 h 810"/>
                <a:gd name="T84" fmla="*/ 6272002 w 808"/>
                <a:gd name="T85" fmla="*/ 557666 h 810"/>
                <a:gd name="T86" fmla="*/ 6313332 w 808"/>
                <a:gd name="T87" fmla="*/ 1342529 h 810"/>
                <a:gd name="T88" fmla="*/ 6509654 w 808"/>
                <a:gd name="T89" fmla="*/ 1507763 h 810"/>
                <a:gd name="T90" fmla="*/ 7284609 w 808"/>
                <a:gd name="T91" fmla="*/ 1383840 h 810"/>
                <a:gd name="T92" fmla="*/ 7491265 w 808"/>
                <a:gd name="T93" fmla="*/ 1631689 h 810"/>
                <a:gd name="T94" fmla="*/ 7284609 w 808"/>
                <a:gd name="T95" fmla="*/ 2488841 h 810"/>
                <a:gd name="T96" fmla="*/ 7398274 w 808"/>
                <a:gd name="T97" fmla="*/ 2726368 h 810"/>
                <a:gd name="T98" fmla="*/ 8173230 w 808"/>
                <a:gd name="T99" fmla="*/ 2943239 h 810"/>
                <a:gd name="T100" fmla="*/ 7646260 w 808"/>
                <a:gd name="T101" fmla="*/ 3542210 h 810"/>
                <a:gd name="T102" fmla="*/ 7687590 w 808"/>
                <a:gd name="T103" fmla="*/ 3800389 h 810"/>
                <a:gd name="T104" fmla="*/ 7697921 w 808"/>
                <a:gd name="T105" fmla="*/ 4079224 h 810"/>
                <a:gd name="T106" fmla="*/ 8338557 w 808"/>
                <a:gd name="T107" fmla="*/ 4564602 h 810"/>
                <a:gd name="T108" fmla="*/ 7615261 w 808"/>
                <a:gd name="T109" fmla="*/ 4926050 h 810"/>
                <a:gd name="T110" fmla="*/ 7542932 w 808"/>
                <a:gd name="T111" fmla="*/ 5184229 h 810"/>
                <a:gd name="T112" fmla="*/ 7460272 w 808"/>
                <a:gd name="T113" fmla="*/ 5432081 h 810"/>
                <a:gd name="T114" fmla="*/ 7873584 w 808"/>
                <a:gd name="T115" fmla="*/ 6144650 h 810"/>
                <a:gd name="T116" fmla="*/ 7057285 w 808"/>
                <a:gd name="T117" fmla="*/ 6185962 h 810"/>
                <a:gd name="T118" fmla="*/ 6902296 w 808"/>
                <a:gd name="T119" fmla="*/ 6402829 h 810"/>
                <a:gd name="T120" fmla="*/ 6726645 w 808"/>
                <a:gd name="T121" fmla="*/ 6599047 h 810"/>
                <a:gd name="T122" fmla="*/ 6840304 w 808"/>
                <a:gd name="T123" fmla="*/ 741489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marL="0" marR="0" lvl="0" indent="0" algn="ctr" defTabSz="946690"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endParaRPr>
            </a:p>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rPr>
                <a:t>输入您想要的文字内容</a:t>
              </a:r>
            </a:p>
            <a:p>
              <a:pPr marL="0" marR="0" lvl="0" indent="0" algn="ctr" defTabSz="946690" rtl="0" eaLnBrk="1" fontAlgn="base" latinLnBrk="0" hangingPunct="1">
                <a:lnSpc>
                  <a:spcPct val="100000"/>
                </a:lnSpc>
                <a:spcBef>
                  <a:spcPct val="0"/>
                </a:spcBef>
                <a:spcAft>
                  <a:spcPct val="0"/>
                </a:spcAft>
                <a:buClrTx/>
                <a:buSzTx/>
                <a:buFontTx/>
                <a:buNone/>
                <a:tabLst/>
                <a:defRPr/>
              </a:pPr>
              <a:endParaRPr kumimoji="0" lang="en-US" altLang="zh-CN" sz="1317" b="0" i="0" u="none" strike="noStrike" kern="1200" cap="none" spc="0" normalizeH="0" baseline="0" noProof="0">
                <a:ln>
                  <a:noFill/>
                </a:ln>
                <a:solidFill>
                  <a:srgbClr val="00A800"/>
                </a:solidFill>
                <a:effectLst/>
                <a:uLnTx/>
                <a:uFillTx/>
                <a:latin typeface="Calibri" pitchFamily="34" charset="0"/>
                <a:ea typeface="微软雅黑" pitchFamily="34" charset="-122"/>
                <a:cs typeface="+mn-cs"/>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00A800"/>
                </a:solidFill>
                <a:effectLst/>
                <a:uLnTx/>
                <a:uFillTx/>
                <a:latin typeface="微软雅黑" pitchFamily="34" charset="-122"/>
                <a:ea typeface="宋体" charset="-122"/>
                <a:cs typeface="+mn-cs"/>
              </a:rPr>
              <a:t>添加标题内容</a:t>
            </a:r>
            <a:endParaRPr kumimoji="0" lang="zh-CN" altLang="en-US" sz="1505" b="0" i="0" u="none" strike="noStrike" kern="1200" cap="none" spc="0" normalizeH="0" baseline="0" noProof="0">
              <a:ln>
                <a:noFill/>
              </a:ln>
              <a:solidFill>
                <a:srgbClr val="00A800"/>
              </a:solidFill>
              <a:effectLst/>
              <a:uLnTx/>
              <a:uFillTx/>
              <a:latin typeface="Arial" charset="0"/>
              <a:ea typeface="宋体" charset="-122"/>
              <a:cs typeface="+mn-cs"/>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009900"/>
                </a:solidFill>
                <a:effectLst/>
                <a:uLnTx/>
                <a:uFillTx/>
                <a:latin typeface="Arial" charset="0"/>
                <a:ea typeface="微软雅黑" pitchFamily="34" charset="-122"/>
                <a:cs typeface="+mn-cs"/>
              </a:rPr>
              <a:t>添加标题内容</a:t>
            </a:r>
            <a:endParaRPr kumimoji="0" lang="zh-CN" altLang="en-US" sz="1505" b="0" i="0" u="none" strike="noStrike" kern="1200" cap="none" spc="0" normalizeH="0" baseline="0" noProof="0">
              <a:ln>
                <a:noFill/>
              </a:ln>
              <a:solidFill>
                <a:srgbClr val="009900"/>
              </a:solidFill>
              <a:effectLst/>
              <a:uLnTx/>
              <a:uFillTx/>
              <a:latin typeface="Arial" charset="0"/>
              <a:ea typeface="微软雅黑" pitchFamily="34" charset="-122"/>
              <a:cs typeface="+mn-cs"/>
            </a:endParaRPr>
          </a:p>
          <a:p>
            <a:pPr marL="0" marR="0" lvl="0" indent="0" algn="ctr" defTabSz="946690" rtl="0" eaLnBrk="1" fontAlgn="base" latinLnBrk="0" hangingPunct="1">
              <a:lnSpc>
                <a:spcPct val="100000"/>
              </a:lnSpc>
              <a:spcBef>
                <a:spcPct val="0"/>
              </a:spcBef>
              <a:spcAft>
                <a:spcPct val="0"/>
              </a:spcAft>
              <a:buClrTx/>
              <a:buSzTx/>
              <a:buFontTx/>
              <a:buNone/>
              <a:tabLst/>
              <a:defRPr/>
            </a:pPr>
            <a:endParaRPr kumimoji="0" lang="zh-CN" altLang="en-US" sz="1505" b="0" i="0" u="none" strike="noStrike" kern="1200" cap="none" spc="0" normalizeH="0" baseline="0" noProof="0">
              <a:ln>
                <a:noFill/>
              </a:ln>
              <a:solidFill>
                <a:srgbClr val="009900"/>
              </a:solidFill>
              <a:effectLst/>
              <a:uLnTx/>
              <a:uFillTx/>
              <a:latin typeface="Arial" charset="0"/>
              <a:ea typeface="宋体" charset="-122"/>
              <a:cs typeface="+mn-cs"/>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009900"/>
                </a:solidFill>
                <a:effectLst/>
                <a:uLnTx/>
                <a:uFillTx/>
                <a:latin typeface="Arial" charset="0"/>
                <a:ea typeface="微软雅黑" pitchFamily="34" charset="-122"/>
                <a:cs typeface="+mn-cs"/>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3078349 w 808"/>
                <a:gd name="T1" fmla="*/ 3628193 h 810"/>
                <a:gd name="T2" fmla="*/ 2900045 w 808"/>
                <a:gd name="T3" fmla="*/ 3727952 h 810"/>
                <a:gd name="T4" fmla="*/ 2805649 w 808"/>
                <a:gd name="T5" fmla="*/ 4142751 h 810"/>
                <a:gd name="T6" fmla="*/ 2669301 w 808"/>
                <a:gd name="T7" fmla="*/ 4184757 h 810"/>
                <a:gd name="T8" fmla="*/ 2359891 w 808"/>
                <a:gd name="T9" fmla="*/ 3890724 h 810"/>
                <a:gd name="T10" fmla="*/ 2228789 w 808"/>
                <a:gd name="T11" fmla="*/ 3906476 h 810"/>
                <a:gd name="T12" fmla="*/ 1982311 w 808"/>
                <a:gd name="T13" fmla="*/ 4253016 h 810"/>
                <a:gd name="T14" fmla="*/ 1840715 w 808"/>
                <a:gd name="T15" fmla="*/ 4237264 h 810"/>
                <a:gd name="T16" fmla="*/ 1662414 w 808"/>
                <a:gd name="T17" fmla="*/ 3848720 h 810"/>
                <a:gd name="T18" fmla="*/ 1531308 w 808"/>
                <a:gd name="T19" fmla="*/ 3811964 h 810"/>
                <a:gd name="T20" fmla="*/ 1179946 w 808"/>
                <a:gd name="T21" fmla="*/ 4037743 h 810"/>
                <a:gd name="T22" fmla="*/ 1043596 w 808"/>
                <a:gd name="T23" fmla="*/ 3964232 h 810"/>
                <a:gd name="T24" fmla="*/ 1033109 w 808"/>
                <a:gd name="T25" fmla="*/ 3544181 h 810"/>
                <a:gd name="T26" fmla="*/ 928225 w 808"/>
                <a:gd name="T27" fmla="*/ 3454923 h 810"/>
                <a:gd name="T28" fmla="*/ 519176 w 808"/>
                <a:gd name="T29" fmla="*/ 3528429 h 810"/>
                <a:gd name="T30" fmla="*/ 424779 w 808"/>
                <a:gd name="T31" fmla="*/ 3407663 h 810"/>
                <a:gd name="T32" fmla="*/ 540155 w 808"/>
                <a:gd name="T33" fmla="*/ 2956110 h 810"/>
                <a:gd name="T34" fmla="*/ 482467 w 808"/>
                <a:gd name="T35" fmla="*/ 2835346 h 810"/>
                <a:gd name="T36" fmla="*/ 83908 w 808"/>
                <a:gd name="T37" fmla="*/ 2735582 h 810"/>
                <a:gd name="T38" fmla="*/ 351362 w 808"/>
                <a:gd name="T39" fmla="*/ 2420544 h 810"/>
                <a:gd name="T40" fmla="*/ 335629 w 808"/>
                <a:gd name="T41" fmla="*/ 2289280 h 810"/>
                <a:gd name="T42" fmla="*/ 325141 w 808"/>
                <a:gd name="T43" fmla="*/ 2152761 h 810"/>
                <a:gd name="T44" fmla="*/ 5244 w 808"/>
                <a:gd name="T45" fmla="*/ 1900731 h 810"/>
                <a:gd name="T46" fmla="*/ 367096 w 808"/>
                <a:gd name="T47" fmla="*/ 1722210 h 810"/>
                <a:gd name="T48" fmla="*/ 409049 w 808"/>
                <a:gd name="T49" fmla="*/ 1590946 h 810"/>
                <a:gd name="T50" fmla="*/ 451003 w 808"/>
                <a:gd name="T51" fmla="*/ 1459678 h 810"/>
                <a:gd name="T52" fmla="*/ 251722 w 808"/>
                <a:gd name="T53" fmla="*/ 1113135 h 810"/>
                <a:gd name="T54" fmla="*/ 655526 w 808"/>
                <a:gd name="T55" fmla="*/ 1081632 h 810"/>
                <a:gd name="T56" fmla="*/ 734189 w 808"/>
                <a:gd name="T57" fmla="*/ 976619 h 810"/>
                <a:gd name="T58" fmla="*/ 823341 w 808"/>
                <a:gd name="T59" fmla="*/ 871606 h 810"/>
                <a:gd name="T60" fmla="*/ 776142 w 808"/>
                <a:gd name="T61" fmla="*/ 477808 h 810"/>
                <a:gd name="T62" fmla="*/ 1158968 w 808"/>
                <a:gd name="T63" fmla="*/ 598574 h 810"/>
                <a:gd name="T64" fmla="*/ 1337273 w 808"/>
                <a:gd name="T65" fmla="*/ 498810 h 810"/>
                <a:gd name="T66" fmla="*/ 1426425 w 808"/>
                <a:gd name="T67" fmla="*/ 110264 h 810"/>
                <a:gd name="T68" fmla="*/ 1583751 w 808"/>
                <a:gd name="T69" fmla="*/ 63009 h 810"/>
                <a:gd name="T70" fmla="*/ 1877427 w 808"/>
                <a:gd name="T71" fmla="*/ 330790 h 810"/>
                <a:gd name="T72" fmla="*/ 2008529 w 808"/>
                <a:gd name="T73" fmla="*/ 320291 h 810"/>
                <a:gd name="T74" fmla="*/ 2239275 w 808"/>
                <a:gd name="T75" fmla="*/ 0 h 810"/>
                <a:gd name="T76" fmla="*/ 2407089 w 808"/>
                <a:gd name="T77" fmla="*/ 15753 h 810"/>
                <a:gd name="T78" fmla="*/ 2574904 w 808"/>
                <a:gd name="T79" fmla="*/ 372795 h 810"/>
                <a:gd name="T80" fmla="*/ 2700764 w 808"/>
                <a:gd name="T81" fmla="*/ 409551 h 810"/>
                <a:gd name="T82" fmla="*/ 3036395 w 808"/>
                <a:gd name="T83" fmla="*/ 204774 h 810"/>
                <a:gd name="T84" fmla="*/ 3183232 w 808"/>
                <a:gd name="T85" fmla="*/ 283536 h 810"/>
                <a:gd name="T86" fmla="*/ 3204209 w 808"/>
                <a:gd name="T87" fmla="*/ 682582 h 810"/>
                <a:gd name="T88" fmla="*/ 3303847 w 808"/>
                <a:gd name="T89" fmla="*/ 766592 h 810"/>
                <a:gd name="T90" fmla="*/ 3697162 w 808"/>
                <a:gd name="T91" fmla="*/ 703587 h 810"/>
                <a:gd name="T92" fmla="*/ 3802050 w 808"/>
                <a:gd name="T93" fmla="*/ 829602 h 810"/>
                <a:gd name="T94" fmla="*/ 3697162 w 808"/>
                <a:gd name="T95" fmla="*/ 1265404 h 810"/>
                <a:gd name="T96" fmla="*/ 3754849 w 808"/>
                <a:gd name="T97" fmla="*/ 1386168 h 810"/>
                <a:gd name="T98" fmla="*/ 4148165 w 808"/>
                <a:gd name="T99" fmla="*/ 1496433 h 810"/>
                <a:gd name="T100" fmla="*/ 3880711 w 808"/>
                <a:gd name="T101" fmla="*/ 1800969 h 810"/>
                <a:gd name="T102" fmla="*/ 3901688 w 808"/>
                <a:gd name="T103" fmla="*/ 1932235 h 810"/>
                <a:gd name="T104" fmla="*/ 3906932 w 808"/>
                <a:gd name="T105" fmla="*/ 2074003 h 810"/>
                <a:gd name="T106" fmla="*/ 4232070 w 808"/>
                <a:gd name="T107" fmla="*/ 2320784 h 810"/>
                <a:gd name="T108" fmla="*/ 3864978 w 808"/>
                <a:gd name="T109" fmla="*/ 2504556 h 810"/>
                <a:gd name="T110" fmla="*/ 3828269 w 808"/>
                <a:gd name="T111" fmla="*/ 2635821 h 810"/>
                <a:gd name="T112" fmla="*/ 3786315 w 808"/>
                <a:gd name="T113" fmla="*/ 2761835 h 810"/>
                <a:gd name="T114" fmla="*/ 3996084 w 808"/>
                <a:gd name="T115" fmla="*/ 3124130 h 810"/>
                <a:gd name="T116" fmla="*/ 3581792 w 808"/>
                <a:gd name="T117" fmla="*/ 3145132 h 810"/>
                <a:gd name="T118" fmla="*/ 3503128 w 808"/>
                <a:gd name="T119" fmla="*/ 3255397 h 810"/>
                <a:gd name="T120" fmla="*/ 3413978 w 808"/>
                <a:gd name="T121" fmla="*/ 3355156 h 810"/>
                <a:gd name="T122" fmla="*/ 3471663 w 808"/>
                <a:gd name="T123" fmla="*/ 3769960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charset="0"/>
                  <a:ea typeface="微软雅黑" pitchFamily="34" charset="-122"/>
                  <a:cs typeface="+mn-cs"/>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00A800"/>
                </a:solidFill>
                <a:effectLst/>
                <a:uLnTx/>
                <a:uFillTx/>
                <a:latin typeface="Arial" charset="0"/>
                <a:ea typeface="微软雅黑" pitchFamily="34" charset="-122"/>
                <a:cs typeface="+mn-cs"/>
              </a:rPr>
              <a:t>添加标题内容</a:t>
            </a:r>
          </a:p>
        </p:txBody>
      </p:sp>
      <p:grpSp>
        <p:nvGrpSpPr>
          <p:cNvPr id="18" name="Group 8"/>
          <p:cNvGrpSpPr>
            <a:grpSpLocks/>
          </p:cNvGrpSpPr>
          <p:nvPr/>
        </p:nvGrpSpPr>
        <p:grpSpPr bwMode="auto">
          <a:xfrm>
            <a:off x="643545" y="153309"/>
            <a:ext cx="1514046" cy="615346"/>
            <a:chOff x="431" y="159"/>
            <a:chExt cx="1014" cy="407"/>
          </a:xfrm>
        </p:grpSpPr>
        <p:sp>
          <p:nvSpPr>
            <p:cNvPr id="19"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0"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2"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47728624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par>
                                <p:cTn id="50" presetID="9"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dissolve">
                                      <p:cBhvr>
                                        <p:cTn id="52" dur="500"/>
                                        <p:tgtEl>
                                          <p:spTgt spid="18"/>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marL="0" marR="0" lvl="0" indent="0" algn="l" defTabSz="860085" rtl="0" eaLnBrk="1" fontAlgn="base" latinLnBrk="0" hangingPunct="1">
              <a:lnSpc>
                <a:spcPct val="100000"/>
              </a:lnSpc>
              <a:spcBef>
                <a:spcPct val="0"/>
              </a:spcBef>
              <a:spcAft>
                <a:spcPct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charset="0"/>
              <a:ea typeface="宋体" charset="-122"/>
              <a:cs typeface="+mn-cs"/>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41 h 2222"/>
                <a:gd name="T12" fmla="*/ 17586 w 2222"/>
                <a:gd name="T13" fmla="*/ 10416 h 2222"/>
                <a:gd name="T14" fmla="*/ 10360 w 2222"/>
                <a:gd name="T15" fmla="*/ 17691 h 2222"/>
                <a:gd name="T16" fmla="*/ 3124 w 2222"/>
                <a:gd name="T17" fmla="*/ 10416 h 2222"/>
                <a:gd name="T18" fmla="*/ 10360 w 2222"/>
                <a:gd name="T19" fmla="*/ 314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50 h 2222"/>
                <a:gd name="T12" fmla="*/ 17596 w 2222"/>
                <a:gd name="T13" fmla="*/ 10416 h 2222"/>
                <a:gd name="T14" fmla="*/ 10360 w 2222"/>
                <a:gd name="T15" fmla="*/ 17691 h 2222"/>
                <a:gd name="T16" fmla="*/ 3133 w 2222"/>
                <a:gd name="T17" fmla="*/ 10416 h 2222"/>
                <a:gd name="T18" fmla="*/ 10360 w 2222"/>
                <a:gd name="T19" fmla="*/ 3150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marL="0" marR="0" lvl="0" indent="0" algn="ctr"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ctr"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10430 w 2221"/>
                <a:gd name="T1" fmla="*/ 0 h 2222"/>
                <a:gd name="T2" fmla="*/ 20869 w 2221"/>
                <a:gd name="T3" fmla="*/ 10350 h 2222"/>
                <a:gd name="T4" fmla="*/ 10430 w 2221"/>
                <a:gd name="T5" fmla="*/ 20700 h 2222"/>
                <a:gd name="T6" fmla="*/ 0 w 2221"/>
                <a:gd name="T7" fmla="*/ 10350 h 2222"/>
                <a:gd name="T8" fmla="*/ 10430 w 2221"/>
                <a:gd name="T9" fmla="*/ 0 h 2222"/>
                <a:gd name="T10" fmla="*/ 10430 w 2221"/>
                <a:gd name="T11" fmla="*/ 3121 h 2222"/>
                <a:gd name="T12" fmla="*/ 17722 w 2221"/>
                <a:gd name="T13" fmla="*/ 10350 h 2222"/>
                <a:gd name="T14" fmla="*/ 10430 w 2221"/>
                <a:gd name="T15" fmla="*/ 17570 h 2222"/>
                <a:gd name="T16" fmla="*/ 3148 w 2221"/>
                <a:gd name="T17" fmla="*/ 10350 h 2222"/>
                <a:gd name="T18" fmla="*/ 10430 w 2221"/>
                <a:gd name="T19" fmla="*/ 312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10439 w 2221"/>
                <a:gd name="T1" fmla="*/ 20832 h 2222"/>
                <a:gd name="T2" fmla="*/ 20869 w 2221"/>
                <a:gd name="T3" fmla="*/ 10416 h 2222"/>
                <a:gd name="T4" fmla="*/ 10439 w 2221"/>
                <a:gd name="T5" fmla="*/ 0 h 2222"/>
                <a:gd name="T6" fmla="*/ 0 w 2221"/>
                <a:gd name="T7" fmla="*/ 10416 h 2222"/>
                <a:gd name="T8" fmla="*/ 10439 w 2221"/>
                <a:gd name="T9" fmla="*/ 20832 h 2222"/>
                <a:gd name="T10" fmla="*/ 10439 w 2221"/>
                <a:gd name="T11" fmla="*/ 17691 h 2222"/>
                <a:gd name="T12" fmla="*/ 17722 w 2221"/>
                <a:gd name="T13" fmla="*/ 10416 h 2222"/>
                <a:gd name="T14" fmla="*/ 10439 w 2221"/>
                <a:gd name="T15" fmla="*/ 3141 h 2222"/>
                <a:gd name="T16" fmla="*/ 3148 w 2221"/>
                <a:gd name="T17" fmla="*/ 10416 h 2222"/>
                <a:gd name="T18" fmla="*/ 10439 w 2221"/>
                <a:gd name="T19" fmla="*/ 1769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endParaRPr kumimoji="0" lang="en-US" altLang="zh-CN"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10294 w 2222"/>
                <a:gd name="T1" fmla="*/ 20700 h 2222"/>
                <a:gd name="T2" fmla="*/ 20588 w 2222"/>
                <a:gd name="T3" fmla="*/ 10350 h 2222"/>
                <a:gd name="T4" fmla="*/ 10294 w 2222"/>
                <a:gd name="T5" fmla="*/ 0 h 2222"/>
                <a:gd name="T6" fmla="*/ 0 w 2222"/>
                <a:gd name="T7" fmla="*/ 10350 h 2222"/>
                <a:gd name="T8" fmla="*/ 10294 w 2222"/>
                <a:gd name="T9" fmla="*/ 20700 h 2222"/>
                <a:gd name="T10" fmla="*/ 10294 w 2222"/>
                <a:gd name="T11" fmla="*/ 17579 h 2222"/>
                <a:gd name="T12" fmla="*/ 17484 w 2222"/>
                <a:gd name="T13" fmla="*/ 10350 h 2222"/>
                <a:gd name="T14" fmla="*/ 10294 w 2222"/>
                <a:gd name="T15" fmla="*/ 3121 h 2222"/>
                <a:gd name="T16" fmla="*/ 3104 w 2222"/>
                <a:gd name="T17" fmla="*/ 10350 h 2222"/>
                <a:gd name="T18" fmla="*/ 10294 w 2222"/>
                <a:gd name="T19" fmla="*/ 1757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a:t>
              </a:r>
            </a:p>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内容</a:t>
              </a:r>
            </a:p>
          </p:txBody>
        </p:sp>
      </p:grpSp>
      <p:sp>
        <p:nvSpPr>
          <p:cNvPr id="36" name="等腰三角形 1"/>
          <p:cNvSpPr>
            <a:spLocks/>
          </p:cNvSpPr>
          <p:nvPr/>
        </p:nvSpPr>
        <p:spPr bwMode="auto">
          <a:xfrm flipV="1">
            <a:off x="3458117" y="1417552"/>
            <a:ext cx="1239308" cy="113479"/>
          </a:xfrm>
          <a:custGeom>
            <a:avLst/>
            <a:gdLst>
              <a:gd name="T0" fmla="*/ 102178 w 2313967"/>
              <a:gd name="T1" fmla="*/ 0 h 288032"/>
              <a:gd name="T2" fmla="*/ 129676 w 2313967"/>
              <a:gd name="T3" fmla="*/ 15877 h 288032"/>
              <a:gd name="T4" fmla="*/ 427230 w 2313967"/>
              <a:gd name="T5" fmla="*/ 15877 h 288032"/>
              <a:gd name="T6" fmla="*/ 427230 w 2313967"/>
              <a:gd name="T7" fmla="*/ 21169 h 288032"/>
              <a:gd name="T8" fmla="*/ 138842 w 2313967"/>
              <a:gd name="T9" fmla="*/ 21169 h 288032"/>
              <a:gd name="T10" fmla="*/ 65513 w 2313967"/>
              <a:gd name="T11" fmla="*/ 21169 h 288032"/>
              <a:gd name="T12" fmla="*/ 0 w 2313967"/>
              <a:gd name="T13" fmla="*/ 21169 h 288032"/>
              <a:gd name="T14" fmla="*/ 0 w 2313967"/>
              <a:gd name="T15" fmla="*/ 15877 h 288032"/>
              <a:gd name="T16" fmla="*/ 74679 w 2313967"/>
              <a:gd name="T17" fmla="*/ 1587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38" name="等腰三角形 1"/>
          <p:cNvSpPr>
            <a:spLocks/>
          </p:cNvSpPr>
          <p:nvPr/>
        </p:nvSpPr>
        <p:spPr bwMode="auto">
          <a:xfrm flipV="1">
            <a:off x="5839678" y="1725139"/>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0" name="等腰三角形 1"/>
          <p:cNvSpPr>
            <a:spLocks/>
          </p:cNvSpPr>
          <p:nvPr/>
        </p:nvSpPr>
        <p:spPr bwMode="auto">
          <a:xfrm>
            <a:off x="4074785" y="4129097"/>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42" name="等腰三角形 1"/>
          <p:cNvSpPr>
            <a:spLocks/>
          </p:cNvSpPr>
          <p:nvPr/>
        </p:nvSpPr>
        <p:spPr bwMode="auto">
          <a:xfrm>
            <a:off x="2050085" y="4376959"/>
            <a:ext cx="1237814" cy="116465"/>
          </a:xfrm>
          <a:custGeom>
            <a:avLst/>
            <a:gdLst>
              <a:gd name="T0" fmla="*/ 101809 w 2313967"/>
              <a:gd name="T1" fmla="*/ 0 h 288032"/>
              <a:gd name="T2" fmla="*/ 129208 w 2313967"/>
              <a:gd name="T3" fmla="*/ 17163 h 288032"/>
              <a:gd name="T4" fmla="*/ 425687 w 2313967"/>
              <a:gd name="T5" fmla="*/ 17163 h 288032"/>
              <a:gd name="T6" fmla="*/ 425687 w 2313967"/>
              <a:gd name="T7" fmla="*/ 22884 h 288032"/>
              <a:gd name="T8" fmla="*/ 138341 w 2313967"/>
              <a:gd name="T9" fmla="*/ 22884 h 288032"/>
              <a:gd name="T10" fmla="*/ 65276 w 2313967"/>
              <a:gd name="T11" fmla="*/ 22884 h 288032"/>
              <a:gd name="T12" fmla="*/ 0 w 2313967"/>
              <a:gd name="T13" fmla="*/ 22884 h 288032"/>
              <a:gd name="T14" fmla="*/ 0 w 2313967"/>
              <a:gd name="T15" fmla="*/ 17163 h 288032"/>
              <a:gd name="T16" fmla="*/ 74409 w 2313967"/>
              <a:gd name="T17" fmla="*/ 1716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5000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请在此处添加文字内容请在此处添加文字内容</a:t>
            </a:r>
          </a:p>
        </p:txBody>
      </p:sp>
      <p:grpSp>
        <p:nvGrpSpPr>
          <p:cNvPr id="30" name="Group 8"/>
          <p:cNvGrpSpPr>
            <a:grpSpLocks/>
          </p:cNvGrpSpPr>
          <p:nvPr/>
        </p:nvGrpSpPr>
        <p:grpSpPr bwMode="auto">
          <a:xfrm>
            <a:off x="643545" y="153309"/>
            <a:ext cx="1514046" cy="615346"/>
            <a:chOff x="431" y="159"/>
            <a:chExt cx="1014" cy="407"/>
          </a:xfrm>
        </p:grpSpPr>
        <p:sp>
          <p:nvSpPr>
            <p:cNvPr id="31"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2"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3"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83802183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par>
                                <p:cTn id="79" presetID="9" presetClass="entr" presetSubtype="0"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dissolve">
                                      <p:cBhvr>
                                        <p:cTn id="81" dur="500"/>
                                        <p:tgtEl>
                                          <p:spTgt spid="30"/>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dissolve">
                                      <p:cBhvr>
                                        <p:cTn id="8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0"/>
            <a:ext cx="9144000" cy="5143500"/>
            <a:chOff x="0" y="0"/>
            <a:chExt cx="9144000" cy="514350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grpSp>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03</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4400" b="1"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单击添加标题内容</a:t>
            </a:r>
            <a:endParaRPr kumimoji="0" lang="zh-CN" altLang="en-US" sz="44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
        <p:nvSpPr>
          <p:cNvPr id="2" name="文本框 1"/>
          <p:cNvSpPr txBox="1"/>
          <p:nvPr/>
        </p:nvSpPr>
        <p:spPr>
          <a:xfrm>
            <a:off x="648835" y="286672"/>
            <a:ext cx="156966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过渡页</a:t>
            </a:r>
            <a:endParaRPr kumimoji="0" lang="zh-CN" altLang="en-US" sz="3600" b="0" i="1" u="none" strike="noStrike" kern="1200" cap="none" spc="0" normalizeH="0" baseline="0" noProof="0" dirty="0">
              <a:ln>
                <a:noFill/>
              </a:ln>
              <a:solidFill>
                <a:srgbClr val="61AF00"/>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2400" b="0"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单击此处添加文字内容</a:t>
            </a:r>
            <a:endParaRPr kumimoji="0" lang="zh-CN" altLang="en-US" sz="2400"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grpSp>
        <p:nvGrpSpPr>
          <p:cNvPr id="15" name="Group 8"/>
          <p:cNvGrpSpPr>
            <a:grpSpLocks/>
          </p:cNvGrpSpPr>
          <p:nvPr/>
        </p:nvGrpSpPr>
        <p:grpSpPr bwMode="auto">
          <a:xfrm>
            <a:off x="643545" y="153309"/>
            <a:ext cx="1514046" cy="615346"/>
            <a:chOff x="431" y="159"/>
            <a:chExt cx="1014" cy="407"/>
          </a:xfrm>
        </p:grpSpPr>
        <p:sp>
          <p:nvSpPr>
            <p:cNvPr id="16"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18"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19"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11239480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9"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dissolve">
                                      <p:cBhvr>
                                        <p:cTn id="2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标题内</a:t>
            </a: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3386"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223"/>
              </a:lnSpc>
              <a:spcBef>
                <a:spcPct val="0"/>
              </a:spcBef>
              <a:spcAft>
                <a:spcPct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7"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标题内</a:t>
            </a: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标题内</a:t>
            </a: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标题内</a:t>
            </a: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标题内</a:t>
            </a:r>
          </a:p>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容</a:t>
            </a:r>
          </a:p>
        </p:txBody>
      </p:sp>
      <p:grpSp>
        <p:nvGrpSpPr>
          <p:cNvPr id="33" name="Group 8"/>
          <p:cNvGrpSpPr>
            <a:grpSpLocks/>
          </p:cNvGrpSpPr>
          <p:nvPr/>
        </p:nvGrpSpPr>
        <p:grpSpPr bwMode="auto">
          <a:xfrm>
            <a:off x="643545" y="153309"/>
            <a:ext cx="1514046" cy="615346"/>
            <a:chOff x="431" y="159"/>
            <a:chExt cx="1014" cy="407"/>
          </a:xfrm>
        </p:grpSpPr>
        <p:sp>
          <p:nvSpPr>
            <p:cNvPr id="34"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5"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40"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692467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par>
                                <p:cTn id="98" presetID="9" presetClass="entr" presetSubtype="0" fill="hold" nodeType="with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dissolve">
                                      <p:cBhvr>
                                        <p:cTn id="100" dur="500"/>
                                        <p:tgtEl>
                                          <p:spTgt spid="33"/>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dissolve">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2995242" y="1541483"/>
            <a:ext cx="1554361" cy="2094877"/>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35978" tIns="34136" rIns="335978" bIns="34136" anchor="ctr"/>
          <a:lstStyle/>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endParaRP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zh-CN" altLang="en-US" sz="1317" b="0" i="0" u="none" strike="noStrike" kern="1200" cap="none" spc="0" normalizeH="0" baseline="0" noProof="0">
              <a:ln>
                <a:noFill/>
              </a:ln>
              <a:solidFill>
                <a:srgbClr val="000000"/>
              </a:solidFill>
              <a:effectLst/>
              <a:uLnTx/>
              <a:uFillTx/>
              <a:latin typeface="Arial" charset="0"/>
              <a:ea typeface="造字工房悦黑体验版常规体" pitchFamily="50" charset="-122"/>
              <a:cs typeface="+mn-cs"/>
            </a:endParaRPr>
          </a:p>
        </p:txBody>
      </p:sp>
      <p:sp>
        <p:nvSpPr>
          <p:cNvPr id="97284" name="矩形 5"/>
          <p:cNvSpPr>
            <a:spLocks noChangeArrowheads="1"/>
          </p:cNvSpPr>
          <p:nvPr/>
        </p:nvSpPr>
        <p:spPr bwMode="auto">
          <a:xfrm>
            <a:off x="4645165" y="1541483"/>
            <a:ext cx="1542415" cy="2094877"/>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35978" tIns="34136" rIns="335978" bIns="34136" anchor="ctr"/>
          <a:lstStyle/>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endParaRPr kumimoji="0" 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endParaRP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造字工房悦黑体验版常规体" pitchFamily="50" charset="-122"/>
                <a:cs typeface="+mn-cs"/>
                <a:sym typeface="微软雅黑" pitchFamily="34" charset="-122"/>
              </a:rPr>
              <a:t>添加文本</a:t>
            </a:r>
          </a:p>
        </p:txBody>
      </p:sp>
      <p:sp>
        <p:nvSpPr>
          <p:cNvPr id="97285" name="矩形 6"/>
          <p:cNvSpPr>
            <a:spLocks noChangeArrowheads="1"/>
          </p:cNvSpPr>
          <p:nvPr/>
        </p:nvSpPr>
        <p:spPr bwMode="auto">
          <a:xfrm>
            <a:off x="6281648" y="1541483"/>
            <a:ext cx="1473730" cy="2094877"/>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03174" tIns="34136" rIns="134391" bIns="34136" anchor="ctr"/>
          <a:lstStyle/>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添加内容</a:t>
            </a:r>
          </a:p>
        </p:txBody>
      </p:sp>
      <p:sp>
        <p:nvSpPr>
          <p:cNvPr id="97286" name="椭圆 7"/>
          <p:cNvSpPr>
            <a:spLocks noChangeArrowheads="1"/>
          </p:cNvSpPr>
          <p:nvPr/>
        </p:nvSpPr>
        <p:spPr bwMode="auto">
          <a:xfrm>
            <a:off x="2645847" y="2291040"/>
            <a:ext cx="604723" cy="595763"/>
          </a:xfrm>
          <a:prstGeom prst="ellipse">
            <a:avLst/>
          </a:prstGeom>
          <a:solidFill>
            <a:srgbClr val="2B2E30"/>
          </a:solidFill>
          <a:ln w="25400">
            <a:noFill/>
            <a:bevel/>
            <a:headEnd/>
            <a:tailEnd/>
          </a:ln>
        </p:spPr>
        <p:txBody>
          <a:bodyPr lIns="0" tIns="0" rIns="0" bIns="0" anchor="ctr"/>
          <a:lstStyle/>
          <a:p>
            <a:pPr marL="0" marR="0" lvl="0" indent="0" algn="ctr" defTabSz="682394" rtl="0" eaLnBrk="1" fontAlgn="base" latinLnBrk="0" hangingPunct="1">
              <a:lnSpc>
                <a:spcPct val="12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317" b="0"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97287" name="椭圆 8"/>
          <p:cNvSpPr>
            <a:spLocks noChangeArrowheads="1"/>
          </p:cNvSpPr>
          <p:nvPr/>
        </p:nvSpPr>
        <p:spPr bwMode="auto">
          <a:xfrm>
            <a:off x="4294276" y="2291040"/>
            <a:ext cx="606216" cy="595763"/>
          </a:xfrm>
          <a:prstGeom prst="ellipse">
            <a:avLst/>
          </a:prstGeom>
          <a:solidFill>
            <a:srgbClr val="2B2E30"/>
          </a:solidFill>
          <a:ln w="25400">
            <a:noFill/>
            <a:bevel/>
            <a:headEnd/>
            <a:tailEnd/>
          </a:ln>
        </p:spPr>
        <p:txBody>
          <a:bodyPr lIns="0" tIns="0" rIns="0" bIns="0" anchor="ctr"/>
          <a:lstStyle/>
          <a:p>
            <a:pPr marL="0" marR="0" lvl="0" indent="0" algn="ctr" defTabSz="682394" rtl="0" eaLnBrk="1" fontAlgn="base" latinLnBrk="0" hangingPunct="1">
              <a:lnSpc>
                <a:spcPct val="12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317" b="0"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97288" name="椭圆 9"/>
          <p:cNvSpPr>
            <a:spLocks noChangeArrowheads="1"/>
          </p:cNvSpPr>
          <p:nvPr/>
        </p:nvSpPr>
        <p:spPr bwMode="auto">
          <a:xfrm>
            <a:off x="5932253" y="2291040"/>
            <a:ext cx="604722" cy="595763"/>
          </a:xfrm>
          <a:prstGeom prst="ellipse">
            <a:avLst/>
          </a:prstGeom>
          <a:solidFill>
            <a:srgbClr val="2B2E30"/>
          </a:solidFill>
          <a:ln w="25400">
            <a:noFill/>
            <a:bevel/>
            <a:headEnd/>
            <a:tailEnd/>
          </a:ln>
        </p:spPr>
        <p:txBody>
          <a:bodyPr lIns="0" tIns="0" rIns="0" bIns="0" anchor="ctr"/>
          <a:lstStyle/>
          <a:p>
            <a:pPr marL="0" marR="0" lvl="0" indent="0" algn="ctr" defTabSz="682394" rtl="0" eaLnBrk="1" fontAlgn="base" latinLnBrk="0" hangingPunct="1">
              <a:lnSpc>
                <a:spcPct val="12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微软雅黑" pitchFamily="34" charset="-122"/>
              </a:rPr>
              <a:t>文本</a:t>
            </a:r>
            <a:endParaRPr kumimoji="0" lang="zh-CN" altLang="en-US" sz="1317" b="0"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97289" name="矩形 3"/>
          <p:cNvSpPr>
            <a:spLocks noChangeArrowheads="1"/>
          </p:cNvSpPr>
          <p:nvPr/>
        </p:nvSpPr>
        <p:spPr bwMode="auto">
          <a:xfrm>
            <a:off x="1463279" y="1541483"/>
            <a:ext cx="1437896" cy="2094877"/>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34391" tIns="34136" rIns="335978" bIns="34136" anchor="ctr"/>
          <a:lstStyle/>
          <a:p>
            <a:pPr marL="0" marR="0" lvl="0" indent="0" algn="ctr" defTabSz="682394" rtl="0" eaLnBrk="1" fontAlgn="base" latinLnBrk="0" hangingPunct="1">
              <a:lnSpc>
                <a:spcPct val="11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endParaRP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endParaRPr kumimoji="0" 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endParaRP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p>
          <a:p>
            <a:pPr marL="0" marR="0" lvl="0" indent="0" algn="ctr" defTabSz="682394" rtl="0" eaLnBrk="1" fontAlgn="base" latinLnBrk="0" hangingPunct="1">
              <a:lnSpc>
                <a:spcPct val="11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rPr>
              <a:t>添加文本</a:t>
            </a:r>
            <a:endParaRPr kumimoji="0" lang="zh-CN" altLang="en-US" sz="941" b="0" i="0" u="none" strike="noStrike" kern="1200" cap="none" spc="0" normalizeH="0" baseline="0" noProof="0">
              <a:ln>
                <a:noFill/>
              </a:ln>
              <a:solidFill>
                <a:srgbClr val="000000"/>
              </a:solidFill>
              <a:effectLst/>
              <a:uLnTx/>
              <a:uFillTx/>
              <a:latin typeface="Arial" charset="0"/>
              <a:ea typeface="微软雅黑" pitchFamily="34" charset="-122"/>
              <a:cs typeface="+mn-cs"/>
            </a:endParaRPr>
          </a:p>
          <a:p>
            <a:pPr marL="0" marR="0" lvl="0" indent="0" algn="ctr" defTabSz="682394" rtl="0" eaLnBrk="1" fontAlgn="base" latinLnBrk="0" hangingPunct="1">
              <a:lnSpc>
                <a:spcPct val="11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FFFFFF"/>
              </a:solidFill>
              <a:effectLst/>
              <a:uLnTx/>
              <a:uFillTx/>
              <a:latin typeface="Arial" charset="0"/>
              <a:ea typeface="微软雅黑" pitchFamily="34" charset="-122"/>
              <a:cs typeface="+mn-cs"/>
              <a:sym typeface="微软雅黑" pitchFamily="34" charset="-122"/>
            </a:endParaRPr>
          </a:p>
        </p:txBody>
      </p:sp>
      <p:sp>
        <p:nvSpPr>
          <p:cNvPr id="97294" name="矩形 15"/>
          <p:cNvSpPr>
            <a:spLocks noChangeArrowheads="1"/>
          </p:cNvSpPr>
          <p:nvPr/>
        </p:nvSpPr>
        <p:spPr bwMode="auto">
          <a:xfrm>
            <a:off x="1463280" y="3940962"/>
            <a:ext cx="6292099" cy="798831"/>
          </a:xfrm>
          <a:prstGeom prst="rect">
            <a:avLst/>
          </a:prstGeom>
          <a:solidFill>
            <a:schemeClr val="tx2"/>
          </a:solidFill>
          <a:ln w="25400">
            <a:noFill/>
            <a:bevel/>
            <a:headEnd/>
            <a:tailEnd/>
          </a:ln>
        </p:spPr>
        <p:txBody>
          <a:bodyPr lIns="68271" tIns="34136" rIns="68271" bIns="34136" anchor="ctr"/>
          <a:lstStyle/>
          <a:p>
            <a:pPr marL="0" marR="0" lvl="0" indent="0" algn="ctr" defTabSz="682394" rtl="0" eaLnBrk="1" fontAlgn="base" latinLnBrk="0" hangingPunct="1">
              <a:lnSpc>
                <a:spcPct val="100000"/>
              </a:lnSpc>
              <a:spcBef>
                <a:spcPct val="0"/>
              </a:spcBef>
              <a:spcAft>
                <a:spcPct val="0"/>
              </a:spcAft>
              <a:buClrTx/>
              <a:buSzTx/>
              <a:buFontTx/>
              <a:buNone/>
              <a:tabLst/>
              <a:defRPr/>
            </a:pPr>
            <a:endParaRPr kumimoji="0" lang="zh-CN" altLang="en-US" sz="1317" b="0" i="0" u="none" strike="noStrike" kern="1200" cap="none" spc="0" normalizeH="0" baseline="0" noProof="0">
              <a:ln>
                <a:noFill/>
              </a:ln>
              <a:solidFill>
                <a:srgbClr val="FFFFFF"/>
              </a:solidFill>
              <a:effectLst/>
              <a:uLnTx/>
              <a:uFillTx/>
              <a:latin typeface="宋体" charset="-122"/>
              <a:ea typeface="宋体" charset="-122"/>
              <a:cs typeface="+mn-cs"/>
              <a:sym typeface="宋体" charset="-122"/>
            </a:endParaRPr>
          </a:p>
        </p:txBody>
      </p:sp>
      <p:sp>
        <p:nvSpPr>
          <p:cNvPr id="97295" name="文本框 16"/>
          <p:cNvSpPr>
            <a:spLocks noChangeArrowheads="1"/>
          </p:cNvSpPr>
          <p:nvPr/>
        </p:nvSpPr>
        <p:spPr bwMode="auto">
          <a:xfrm>
            <a:off x="1463279" y="4063399"/>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296" name="文本框 18"/>
          <p:cNvSpPr>
            <a:spLocks noChangeArrowheads="1"/>
          </p:cNvSpPr>
          <p:nvPr/>
        </p:nvSpPr>
        <p:spPr bwMode="auto">
          <a:xfrm>
            <a:off x="3025105" y="4063399"/>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297" name="文本框 19"/>
          <p:cNvSpPr>
            <a:spLocks noChangeArrowheads="1"/>
          </p:cNvSpPr>
          <p:nvPr/>
        </p:nvSpPr>
        <p:spPr bwMode="auto">
          <a:xfrm>
            <a:off x="4663082" y="4063399"/>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298" name="文本框 20"/>
          <p:cNvSpPr>
            <a:spLocks noChangeArrowheads="1"/>
          </p:cNvSpPr>
          <p:nvPr/>
        </p:nvSpPr>
        <p:spPr bwMode="auto">
          <a:xfrm>
            <a:off x="6208483" y="4061906"/>
            <a:ext cx="1614087" cy="255327"/>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299" name="文本框 21"/>
          <p:cNvSpPr>
            <a:spLocks noChangeArrowheads="1"/>
          </p:cNvSpPr>
          <p:nvPr/>
        </p:nvSpPr>
        <p:spPr bwMode="auto">
          <a:xfrm>
            <a:off x="1463279" y="4382932"/>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300" name="文本框 22"/>
          <p:cNvSpPr>
            <a:spLocks noChangeArrowheads="1"/>
          </p:cNvSpPr>
          <p:nvPr/>
        </p:nvSpPr>
        <p:spPr bwMode="auto">
          <a:xfrm>
            <a:off x="3025105" y="4382932"/>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301" name="文本框 23"/>
          <p:cNvSpPr>
            <a:spLocks noChangeArrowheads="1"/>
          </p:cNvSpPr>
          <p:nvPr/>
        </p:nvSpPr>
        <p:spPr bwMode="auto">
          <a:xfrm>
            <a:off x="4663082" y="4382932"/>
            <a:ext cx="2538341"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sp>
        <p:nvSpPr>
          <p:cNvPr id="97302" name="文本框 24"/>
          <p:cNvSpPr>
            <a:spLocks noChangeArrowheads="1"/>
          </p:cNvSpPr>
          <p:nvPr/>
        </p:nvSpPr>
        <p:spPr bwMode="auto">
          <a:xfrm>
            <a:off x="6198032" y="4400849"/>
            <a:ext cx="1557346" cy="255328"/>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sym typeface="造字工房悦黑体验版常规体" pitchFamily="50" charset="-122"/>
              </a:rPr>
              <a:t>请输入您需要的文字</a:t>
            </a:r>
          </a:p>
        </p:txBody>
      </p:sp>
      <p:grpSp>
        <p:nvGrpSpPr>
          <p:cNvPr id="18" name="Group 8"/>
          <p:cNvGrpSpPr>
            <a:grpSpLocks/>
          </p:cNvGrpSpPr>
          <p:nvPr/>
        </p:nvGrpSpPr>
        <p:grpSpPr bwMode="auto">
          <a:xfrm>
            <a:off x="643545" y="153309"/>
            <a:ext cx="1514046" cy="615346"/>
            <a:chOff x="431" y="159"/>
            <a:chExt cx="1014" cy="407"/>
          </a:xfrm>
        </p:grpSpPr>
        <p:sp>
          <p:nvSpPr>
            <p:cNvPr id="19"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0"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1"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88399214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par>
                                <p:cTn id="91" presetID="9" presetClass="entr" presetSubtype="0"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dissolve">
                                      <p:cBhvr>
                                        <p:cTn id="93" dur="500"/>
                                        <p:tgtEl>
                                          <p:spTgt spid="18"/>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dissolve">
                                      <p:cBhvr>
                                        <p:cTn id="9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471896" y="2115596"/>
            <a:ext cx="2475629" cy="1196007"/>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5738" name="AutoShape 26"/>
          <p:cNvSpPr>
            <a:spLocks noChangeArrowheads="1"/>
          </p:cNvSpPr>
          <p:nvPr/>
        </p:nvSpPr>
        <p:spPr bwMode="auto">
          <a:xfrm rot="-5400000">
            <a:off x="4243509" y="2123808"/>
            <a:ext cx="2474135" cy="1196007"/>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5739" name="AutoShape 27"/>
          <p:cNvSpPr>
            <a:spLocks noChangeArrowheads="1"/>
          </p:cNvSpPr>
          <p:nvPr/>
        </p:nvSpPr>
        <p:spPr bwMode="auto">
          <a:xfrm rot="-5400000">
            <a:off x="6024827" y="2144713"/>
            <a:ext cx="2475629" cy="1194513"/>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5733" name="AutoShape 21"/>
          <p:cNvSpPr>
            <a:spLocks noChangeArrowheads="1"/>
          </p:cNvSpPr>
          <p:nvPr/>
        </p:nvSpPr>
        <p:spPr bwMode="auto">
          <a:xfrm rot="-5400000">
            <a:off x="689832" y="2131275"/>
            <a:ext cx="2475629" cy="1194513"/>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0366" name="KSO_Shape"/>
          <p:cNvSpPr>
            <a:spLocks/>
          </p:cNvSpPr>
          <p:nvPr/>
        </p:nvSpPr>
        <p:spPr bwMode="auto">
          <a:xfrm>
            <a:off x="1661868" y="2065575"/>
            <a:ext cx="438984" cy="425546"/>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00367" name="KSO_Shape"/>
          <p:cNvSpPr>
            <a:spLocks/>
          </p:cNvSpPr>
          <p:nvPr/>
        </p:nvSpPr>
        <p:spPr bwMode="auto">
          <a:xfrm>
            <a:off x="3504404" y="2007344"/>
            <a:ext cx="388217" cy="606216"/>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00368" name="KSO_Shape"/>
          <p:cNvSpPr>
            <a:spLocks/>
          </p:cNvSpPr>
          <p:nvPr/>
        </p:nvSpPr>
        <p:spPr bwMode="auto">
          <a:xfrm>
            <a:off x="5334996" y="2037207"/>
            <a:ext cx="280711" cy="546490"/>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00369" name="KSO_Shape"/>
          <p:cNvSpPr>
            <a:spLocks/>
          </p:cNvSpPr>
          <p:nvPr/>
        </p:nvSpPr>
        <p:spPr bwMode="auto">
          <a:xfrm>
            <a:off x="7073013" y="2077521"/>
            <a:ext cx="512147" cy="510654"/>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100371" name="文本框 21"/>
          <p:cNvSpPr txBox="1">
            <a:spLocks noChangeArrowheads="1"/>
          </p:cNvSpPr>
          <p:nvPr/>
        </p:nvSpPr>
        <p:spPr bwMode="auto">
          <a:xfrm>
            <a:off x="1388622"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Arial" charset="0"/>
                <a:ea typeface="微软雅黑" pitchFamily="34" charset="-122"/>
                <a:cs typeface="+mn-cs"/>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192337"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Arial" charset="0"/>
                <a:ea typeface="微软雅黑" pitchFamily="34" charset="-122"/>
                <a:cs typeface="+mn-cs"/>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4954244"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Arial" charset="0"/>
                <a:ea typeface="微软雅黑" pitchFamily="34" charset="-122"/>
                <a:cs typeface="+mn-cs"/>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6781850" y="2774819"/>
            <a:ext cx="1040720" cy="647623"/>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752" b="0" i="0" u="none" strike="noStrike" kern="1200" cap="none" spc="0" normalizeH="0" baseline="0" noProof="0">
                <a:ln>
                  <a:noFill/>
                </a:ln>
                <a:solidFill>
                  <a:srgbClr val="FFFFFF"/>
                </a:solidFill>
                <a:effectLst/>
                <a:uLnTx/>
                <a:uFillTx/>
                <a:latin typeface="Arial" charset="0"/>
                <a:ea typeface="微软雅黑" pitchFamily="34" charset="-122"/>
                <a:cs typeface="+mn-cs"/>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133295" y="4241084"/>
            <a:ext cx="6877411" cy="503288"/>
          </a:xfrm>
          <a:prstGeom prst="rect">
            <a:avLst/>
          </a:prstGeom>
          <a:noFill/>
          <a:ln w="9525">
            <a:noFill/>
            <a:miter lim="800000"/>
            <a:headEnd/>
            <a:tailEnd/>
          </a:ln>
        </p:spPr>
        <p:txBody>
          <a:bodyPr lIns="0" tIns="34136" rIns="0" bIns="34136">
            <a:spAutoFit/>
          </a:bodyPr>
          <a:lstStyle/>
          <a:p>
            <a:pPr marL="0" marR="0" lvl="0" indent="0" algn="ctr" defTabSz="682394" rtl="0" eaLnBrk="1" fontAlgn="base" latinLnBrk="0" hangingPunct="1">
              <a:lnSpc>
                <a:spcPct val="15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5F5F5F"/>
                </a:solidFill>
                <a:effectLst/>
                <a:uLnTx/>
                <a:uFillTx/>
                <a:latin typeface="Arial" charset="0"/>
                <a:ea typeface="微软雅黑" pitchFamily="34" charset="-122"/>
                <a:cs typeface="+mn-cs"/>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15" name="Group 8"/>
          <p:cNvGrpSpPr>
            <a:grpSpLocks/>
          </p:cNvGrpSpPr>
          <p:nvPr/>
        </p:nvGrpSpPr>
        <p:grpSpPr bwMode="auto">
          <a:xfrm>
            <a:off x="643545" y="153309"/>
            <a:ext cx="1514046" cy="615346"/>
            <a:chOff x="431" y="159"/>
            <a:chExt cx="1014" cy="407"/>
          </a:xfrm>
        </p:grpSpPr>
        <p:sp>
          <p:nvSpPr>
            <p:cNvPr id="16"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17"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18"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409728905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par>
                                <p:cTn id="66" presetID="9" presetClass="entr" presetSubtype="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dissolve">
                                      <p:cBhvr>
                                        <p:cTn id="68" dur="500"/>
                                        <p:tgtEl>
                                          <p:spTgt spid="15"/>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dissolve">
                                      <p:cBhvr>
                                        <p:cTn id="7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92899" y="1796810"/>
            <a:ext cx="1987372" cy="78181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标题内容</a:t>
            </a:r>
            <a:endParaRPr kumimoji="0" lang="en-US" altLang="zh-CN" sz="1317"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 name="TextBox 3"/>
          <p:cNvSpPr txBox="1">
            <a:spLocks noChangeArrowheads="1"/>
          </p:cNvSpPr>
          <p:nvPr/>
        </p:nvSpPr>
        <p:spPr bwMode="auto">
          <a:xfrm>
            <a:off x="6266716" y="1796810"/>
            <a:ext cx="1987371" cy="78181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endParaRPr kumimoji="0" lang="en-US" altLang="zh-CN" sz="1317"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5" name="TextBox 4"/>
          <p:cNvSpPr txBox="1">
            <a:spLocks noChangeArrowheads="1"/>
          </p:cNvSpPr>
          <p:nvPr/>
        </p:nvSpPr>
        <p:spPr bwMode="auto">
          <a:xfrm>
            <a:off x="6266716" y="3119734"/>
            <a:ext cx="1987371" cy="78181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endParaRPr kumimoji="0" lang="en-US" altLang="zh-CN" sz="1317"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6" name="TextBox 5"/>
          <p:cNvSpPr txBox="1">
            <a:spLocks noChangeArrowheads="1"/>
          </p:cNvSpPr>
          <p:nvPr/>
        </p:nvSpPr>
        <p:spPr bwMode="auto">
          <a:xfrm>
            <a:off x="892899" y="3119734"/>
            <a:ext cx="1987372" cy="781817"/>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endParaRPr kumimoji="0" lang="en-US" altLang="zh-CN" sz="1317"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grpSp>
        <p:nvGrpSpPr>
          <p:cNvPr id="7" name="组合 6"/>
          <p:cNvGrpSpPr>
            <a:grpSpLocks/>
          </p:cNvGrpSpPr>
          <p:nvPr/>
        </p:nvGrpSpPr>
        <p:grpSpPr bwMode="auto">
          <a:xfrm>
            <a:off x="3217721" y="1581798"/>
            <a:ext cx="2753353" cy="2447260"/>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sp>
          <p:nvSpPr>
            <p:cNvPr id="76811" name="TextBox 12"/>
            <p:cNvSpPr txBox="1">
              <a:spLocks noChangeArrowheads="1"/>
            </p:cNvSpPr>
            <p:nvPr/>
          </p:nvSpPr>
          <p:spPr bwMode="auto">
            <a:xfrm>
              <a:off x="4442746" y="3401664"/>
              <a:ext cx="303417" cy="195498"/>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标题</a:t>
              </a:r>
            </a:p>
          </p:txBody>
        </p:sp>
        <p:sp>
          <p:nvSpPr>
            <p:cNvPr id="76812" name="TextBox 13"/>
            <p:cNvSpPr txBox="1">
              <a:spLocks noChangeArrowheads="1"/>
            </p:cNvSpPr>
            <p:nvPr/>
          </p:nvSpPr>
          <p:spPr bwMode="auto">
            <a:xfrm>
              <a:off x="3463304" y="2655410"/>
              <a:ext cx="884467" cy="521133"/>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这里输入标题</a:t>
              </a:r>
            </a:p>
          </p:txBody>
        </p:sp>
        <p:sp>
          <p:nvSpPr>
            <p:cNvPr id="76813" name="TextBox 14"/>
            <p:cNvSpPr txBox="1">
              <a:spLocks noChangeArrowheads="1"/>
            </p:cNvSpPr>
            <p:nvPr/>
          </p:nvSpPr>
          <p:spPr bwMode="auto">
            <a:xfrm>
              <a:off x="4784238" y="2569469"/>
              <a:ext cx="815013" cy="521133"/>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这里输入标题</a:t>
              </a:r>
            </a:p>
          </p:txBody>
        </p:sp>
        <p:sp>
          <p:nvSpPr>
            <p:cNvPr id="76814" name="TextBox 15"/>
            <p:cNvSpPr txBox="1">
              <a:spLocks noChangeArrowheads="1"/>
            </p:cNvSpPr>
            <p:nvPr/>
          </p:nvSpPr>
          <p:spPr bwMode="auto">
            <a:xfrm>
              <a:off x="3506168" y="3943238"/>
              <a:ext cx="911515" cy="521133"/>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这里输入标题</a:t>
              </a:r>
            </a:p>
          </p:txBody>
        </p:sp>
        <p:sp>
          <p:nvSpPr>
            <p:cNvPr id="76815" name="TextBox 16"/>
            <p:cNvSpPr txBox="1">
              <a:spLocks noChangeArrowheads="1"/>
            </p:cNvSpPr>
            <p:nvPr/>
          </p:nvSpPr>
          <p:spPr bwMode="auto">
            <a:xfrm>
              <a:off x="4881641" y="3886086"/>
              <a:ext cx="842487" cy="521133"/>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9" name="Group 8"/>
          <p:cNvGrpSpPr>
            <a:grpSpLocks/>
          </p:cNvGrpSpPr>
          <p:nvPr/>
        </p:nvGrpSpPr>
        <p:grpSpPr bwMode="auto">
          <a:xfrm>
            <a:off x="643545" y="153309"/>
            <a:ext cx="1514046" cy="615346"/>
            <a:chOff x="431" y="159"/>
            <a:chExt cx="1014" cy="407"/>
          </a:xfrm>
        </p:grpSpPr>
        <p:sp>
          <p:nvSpPr>
            <p:cNvPr id="2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2"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86794918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par>
                                <p:cTn id="29" presetID="9"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dissolve">
                                      <p:cBhvr>
                                        <p:cTn id="31" dur="500"/>
                                        <p:tgtEl>
                                          <p:spTgt spid="19"/>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dissolve">
                                      <p:cBhvr>
                                        <p:cTn id="3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2945970" y="2029740"/>
            <a:ext cx="1316951"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487980" y="2910694"/>
            <a:ext cx="1316951"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149037" y="3858839"/>
            <a:ext cx="1316951"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18364" y="1690798"/>
            <a:ext cx="2390519" cy="2390519"/>
          </a:xfrm>
          <a:prstGeom prst="ellipse">
            <a:avLst/>
          </a:prstGeom>
          <a:solidFill>
            <a:schemeClr val="bg2"/>
          </a:solidFill>
          <a:ln w="38100">
            <a:solidFill>
              <a:schemeClr val="tx2"/>
            </a:solidFill>
            <a:prstDash val="dash"/>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6" name="TextBox 15"/>
          <p:cNvSpPr txBox="1">
            <a:spLocks noChangeArrowheads="1"/>
          </p:cNvSpPr>
          <p:nvPr/>
        </p:nvSpPr>
        <p:spPr bwMode="auto">
          <a:xfrm>
            <a:off x="4436124" y="1878933"/>
            <a:ext cx="3384952" cy="434350"/>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20" name="TextBox 19"/>
          <p:cNvSpPr txBox="1">
            <a:spLocks noChangeArrowheads="1"/>
          </p:cNvSpPr>
          <p:nvPr/>
        </p:nvSpPr>
        <p:spPr bwMode="auto">
          <a:xfrm>
            <a:off x="1794757" y="2571752"/>
            <a:ext cx="1049679" cy="810735"/>
          </a:xfrm>
          <a:prstGeom prst="rect">
            <a:avLst/>
          </a:prstGeom>
          <a:noFill/>
          <a:ln w="9525">
            <a:noFill/>
            <a:miter lim="800000"/>
            <a:headEnd/>
            <a:tailEnd/>
          </a:ln>
        </p:spPr>
        <p:txBody>
          <a:bodyPr lIns="0" tIns="0" rIns="0" bIns="0">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2634"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添加标题</a:t>
            </a:r>
          </a:p>
        </p:txBody>
      </p:sp>
      <p:sp>
        <p:nvSpPr>
          <p:cNvPr id="7" name="椭圆 6"/>
          <p:cNvSpPr/>
          <p:nvPr/>
        </p:nvSpPr>
        <p:spPr>
          <a:xfrm>
            <a:off x="2908640" y="1804276"/>
            <a:ext cx="427039" cy="380751"/>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dirty="0">
                <a:ln>
                  <a:noFill/>
                </a:ln>
                <a:solidFill>
                  <a:srgbClr val="FFFFFF"/>
                </a:solidFill>
                <a:effectLst/>
                <a:uLnTx/>
                <a:uFillTx/>
                <a:latin typeface="微软雅黑" pitchFamily="34" charset="-122"/>
                <a:ea typeface="微软雅黑"/>
                <a:cs typeface="+mn-cs"/>
              </a:rPr>
              <a:t>1</a:t>
            </a:r>
            <a:endParaRPr kumimoji="0" lang="zh-CN" altLang="en-US" sz="1693" b="1" i="0" u="none" strike="noStrike" kern="1200" cap="none" spc="0" normalizeH="0" baseline="0" noProof="0" dirty="0">
              <a:ln>
                <a:noFill/>
              </a:ln>
              <a:solidFill>
                <a:srgbClr val="FFFFFF"/>
              </a:solidFill>
              <a:effectLst/>
              <a:uLnTx/>
              <a:uFillTx/>
              <a:latin typeface="微软雅黑" pitchFamily="34" charset="-122"/>
              <a:ea typeface="微软雅黑"/>
              <a:cs typeface="+mn-cs"/>
            </a:endParaRPr>
          </a:p>
        </p:txBody>
      </p:sp>
      <p:sp>
        <p:nvSpPr>
          <p:cNvPr id="24" name="椭圆 23"/>
          <p:cNvSpPr/>
          <p:nvPr/>
        </p:nvSpPr>
        <p:spPr>
          <a:xfrm>
            <a:off x="3452144" y="2707627"/>
            <a:ext cx="428532"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dirty="0">
                <a:ln>
                  <a:noFill/>
                </a:ln>
                <a:solidFill>
                  <a:srgbClr val="FFFFFF"/>
                </a:solidFill>
                <a:effectLst/>
                <a:uLnTx/>
                <a:uFillTx/>
                <a:latin typeface="微软雅黑" pitchFamily="34" charset="-122"/>
                <a:ea typeface="微软雅黑"/>
                <a:cs typeface="+mn-cs"/>
              </a:rPr>
              <a:t>2</a:t>
            </a:r>
            <a:endParaRPr kumimoji="0" lang="zh-CN" altLang="en-US" sz="1693" b="1" i="0" u="none" strike="noStrike" kern="1200" cap="none" spc="0" normalizeH="0" baseline="0" noProof="0" dirty="0">
              <a:ln>
                <a:noFill/>
              </a:ln>
              <a:solidFill>
                <a:srgbClr val="FFFFFF"/>
              </a:solidFill>
              <a:effectLst/>
              <a:uLnTx/>
              <a:uFillTx/>
              <a:latin typeface="微软雅黑" pitchFamily="34" charset="-122"/>
              <a:ea typeface="微软雅黑"/>
              <a:cs typeface="+mn-cs"/>
            </a:endParaRPr>
          </a:p>
        </p:txBody>
      </p:sp>
      <p:sp>
        <p:nvSpPr>
          <p:cNvPr id="25" name="椭圆 24"/>
          <p:cNvSpPr/>
          <p:nvPr/>
        </p:nvSpPr>
        <p:spPr>
          <a:xfrm>
            <a:off x="2908640" y="3606498"/>
            <a:ext cx="427039" cy="38075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en-US" altLang="zh-CN" sz="1693" b="1" i="0" u="none" strike="noStrike" kern="1200" cap="none" spc="0" normalizeH="0" baseline="0" noProof="0" dirty="0">
                <a:ln>
                  <a:noFill/>
                </a:ln>
                <a:solidFill>
                  <a:srgbClr val="FFFFFF"/>
                </a:solidFill>
                <a:effectLst/>
                <a:uLnTx/>
                <a:uFillTx/>
                <a:latin typeface="微软雅黑" pitchFamily="34" charset="-122"/>
                <a:ea typeface="微软雅黑"/>
                <a:cs typeface="+mn-cs"/>
              </a:rPr>
              <a:t>3</a:t>
            </a:r>
            <a:endParaRPr kumimoji="0" lang="zh-CN" altLang="en-US" sz="1693" b="1" i="0" u="none" strike="noStrike" kern="1200" cap="none" spc="0" normalizeH="0" baseline="0" noProof="0" dirty="0">
              <a:ln>
                <a:noFill/>
              </a:ln>
              <a:solidFill>
                <a:srgbClr val="FFFFFF"/>
              </a:solidFill>
              <a:effectLst/>
              <a:uLnTx/>
              <a:uFillTx/>
              <a:latin typeface="微软雅黑" pitchFamily="34" charset="-122"/>
              <a:ea typeface="微软雅黑"/>
              <a:cs typeface="+mn-cs"/>
            </a:endParaRPr>
          </a:p>
        </p:txBody>
      </p:sp>
      <p:sp>
        <p:nvSpPr>
          <p:cNvPr id="42" name="TextBox 41"/>
          <p:cNvSpPr txBox="1">
            <a:spLocks noChangeArrowheads="1"/>
          </p:cNvSpPr>
          <p:nvPr/>
        </p:nvSpPr>
        <p:spPr bwMode="auto">
          <a:xfrm>
            <a:off x="4978135" y="2759887"/>
            <a:ext cx="3384953" cy="434350"/>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3" name="TextBox 42"/>
          <p:cNvSpPr txBox="1">
            <a:spLocks noChangeArrowheads="1"/>
          </p:cNvSpPr>
          <p:nvPr/>
        </p:nvSpPr>
        <p:spPr bwMode="auto">
          <a:xfrm>
            <a:off x="4586932" y="3708031"/>
            <a:ext cx="3384953" cy="434350"/>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941"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endParaRPr kumimoji="0" lang="en-US" altLang="zh-CN" sz="941"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38924" name="Oval 22"/>
          <p:cNvSpPr>
            <a:spLocks noChangeArrowheads="1"/>
          </p:cNvSpPr>
          <p:nvPr/>
        </p:nvSpPr>
        <p:spPr bwMode="auto">
          <a:xfrm>
            <a:off x="1361745" y="1935672"/>
            <a:ext cx="1923167" cy="1923167"/>
          </a:xfrm>
          <a:prstGeom prst="ellipse">
            <a:avLst/>
          </a:prstGeom>
          <a:noFill/>
          <a:ln w="38100">
            <a:solidFill>
              <a:schemeClr val="tx2"/>
            </a:solidFill>
            <a:prstDash val="dash"/>
            <a:round/>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grpSp>
        <p:nvGrpSpPr>
          <p:cNvPr id="19" name="Group 8"/>
          <p:cNvGrpSpPr>
            <a:grpSpLocks/>
          </p:cNvGrpSpPr>
          <p:nvPr/>
        </p:nvGrpSpPr>
        <p:grpSpPr bwMode="auto">
          <a:xfrm>
            <a:off x="643545" y="153309"/>
            <a:ext cx="1514046" cy="615346"/>
            <a:chOff x="431" y="159"/>
            <a:chExt cx="1014" cy="407"/>
          </a:xfrm>
        </p:grpSpPr>
        <p:sp>
          <p:nvSpPr>
            <p:cNvPr id="21"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2"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3"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64816706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par>
                                <p:cTn id="62" presetID="9"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dissolve">
                                      <p:cBhvr>
                                        <p:cTn id="64" dur="500"/>
                                        <p:tgtEl>
                                          <p:spTgt spid="19"/>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dissolve">
                                      <p:cBhvr>
                                        <p:cTn id="6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0"/>
            <a:ext cx="9144000" cy="5143500"/>
            <a:chOff x="0" y="0"/>
            <a:chExt cx="9144000" cy="514350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2" name="图片 1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grpSp>
      <p:sp>
        <p:nvSpPr>
          <p:cNvPr id="21" name="椭圆 20"/>
          <p:cNvSpPr>
            <a:spLocks noChangeArrowheads="1"/>
          </p:cNvSpPr>
          <p:nvPr/>
        </p:nvSpPr>
        <p:spPr bwMode="auto">
          <a:xfrm>
            <a:off x="890135" y="1513113"/>
            <a:ext cx="1427162" cy="1409700"/>
          </a:xfrm>
          <a:prstGeom prst="ellipse">
            <a:avLst/>
          </a:prstGeom>
          <a:solidFill>
            <a:srgbClr val="009900"/>
          </a:solidFill>
          <a:ln w="9525" algn="ctr">
            <a:noFill/>
            <a:miter lim="800000"/>
            <a:headEnd/>
            <a:tailEnd/>
          </a:ln>
        </p:spPr>
        <p:txBody>
          <a:bodyPr lIns="72585" tIns="36293" rIns="72585" bIns="36293" anchor="ctr"/>
          <a:lstStyle/>
          <a:p>
            <a:pPr marL="0" marR="0" lvl="0" indent="0" algn="ctr" defTabSz="725488" rtl="0" eaLnBrk="1" fontAlgn="base" latinLnBrk="0" hangingPunct="1">
              <a:lnSpc>
                <a:spcPct val="100000"/>
              </a:lnSpc>
              <a:spcBef>
                <a:spcPct val="0"/>
              </a:spcBef>
              <a:spcAft>
                <a:spcPct val="0"/>
              </a:spcAft>
              <a:buClrTx/>
              <a:buSzTx/>
              <a:buFontTx/>
              <a:buNone/>
              <a:tabLst/>
              <a:defRPr/>
            </a:pPr>
            <a:r>
              <a:rPr kumimoji="0" lang="en-US" altLang="zh-CN" sz="4800" b="1"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04</a:t>
            </a:r>
            <a:endParaRPr kumimoji="0" lang="en-US" altLang="zh-CN" sz="4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3" name="AutoShape 51"/>
          <p:cNvSpPr>
            <a:spLocks noChangeArrowheads="1"/>
          </p:cNvSpPr>
          <p:nvPr/>
        </p:nvSpPr>
        <p:spPr bwMode="gray">
          <a:xfrm>
            <a:off x="2470154" y="2008413"/>
            <a:ext cx="371475" cy="419100"/>
          </a:xfrm>
          <a:prstGeom prst="chevron">
            <a:avLst>
              <a:gd name="adj" fmla="val 52514"/>
            </a:avLst>
          </a:prstGeom>
          <a:solidFill>
            <a:srgbClr val="00A800"/>
          </a:solidFill>
          <a:ln w="9525">
            <a:noFill/>
            <a:miter lim="800000"/>
            <a:headEnd/>
            <a:tailEnd/>
          </a:ln>
        </p:spPr>
        <p:txBody>
          <a:bodyPr wrap="none" lIns="72585" tIns="36293" rIns="72585" bIns="36293" anchor="ctr"/>
          <a:lstStyle/>
          <a:p>
            <a:pPr marL="0" marR="0" lvl="0" indent="0" algn="l" defTabSz="725488"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endParaRPr>
          </a:p>
        </p:txBody>
      </p:sp>
      <p:sp>
        <p:nvSpPr>
          <p:cNvPr id="28" name="TextBox 6"/>
          <p:cNvSpPr txBox="1">
            <a:spLocks noChangeArrowheads="1"/>
          </p:cNvSpPr>
          <p:nvPr/>
        </p:nvSpPr>
        <p:spPr bwMode="auto">
          <a:xfrm>
            <a:off x="2655891" y="1666564"/>
            <a:ext cx="5460542" cy="769441"/>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4400" b="1"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单击添加标题内容</a:t>
            </a:r>
            <a:endParaRPr kumimoji="0" lang="zh-CN" altLang="en-US" sz="4400" b="1"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
        <p:nvSpPr>
          <p:cNvPr id="2" name="文本框 1"/>
          <p:cNvSpPr txBox="1"/>
          <p:nvPr/>
        </p:nvSpPr>
        <p:spPr>
          <a:xfrm>
            <a:off x="648835" y="286672"/>
            <a:ext cx="1569660"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0" i="1" u="none" strike="noStrike" kern="1200" cap="none" spc="0" normalizeH="0" baseline="0" noProof="0" dirty="0" smtClean="0">
                <a:ln>
                  <a:noFill/>
                </a:ln>
                <a:solidFill>
                  <a:srgbClr val="61AF00"/>
                </a:solidFill>
                <a:effectLst/>
                <a:uLnTx/>
                <a:uFillTx/>
                <a:latin typeface="微软雅黑" panose="020B0503020204020204" pitchFamily="34" charset="-122"/>
                <a:ea typeface="微软雅黑" panose="020B0503020204020204" pitchFamily="34" charset="-122"/>
                <a:cs typeface="+mn-cs"/>
              </a:rPr>
              <a:t>过渡页</a:t>
            </a:r>
            <a:endParaRPr kumimoji="0" lang="zh-CN" altLang="en-US" sz="3600" b="0" i="1" u="none" strike="noStrike" kern="1200" cap="none" spc="0" normalizeH="0" baseline="0" noProof="0" dirty="0">
              <a:ln>
                <a:noFill/>
              </a:ln>
              <a:solidFill>
                <a:srgbClr val="61AF00"/>
              </a:solidFill>
              <a:effectLst/>
              <a:uLnTx/>
              <a:uFillTx/>
              <a:latin typeface="微软雅黑" panose="020B0503020204020204" pitchFamily="34" charset="-122"/>
              <a:ea typeface="微软雅黑" panose="020B0503020204020204" pitchFamily="34" charset="-122"/>
              <a:cs typeface="+mn-cs"/>
            </a:endParaRPr>
          </a:p>
        </p:txBody>
      </p:sp>
      <p:cxnSp>
        <p:nvCxnSpPr>
          <p:cNvPr id="32" name="直接连接符 31"/>
          <p:cNvCxnSpPr/>
          <p:nvPr/>
        </p:nvCxnSpPr>
        <p:spPr>
          <a:xfrm>
            <a:off x="648835" y="1025642"/>
            <a:ext cx="765333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sp>
        <p:nvSpPr>
          <p:cNvPr id="17" name="TextBox 6"/>
          <p:cNvSpPr txBox="1">
            <a:spLocks noChangeArrowheads="1"/>
          </p:cNvSpPr>
          <p:nvPr/>
        </p:nvSpPr>
        <p:spPr bwMode="auto">
          <a:xfrm>
            <a:off x="2655891" y="2340917"/>
            <a:ext cx="5460542" cy="461665"/>
          </a:xfrm>
          <a:prstGeom prst="rect">
            <a:avLst/>
          </a:prstGeom>
          <a:noFill/>
          <a:ln w="9525">
            <a:noFill/>
            <a:miter lim="800000"/>
            <a:headEnd/>
            <a:tailEnd/>
          </a:ln>
        </p:spPr>
        <p:txBody>
          <a:bodyPr wrap="square">
            <a:spAutoFit/>
          </a:bodyPr>
          <a:lstStyle/>
          <a:p>
            <a:pPr marL="0" marR="0" lvl="0" indent="0" algn="ctr" defTabSz="966788" rtl="0" eaLnBrk="1" fontAlgn="base" latinLnBrk="0" hangingPunct="1">
              <a:lnSpc>
                <a:spcPct val="100000"/>
              </a:lnSpc>
              <a:spcBef>
                <a:spcPct val="0"/>
              </a:spcBef>
              <a:spcAft>
                <a:spcPct val="0"/>
              </a:spcAft>
              <a:buClrTx/>
              <a:buSzTx/>
              <a:buFontTx/>
              <a:buNone/>
              <a:tabLst/>
              <a:defRPr/>
            </a:pPr>
            <a:r>
              <a:rPr kumimoji="0" lang="zh-CN" altLang="en-US" sz="2400" b="0" i="0" u="none" strike="noStrike" kern="1200" cap="none" spc="0" normalizeH="0" baseline="0" noProof="0" dirty="0" smtClean="0">
                <a:ln>
                  <a:noFill/>
                </a:ln>
                <a:solidFill>
                  <a:srgbClr val="009900"/>
                </a:solidFill>
                <a:effectLst/>
                <a:uLnTx/>
                <a:uFillTx/>
                <a:latin typeface="微软雅黑" pitchFamily="34" charset="-122"/>
                <a:ea typeface="微软雅黑" pitchFamily="34" charset="-122"/>
                <a:cs typeface="+mn-cs"/>
              </a:rPr>
              <a:t>单击此处添加文字内容</a:t>
            </a:r>
            <a:endParaRPr kumimoji="0" lang="zh-CN" altLang="en-US" sz="2400"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99004133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780914" y="1114446"/>
            <a:ext cx="7535886" cy="1070696"/>
            <a:chOff x="5004842" y="1600880"/>
            <a:chExt cx="6377930" cy="1083879"/>
          </a:xfrm>
        </p:grpSpPr>
        <p:sp>
          <p:nvSpPr>
            <p:cNvPr id="42002" name="TextBox 45"/>
            <p:cNvSpPr txBox="1">
              <a:spLocks noChangeArrowheads="1"/>
            </p:cNvSpPr>
            <p:nvPr/>
          </p:nvSpPr>
          <p:spPr bwMode="auto">
            <a:xfrm>
              <a:off x="5017479" y="1931904"/>
              <a:ext cx="6365293" cy="752855"/>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a:t>
              </a:r>
            </a:p>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808080"/>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a:t>
              </a:r>
              <a:endParaRPr kumimoji="0" lang="en-US" altLang="zh-CN" sz="847" b="1" i="0" u="none" strike="noStrike" kern="1200" cap="none" spc="0" normalizeH="0" baseline="0" noProof="0">
                <a:ln>
                  <a:noFill/>
                </a:ln>
                <a:solidFill>
                  <a:srgbClr val="808080"/>
                </a:solidFill>
                <a:effectLst/>
                <a:uLnTx/>
                <a:uFillTx/>
                <a:latin typeface="Arial" charset="0"/>
                <a:ea typeface="微软雅黑" pitchFamily="34" charset="-122"/>
                <a:cs typeface="+mn-cs"/>
              </a:endParaRPr>
            </a:p>
            <a:p>
              <a:pPr marL="0" marR="0" lvl="0" indent="0" algn="l" defTabSz="910854" rtl="0" eaLnBrk="1" fontAlgn="base" latinLnBrk="0" hangingPunct="1">
                <a:lnSpc>
                  <a:spcPct val="100000"/>
                </a:lnSpc>
                <a:spcBef>
                  <a:spcPct val="0"/>
                </a:spcBef>
                <a:spcAft>
                  <a:spcPct val="0"/>
                </a:spcAft>
                <a:buClrTx/>
                <a:buSzTx/>
                <a:buFontTx/>
                <a:buNone/>
                <a:tabLst/>
                <a:defRPr/>
              </a:pPr>
              <a:endParaRPr kumimoji="0" lang="en-US" altLang="zh-CN" sz="847" b="1"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2003" name="TextBox 53"/>
            <p:cNvSpPr txBox="1">
              <a:spLocks noChangeArrowheads="1"/>
            </p:cNvSpPr>
            <p:nvPr/>
          </p:nvSpPr>
          <p:spPr bwMode="auto">
            <a:xfrm>
              <a:off x="5004842" y="1600880"/>
              <a:ext cx="2679059" cy="327502"/>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808080"/>
                  </a:solidFill>
                  <a:effectLst/>
                  <a:uLnTx/>
                  <a:uFillTx/>
                  <a:latin typeface="TeXGyreAdventor"/>
                  <a:ea typeface="微软雅黑" pitchFamily="34" charset="-122"/>
                  <a:cs typeface="+mn-cs"/>
                </a:rPr>
                <a:t>请在此处添加标题</a:t>
              </a:r>
            </a:p>
          </p:txBody>
        </p:sp>
      </p:grpSp>
      <p:sp>
        <p:nvSpPr>
          <p:cNvPr id="22" name="Freeform 5"/>
          <p:cNvSpPr>
            <a:spLocks/>
          </p:cNvSpPr>
          <p:nvPr/>
        </p:nvSpPr>
        <p:spPr bwMode="auto">
          <a:xfrm>
            <a:off x="780914" y="2258192"/>
            <a:ext cx="1826112" cy="1878372"/>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srgbClr val="000000"/>
              </a:solidFill>
              <a:effectLst/>
              <a:uLnTx/>
              <a:uFillTx/>
              <a:latin typeface="微软雅黑" panose="020B0503020204020204" pitchFamily="34" charset="-122"/>
              <a:ea typeface="微软雅黑" pitchFamily="34" charset="-122"/>
              <a:cs typeface="+mn-cs"/>
            </a:endParaRPr>
          </a:p>
        </p:txBody>
      </p:sp>
      <p:sp>
        <p:nvSpPr>
          <p:cNvPr id="23" name="矩形 22"/>
          <p:cNvSpPr>
            <a:spLocks noChangeArrowheads="1"/>
          </p:cNvSpPr>
          <p:nvPr/>
        </p:nvSpPr>
        <p:spPr bwMode="auto">
          <a:xfrm>
            <a:off x="1049679" y="2704640"/>
            <a:ext cx="1157184" cy="1343542"/>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2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388622" y="2334341"/>
            <a:ext cx="261300" cy="284277"/>
          </a:xfrm>
          <a:prstGeom prst="rect">
            <a:avLst/>
          </a:prstGeom>
          <a:noFill/>
          <a:ln w="9525">
            <a:noFill/>
            <a:miter lim="800000"/>
            <a:headEnd/>
            <a:tailEnd/>
          </a:ln>
        </p:spPr>
        <p:txBody>
          <a:bodyPr lIns="91028" tIns="45514" rIns="91028" bIns="45514">
            <a:spAutoFit/>
          </a:bodyPr>
          <a:lstStyle/>
          <a:p>
            <a:pPr marL="0" marR="0" lvl="0" indent="0" algn="ctr" defTabSz="910854" rtl="0" eaLnBrk="1" fontAlgn="base" latinLnBrk="0" hangingPunct="1">
              <a:lnSpc>
                <a:spcPts val="1494"/>
              </a:lnSpc>
              <a:spcBef>
                <a:spcPct val="0"/>
              </a:spcBef>
              <a:spcAft>
                <a:spcPct val="0"/>
              </a:spcAft>
              <a:buClrTx/>
              <a:buSzTx/>
              <a:buFontTx/>
              <a:buNone/>
              <a:tabLst/>
              <a:defRPr/>
            </a:pPr>
            <a:r>
              <a:rPr kumimoji="0" lang="en-US" altLang="zh-CN"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1</a:t>
            </a:r>
            <a:endPar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26" name="Freeform 10"/>
          <p:cNvSpPr>
            <a:spLocks/>
          </p:cNvSpPr>
          <p:nvPr/>
        </p:nvSpPr>
        <p:spPr bwMode="auto">
          <a:xfrm>
            <a:off x="2368123" y="2256698"/>
            <a:ext cx="1827605"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srgbClr val="000000"/>
              </a:solidFill>
              <a:effectLst/>
              <a:uLnTx/>
              <a:uFillTx/>
              <a:latin typeface="微软雅黑" panose="020B0503020204020204" pitchFamily="34" charset="-122"/>
              <a:ea typeface="微软雅黑" pitchFamily="34" charset="-122"/>
              <a:cs typeface="+mn-cs"/>
            </a:endParaRPr>
          </a:p>
        </p:txBody>
      </p:sp>
      <p:sp>
        <p:nvSpPr>
          <p:cNvPr id="27" name="矩形 26"/>
          <p:cNvSpPr>
            <a:spLocks noChangeArrowheads="1"/>
          </p:cNvSpPr>
          <p:nvPr/>
        </p:nvSpPr>
        <p:spPr bwMode="auto">
          <a:xfrm>
            <a:off x="2733943" y="2785270"/>
            <a:ext cx="1088500" cy="1265123"/>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srgbClr val="000000"/>
                </a:solidFill>
                <a:effectLst/>
                <a:uLnTx/>
                <a:uFillTx/>
                <a:latin typeface="Ping Hei"/>
                <a:ea typeface="微软雅黑" pitchFamily="34" charset="-122"/>
                <a:cs typeface="+mn-cs"/>
              </a:rPr>
              <a:t>。</a:t>
            </a:r>
          </a:p>
        </p:txBody>
      </p:sp>
      <p:sp>
        <p:nvSpPr>
          <p:cNvPr id="28" name="矩形 27"/>
          <p:cNvSpPr>
            <a:spLocks noChangeArrowheads="1"/>
          </p:cNvSpPr>
          <p:nvPr/>
        </p:nvSpPr>
        <p:spPr bwMode="auto">
          <a:xfrm>
            <a:off x="2980311" y="2322396"/>
            <a:ext cx="259807" cy="284277"/>
          </a:xfrm>
          <a:prstGeom prst="rect">
            <a:avLst/>
          </a:prstGeom>
          <a:noFill/>
          <a:ln w="9525">
            <a:noFill/>
            <a:miter lim="800000"/>
            <a:headEnd/>
            <a:tailEnd/>
          </a:ln>
        </p:spPr>
        <p:txBody>
          <a:bodyPr lIns="91028" tIns="45514" rIns="91028" bIns="45514">
            <a:spAutoFit/>
          </a:bodyPr>
          <a:lstStyle/>
          <a:p>
            <a:pPr marL="0" marR="0" lvl="0" indent="0" algn="ctr" defTabSz="910854" rtl="0" eaLnBrk="1" fontAlgn="base" latinLnBrk="0" hangingPunct="1">
              <a:lnSpc>
                <a:spcPts val="1494"/>
              </a:lnSpc>
              <a:spcBef>
                <a:spcPct val="0"/>
              </a:spcBef>
              <a:spcAft>
                <a:spcPct val="0"/>
              </a:spcAft>
              <a:buClrTx/>
              <a:buSzTx/>
              <a:buFontTx/>
              <a:buNone/>
              <a:tabLst/>
              <a:defRPr/>
            </a:pPr>
            <a:r>
              <a:rPr kumimoji="0" lang="en-US" altLang="zh-CN"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2</a:t>
            </a:r>
            <a:endPar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0" name="Freeform 10"/>
          <p:cNvSpPr>
            <a:spLocks/>
          </p:cNvSpPr>
          <p:nvPr/>
        </p:nvSpPr>
        <p:spPr bwMode="auto">
          <a:xfrm>
            <a:off x="3961306" y="2256698"/>
            <a:ext cx="1824619"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srgbClr val="000000"/>
              </a:solidFill>
              <a:effectLst/>
              <a:uLnTx/>
              <a:uFillTx/>
              <a:latin typeface="微软雅黑" panose="020B0503020204020204" pitchFamily="34" charset="-122"/>
              <a:ea typeface="微软雅黑" pitchFamily="34" charset="-122"/>
              <a:cs typeface="+mn-cs"/>
            </a:endParaRPr>
          </a:p>
        </p:txBody>
      </p:sp>
      <p:sp>
        <p:nvSpPr>
          <p:cNvPr id="31" name="矩形 30"/>
          <p:cNvSpPr>
            <a:spLocks noChangeArrowheads="1"/>
          </p:cNvSpPr>
          <p:nvPr/>
        </p:nvSpPr>
        <p:spPr bwMode="auto">
          <a:xfrm>
            <a:off x="4319660" y="2785270"/>
            <a:ext cx="1107911" cy="1265123"/>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srgbClr val="000000"/>
                </a:solidFill>
                <a:effectLst/>
                <a:uLnTx/>
                <a:uFillTx/>
                <a:latin typeface="Ping Hei"/>
                <a:ea typeface="微软雅黑" pitchFamily="34" charset="-122"/>
                <a:cs typeface="+mn-cs"/>
              </a:rPr>
              <a:t>。</a:t>
            </a:r>
          </a:p>
        </p:txBody>
      </p:sp>
      <p:sp>
        <p:nvSpPr>
          <p:cNvPr id="32" name="矩形 31"/>
          <p:cNvSpPr>
            <a:spLocks noChangeArrowheads="1"/>
          </p:cNvSpPr>
          <p:nvPr/>
        </p:nvSpPr>
        <p:spPr bwMode="auto">
          <a:xfrm>
            <a:off x="4572000" y="2322396"/>
            <a:ext cx="262793" cy="284277"/>
          </a:xfrm>
          <a:prstGeom prst="rect">
            <a:avLst/>
          </a:prstGeom>
          <a:noFill/>
          <a:ln w="9525">
            <a:noFill/>
            <a:miter lim="800000"/>
            <a:headEnd/>
            <a:tailEnd/>
          </a:ln>
        </p:spPr>
        <p:txBody>
          <a:bodyPr lIns="91028" tIns="45514" rIns="91028" bIns="45514">
            <a:spAutoFit/>
          </a:bodyPr>
          <a:lstStyle/>
          <a:p>
            <a:pPr marL="0" marR="0" lvl="0" indent="0" algn="ctr" defTabSz="910854" rtl="0" eaLnBrk="1" fontAlgn="base" latinLnBrk="0" hangingPunct="1">
              <a:lnSpc>
                <a:spcPts val="1494"/>
              </a:lnSpc>
              <a:spcBef>
                <a:spcPct val="0"/>
              </a:spcBef>
              <a:spcAft>
                <a:spcPct val="0"/>
              </a:spcAft>
              <a:buClrTx/>
              <a:buSzTx/>
              <a:buFontTx/>
              <a:buNone/>
              <a:tabLst/>
              <a:defRPr/>
            </a:pPr>
            <a:r>
              <a:rPr kumimoji="0" lang="en-US" altLang="zh-CN"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3</a:t>
            </a:r>
            <a:endPar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4" name="Freeform 14"/>
          <p:cNvSpPr>
            <a:spLocks/>
          </p:cNvSpPr>
          <p:nvPr/>
        </p:nvSpPr>
        <p:spPr bwMode="auto">
          <a:xfrm>
            <a:off x="5545529" y="2256698"/>
            <a:ext cx="1824619" cy="1878372"/>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srgbClr val="000000"/>
              </a:solidFill>
              <a:effectLst/>
              <a:uLnTx/>
              <a:uFillTx/>
              <a:latin typeface="微软雅黑" panose="020B0503020204020204" pitchFamily="34" charset="-122"/>
              <a:ea typeface="微软雅黑" pitchFamily="34" charset="-122"/>
              <a:cs typeface="+mn-cs"/>
            </a:endParaRPr>
          </a:p>
        </p:txBody>
      </p:sp>
      <p:sp>
        <p:nvSpPr>
          <p:cNvPr id="35" name="矩形 34"/>
          <p:cNvSpPr>
            <a:spLocks noChangeArrowheads="1"/>
          </p:cNvSpPr>
          <p:nvPr/>
        </p:nvSpPr>
        <p:spPr bwMode="auto">
          <a:xfrm>
            <a:off x="5897910" y="2788257"/>
            <a:ext cx="1107911" cy="1265123"/>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srgbClr val="000000"/>
                </a:solidFill>
                <a:effectLst/>
                <a:uLnTx/>
                <a:uFillTx/>
                <a:latin typeface="Ping Hei"/>
                <a:ea typeface="微软雅黑" pitchFamily="34" charset="-122"/>
                <a:cs typeface="+mn-cs"/>
              </a:rPr>
              <a:t>。</a:t>
            </a:r>
          </a:p>
        </p:txBody>
      </p:sp>
      <p:sp>
        <p:nvSpPr>
          <p:cNvPr id="36" name="矩形 35"/>
          <p:cNvSpPr>
            <a:spLocks noChangeArrowheads="1"/>
          </p:cNvSpPr>
          <p:nvPr/>
        </p:nvSpPr>
        <p:spPr bwMode="auto">
          <a:xfrm>
            <a:off x="6157716" y="2325383"/>
            <a:ext cx="262793" cy="284277"/>
          </a:xfrm>
          <a:prstGeom prst="rect">
            <a:avLst/>
          </a:prstGeom>
          <a:noFill/>
          <a:ln w="9525">
            <a:noFill/>
            <a:miter lim="800000"/>
            <a:headEnd/>
            <a:tailEnd/>
          </a:ln>
        </p:spPr>
        <p:txBody>
          <a:bodyPr lIns="91028" tIns="45514" rIns="91028" bIns="45514">
            <a:spAutoFit/>
          </a:bodyPr>
          <a:lstStyle/>
          <a:p>
            <a:pPr marL="0" marR="0" lvl="0" indent="0" algn="ctr" defTabSz="910854" rtl="0" eaLnBrk="1" fontAlgn="base" latinLnBrk="0" hangingPunct="1">
              <a:lnSpc>
                <a:spcPts val="1494"/>
              </a:lnSpc>
              <a:spcBef>
                <a:spcPct val="0"/>
              </a:spcBef>
              <a:spcAft>
                <a:spcPct val="0"/>
              </a:spcAft>
              <a:buClrTx/>
              <a:buSzTx/>
              <a:buFontTx/>
              <a:buNone/>
              <a:tabLst/>
              <a:defRPr/>
            </a:pPr>
            <a:r>
              <a:rPr kumimoji="0" lang="en-US" altLang="zh-CN"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4</a:t>
            </a:r>
            <a:endPar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57" name="Freeform 6"/>
          <p:cNvSpPr>
            <a:spLocks/>
          </p:cNvSpPr>
          <p:nvPr/>
        </p:nvSpPr>
        <p:spPr bwMode="auto">
          <a:xfrm>
            <a:off x="7129752" y="2256698"/>
            <a:ext cx="1528977" cy="1879866"/>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0" cap="none" spc="0" normalizeH="0" baseline="0" noProof="0">
              <a:ln>
                <a:noFill/>
              </a:ln>
              <a:solidFill>
                <a:srgbClr val="000000"/>
              </a:solidFill>
              <a:effectLst/>
              <a:uLnTx/>
              <a:uFillTx/>
              <a:latin typeface="微软雅黑" panose="020B0503020204020204" pitchFamily="34" charset="-122"/>
              <a:ea typeface="微软雅黑" pitchFamily="34" charset="-122"/>
              <a:cs typeface="+mn-cs"/>
            </a:endParaRPr>
          </a:p>
        </p:txBody>
      </p:sp>
      <p:sp>
        <p:nvSpPr>
          <p:cNvPr id="58" name="矩形 57"/>
          <p:cNvSpPr>
            <a:spLocks noChangeArrowheads="1"/>
          </p:cNvSpPr>
          <p:nvPr/>
        </p:nvSpPr>
        <p:spPr bwMode="auto">
          <a:xfrm>
            <a:off x="7474668" y="2788257"/>
            <a:ext cx="1107911" cy="1265123"/>
          </a:xfrm>
          <a:prstGeom prst="rect">
            <a:avLst/>
          </a:prstGeom>
          <a:noFill/>
          <a:ln w="9525">
            <a:noFill/>
            <a:miter lim="800000"/>
            <a:headEnd/>
            <a:tailEnd/>
          </a:ln>
        </p:spPr>
        <p:txBody>
          <a:bodyPr lIns="91028" tIns="45514" rIns="91028" bIns="45514">
            <a:spAutoFit/>
          </a:bodyPr>
          <a:lstStyle/>
          <a:p>
            <a:pPr marL="0" marR="0" lvl="0" indent="0" algn="l" defTabSz="910854" rtl="0" eaLnBrk="1" fontAlgn="base" latinLnBrk="0" hangingPunct="1">
              <a:lnSpc>
                <a:spcPct val="100000"/>
              </a:lnSpc>
              <a:spcBef>
                <a:spcPct val="0"/>
              </a:spcBef>
              <a:spcAft>
                <a:spcPct val="0"/>
              </a:spcAft>
              <a:buClrTx/>
              <a:buSzTx/>
              <a:buFontTx/>
              <a:buNone/>
              <a:tabLst/>
              <a:defRPr/>
            </a:pPr>
            <a:r>
              <a:rPr kumimoji="0" lang="zh-CN" altLang="en-US" sz="847" b="1" i="0" u="none" strike="noStrike" kern="1200" cap="none" spc="0" normalizeH="0" baseline="0" noProof="0">
                <a:ln>
                  <a:noFill/>
                </a:ln>
                <a:solidFill>
                  <a:srgbClr val="FFFFFF"/>
                </a:solidFill>
                <a:effectLst/>
                <a:uLnTx/>
                <a:uFillTx/>
                <a:latin typeface="Arial" charset="0"/>
                <a:ea typeface="微软雅黑" pitchFamily="34" charset="-122"/>
                <a:cs typeface="+mn-cs"/>
              </a:rPr>
              <a:t>请在此处插入你需要的文字内容请在此处插入你需要的文字内容请在此处插入你需要的文字内容请在此处插入你需要的文字内容请在此处插入你需要的文字内容</a:t>
            </a:r>
            <a:r>
              <a:rPr kumimoji="1" lang="zh-CN" altLang="en-US" sz="847" b="0" i="0" u="none" strike="noStrike" kern="1200" cap="none" spc="0" normalizeH="0" baseline="0" noProof="0">
                <a:ln>
                  <a:noFill/>
                </a:ln>
                <a:solidFill>
                  <a:srgbClr val="000000"/>
                </a:solidFill>
                <a:effectLst/>
                <a:uLnTx/>
                <a:uFillTx/>
                <a:latin typeface="Ping Hei"/>
                <a:ea typeface="微软雅黑" pitchFamily="34" charset="-122"/>
                <a:cs typeface="+mn-cs"/>
              </a:rPr>
              <a:t>。</a:t>
            </a:r>
          </a:p>
        </p:txBody>
      </p:sp>
      <p:sp>
        <p:nvSpPr>
          <p:cNvPr id="59" name="矩形 58"/>
          <p:cNvSpPr>
            <a:spLocks noChangeArrowheads="1"/>
          </p:cNvSpPr>
          <p:nvPr/>
        </p:nvSpPr>
        <p:spPr bwMode="auto">
          <a:xfrm>
            <a:off x="7740447" y="2325383"/>
            <a:ext cx="261300" cy="284277"/>
          </a:xfrm>
          <a:prstGeom prst="rect">
            <a:avLst/>
          </a:prstGeom>
          <a:noFill/>
          <a:ln w="9525">
            <a:noFill/>
            <a:miter lim="800000"/>
            <a:headEnd/>
            <a:tailEnd/>
          </a:ln>
        </p:spPr>
        <p:txBody>
          <a:bodyPr lIns="91028" tIns="45514" rIns="91028" bIns="45514">
            <a:spAutoFit/>
          </a:bodyPr>
          <a:lstStyle/>
          <a:p>
            <a:pPr marL="0" marR="0" lvl="0" indent="0" algn="ctr" defTabSz="910854" rtl="0" eaLnBrk="1" fontAlgn="base" latinLnBrk="0" hangingPunct="1">
              <a:lnSpc>
                <a:spcPts val="1494"/>
              </a:lnSpc>
              <a:spcBef>
                <a:spcPct val="0"/>
              </a:spcBef>
              <a:spcAft>
                <a:spcPct val="0"/>
              </a:spcAft>
              <a:buClrTx/>
              <a:buSzTx/>
              <a:buFontTx/>
              <a:buNone/>
              <a:tabLst/>
              <a:defRPr/>
            </a:pPr>
            <a:r>
              <a:rPr kumimoji="0" lang="en-US" altLang="zh-CN"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5</a:t>
            </a:r>
            <a:endPar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3" name="圆角矩形 2"/>
          <p:cNvSpPr>
            <a:spLocks noChangeArrowheads="1"/>
          </p:cNvSpPr>
          <p:nvPr/>
        </p:nvSpPr>
        <p:spPr bwMode="auto">
          <a:xfrm>
            <a:off x="780914" y="4384425"/>
            <a:ext cx="7877816" cy="355368"/>
          </a:xfrm>
          <a:prstGeom prst="roundRect">
            <a:avLst>
              <a:gd name="adj" fmla="val 16667"/>
            </a:avLst>
          </a:prstGeom>
          <a:solidFill>
            <a:schemeClr val="tx2"/>
          </a:solidFill>
          <a:ln w="25400" algn="ctr">
            <a:noFill/>
            <a:round/>
            <a:headEnd/>
            <a:tailEnd/>
          </a:ln>
        </p:spPr>
        <p:txBody>
          <a:bodyPr lIns="91028" tIns="45514" rIns="91028" bIns="45514" anchor="ctr"/>
          <a:lstStyle/>
          <a:p>
            <a:pPr marL="0" marR="0" lvl="0" indent="0" algn="ctr" defTabSz="910854" rtl="0" eaLnBrk="1" fontAlgn="base" latinLnBrk="0" hangingPunct="1">
              <a:lnSpc>
                <a:spcPct val="100000"/>
              </a:lnSpc>
              <a:spcBef>
                <a:spcPct val="0"/>
              </a:spcBef>
              <a:spcAft>
                <a:spcPct val="0"/>
              </a:spcAft>
              <a:buClrTx/>
              <a:buSzTx/>
              <a:buFontTx/>
              <a:buNone/>
              <a:tabLst/>
              <a:defRPr/>
            </a:pPr>
            <a:r>
              <a:rPr kumimoji="0" lang="zh-CN" altLang="en-US" sz="1505" b="1" i="0" u="none" strike="noStrike" kern="1200" cap="none" spc="0" normalizeH="0" baseline="0" noProof="0">
                <a:ln>
                  <a:noFill/>
                </a:ln>
                <a:solidFill>
                  <a:srgbClr val="FFFFFF"/>
                </a:solidFill>
                <a:effectLst/>
                <a:uLnTx/>
                <a:uFillTx/>
                <a:latin typeface="Ping Hei"/>
                <a:ea typeface="微软雅黑" pitchFamily="34" charset="-122"/>
                <a:cs typeface="+mn-cs"/>
              </a:rPr>
              <a:t>请在此添加主题内容</a:t>
            </a:r>
          </a:p>
        </p:txBody>
      </p:sp>
      <p:grpSp>
        <p:nvGrpSpPr>
          <p:cNvPr id="21" name="Group 8"/>
          <p:cNvGrpSpPr>
            <a:grpSpLocks/>
          </p:cNvGrpSpPr>
          <p:nvPr/>
        </p:nvGrpSpPr>
        <p:grpSpPr bwMode="auto">
          <a:xfrm>
            <a:off x="643545" y="153309"/>
            <a:ext cx="1514046" cy="615346"/>
            <a:chOff x="431" y="159"/>
            <a:chExt cx="1014" cy="407"/>
          </a:xfrm>
        </p:grpSpPr>
        <p:sp>
          <p:nvSpPr>
            <p:cNvPr id="25"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9"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3"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8474985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par>
                                <p:cTn id="88" presetID="9" presetClass="entr" presetSubtype="0" fill="hold" nodeType="withEffect">
                                  <p:stCondLst>
                                    <p:cond delay="0"/>
                                  </p:stCondLst>
                                  <p:childTnLst>
                                    <p:set>
                                      <p:cBhvr>
                                        <p:cTn id="89" dur="1" fill="hold">
                                          <p:stCondLst>
                                            <p:cond delay="0"/>
                                          </p:stCondLst>
                                        </p:cTn>
                                        <p:tgtEl>
                                          <p:spTgt spid="21"/>
                                        </p:tgtEl>
                                        <p:attrNameLst>
                                          <p:attrName>style.visibility</p:attrName>
                                        </p:attrNameLst>
                                      </p:cBhvr>
                                      <p:to>
                                        <p:strVal val="visible"/>
                                      </p:to>
                                    </p:set>
                                    <p:animEffect transition="in" filter="dissolve">
                                      <p:cBhvr>
                                        <p:cTn id="90" dur="500"/>
                                        <p:tgtEl>
                                          <p:spTgt spid="21"/>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dissolve">
                                      <p:cBhvr>
                                        <p:cTn id="9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287216" y="1784865"/>
            <a:ext cx="3264008" cy="333425"/>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317"/>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0" name="TextBox 39"/>
          <p:cNvSpPr txBox="1">
            <a:spLocks noChangeArrowheads="1"/>
          </p:cNvSpPr>
          <p:nvPr/>
        </p:nvSpPr>
        <p:spPr bwMode="auto">
          <a:xfrm>
            <a:off x="4088222" y="1774414"/>
            <a:ext cx="939187" cy="367345"/>
          </a:xfrm>
          <a:prstGeom prst="rect">
            <a:avLst/>
          </a:prstGeom>
          <a:noFill/>
          <a:ln w="9525">
            <a:noFill/>
            <a:miter lim="800000"/>
            <a:headEnd/>
            <a:tailEnd/>
          </a:ln>
        </p:spPr>
        <p:txBody>
          <a:bodyPr>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a:t>
            </a:r>
          </a:p>
        </p:txBody>
      </p:sp>
      <p:cxnSp>
        <p:nvCxnSpPr>
          <p:cNvPr id="41" name="直接连接符 40"/>
          <p:cNvCxnSpPr/>
          <p:nvPr/>
        </p:nvCxnSpPr>
        <p:spPr>
          <a:xfrm>
            <a:off x="5142380" y="1750523"/>
            <a:ext cx="0" cy="374778"/>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694438" y="2410492"/>
            <a:ext cx="3264008" cy="333425"/>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317"/>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3" name="TextBox 42"/>
          <p:cNvSpPr txBox="1">
            <a:spLocks noChangeArrowheads="1"/>
          </p:cNvSpPr>
          <p:nvPr/>
        </p:nvSpPr>
        <p:spPr bwMode="auto">
          <a:xfrm>
            <a:off x="3495446" y="2400039"/>
            <a:ext cx="939186" cy="367345"/>
          </a:xfrm>
          <a:prstGeom prst="rect">
            <a:avLst/>
          </a:prstGeom>
          <a:noFill/>
          <a:ln w="9525">
            <a:noFill/>
            <a:miter lim="800000"/>
            <a:headEnd/>
            <a:tailEnd/>
          </a:ln>
        </p:spPr>
        <p:txBody>
          <a:bodyPr>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a:t>
            </a:r>
          </a:p>
        </p:txBody>
      </p:sp>
      <p:cxnSp>
        <p:nvCxnSpPr>
          <p:cNvPr id="44" name="直接连接符 43"/>
          <p:cNvCxnSpPr/>
          <p:nvPr/>
        </p:nvCxnSpPr>
        <p:spPr>
          <a:xfrm>
            <a:off x="4551096" y="2376149"/>
            <a:ext cx="0" cy="37627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3949361" y="3085392"/>
            <a:ext cx="3264008" cy="333425"/>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317"/>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6" name="TextBox 45"/>
          <p:cNvSpPr txBox="1">
            <a:spLocks noChangeArrowheads="1"/>
          </p:cNvSpPr>
          <p:nvPr/>
        </p:nvSpPr>
        <p:spPr bwMode="auto">
          <a:xfrm>
            <a:off x="2750367" y="3073447"/>
            <a:ext cx="939187" cy="367345"/>
          </a:xfrm>
          <a:prstGeom prst="rect">
            <a:avLst/>
          </a:prstGeom>
          <a:noFill/>
          <a:ln w="9525">
            <a:noFill/>
            <a:miter lim="800000"/>
            <a:headEnd/>
            <a:tailEnd/>
          </a:ln>
        </p:spPr>
        <p:txBody>
          <a:bodyPr>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a:t>
            </a:r>
          </a:p>
        </p:txBody>
      </p:sp>
      <p:cxnSp>
        <p:nvCxnSpPr>
          <p:cNvPr id="47" name="直接连接符 46"/>
          <p:cNvCxnSpPr/>
          <p:nvPr/>
        </p:nvCxnSpPr>
        <p:spPr>
          <a:xfrm>
            <a:off x="3804525" y="3051049"/>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323734" y="3715498"/>
            <a:ext cx="3264008" cy="333425"/>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317"/>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charset="0"/>
              <a:ea typeface="微软雅黑" pitchFamily="34" charset="-122"/>
              <a:cs typeface="+mn-cs"/>
            </a:endParaRPr>
          </a:p>
        </p:txBody>
      </p:sp>
      <p:sp>
        <p:nvSpPr>
          <p:cNvPr id="49" name="TextBox 48"/>
          <p:cNvSpPr txBox="1">
            <a:spLocks noChangeArrowheads="1"/>
          </p:cNvSpPr>
          <p:nvPr/>
        </p:nvSpPr>
        <p:spPr bwMode="auto">
          <a:xfrm>
            <a:off x="2124741" y="3703552"/>
            <a:ext cx="939186" cy="367345"/>
          </a:xfrm>
          <a:prstGeom prst="rect">
            <a:avLst/>
          </a:prstGeom>
          <a:noFill/>
          <a:ln w="9525">
            <a:noFill/>
            <a:miter lim="800000"/>
            <a:headEnd/>
            <a:tailEnd/>
          </a:ln>
        </p:spPr>
        <p:txBody>
          <a:bodyPr>
            <a:spAutoFit/>
          </a:bodyPr>
          <a:lstStyle/>
          <a:p>
            <a:pPr marL="0" marR="0" lvl="0" indent="0" algn="ctr" defTabSz="909361"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00A800"/>
                </a:solidFill>
                <a:effectLst/>
                <a:uLnTx/>
                <a:uFillTx/>
                <a:latin typeface="微软雅黑" pitchFamily="34" charset="-122"/>
                <a:ea typeface="微软雅黑" pitchFamily="34" charset="-122"/>
                <a:cs typeface="+mn-cs"/>
              </a:rPr>
              <a:t>标题</a:t>
            </a:r>
          </a:p>
        </p:txBody>
      </p:sp>
      <p:cxnSp>
        <p:nvCxnSpPr>
          <p:cNvPr id="50" name="直接连接符 49"/>
          <p:cNvCxnSpPr/>
          <p:nvPr/>
        </p:nvCxnSpPr>
        <p:spPr>
          <a:xfrm>
            <a:off x="3180392" y="3681155"/>
            <a:ext cx="0" cy="374779"/>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13803" y="1623605"/>
            <a:ext cx="3183378" cy="550970"/>
          </a:xfrm>
          <a:prstGeom prst="homePlate">
            <a:avLst>
              <a:gd name="adj" fmla="val 69842"/>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0190" name="AutoShape 19"/>
          <p:cNvSpPr>
            <a:spLocks noChangeArrowheads="1"/>
          </p:cNvSpPr>
          <p:nvPr/>
        </p:nvSpPr>
        <p:spPr bwMode="auto">
          <a:xfrm>
            <a:off x="913803" y="2313438"/>
            <a:ext cx="2505492" cy="528572"/>
          </a:xfrm>
          <a:prstGeom prst="homePlate">
            <a:avLst>
              <a:gd name="adj" fmla="val 70904"/>
            </a:avLst>
          </a:prstGeom>
          <a:solidFill>
            <a:schemeClr val="bg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0191" name="AutoShape 20"/>
          <p:cNvSpPr>
            <a:spLocks noChangeArrowheads="1"/>
          </p:cNvSpPr>
          <p:nvPr/>
        </p:nvSpPr>
        <p:spPr bwMode="auto">
          <a:xfrm>
            <a:off x="913803" y="2977886"/>
            <a:ext cx="1829099" cy="528572"/>
          </a:xfrm>
          <a:prstGeom prst="homePlate">
            <a:avLst>
              <a:gd name="adj" fmla="val 66662"/>
            </a:avLst>
          </a:prstGeom>
          <a:solidFill>
            <a:schemeClr val="tx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50192" name="AutoShape 21"/>
          <p:cNvSpPr>
            <a:spLocks noChangeArrowheads="1"/>
          </p:cNvSpPr>
          <p:nvPr/>
        </p:nvSpPr>
        <p:spPr bwMode="auto">
          <a:xfrm>
            <a:off x="913803" y="3600526"/>
            <a:ext cx="1218404" cy="528572"/>
          </a:xfrm>
          <a:prstGeom prst="homePlate">
            <a:avLst>
              <a:gd name="adj" fmla="val 48300"/>
            </a:avLst>
          </a:prstGeom>
          <a:solidFill>
            <a:schemeClr val="bg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grpSp>
        <p:nvGrpSpPr>
          <p:cNvPr id="18" name="Group 8"/>
          <p:cNvGrpSpPr>
            <a:grpSpLocks/>
          </p:cNvGrpSpPr>
          <p:nvPr/>
        </p:nvGrpSpPr>
        <p:grpSpPr bwMode="auto">
          <a:xfrm>
            <a:off x="643545" y="153309"/>
            <a:ext cx="1514046" cy="615346"/>
            <a:chOff x="431" y="159"/>
            <a:chExt cx="1014" cy="407"/>
          </a:xfrm>
        </p:grpSpPr>
        <p:sp>
          <p:nvSpPr>
            <p:cNvPr id="19"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0"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1"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26406750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par>
                                <p:cTn id="65" presetID="9" presetClass="entr" presetSubtype="0"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dissolve">
                                      <p:cBhvr>
                                        <p:cTn id="67" dur="500"/>
                                        <p:tgtEl>
                                          <p:spTgt spid="18"/>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dissolve">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3995647" y="2559806"/>
            <a:ext cx="1088501" cy="0"/>
          </a:xfrm>
          <a:prstGeom prst="line">
            <a:avLst/>
          </a:prstGeom>
          <a:noFill/>
          <a:ln w="9525">
            <a:solidFill>
              <a:schemeClr val="bg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5299" name="直接连接符 14"/>
          <p:cNvSpPr>
            <a:spLocks noChangeShapeType="1"/>
          </p:cNvSpPr>
          <p:nvPr/>
        </p:nvSpPr>
        <p:spPr bwMode="auto">
          <a:xfrm>
            <a:off x="3995647" y="3060008"/>
            <a:ext cx="1088501" cy="0"/>
          </a:xfrm>
          <a:prstGeom prst="line">
            <a:avLst/>
          </a:prstGeom>
          <a:noFill/>
          <a:ln w="9525">
            <a:solidFill>
              <a:schemeClr val="tx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5300" name="矩形 15"/>
          <p:cNvSpPr>
            <a:spLocks noChangeArrowheads="1"/>
          </p:cNvSpPr>
          <p:nvPr/>
        </p:nvSpPr>
        <p:spPr bwMode="auto">
          <a:xfrm>
            <a:off x="777927" y="1405607"/>
            <a:ext cx="2418890" cy="240396"/>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Arial" charset="0"/>
                <a:sym typeface="Arial" charset="0"/>
              </a:rPr>
              <a:t>单击此处添加标题内容</a:t>
            </a:r>
            <a:endPar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Arial" charset="0"/>
              <a:sym typeface="微软雅黑" pitchFamily="34" charset="-122"/>
            </a:endParaRPr>
          </a:p>
        </p:txBody>
      </p:sp>
      <p:sp>
        <p:nvSpPr>
          <p:cNvPr id="55301" name="TextBox 16"/>
          <p:cNvSpPr>
            <a:spLocks noChangeArrowheads="1"/>
          </p:cNvSpPr>
          <p:nvPr/>
        </p:nvSpPr>
        <p:spPr bwMode="auto">
          <a:xfrm>
            <a:off x="777928" y="1747537"/>
            <a:ext cx="2045604" cy="821709"/>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30000"/>
              </a:lnSpc>
              <a:spcBef>
                <a:spcPts val="447"/>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微软雅黑" pitchFamily="34" charset="-122"/>
                <a:cs typeface="+mn-cs"/>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07749" y="1732605"/>
            <a:ext cx="3113201" cy="2154603"/>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sp>
        <p:nvSpPr>
          <p:cNvPr id="55303" name="矩形 27"/>
          <p:cNvSpPr>
            <a:spLocks noChangeArrowheads="1"/>
          </p:cNvSpPr>
          <p:nvPr/>
        </p:nvSpPr>
        <p:spPr bwMode="auto">
          <a:xfrm>
            <a:off x="785393" y="3905126"/>
            <a:ext cx="2420383" cy="240396"/>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sym typeface="Arial" charset="0"/>
              </a:rPr>
              <a:t>单击此处添加标题内容</a:t>
            </a:r>
          </a:p>
        </p:txBody>
      </p:sp>
      <p:sp>
        <p:nvSpPr>
          <p:cNvPr id="55304" name="TextBox 28"/>
          <p:cNvSpPr>
            <a:spLocks noChangeArrowheads="1"/>
          </p:cNvSpPr>
          <p:nvPr/>
        </p:nvSpPr>
        <p:spPr bwMode="auto">
          <a:xfrm>
            <a:off x="785393" y="3021187"/>
            <a:ext cx="2045604" cy="821709"/>
          </a:xfrm>
          <a:prstGeom prst="rect">
            <a:avLst/>
          </a:prstGeom>
          <a:noFill/>
          <a:ln w="9525">
            <a:noFill/>
            <a:miter lim="800000"/>
            <a:headEnd/>
            <a:tailEnd/>
          </a:ln>
        </p:spPr>
        <p:txBody>
          <a:bodyPr lIns="68271" tIns="34136" rIns="68271" bIns="34136">
            <a:spAutoFit/>
          </a:bodyPr>
          <a:lstStyle/>
          <a:p>
            <a:pPr marL="0" marR="0" lvl="0" indent="0" algn="l" defTabSz="682394" rtl="0" eaLnBrk="1" fontAlgn="base" latinLnBrk="0" hangingPunct="1">
              <a:lnSpc>
                <a:spcPct val="130000"/>
              </a:lnSpc>
              <a:spcBef>
                <a:spcPts val="447"/>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220024" y="1732605"/>
            <a:ext cx="3110215" cy="2154603"/>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grpSp>
      <p:sp>
        <p:nvSpPr>
          <p:cNvPr id="55306" name="矩形 36"/>
          <p:cNvSpPr>
            <a:spLocks noChangeArrowheads="1"/>
          </p:cNvSpPr>
          <p:nvPr/>
        </p:nvSpPr>
        <p:spPr bwMode="auto">
          <a:xfrm>
            <a:off x="5920307" y="1408593"/>
            <a:ext cx="2418890" cy="416470"/>
          </a:xfrm>
          <a:prstGeom prst="rect">
            <a:avLst/>
          </a:prstGeom>
          <a:noFill/>
          <a:ln w="9525">
            <a:noFill/>
            <a:miter lim="800000"/>
            <a:headEnd/>
            <a:tailEnd/>
          </a:ln>
        </p:spPr>
        <p:txBody>
          <a:bodyPr lIns="68271" tIns="34136" rIns="68271" bIns="34136">
            <a:spAutoFit/>
          </a:bodyPr>
          <a:lstStyle/>
          <a:p>
            <a:pPr marL="0" marR="0" lvl="0" indent="0" algn="r" defTabSz="682394"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sym typeface="Arial" charset="0"/>
              </a:rPr>
              <a:t>单击此处添加标题内容</a:t>
            </a:r>
            <a:endPar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sym typeface="微软雅黑" pitchFamily="34" charset="-122"/>
            </a:endParaRPr>
          </a:p>
          <a:p>
            <a:pPr marL="0" marR="0" lvl="0" indent="0" algn="r" defTabSz="682394" rtl="0" eaLnBrk="1" fontAlgn="base" latinLnBrk="0" hangingPunct="1">
              <a:lnSpc>
                <a:spcPct val="100000"/>
              </a:lnSpc>
              <a:spcBef>
                <a:spcPct val="0"/>
              </a:spcBef>
              <a:spcAft>
                <a:spcPct val="0"/>
              </a:spcAft>
              <a:buClrTx/>
              <a:buSzTx/>
              <a:buFontTx/>
              <a:buNone/>
              <a:tabLst/>
              <a:defRPr/>
            </a:pPr>
            <a:endParaRPr kumimoji="0" lang="en-US" altLang="zh-CN" sz="1129" b="1" i="0" u="none" strike="noStrike" kern="1200" cap="none" spc="0" normalizeH="0" baseline="0" noProof="0">
              <a:ln>
                <a:noFill/>
              </a:ln>
              <a:solidFill>
                <a:srgbClr val="808080"/>
              </a:solidFill>
              <a:effectLst/>
              <a:uLnTx/>
              <a:uFillTx/>
              <a:latin typeface="Arial" charset="0"/>
              <a:ea typeface="微软雅黑" pitchFamily="34" charset="-122"/>
              <a:cs typeface="Arial" charset="0"/>
              <a:sym typeface="微软雅黑" pitchFamily="34" charset="-122"/>
            </a:endParaRPr>
          </a:p>
        </p:txBody>
      </p:sp>
      <p:sp>
        <p:nvSpPr>
          <p:cNvPr id="55307" name="TextBox 37"/>
          <p:cNvSpPr>
            <a:spLocks noChangeArrowheads="1"/>
          </p:cNvSpPr>
          <p:nvPr/>
        </p:nvSpPr>
        <p:spPr bwMode="auto">
          <a:xfrm>
            <a:off x="6293593" y="1752016"/>
            <a:ext cx="2045604" cy="1061198"/>
          </a:xfrm>
          <a:prstGeom prst="rect">
            <a:avLst/>
          </a:prstGeom>
          <a:noFill/>
          <a:ln w="9525">
            <a:noFill/>
            <a:miter lim="800000"/>
            <a:headEnd/>
            <a:tailEnd/>
          </a:ln>
        </p:spPr>
        <p:txBody>
          <a:bodyPr lIns="68271" tIns="34136" rIns="68271" bIns="34136">
            <a:spAutoFit/>
          </a:bodyPr>
          <a:lstStyle/>
          <a:p>
            <a:pPr marL="0" marR="0" lvl="0" indent="0" algn="r" defTabSz="682394" rtl="0" eaLnBrk="1" fontAlgn="base" latinLnBrk="0" hangingPunct="1">
              <a:lnSpc>
                <a:spcPct val="130000"/>
              </a:lnSpc>
              <a:spcBef>
                <a:spcPts val="447"/>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请在此处添加您需要的文字内容请在此处添加您需要的文字内容请在此处添加您需要的文字内容请在此处添加您需要的文字内容</a:t>
            </a:r>
          </a:p>
          <a:p>
            <a:pPr marL="0" marR="0" lvl="0" indent="0" algn="r" defTabSz="682394" rtl="0" eaLnBrk="1" fontAlgn="base" latinLnBrk="0" hangingPunct="1">
              <a:lnSpc>
                <a:spcPct val="130000"/>
              </a:lnSpc>
              <a:spcBef>
                <a:spcPts val="447"/>
              </a:spcBef>
              <a:spcAft>
                <a:spcPct val="0"/>
              </a:spcAft>
              <a:buClrTx/>
              <a:buSzTx/>
              <a:buFontTx/>
              <a:buNone/>
              <a:tabLst/>
              <a:defRPr/>
            </a:pPr>
            <a:r>
              <a:rPr kumimoji="0" lang="en-US" altLang="zh-CN" sz="941"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Arial" charset="0"/>
                <a:sym typeface="Arial" charset="0"/>
              </a:rPr>
              <a:t>.</a:t>
            </a:r>
            <a:endParaRPr kumimoji="0" lang="zh-CN" altLang="en-US" sz="941" b="0" i="0" u="none" strike="noStrike" kern="1200" cap="none" spc="0" normalizeH="0" baseline="0" noProof="0">
              <a:ln>
                <a:noFill/>
              </a:ln>
              <a:solidFill>
                <a:srgbClr val="7F7F7F"/>
              </a:solidFill>
              <a:effectLst/>
              <a:uLnTx/>
              <a:uFillTx/>
              <a:latin typeface="微软雅黑" pitchFamily="34" charset="-122"/>
              <a:ea typeface="微软雅黑" pitchFamily="34" charset="-122"/>
              <a:cs typeface="Arial" charset="0"/>
              <a:sym typeface="Arial" charset="0"/>
            </a:endParaRPr>
          </a:p>
        </p:txBody>
      </p:sp>
      <p:sp>
        <p:nvSpPr>
          <p:cNvPr id="55308" name="矩形 38"/>
          <p:cNvSpPr>
            <a:spLocks noChangeArrowheads="1"/>
          </p:cNvSpPr>
          <p:nvPr/>
        </p:nvSpPr>
        <p:spPr bwMode="auto">
          <a:xfrm>
            <a:off x="5920307" y="3908112"/>
            <a:ext cx="2418890" cy="416470"/>
          </a:xfrm>
          <a:prstGeom prst="rect">
            <a:avLst/>
          </a:prstGeom>
          <a:noFill/>
          <a:ln w="9525">
            <a:noFill/>
            <a:miter lim="800000"/>
            <a:headEnd/>
            <a:tailEnd/>
          </a:ln>
        </p:spPr>
        <p:txBody>
          <a:bodyPr lIns="68271" tIns="34136" rIns="68271" bIns="34136">
            <a:spAutoFit/>
          </a:bodyPr>
          <a:lstStyle/>
          <a:p>
            <a:pPr marL="0" marR="0" lvl="0" indent="0" algn="r" defTabSz="682394" rtl="0" eaLnBrk="1" fontAlgn="base" latinLnBrk="0" hangingPunct="1">
              <a:lnSpc>
                <a:spcPct val="100000"/>
              </a:lnSpc>
              <a:spcBef>
                <a:spcPct val="0"/>
              </a:spcBef>
              <a:spcAft>
                <a:spcPct val="0"/>
              </a:spcAft>
              <a:buClrTx/>
              <a:buSzTx/>
              <a:buFontTx/>
              <a:buNone/>
              <a:tabLst/>
              <a:defRPr/>
            </a:pPr>
            <a:r>
              <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sym typeface="Arial" charset="0"/>
              </a:rPr>
              <a:t>单击此处添加标题内容</a:t>
            </a:r>
            <a:endParaRPr kumimoji="0" lang="zh-CN" altLang="en-US" sz="1129" b="1" i="0" u="none" strike="noStrike" kern="1200" cap="none" spc="0" normalizeH="0" baseline="0" noProof="0">
              <a:ln>
                <a:noFill/>
              </a:ln>
              <a:solidFill>
                <a:srgbClr val="808080"/>
              </a:solidFill>
              <a:effectLst/>
              <a:uLnTx/>
              <a:uFillTx/>
              <a:latin typeface="Arial" charset="0"/>
              <a:ea typeface="微软雅黑" pitchFamily="34" charset="-122"/>
              <a:cs typeface="+mn-cs"/>
              <a:sym typeface="微软雅黑" pitchFamily="34" charset="-122"/>
            </a:endParaRPr>
          </a:p>
          <a:p>
            <a:pPr marL="0" marR="0" lvl="0" indent="0" algn="r" defTabSz="682394" rtl="0" eaLnBrk="1" fontAlgn="base" latinLnBrk="0" hangingPunct="1">
              <a:lnSpc>
                <a:spcPct val="100000"/>
              </a:lnSpc>
              <a:spcBef>
                <a:spcPct val="0"/>
              </a:spcBef>
              <a:spcAft>
                <a:spcPct val="0"/>
              </a:spcAft>
              <a:buClrTx/>
              <a:buSzTx/>
              <a:buFontTx/>
              <a:buNone/>
              <a:tabLst/>
              <a:defRPr/>
            </a:pPr>
            <a:endParaRPr kumimoji="0" lang="en-US" altLang="zh-CN" sz="1129" b="1" i="0" u="none" strike="noStrike" kern="1200" cap="none" spc="0" normalizeH="0" baseline="0" noProof="0">
              <a:ln>
                <a:noFill/>
              </a:ln>
              <a:solidFill>
                <a:srgbClr val="808080"/>
              </a:solidFill>
              <a:effectLst/>
              <a:uLnTx/>
              <a:uFillTx/>
              <a:latin typeface="Arial" charset="0"/>
              <a:ea typeface="微软雅黑" pitchFamily="34" charset="-122"/>
              <a:cs typeface="Arial" charset="0"/>
              <a:sym typeface="微软雅黑" pitchFamily="34" charset="-122"/>
            </a:endParaRPr>
          </a:p>
        </p:txBody>
      </p:sp>
      <p:sp>
        <p:nvSpPr>
          <p:cNvPr id="55309" name="TextBox 39"/>
          <p:cNvSpPr>
            <a:spLocks noChangeArrowheads="1"/>
          </p:cNvSpPr>
          <p:nvPr/>
        </p:nvSpPr>
        <p:spPr bwMode="auto">
          <a:xfrm>
            <a:off x="6293593" y="3024173"/>
            <a:ext cx="2045604" cy="821709"/>
          </a:xfrm>
          <a:prstGeom prst="rect">
            <a:avLst/>
          </a:prstGeom>
          <a:noFill/>
          <a:ln w="9525">
            <a:noFill/>
            <a:miter lim="800000"/>
            <a:headEnd/>
            <a:tailEnd/>
          </a:ln>
        </p:spPr>
        <p:txBody>
          <a:bodyPr lIns="68271" tIns="34136" rIns="68271" bIns="34136">
            <a:spAutoFit/>
          </a:bodyPr>
          <a:lstStyle/>
          <a:p>
            <a:pPr marL="0" marR="0" lvl="0" indent="0" algn="r" defTabSz="682394" rtl="0" eaLnBrk="1" fontAlgn="base" latinLnBrk="0" hangingPunct="1">
              <a:lnSpc>
                <a:spcPct val="130000"/>
              </a:lnSpc>
              <a:spcBef>
                <a:spcPts val="447"/>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charset="0"/>
                <a:ea typeface="宋体" charset="-122"/>
                <a:cs typeface="+mn-cs"/>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3936524" y="2610573"/>
            <a:ext cx="1202269" cy="387359"/>
          </a:xfrm>
          <a:prstGeom prst="rect">
            <a:avLst/>
          </a:prstGeom>
          <a:noFill/>
          <a:ln w="9525">
            <a:noFill/>
            <a:miter lim="800000"/>
            <a:headEnd/>
            <a:tailEnd/>
          </a:ln>
        </p:spPr>
        <p:txBody>
          <a:bodyPr wrap="none" lIns="68271" tIns="34136" rIns="68271" bIns="34136">
            <a:spAutoFit/>
          </a:bodyPr>
          <a:lstStyle/>
          <a:p>
            <a:pPr marL="0" marR="0" lvl="0" indent="0" algn="ctr" defTabSz="682394" rtl="0" eaLnBrk="1" fontAlgn="base" latinLnBrk="0" hangingPunct="1">
              <a:lnSpc>
                <a:spcPct val="100000"/>
              </a:lnSpc>
              <a:spcBef>
                <a:spcPct val="0"/>
              </a:spcBef>
              <a:spcAft>
                <a:spcPct val="0"/>
              </a:spcAft>
              <a:buClrTx/>
              <a:buSzTx/>
              <a:buFontTx/>
              <a:buNone/>
              <a:tabLst/>
              <a:defRPr/>
            </a:pPr>
            <a:r>
              <a:rPr kumimoji="0" lang="zh-CN" altLang="en-US" sz="2069" b="1" i="0" u="none" strike="noStrike" kern="1200" cap="none" spc="0" normalizeH="0" baseline="0" noProof="0">
                <a:ln>
                  <a:noFill/>
                </a:ln>
                <a:solidFill>
                  <a:srgbClr val="808080"/>
                </a:solidFill>
                <a:effectLst/>
                <a:uLnTx/>
                <a:uFillTx/>
                <a:latin typeface="Arial" charset="0"/>
                <a:ea typeface="微软雅黑" pitchFamily="34" charset="-122"/>
                <a:cs typeface="Arial" charset="0"/>
                <a:sym typeface="Arial" charset="0"/>
              </a:rPr>
              <a:t>添加标题</a:t>
            </a:r>
          </a:p>
        </p:txBody>
      </p:sp>
      <p:grpSp>
        <p:nvGrpSpPr>
          <p:cNvPr id="55328" name="Group 32"/>
          <p:cNvGrpSpPr>
            <a:grpSpLocks/>
          </p:cNvGrpSpPr>
          <p:nvPr/>
        </p:nvGrpSpPr>
        <p:grpSpPr bwMode="auto">
          <a:xfrm>
            <a:off x="3691046" y="1826673"/>
            <a:ext cx="1626032" cy="542011"/>
            <a:chOff x="2472" y="1202"/>
            <a:chExt cx="1089" cy="363"/>
          </a:xfrm>
        </p:grpSpPr>
        <p:sp>
          <p:nvSpPr>
            <p:cNvPr id="58386" name="AutoShape 35"/>
            <p:cNvSpPr>
              <a:spLocks noChangeArrowheads="1"/>
            </p:cNvSpPr>
            <p:nvPr/>
          </p:nvSpPr>
          <p:spPr bwMode="auto">
            <a:xfrm>
              <a:off x="2472" y="1202"/>
              <a:ext cx="1089" cy="363"/>
            </a:xfrm>
            <a:custGeom>
              <a:avLst/>
              <a:gdLst>
                <a:gd name="T0" fmla="*/ 307741 w 21600"/>
                <a:gd name="T1" fmla="*/ 2171 h 21600"/>
                <a:gd name="T2" fmla="*/ 175852 w 21600"/>
                <a:gd name="T3" fmla="*/ 4342 h 21600"/>
                <a:gd name="T4" fmla="*/ 43963 w 21600"/>
                <a:gd name="T5" fmla="*/ 2171 h 21600"/>
                <a:gd name="T6" fmla="*/ 175852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87" name="Rectangle 37"/>
            <p:cNvSpPr>
              <a:spLocks noChangeArrowheads="1"/>
            </p:cNvSpPr>
            <p:nvPr/>
          </p:nvSpPr>
          <p:spPr bwMode="auto">
            <a:xfrm>
              <a:off x="2823" y="1280"/>
              <a:ext cx="431" cy="246"/>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FFFFFF"/>
                  </a:solidFill>
                  <a:effectLst/>
                  <a:uLnTx/>
                  <a:uFillTx/>
                  <a:latin typeface="Arial" charset="0"/>
                  <a:ea typeface="微软雅黑" pitchFamily="34" charset="-122"/>
                  <a:cs typeface="+mn-cs"/>
                  <a:sym typeface="Arial" charset="0"/>
                </a:rPr>
                <a:t>标题</a:t>
              </a:r>
            </a:p>
          </p:txBody>
        </p:sp>
      </p:grpSp>
      <p:grpSp>
        <p:nvGrpSpPr>
          <p:cNvPr id="55329" name="Group 33"/>
          <p:cNvGrpSpPr>
            <a:grpSpLocks/>
          </p:cNvGrpSpPr>
          <p:nvPr/>
        </p:nvGrpSpPr>
        <p:grpSpPr bwMode="auto">
          <a:xfrm>
            <a:off x="3691046" y="3249637"/>
            <a:ext cx="1626032" cy="542010"/>
            <a:chOff x="2472" y="2155"/>
            <a:chExt cx="1089" cy="363"/>
          </a:xfrm>
        </p:grpSpPr>
        <p:sp>
          <p:nvSpPr>
            <p:cNvPr id="58384" name="AutoShape 36"/>
            <p:cNvSpPr>
              <a:spLocks noChangeArrowheads="1"/>
            </p:cNvSpPr>
            <p:nvPr/>
          </p:nvSpPr>
          <p:spPr bwMode="auto">
            <a:xfrm flipV="1">
              <a:off x="2472" y="2155"/>
              <a:ext cx="1089" cy="363"/>
            </a:xfrm>
            <a:custGeom>
              <a:avLst/>
              <a:gdLst>
                <a:gd name="T0" fmla="*/ 307741 w 21600"/>
                <a:gd name="T1" fmla="*/ 2171 h 21600"/>
                <a:gd name="T2" fmla="*/ 175852 w 21600"/>
                <a:gd name="T3" fmla="*/ 4342 h 21600"/>
                <a:gd name="T4" fmla="*/ 43963 w 21600"/>
                <a:gd name="T5" fmla="*/ 2171 h 21600"/>
                <a:gd name="T6" fmla="*/ 175852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58385" name="Rectangle 38"/>
            <p:cNvSpPr>
              <a:spLocks noChangeArrowheads="1"/>
            </p:cNvSpPr>
            <p:nvPr/>
          </p:nvSpPr>
          <p:spPr bwMode="auto">
            <a:xfrm>
              <a:off x="2823" y="2232"/>
              <a:ext cx="431" cy="246"/>
            </a:xfrm>
            <a:prstGeom prst="rect">
              <a:avLst/>
            </a:prstGeom>
            <a:noFill/>
            <a:ln w="9525">
              <a:noFill/>
              <a:miter lim="800000"/>
              <a:headEnd/>
              <a:tailEnd/>
            </a:ln>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FFFFFF"/>
                  </a:solidFill>
                  <a:effectLst/>
                  <a:uLnTx/>
                  <a:uFillTx/>
                  <a:latin typeface="Arial" charset="0"/>
                  <a:ea typeface="微软雅黑" pitchFamily="34" charset="-122"/>
                  <a:cs typeface="+mn-cs"/>
                  <a:sym typeface="Arial" charset="0"/>
                </a:rPr>
                <a:t>标题</a:t>
              </a:r>
            </a:p>
          </p:txBody>
        </p:sp>
      </p:grpSp>
      <p:grpSp>
        <p:nvGrpSpPr>
          <p:cNvPr id="33" name="Group 8"/>
          <p:cNvGrpSpPr>
            <a:grpSpLocks/>
          </p:cNvGrpSpPr>
          <p:nvPr/>
        </p:nvGrpSpPr>
        <p:grpSpPr bwMode="auto">
          <a:xfrm>
            <a:off x="643545" y="153309"/>
            <a:ext cx="1514046" cy="615346"/>
            <a:chOff x="431" y="159"/>
            <a:chExt cx="1014" cy="407"/>
          </a:xfrm>
        </p:grpSpPr>
        <p:sp>
          <p:nvSpPr>
            <p:cNvPr id="34"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5"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6"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88458301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par>
                                <p:cTn id="70" presetID="9" presetClass="entr" presetSubtype="0"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dissolve">
                                      <p:cBhvr>
                                        <p:cTn id="72" dur="500"/>
                                        <p:tgtEl>
                                          <p:spTgt spid="33"/>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dissolve">
                                      <p:cBhvr>
                                        <p:cTn id="7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P spid="3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972036" y="1677359"/>
            <a:ext cx="2057549" cy="61555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19" name="TextBox 18"/>
          <p:cNvSpPr txBox="1">
            <a:spLocks noChangeArrowheads="1"/>
          </p:cNvSpPr>
          <p:nvPr/>
        </p:nvSpPr>
        <p:spPr bwMode="auto">
          <a:xfrm>
            <a:off x="6084554" y="1677359"/>
            <a:ext cx="2057549" cy="61555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20" name="TextBox 19"/>
          <p:cNvSpPr txBox="1">
            <a:spLocks noChangeArrowheads="1"/>
          </p:cNvSpPr>
          <p:nvPr/>
        </p:nvSpPr>
        <p:spPr bwMode="auto">
          <a:xfrm>
            <a:off x="972036" y="3401938"/>
            <a:ext cx="2057549" cy="61555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21" name="TextBox 20"/>
          <p:cNvSpPr txBox="1">
            <a:spLocks noChangeArrowheads="1"/>
          </p:cNvSpPr>
          <p:nvPr/>
        </p:nvSpPr>
        <p:spPr bwMode="auto">
          <a:xfrm>
            <a:off x="6084554" y="3401938"/>
            <a:ext cx="2057549" cy="615553"/>
          </a:xfrm>
          <a:prstGeom prst="rect">
            <a:avLst/>
          </a:prstGeom>
          <a:noFill/>
          <a:ln w="9525">
            <a:noFill/>
            <a:miter lim="800000"/>
            <a:headEnd/>
            <a:tailEnd/>
          </a:ln>
        </p:spPr>
        <p:txBody>
          <a:bodyPr lIns="0" tIns="0" rIns="0" bIns="0">
            <a:spAutoFit/>
          </a:bodyPr>
          <a:lstStyle/>
          <a:p>
            <a:pPr marL="0" marR="0" lvl="0" indent="0" algn="just" defTabSz="909361" rtl="0" eaLnBrk="1" fontAlgn="base" latinLnBrk="0" hangingPunct="1">
              <a:lnSpc>
                <a:spcPts val="1223"/>
              </a:lnSpc>
              <a:spcBef>
                <a:spcPct val="0"/>
              </a:spcBef>
              <a:spcAft>
                <a:spcPct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点击输入本栏文字内容，文字内容需概括精炼，无需多余的文字修饰，在不改动排版的情况下，尽量控制在四点内说明，标题将每个具体意义概括提出观点</a:t>
            </a:r>
            <a:endParaRPr kumimoji="0" lang="en-US" altLang="zh-CN" sz="941"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endParaRPr>
          </a:p>
        </p:txBody>
      </p:sp>
      <p:sp>
        <p:nvSpPr>
          <p:cNvPr id="25" name="TextBox 24"/>
          <p:cNvSpPr txBox="1">
            <a:spLocks noChangeArrowheads="1"/>
          </p:cNvSpPr>
          <p:nvPr/>
        </p:nvSpPr>
        <p:spPr bwMode="auto">
          <a:xfrm>
            <a:off x="972036" y="1419045"/>
            <a:ext cx="1388622"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标题关键字</a:t>
            </a:r>
          </a:p>
        </p:txBody>
      </p:sp>
      <p:sp>
        <p:nvSpPr>
          <p:cNvPr id="37" name="TextBox 36"/>
          <p:cNvSpPr txBox="1">
            <a:spLocks noChangeArrowheads="1"/>
          </p:cNvSpPr>
          <p:nvPr/>
        </p:nvSpPr>
        <p:spPr bwMode="auto">
          <a:xfrm>
            <a:off x="972036" y="3155569"/>
            <a:ext cx="1388622"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标题关键字</a:t>
            </a:r>
          </a:p>
        </p:txBody>
      </p:sp>
      <p:sp>
        <p:nvSpPr>
          <p:cNvPr id="38" name="TextBox 37"/>
          <p:cNvSpPr txBox="1">
            <a:spLocks noChangeArrowheads="1"/>
          </p:cNvSpPr>
          <p:nvPr/>
        </p:nvSpPr>
        <p:spPr bwMode="auto">
          <a:xfrm>
            <a:off x="6084553" y="1419045"/>
            <a:ext cx="1388622"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标题关键字</a:t>
            </a:r>
          </a:p>
        </p:txBody>
      </p:sp>
      <p:sp>
        <p:nvSpPr>
          <p:cNvPr id="39" name="TextBox 38"/>
          <p:cNvSpPr txBox="1">
            <a:spLocks noChangeArrowheads="1"/>
          </p:cNvSpPr>
          <p:nvPr/>
        </p:nvSpPr>
        <p:spPr bwMode="auto">
          <a:xfrm>
            <a:off x="6084553" y="3155569"/>
            <a:ext cx="1388622" cy="202684"/>
          </a:xfrm>
          <a:prstGeom prst="rect">
            <a:avLst/>
          </a:prstGeom>
          <a:noFill/>
          <a:ln w="9525">
            <a:noFill/>
            <a:miter lim="800000"/>
            <a:headEnd/>
            <a:tailEnd/>
          </a:ln>
        </p:spPr>
        <p:txBody>
          <a:bodyPr lIns="0" tIns="0" rIns="0" bIns="0">
            <a:spAutoFit/>
          </a:bodyPr>
          <a:lstStyle/>
          <a:p>
            <a:pPr marL="0" marR="0" lvl="0" indent="0" algn="l" defTabSz="909361" rtl="0" eaLnBrk="1" fontAlgn="base" latinLnBrk="0" hangingPunct="1">
              <a:lnSpc>
                <a:spcPct val="100000"/>
              </a:lnSpc>
              <a:spcBef>
                <a:spcPct val="0"/>
              </a:spcBef>
              <a:spcAft>
                <a:spcPct val="0"/>
              </a:spcAft>
              <a:buClrTx/>
              <a:buSzTx/>
              <a:buFontTx/>
              <a:buNone/>
              <a:tabLst/>
              <a:defRPr/>
            </a:pPr>
            <a:r>
              <a:rPr kumimoji="0" lang="zh-CN" altLang="en-US" sz="1317" b="1"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标题关键字</a:t>
            </a:r>
          </a:p>
        </p:txBody>
      </p:sp>
      <p:grpSp>
        <p:nvGrpSpPr>
          <p:cNvPr id="58414" name="Group 46"/>
          <p:cNvGrpSpPr>
            <a:grpSpLocks/>
          </p:cNvGrpSpPr>
          <p:nvPr/>
        </p:nvGrpSpPr>
        <p:grpSpPr bwMode="auto">
          <a:xfrm>
            <a:off x="3217721" y="1420539"/>
            <a:ext cx="2708559" cy="2708559"/>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58412" name="椭圆 23"/>
          <p:cNvSpPr>
            <a:spLocks noChangeArrowheads="1"/>
          </p:cNvSpPr>
          <p:nvPr/>
        </p:nvSpPr>
        <p:spPr bwMode="auto">
          <a:xfrm>
            <a:off x="3819457" y="2028248"/>
            <a:ext cx="1494635" cy="1494634"/>
          </a:xfrm>
          <a:prstGeom prst="ellipse">
            <a:avLst/>
          </a:prstGeom>
          <a:solidFill>
            <a:srgbClr val="F2F2F2"/>
          </a:solidFill>
          <a:ln w="9525">
            <a:noFill/>
            <a:round/>
            <a:headEnd/>
            <a:tailEnd/>
          </a:ln>
        </p:spPr>
        <p:txBody>
          <a:bodyPr anchor="ctr"/>
          <a:lstStyle/>
          <a:p>
            <a:pPr marL="0" marR="0" lvl="0" indent="0" algn="ctr" defTabSz="860085" rtl="0" eaLnBrk="1" fontAlgn="base" latinLnBrk="0" hangingPunct="1">
              <a:lnSpc>
                <a:spcPct val="100000"/>
              </a:lnSpc>
              <a:spcBef>
                <a:spcPct val="0"/>
              </a:spcBef>
              <a:spcAft>
                <a:spcPct val="0"/>
              </a:spcAft>
              <a:buClrTx/>
              <a:buSzTx/>
              <a:buFontTx/>
              <a:buNone/>
              <a:tabLst/>
              <a:defRPr/>
            </a:pPr>
            <a:endParaRPr kumimoji="0" lang="zh-CN" altLang="zh-CN" sz="1881" b="0" i="0" u="none" strike="noStrike" kern="1200" cap="none" spc="0" normalizeH="0" baseline="0" noProof="0">
              <a:ln>
                <a:noFill/>
              </a:ln>
              <a:solidFill>
                <a:srgbClr val="FFFFFF"/>
              </a:solidFill>
              <a:effectLst/>
              <a:uLnTx/>
              <a:uFillTx/>
              <a:latin typeface="Arial" charset="0"/>
              <a:ea typeface="宋体" charset="-122"/>
              <a:cs typeface="Arial" charset="0"/>
            </a:endParaRPr>
          </a:p>
        </p:txBody>
      </p:sp>
      <p:sp>
        <p:nvSpPr>
          <p:cNvPr id="58401" name="Text Box 33"/>
          <p:cNvSpPr txBox="1">
            <a:spLocks noChangeArrowheads="1"/>
          </p:cNvSpPr>
          <p:nvPr/>
        </p:nvSpPr>
        <p:spPr bwMode="auto">
          <a:xfrm>
            <a:off x="3826923" y="2504560"/>
            <a:ext cx="1490155" cy="700385"/>
          </a:xfrm>
          <a:prstGeom prst="rect">
            <a:avLst/>
          </a:prstGeom>
          <a:noFill/>
          <a:ln w="9525">
            <a:noFill/>
            <a:miter lim="800000"/>
            <a:headEnd/>
            <a:tailEnd/>
          </a:ln>
        </p:spPr>
        <p:txBody>
          <a:bodyPr>
            <a:spAutoFit/>
          </a:bodyPr>
          <a:lstStyle/>
          <a:p>
            <a:pPr marL="0" marR="0" lvl="0" indent="0" algn="ctr" defTabSz="860085" rtl="0" eaLnBrk="1" fontAlgn="base" latinLnBrk="0" hangingPunct="1">
              <a:lnSpc>
                <a:spcPct val="50000"/>
              </a:lnSpc>
              <a:spcBef>
                <a:spcPct val="50000"/>
              </a:spcBef>
              <a:spcAft>
                <a:spcPct val="0"/>
              </a:spcAft>
              <a:buClrTx/>
              <a:buSzTx/>
              <a:buFontTx/>
              <a:buNone/>
              <a:tabLst/>
              <a:defRPr/>
            </a:pPr>
            <a:r>
              <a:rPr kumimoji="0" lang="zh-CN" altLang="en-US" sz="2634" b="0" i="0" u="none" strike="noStrike" kern="1200" cap="none" spc="0" normalizeH="0" baseline="0" noProof="0">
                <a:ln>
                  <a:noFill/>
                </a:ln>
                <a:solidFill>
                  <a:srgbClr val="B2B2B2"/>
                </a:solidFill>
                <a:effectLst/>
                <a:uLnTx/>
                <a:uFillTx/>
                <a:latin typeface="Arial" charset="0"/>
                <a:ea typeface="方正大黑简体" pitchFamily="2" charset="-122"/>
                <a:cs typeface="+mn-cs"/>
              </a:rPr>
              <a:t>标题</a:t>
            </a:r>
          </a:p>
          <a:p>
            <a:pPr marL="0" marR="0" lvl="0" indent="0" algn="ctr" defTabSz="860085" rtl="0" eaLnBrk="1" fontAlgn="base" latinLnBrk="0" hangingPunct="1">
              <a:lnSpc>
                <a:spcPct val="50000"/>
              </a:lnSpc>
              <a:spcBef>
                <a:spcPct val="50000"/>
              </a:spcBef>
              <a:spcAft>
                <a:spcPct val="0"/>
              </a:spcAft>
              <a:buClrTx/>
              <a:buSzTx/>
              <a:buFontTx/>
              <a:buNone/>
              <a:tabLst/>
              <a:defRPr/>
            </a:pPr>
            <a:r>
              <a:rPr kumimoji="0" lang="zh-CN" altLang="en-US" sz="2634" b="0" i="0" u="none" strike="noStrike" kern="1200" cap="none" spc="0" normalizeH="0" baseline="0" noProof="0">
                <a:ln>
                  <a:noFill/>
                </a:ln>
                <a:solidFill>
                  <a:srgbClr val="B2B2B2"/>
                </a:solidFill>
                <a:effectLst/>
                <a:uLnTx/>
                <a:uFillTx/>
                <a:latin typeface="Arial" charset="0"/>
                <a:ea typeface="方正大黑简体" pitchFamily="2" charset="-122"/>
                <a:cs typeface="+mn-cs"/>
              </a:rPr>
              <a:t>内容</a:t>
            </a:r>
          </a:p>
        </p:txBody>
      </p:sp>
      <p:grpSp>
        <p:nvGrpSpPr>
          <p:cNvPr id="17" name="Group 8"/>
          <p:cNvGrpSpPr>
            <a:grpSpLocks/>
          </p:cNvGrpSpPr>
          <p:nvPr/>
        </p:nvGrpSpPr>
        <p:grpSpPr bwMode="auto">
          <a:xfrm>
            <a:off x="643545" y="153309"/>
            <a:ext cx="1514046" cy="615346"/>
            <a:chOff x="431" y="159"/>
            <a:chExt cx="1014" cy="407"/>
          </a:xfrm>
        </p:grpSpPr>
        <p:sp>
          <p:nvSpPr>
            <p:cNvPr id="18"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22"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3"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38229075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9" presetClass="entr" presetSubtype="0"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dissolve">
                                      <p:cBhvr>
                                        <p:cTn id="51" dur="500"/>
                                        <p:tgtEl>
                                          <p:spTgt spid="17"/>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dissolve">
                                      <p:cBhvr>
                                        <p:cTn id="5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P spid="2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846612" y="1344389"/>
            <a:ext cx="1302020" cy="1249759"/>
            <a:chOff x="567" y="879"/>
            <a:chExt cx="872" cy="837"/>
          </a:xfrm>
        </p:grpSpPr>
        <p:sp>
          <p:nvSpPr>
            <p:cNvPr id="74776" name="Freeform 9"/>
            <p:cNvSpPr>
              <a:spLocks noEditPoints="1"/>
            </p:cNvSpPr>
            <p:nvPr/>
          </p:nvSpPr>
          <p:spPr bwMode="auto">
            <a:xfrm>
              <a:off x="755" y="1039"/>
              <a:ext cx="684" cy="677"/>
            </a:xfrm>
            <a:custGeom>
              <a:avLst/>
              <a:gdLst>
                <a:gd name="T0" fmla="*/ 8520492 w 295"/>
                <a:gd name="T1" fmla="*/ 0 h 295"/>
                <a:gd name="T2" fmla="*/ 0 w 295"/>
                <a:gd name="T3" fmla="*/ 8275936 h 295"/>
                <a:gd name="T4" fmla="*/ 8520492 w 295"/>
                <a:gd name="T5" fmla="*/ 16495950 h 295"/>
                <a:gd name="T6" fmla="*/ 16983407 w 295"/>
                <a:gd name="T7" fmla="*/ 8275936 h 295"/>
                <a:gd name="T8" fmla="*/ 8520492 w 295"/>
                <a:gd name="T9" fmla="*/ 0 h 295"/>
                <a:gd name="T10" fmla="*/ 8520492 w 295"/>
                <a:gd name="T11" fmla="*/ 12357980 h 295"/>
                <a:gd name="T12" fmla="*/ 4260248 w 295"/>
                <a:gd name="T13" fmla="*/ 8275936 h 295"/>
                <a:gd name="T14" fmla="*/ 8520492 w 295"/>
                <a:gd name="T15" fmla="*/ 4137963 h 295"/>
                <a:gd name="T16" fmla="*/ 12723160 w 295"/>
                <a:gd name="T17" fmla="*/ 8275936 h 295"/>
                <a:gd name="T18" fmla="*/ 8520492 w 295"/>
                <a:gd name="T19" fmla="*/ 12357980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4777" name="Freeform 10"/>
            <p:cNvSpPr>
              <a:spLocks/>
            </p:cNvSpPr>
            <p:nvPr/>
          </p:nvSpPr>
          <p:spPr bwMode="auto">
            <a:xfrm>
              <a:off x="567" y="879"/>
              <a:ext cx="507" cy="500"/>
            </a:xfrm>
            <a:custGeom>
              <a:avLst/>
              <a:gdLst>
                <a:gd name="T0" fmla="*/ 12667717 w 218"/>
                <a:gd name="T1" fmla="*/ 6075129 h 218"/>
                <a:gd name="T2" fmla="*/ 12667717 w 218"/>
                <a:gd name="T3" fmla="*/ 0 h 218"/>
                <a:gd name="T4" fmla="*/ 0 w 218"/>
                <a:gd name="T5" fmla="*/ 12150258 h 218"/>
                <a:gd name="T6" fmla="*/ 6333859 w 218"/>
                <a:gd name="T7" fmla="*/ 12150258 h 218"/>
                <a:gd name="T8" fmla="*/ 12667717 w 218"/>
                <a:gd name="T9" fmla="*/ 6075129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8" name="TextBox 58"/>
          <p:cNvSpPr txBox="1">
            <a:spLocks noChangeArrowheads="1"/>
          </p:cNvSpPr>
          <p:nvPr/>
        </p:nvSpPr>
        <p:spPr bwMode="auto">
          <a:xfrm>
            <a:off x="1368053" y="1941645"/>
            <a:ext cx="535368" cy="34392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rPr>
              <a:t>25%</a:t>
            </a:r>
            <a:endParaRPr kumimoji="0" lang="zh-CN" altLang="en-US"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endParaRPr>
          </a:p>
        </p:txBody>
      </p:sp>
      <p:grpSp>
        <p:nvGrpSpPr>
          <p:cNvPr id="94235" name="Group 27"/>
          <p:cNvGrpSpPr>
            <a:grpSpLocks/>
          </p:cNvGrpSpPr>
          <p:nvPr/>
        </p:nvGrpSpPr>
        <p:grpSpPr bwMode="auto">
          <a:xfrm>
            <a:off x="2732449" y="1344389"/>
            <a:ext cx="1296047" cy="1488662"/>
            <a:chOff x="1830" y="879"/>
            <a:chExt cx="868" cy="997"/>
          </a:xfrm>
        </p:grpSpPr>
        <p:sp>
          <p:nvSpPr>
            <p:cNvPr id="74774" name="Freeform 14"/>
            <p:cNvSpPr>
              <a:spLocks noEditPoints="1"/>
            </p:cNvSpPr>
            <p:nvPr/>
          </p:nvSpPr>
          <p:spPr bwMode="auto">
            <a:xfrm>
              <a:off x="2016" y="1039"/>
              <a:ext cx="682" cy="677"/>
            </a:xfrm>
            <a:custGeom>
              <a:avLst/>
              <a:gdLst>
                <a:gd name="T0" fmla="*/ 8481342 w 294"/>
                <a:gd name="T1" fmla="*/ 0 h 295"/>
                <a:gd name="T2" fmla="*/ 0 w 294"/>
                <a:gd name="T3" fmla="*/ 8277772 h 295"/>
                <a:gd name="T4" fmla="*/ 8481342 w 294"/>
                <a:gd name="T5" fmla="*/ 16499612 h 295"/>
                <a:gd name="T6" fmla="*/ 16962674 w 294"/>
                <a:gd name="T7" fmla="*/ 8277772 h 295"/>
                <a:gd name="T8" fmla="*/ 8481342 w 294"/>
                <a:gd name="T9" fmla="*/ 0 h 295"/>
                <a:gd name="T10" fmla="*/ 8481342 w 294"/>
                <a:gd name="T11" fmla="*/ 12360716 h 295"/>
                <a:gd name="T12" fmla="*/ 4211825 w 294"/>
                <a:gd name="T13" fmla="*/ 8277772 h 295"/>
                <a:gd name="T14" fmla="*/ 8481342 w 294"/>
                <a:gd name="T15" fmla="*/ 4138879 h 295"/>
                <a:gd name="T16" fmla="*/ 12750848 w 294"/>
                <a:gd name="T17" fmla="*/ 8277772 h 295"/>
                <a:gd name="T18" fmla="*/ 8481342 w 294"/>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4775" name="Freeform 15"/>
            <p:cNvSpPr>
              <a:spLocks/>
            </p:cNvSpPr>
            <p:nvPr/>
          </p:nvSpPr>
          <p:spPr bwMode="auto">
            <a:xfrm>
              <a:off x="1830" y="879"/>
              <a:ext cx="504" cy="997"/>
            </a:xfrm>
            <a:custGeom>
              <a:avLst/>
              <a:gdLst>
                <a:gd name="T0" fmla="*/ 6255272 w 217"/>
                <a:gd name="T1" fmla="*/ 12126409 h 435"/>
                <a:gd name="T2" fmla="*/ 12568442 w 217"/>
                <a:gd name="T3" fmla="*/ 6063209 h 435"/>
                <a:gd name="T4" fmla="*/ 12568442 w 217"/>
                <a:gd name="T5" fmla="*/ 0 h 435"/>
                <a:gd name="T6" fmla="*/ 0 w 217"/>
                <a:gd name="T7" fmla="*/ 12126409 h 435"/>
                <a:gd name="T8" fmla="*/ 12568442 w 217"/>
                <a:gd name="T9" fmla="*/ 24197206 h 435"/>
                <a:gd name="T10" fmla="*/ 12568442 w 217"/>
                <a:gd name="T11" fmla="*/ 18133986 h 435"/>
                <a:gd name="T12" fmla="*/ 6255272 w 217"/>
                <a:gd name="T13" fmla="*/ 12126409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12" name="TextBox 59"/>
          <p:cNvSpPr txBox="1">
            <a:spLocks noChangeArrowheads="1"/>
          </p:cNvSpPr>
          <p:nvPr/>
        </p:nvSpPr>
        <p:spPr bwMode="auto">
          <a:xfrm>
            <a:off x="3244658" y="1941645"/>
            <a:ext cx="543383" cy="34392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rPr>
              <a:t>50%</a:t>
            </a:r>
            <a:endParaRPr kumimoji="0" lang="zh-CN" altLang="en-US"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endParaRPr>
          </a:p>
        </p:txBody>
      </p:sp>
      <p:grpSp>
        <p:nvGrpSpPr>
          <p:cNvPr id="94237" name="Group 29"/>
          <p:cNvGrpSpPr>
            <a:grpSpLocks/>
          </p:cNvGrpSpPr>
          <p:nvPr/>
        </p:nvGrpSpPr>
        <p:grpSpPr bwMode="auto">
          <a:xfrm>
            <a:off x="4610822" y="1344389"/>
            <a:ext cx="1506580" cy="1488662"/>
            <a:chOff x="3088" y="879"/>
            <a:chExt cx="1009" cy="997"/>
          </a:xfrm>
        </p:grpSpPr>
        <p:sp>
          <p:nvSpPr>
            <p:cNvPr id="74772" name="Freeform 19"/>
            <p:cNvSpPr>
              <a:spLocks noEditPoints="1"/>
            </p:cNvSpPr>
            <p:nvPr/>
          </p:nvSpPr>
          <p:spPr bwMode="auto">
            <a:xfrm>
              <a:off x="3276" y="1039"/>
              <a:ext cx="683" cy="677"/>
            </a:xfrm>
            <a:custGeom>
              <a:avLst/>
              <a:gdLst>
                <a:gd name="T0" fmla="*/ 8485063 w 295"/>
                <a:gd name="T1" fmla="*/ 0 h 295"/>
                <a:gd name="T2" fmla="*/ 0 w 295"/>
                <a:gd name="T3" fmla="*/ 8277772 h 295"/>
                <a:gd name="T4" fmla="*/ 8485063 w 295"/>
                <a:gd name="T5" fmla="*/ 16499612 h 295"/>
                <a:gd name="T6" fmla="*/ 16912800 w 295"/>
                <a:gd name="T7" fmla="*/ 8277772 h 295"/>
                <a:gd name="T8" fmla="*/ 8485063 w 295"/>
                <a:gd name="T9" fmla="*/ 0 h 295"/>
                <a:gd name="T10" fmla="*/ 8485063 w 295"/>
                <a:gd name="T11" fmla="*/ 12360716 h 295"/>
                <a:gd name="T12" fmla="*/ 4242531 w 295"/>
                <a:gd name="T13" fmla="*/ 8277772 h 295"/>
                <a:gd name="T14" fmla="*/ 8485063 w 295"/>
                <a:gd name="T15" fmla="*/ 4138879 h 295"/>
                <a:gd name="T16" fmla="*/ 12670275 w 295"/>
                <a:gd name="T17" fmla="*/ 8277772 h 295"/>
                <a:gd name="T18" fmla="*/ 8485063 w 295"/>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4773" name="Freeform 20"/>
            <p:cNvSpPr>
              <a:spLocks/>
            </p:cNvSpPr>
            <p:nvPr/>
          </p:nvSpPr>
          <p:spPr bwMode="auto">
            <a:xfrm>
              <a:off x="3088" y="879"/>
              <a:ext cx="1009" cy="997"/>
            </a:xfrm>
            <a:custGeom>
              <a:avLst/>
              <a:gdLst>
                <a:gd name="T0" fmla="*/ 25081469 w 435"/>
                <a:gd name="T1" fmla="*/ 12126409 h 435"/>
                <a:gd name="T2" fmla="*/ 18796691 w 435"/>
                <a:gd name="T3" fmla="*/ 12126409 h 435"/>
                <a:gd name="T4" fmla="*/ 18796691 w 435"/>
                <a:gd name="T5" fmla="*/ 12126409 h 435"/>
                <a:gd name="T6" fmla="*/ 12569571 w 435"/>
                <a:gd name="T7" fmla="*/ 18133986 h 435"/>
                <a:gd name="T8" fmla="*/ 6284786 w 435"/>
                <a:gd name="T9" fmla="*/ 12126409 h 435"/>
                <a:gd name="T10" fmla="*/ 12569571 w 435"/>
                <a:gd name="T11" fmla="*/ 6063209 h 435"/>
                <a:gd name="T12" fmla="*/ 12569571 w 435"/>
                <a:gd name="T13" fmla="*/ 0 h 435"/>
                <a:gd name="T14" fmla="*/ 0 w 435"/>
                <a:gd name="T15" fmla="*/ 12126409 h 435"/>
                <a:gd name="T16" fmla="*/ 12569571 w 435"/>
                <a:gd name="T17" fmla="*/ 24197206 h 435"/>
                <a:gd name="T18" fmla="*/ 25081469 w 435"/>
                <a:gd name="T19" fmla="*/ 12126409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16" name="TextBox 60"/>
          <p:cNvSpPr txBox="1">
            <a:spLocks noChangeArrowheads="1"/>
          </p:cNvSpPr>
          <p:nvPr/>
        </p:nvSpPr>
        <p:spPr bwMode="auto">
          <a:xfrm>
            <a:off x="5145088" y="1941645"/>
            <a:ext cx="509720" cy="34392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rPr>
              <a:t>75%</a:t>
            </a:r>
            <a:endParaRPr kumimoji="0" lang="zh-CN" altLang="en-US"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endParaRPr>
          </a:p>
        </p:txBody>
      </p:sp>
      <p:grpSp>
        <p:nvGrpSpPr>
          <p:cNvPr id="94236" name="Group 28"/>
          <p:cNvGrpSpPr>
            <a:grpSpLocks/>
          </p:cNvGrpSpPr>
          <p:nvPr/>
        </p:nvGrpSpPr>
        <p:grpSpPr bwMode="auto">
          <a:xfrm>
            <a:off x="6735563" y="1344389"/>
            <a:ext cx="1506580" cy="1488662"/>
            <a:chOff x="4511" y="879"/>
            <a:chExt cx="1009" cy="997"/>
          </a:xfrm>
        </p:grpSpPr>
        <p:sp>
          <p:nvSpPr>
            <p:cNvPr id="74770" name="Freeform 24"/>
            <p:cNvSpPr>
              <a:spLocks noEditPoints="1"/>
            </p:cNvSpPr>
            <p:nvPr/>
          </p:nvSpPr>
          <p:spPr bwMode="auto">
            <a:xfrm>
              <a:off x="4673" y="1039"/>
              <a:ext cx="684" cy="677"/>
            </a:xfrm>
            <a:custGeom>
              <a:avLst/>
              <a:gdLst>
                <a:gd name="T0" fmla="*/ 8464803 w 295"/>
                <a:gd name="T1" fmla="*/ 0 h 295"/>
                <a:gd name="T2" fmla="*/ 0 w 295"/>
                <a:gd name="T3" fmla="*/ 8277772 h 295"/>
                <a:gd name="T4" fmla="*/ 8464803 w 295"/>
                <a:gd name="T5" fmla="*/ 16499612 h 295"/>
                <a:gd name="T6" fmla="*/ 16987182 w 295"/>
                <a:gd name="T7" fmla="*/ 8277772 h 295"/>
                <a:gd name="T8" fmla="*/ 8464803 w 295"/>
                <a:gd name="T9" fmla="*/ 0 h 295"/>
                <a:gd name="T10" fmla="*/ 8464803 w 295"/>
                <a:gd name="T11" fmla="*/ 12360716 h 295"/>
                <a:gd name="T12" fmla="*/ 4261197 w 295"/>
                <a:gd name="T13" fmla="*/ 8277772 h 295"/>
                <a:gd name="T14" fmla="*/ 8464803 w 295"/>
                <a:gd name="T15" fmla="*/ 4138879 h 295"/>
                <a:gd name="T16" fmla="*/ 12725989 w 295"/>
                <a:gd name="T17" fmla="*/ 8277772 h 295"/>
                <a:gd name="T18" fmla="*/ 8464803 w 295"/>
                <a:gd name="T19" fmla="*/ 123607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sp>
          <p:nvSpPr>
            <p:cNvPr id="74771" name="Freeform 25"/>
            <p:cNvSpPr>
              <a:spLocks noEditPoints="1"/>
            </p:cNvSpPr>
            <p:nvPr/>
          </p:nvSpPr>
          <p:spPr bwMode="auto">
            <a:xfrm>
              <a:off x="4511" y="879"/>
              <a:ext cx="1009" cy="997"/>
            </a:xfrm>
            <a:custGeom>
              <a:avLst/>
              <a:gdLst>
                <a:gd name="T0" fmla="*/ 12511907 w 435"/>
                <a:gd name="T1" fmla="*/ 0 h 435"/>
                <a:gd name="T2" fmla="*/ 0 w 435"/>
                <a:gd name="T3" fmla="*/ 12126409 h 435"/>
                <a:gd name="T4" fmla="*/ 12511907 w 435"/>
                <a:gd name="T5" fmla="*/ 24197206 h 435"/>
                <a:gd name="T6" fmla="*/ 25081451 w 435"/>
                <a:gd name="T7" fmla="*/ 12126409 h 435"/>
                <a:gd name="T8" fmla="*/ 12511907 w 435"/>
                <a:gd name="T9" fmla="*/ 0 h 435"/>
                <a:gd name="T10" fmla="*/ 12511907 w 435"/>
                <a:gd name="T11" fmla="*/ 18133986 h 435"/>
                <a:gd name="T12" fmla="*/ 6284786 w 435"/>
                <a:gd name="T13" fmla="*/ 12126409 h 435"/>
                <a:gd name="T14" fmla="*/ 12511907 w 435"/>
                <a:gd name="T15" fmla="*/ 6063209 h 435"/>
                <a:gd name="T16" fmla="*/ 18796691 w 435"/>
                <a:gd name="T17" fmla="*/ 12126409 h 435"/>
                <a:gd name="T18" fmla="*/ 12511907 w 435"/>
                <a:gd name="T19" fmla="*/ 18133986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1" i="0" u="none" strike="noStrike" kern="1200" cap="none" spc="0" normalizeH="0" baseline="0" noProof="0">
                <a:ln>
                  <a:noFill/>
                </a:ln>
                <a:solidFill>
                  <a:srgbClr val="000000"/>
                </a:solidFill>
                <a:effectLst/>
                <a:uLnTx/>
                <a:uFillTx/>
                <a:latin typeface="Arial" charset="0"/>
                <a:ea typeface="微软雅黑" pitchFamily="34" charset="-122"/>
                <a:cs typeface="+mn-cs"/>
              </a:endParaRPr>
            </a:p>
          </p:txBody>
        </p:sp>
      </p:grpSp>
      <p:sp>
        <p:nvSpPr>
          <p:cNvPr id="20" name="TextBox 61"/>
          <p:cNvSpPr txBox="1">
            <a:spLocks noChangeArrowheads="1"/>
          </p:cNvSpPr>
          <p:nvPr/>
        </p:nvSpPr>
        <p:spPr bwMode="auto">
          <a:xfrm>
            <a:off x="7173881" y="1941645"/>
            <a:ext cx="629945" cy="34392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rPr>
              <a:t>100%</a:t>
            </a:r>
            <a:endParaRPr kumimoji="0" lang="zh-CN" altLang="en-US" sz="1787" b="0" i="0" u="none" strike="noStrike" kern="1200" cap="none" spc="0" normalizeH="0" baseline="0" noProof="0">
              <a:ln>
                <a:noFill/>
              </a:ln>
              <a:solidFill>
                <a:srgbClr val="333333"/>
              </a:solidFill>
              <a:effectLst/>
              <a:uLnTx/>
              <a:uFillTx/>
              <a:latin typeface="Impact" pitchFamily="34" charset="0"/>
              <a:ea typeface="微软雅黑" pitchFamily="34" charset="-122"/>
              <a:cs typeface="+mn-cs"/>
            </a:endParaRPr>
          </a:p>
        </p:txBody>
      </p:sp>
      <p:sp>
        <p:nvSpPr>
          <p:cNvPr id="22" name="文本框 10"/>
          <p:cNvSpPr txBox="1">
            <a:spLocks noChangeArrowheads="1"/>
          </p:cNvSpPr>
          <p:nvPr/>
        </p:nvSpPr>
        <p:spPr bwMode="auto">
          <a:xfrm>
            <a:off x="459888" y="4161947"/>
            <a:ext cx="8376525" cy="416444"/>
          </a:xfrm>
          <a:prstGeom prst="rect">
            <a:avLst/>
          </a:prstGeom>
          <a:noFill/>
          <a:ln w="9525">
            <a:noFill/>
            <a:miter lim="800000"/>
            <a:headEnd/>
            <a:tailEnd/>
          </a:ln>
        </p:spPr>
        <p:txBody>
          <a:bodyPr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129"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078332" y="3018200"/>
            <a:ext cx="907264" cy="30051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微软雅黑" pitchFamily="34" charset="-122"/>
                <a:ea typeface="微软雅黑" pitchFamily="34" charset="-122"/>
                <a:cs typeface="+mn-cs"/>
              </a:rPr>
              <a:t>标题内容</a:t>
            </a:r>
          </a:p>
        </p:txBody>
      </p:sp>
      <p:sp>
        <p:nvSpPr>
          <p:cNvPr id="28" name="TextBox 27"/>
          <p:cNvSpPr txBox="1">
            <a:spLocks noChangeArrowheads="1"/>
          </p:cNvSpPr>
          <p:nvPr/>
        </p:nvSpPr>
        <p:spPr bwMode="auto">
          <a:xfrm>
            <a:off x="3029869" y="3018200"/>
            <a:ext cx="907264" cy="30051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p>
        </p:txBody>
      </p:sp>
      <p:sp>
        <p:nvSpPr>
          <p:cNvPr id="29" name="TextBox 28"/>
          <p:cNvSpPr txBox="1">
            <a:spLocks noChangeArrowheads="1"/>
          </p:cNvSpPr>
          <p:nvPr/>
        </p:nvSpPr>
        <p:spPr bwMode="auto">
          <a:xfrm>
            <a:off x="4911227" y="3018200"/>
            <a:ext cx="907264" cy="30051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p>
        </p:txBody>
      </p:sp>
      <p:sp>
        <p:nvSpPr>
          <p:cNvPr id="30" name="TextBox 29"/>
          <p:cNvSpPr txBox="1">
            <a:spLocks noChangeArrowheads="1"/>
          </p:cNvSpPr>
          <p:nvPr/>
        </p:nvSpPr>
        <p:spPr bwMode="auto">
          <a:xfrm>
            <a:off x="7034475" y="3018200"/>
            <a:ext cx="907264" cy="30051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505" b="0" i="0" u="none" strike="noStrike" kern="1200" cap="none" spc="0" normalizeH="0" baseline="0" noProof="0">
                <a:ln>
                  <a:noFill/>
                </a:ln>
                <a:solidFill>
                  <a:srgbClr val="808080"/>
                </a:solidFill>
                <a:effectLst/>
                <a:uLnTx/>
                <a:uFillTx/>
                <a:latin typeface="Arial" charset="0"/>
                <a:ea typeface="微软雅黑" pitchFamily="34" charset="-122"/>
                <a:cs typeface="+mn-cs"/>
              </a:rPr>
              <a:t>标题内容</a:t>
            </a:r>
          </a:p>
        </p:txBody>
      </p:sp>
      <p:grpSp>
        <p:nvGrpSpPr>
          <p:cNvPr id="45" name="组合 44"/>
          <p:cNvGrpSpPr>
            <a:grpSpLocks/>
          </p:cNvGrpSpPr>
          <p:nvPr/>
        </p:nvGrpSpPr>
        <p:grpSpPr bwMode="auto">
          <a:xfrm>
            <a:off x="524093" y="3669210"/>
            <a:ext cx="8149568" cy="367313"/>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68245" tIns="34123" rIns="68245" bIns="34123" anchor="ctr"/>
            <a:lstStyle/>
            <a:p>
              <a:pPr marL="0" marR="0" lvl="0" indent="0" algn="ctr" defTabSz="812302" rtl="0" eaLnBrk="1" fontAlgn="base" latinLnBrk="0" hangingPunct="1">
                <a:lnSpc>
                  <a:spcPct val="100000"/>
                </a:lnSpc>
                <a:spcBef>
                  <a:spcPct val="0"/>
                </a:spcBef>
                <a:spcAft>
                  <a:spcPct val="0"/>
                </a:spcAft>
                <a:buClrTx/>
                <a:buSzTx/>
                <a:buFontTx/>
                <a:buNone/>
                <a:tabLst/>
                <a:defRPr/>
              </a:pPr>
              <a:endParaRPr kumimoji="0" lang="zh-CN" altLang="en-US" sz="1599"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grpSp>
      <p:sp>
        <p:nvSpPr>
          <p:cNvPr id="43" name="TextBox 42"/>
          <p:cNvSpPr txBox="1">
            <a:spLocks noChangeArrowheads="1"/>
          </p:cNvSpPr>
          <p:nvPr/>
        </p:nvSpPr>
        <p:spPr bwMode="auto">
          <a:xfrm>
            <a:off x="3313283" y="3669210"/>
            <a:ext cx="2200888" cy="343924"/>
          </a:xfrm>
          <a:prstGeom prst="rect">
            <a:avLst/>
          </a:prstGeom>
          <a:noFill/>
          <a:ln w="9525">
            <a:noFill/>
            <a:miter lim="800000"/>
            <a:headEnd/>
            <a:tailEnd/>
          </a:ln>
        </p:spPr>
        <p:txBody>
          <a:bodyPr wrap="none" lIns="68245" tIns="34123" rIns="68245" bIns="34123">
            <a:spAutoFit/>
          </a:bodyPr>
          <a:lstStyle/>
          <a:p>
            <a:pPr marL="0" marR="0" lvl="0" indent="0" algn="ctr" defTabSz="812302" rtl="0" eaLnBrk="1" fontAlgn="base" latinLnBrk="0" hangingPunct="1">
              <a:lnSpc>
                <a:spcPct val="100000"/>
              </a:lnSpc>
              <a:spcBef>
                <a:spcPct val="0"/>
              </a:spcBef>
              <a:spcAft>
                <a:spcPct val="0"/>
              </a:spcAft>
              <a:buClrTx/>
              <a:buSzTx/>
              <a:buFontTx/>
              <a:buNone/>
              <a:tabLst/>
              <a:defRPr/>
            </a:pPr>
            <a:r>
              <a:rPr kumimoji="0" lang="zh-CN" altLang="en-US" sz="1787" b="1"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rPr>
              <a:t>输入标题内容和文字</a:t>
            </a:r>
          </a:p>
        </p:txBody>
      </p:sp>
      <p:grpSp>
        <p:nvGrpSpPr>
          <p:cNvPr id="31" name="Group 8"/>
          <p:cNvGrpSpPr>
            <a:grpSpLocks/>
          </p:cNvGrpSpPr>
          <p:nvPr/>
        </p:nvGrpSpPr>
        <p:grpSpPr bwMode="auto">
          <a:xfrm>
            <a:off x="643545" y="153309"/>
            <a:ext cx="1514046" cy="615346"/>
            <a:chOff x="431" y="159"/>
            <a:chExt cx="1014" cy="407"/>
          </a:xfrm>
        </p:grpSpPr>
        <p:sp>
          <p:nvSpPr>
            <p:cNvPr id="32"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输入你的标题</a:t>
              </a:r>
            </a:p>
          </p:txBody>
        </p:sp>
        <p:sp>
          <p:nvSpPr>
            <p:cNvPr id="33"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34" name="Text Box 11"/>
          <p:cNvSpPr txBox="1">
            <a:spLocks noChangeArrowheads="1"/>
          </p:cNvSpPr>
          <p:nvPr/>
        </p:nvSpPr>
        <p:spPr bwMode="auto">
          <a:xfrm>
            <a:off x="8213773" y="269726"/>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dirty="0">
                <a:ln>
                  <a:noFill/>
                </a:ln>
                <a:solidFill>
                  <a:srgbClr val="009900"/>
                </a:solidFill>
                <a:effectLst/>
                <a:uLnTx/>
                <a:uFillTx/>
                <a:latin typeface="微软雅黑" pitchFamily="34" charset="-122"/>
                <a:ea typeface="微软雅黑" pitchFamily="34" charset="-122"/>
                <a:cs typeface="+mn-cs"/>
              </a:rPr>
              <a:t>LOGO</a:t>
            </a:r>
          </a:p>
        </p:txBody>
      </p:sp>
    </p:spTree>
    <p:extLst>
      <p:ext uri="{BB962C8B-B14F-4D97-AF65-F5344CB8AC3E}">
        <p14:creationId xmlns:p14="http://schemas.microsoft.com/office/powerpoint/2010/main" val="360255734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par>
                                <p:cTn id="98" presetID="9" presetClass="entr" presetSubtype="0" fill="hold"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dissolve">
                                      <p:cBhvr>
                                        <p:cTn id="100" dur="500"/>
                                        <p:tgtEl>
                                          <p:spTgt spid="31"/>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dissolve">
                                      <p:cBhvr>
                                        <p:cTn id="10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P spid="3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21"/>
            <a:ext cx="9144000" cy="5143500"/>
          </a:xfrm>
          <a:prstGeom prst="rect">
            <a:avLst/>
          </a:prstGeom>
        </p:spPr>
      </p:pic>
      <p:pic>
        <p:nvPicPr>
          <p:cNvPr id="8" name="图片 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24500" y="0"/>
            <a:ext cx="3619500" cy="504558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4171033"/>
            <a:ext cx="9144000" cy="972467"/>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80999" y="3333163"/>
            <a:ext cx="3204010" cy="1810337"/>
          </a:xfrm>
          <a:prstGeom prst="rect">
            <a:avLst/>
          </a:prstGeom>
        </p:spPr>
      </p:pic>
      <p:sp>
        <p:nvSpPr>
          <p:cNvPr id="12" name="圆角矩形 11"/>
          <p:cNvSpPr/>
          <p:nvPr/>
        </p:nvSpPr>
        <p:spPr>
          <a:xfrm>
            <a:off x="2134445" y="2085150"/>
            <a:ext cx="4789820" cy="497979"/>
          </a:xfrm>
          <a:prstGeom prst="roundRect">
            <a:avLst>
              <a:gd name="adj" fmla="val 50000"/>
            </a:avLst>
          </a:prstGeom>
          <a:solidFill>
            <a:srgbClr val="0C571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感谢您的观看 </a:t>
            </a:r>
            <a:r>
              <a:rPr lang="en-US" altLang="zh-CN" sz="2800" b="1" dirty="0" smtClean="0"/>
              <a:t>THANK YOU</a:t>
            </a:r>
            <a:endParaRPr lang="zh-CN" altLang="en-US" sz="2800" b="1" dirty="0"/>
          </a:p>
        </p:txBody>
      </p:sp>
      <p:pic>
        <p:nvPicPr>
          <p:cNvPr id="13" name="图片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95350" y="1191900"/>
            <a:ext cx="7305675" cy="636441"/>
          </a:xfrm>
          <a:prstGeom prst="rect">
            <a:avLst/>
          </a:prstGeom>
        </p:spPr>
      </p:pic>
    </p:spTree>
    <p:extLst>
      <p:ext uri="{BB962C8B-B14F-4D97-AF65-F5344CB8AC3E}">
        <p14:creationId xmlns:p14="http://schemas.microsoft.com/office/powerpoint/2010/main" val="122116616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1000" fill="hold"/>
                                        <p:tgtEl>
                                          <p:spTgt spid="10"/>
                                        </p:tgtEl>
                                        <p:attrNameLst>
                                          <p:attrName>ppt_x</p:attrName>
                                        </p:attrNameLst>
                                      </p:cBhvr>
                                      <p:tavLst>
                                        <p:tav tm="0">
                                          <p:val>
                                            <p:strVal val="0-#ppt_w/2"/>
                                          </p:val>
                                        </p:tav>
                                        <p:tav tm="100000">
                                          <p:val>
                                            <p:strVal val="#ppt_x"/>
                                          </p:val>
                                        </p:tav>
                                      </p:tavLst>
                                    </p:anim>
                                    <p:anim calcmode="lin" valueType="num">
                                      <p:cBhvr additive="base">
                                        <p:cTn id="14" dur="1000" fill="hold"/>
                                        <p:tgtEl>
                                          <p:spTgt spid="10"/>
                                        </p:tgtEl>
                                        <p:attrNameLst>
                                          <p:attrName>ppt_y</p:attrName>
                                        </p:attrNameLst>
                                      </p:cBhvr>
                                      <p:tavLst>
                                        <p:tav tm="0">
                                          <p:val>
                                            <p:strVal val="#ppt_y"/>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50" presetClass="entr" presetSubtype="0" decel="10000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1000" fill="hold"/>
                                        <p:tgtEl>
                                          <p:spTgt spid="13"/>
                                        </p:tgtEl>
                                        <p:attrNameLst>
                                          <p:attrName>ppt_w</p:attrName>
                                        </p:attrNameLst>
                                      </p:cBhvr>
                                      <p:tavLst>
                                        <p:tav tm="0">
                                          <p:val>
                                            <p:strVal val="#ppt_w+.3"/>
                                          </p:val>
                                        </p:tav>
                                        <p:tav tm="100000">
                                          <p:val>
                                            <p:strVal val="#ppt_w"/>
                                          </p:val>
                                        </p:tav>
                                      </p:tavLst>
                                    </p:anim>
                                    <p:anim calcmode="lin" valueType="num">
                                      <p:cBhvr>
                                        <p:cTn id="25" dur="1000" fill="hold"/>
                                        <p:tgtEl>
                                          <p:spTgt spid="13"/>
                                        </p:tgtEl>
                                        <p:attrNameLst>
                                          <p:attrName>ppt_h</p:attrName>
                                        </p:attrNameLst>
                                      </p:cBhvr>
                                      <p:tavLst>
                                        <p:tav tm="0">
                                          <p:val>
                                            <p:strVal val="#ppt_h"/>
                                          </p:val>
                                        </p:tav>
                                        <p:tav tm="100000">
                                          <p:val>
                                            <p:strVal val="#ppt_h"/>
                                          </p:val>
                                        </p:tav>
                                      </p:tavLst>
                                    </p:anim>
                                    <p:animEffect transition="in" filter="fade">
                                      <p:cBhvr>
                                        <p:cTn id="26" dur="1000"/>
                                        <p:tgtEl>
                                          <p:spTgt spid="13"/>
                                        </p:tgtEl>
                                      </p:cBhvr>
                                    </p:animEffect>
                                  </p:childTnLst>
                                </p:cTn>
                              </p:par>
                            </p:childTnLst>
                          </p:cTn>
                        </p:par>
                        <p:par>
                          <p:cTn id="27" fill="hold">
                            <p:stCondLst>
                              <p:cond delay="4000"/>
                            </p:stCondLst>
                            <p:childTnLst>
                              <p:par>
                                <p:cTn id="28" presetID="42"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出行"/>
</p:tagLst>
</file>

<file path=ppt/theme/theme1.xml><?xml version="1.0" encoding="utf-8"?>
<a:theme xmlns:a="http://schemas.openxmlformats.org/drawingml/2006/main" name="第一PPT，www.1ppt.com">
  <a:themeElements>
    <a:clrScheme name="">
      <a:dk1>
        <a:srgbClr val="000000"/>
      </a:dk1>
      <a:lt1>
        <a:srgbClr val="FFFFFF"/>
      </a:lt1>
      <a:dk2>
        <a:srgbClr val="009900"/>
      </a:dk2>
      <a:lt2>
        <a:srgbClr val="00A8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99CC00"/>
        </a:dk2>
        <a:lt2>
          <a:srgbClr val="00CC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669900"/>
        </a:dk2>
        <a:lt2>
          <a:srgbClr val="008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TotalTime>
  <Words>2891</Words>
  <Application>Microsoft Office PowerPoint</Application>
  <PresentationFormat>全屏显示(16:9)</PresentationFormat>
  <Paragraphs>380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Ping Hei</vt:lpstr>
      <vt:lpstr>TeXGyreAdventor</vt:lpstr>
      <vt:lpstr>等线</vt:lpstr>
      <vt:lpstr>方正大黑简体</vt:lpstr>
      <vt:lpstr>时尚中黑简体</vt:lpstr>
      <vt:lpstr>宋体</vt:lpstr>
      <vt:lpstr>微软雅黑</vt:lpstr>
      <vt:lpstr>造字工房悦黑体验版常规体</vt:lpstr>
      <vt:lpstr>Arial</vt:lpstr>
      <vt:lpstr>Calibri</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绿色出行</dc:title>
  <dc:creator>第一PPT</dc:creator>
  <cp:keywords>www.1ppt.com</cp:keywords>
  <cp:lastModifiedBy>faith123</cp:lastModifiedBy>
  <cp:revision>20</cp:revision>
  <dcterms:created xsi:type="dcterms:W3CDTF">2016-12-25T02:27:54Z</dcterms:created>
  <dcterms:modified xsi:type="dcterms:W3CDTF">2019-08-21T03:58:31Z</dcterms:modified>
</cp:coreProperties>
</file>