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1" r:id="rId3"/>
    <p:sldId id="258" r:id="rId4"/>
    <p:sldId id="257" r:id="rId5"/>
    <p:sldId id="265" r:id="rId6"/>
    <p:sldId id="266" r:id="rId7"/>
    <p:sldId id="280" r:id="rId8"/>
    <p:sldId id="281" r:id="rId9"/>
    <p:sldId id="264" r:id="rId10"/>
    <p:sldId id="282" r:id="rId11"/>
    <p:sldId id="285" r:id="rId12"/>
    <p:sldId id="288" r:id="rId13"/>
    <p:sldId id="291" r:id="rId14"/>
    <p:sldId id="263" r:id="rId15"/>
    <p:sldId id="283" r:id="rId16"/>
    <p:sldId id="284" r:id="rId17"/>
    <p:sldId id="286" r:id="rId18"/>
    <p:sldId id="290" r:id="rId19"/>
    <p:sldId id="262" r:id="rId20"/>
    <p:sldId id="287" r:id="rId21"/>
    <p:sldId id="289" r:id="rId22"/>
    <p:sldId id="292" r:id="rId23"/>
    <p:sldId id="259" r:id="rId24"/>
    <p:sldId id="26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C035"/>
    <a:srgbClr val="ABD72E"/>
    <a:srgbClr val="7ED8EA"/>
    <a:srgbClr val="50C9DB"/>
    <a:srgbClr val="9BDEEC"/>
    <a:srgbClr val="8BC73B"/>
    <a:srgbClr val="86C737"/>
    <a:srgbClr val="8BC73A"/>
    <a:srgbClr val="98D347"/>
    <a:srgbClr val="95CF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63" autoAdjust="0"/>
    <p:restoredTop sz="94660"/>
  </p:normalViewPr>
  <p:slideViewPr>
    <p:cSldViewPr snapToGrid="0" showGuides="1">
      <p:cViewPr varScale="1">
        <p:scale>
          <a:sx n="87" d="100"/>
          <a:sy n="87" d="100"/>
        </p:scale>
        <p:origin x="42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4E8468-F28E-4EED-A5C1-BF106086571F}" type="datetimeFigureOut">
              <a:rPr lang="zh-CN" altLang="en-US" smtClean="0"/>
              <a:t>2019/8/21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0A43C6-2976-4B26-94A9-940FB778DF62}" type="slidenum">
              <a:rPr lang="zh-CN" altLang="en-US" smtClean="0"/>
              <a:t>‹#›</a:t>
            </a:fld>
            <a:endParaRPr lang="zh-CN" altLang="en-US"/>
          </a:p>
        </p:txBody>
      </p:sp>
    </p:spTree>
    <p:extLst>
      <p:ext uri="{BB962C8B-B14F-4D97-AF65-F5344CB8AC3E}">
        <p14:creationId xmlns:p14="http://schemas.microsoft.com/office/powerpoint/2010/main" val="2707668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a:t>
            </a:fld>
            <a:endParaRPr lang="zh-CN" altLang="en-US"/>
          </a:p>
        </p:txBody>
      </p:sp>
    </p:spTree>
    <p:extLst>
      <p:ext uri="{BB962C8B-B14F-4D97-AF65-F5344CB8AC3E}">
        <p14:creationId xmlns:p14="http://schemas.microsoft.com/office/powerpoint/2010/main" val="3808231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2</a:t>
            </a:fld>
            <a:endParaRPr lang="zh-CN" altLang="en-US"/>
          </a:p>
        </p:txBody>
      </p:sp>
    </p:spTree>
    <p:extLst>
      <p:ext uri="{BB962C8B-B14F-4D97-AF65-F5344CB8AC3E}">
        <p14:creationId xmlns:p14="http://schemas.microsoft.com/office/powerpoint/2010/main" val="39583725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3</a:t>
            </a:fld>
            <a:endParaRPr lang="zh-CN" altLang="en-US"/>
          </a:p>
        </p:txBody>
      </p:sp>
    </p:spTree>
    <p:extLst>
      <p:ext uri="{BB962C8B-B14F-4D97-AF65-F5344CB8AC3E}">
        <p14:creationId xmlns:p14="http://schemas.microsoft.com/office/powerpoint/2010/main" val="3536716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4</a:t>
            </a:fld>
            <a:endParaRPr lang="zh-CN" altLang="en-US"/>
          </a:p>
        </p:txBody>
      </p:sp>
    </p:spTree>
    <p:extLst>
      <p:ext uri="{BB962C8B-B14F-4D97-AF65-F5344CB8AC3E}">
        <p14:creationId xmlns:p14="http://schemas.microsoft.com/office/powerpoint/2010/main" val="942550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4294265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6</a:t>
            </a:fld>
            <a:endParaRPr lang="zh-CN" altLang="en-US"/>
          </a:p>
        </p:txBody>
      </p:sp>
    </p:spTree>
    <p:extLst>
      <p:ext uri="{BB962C8B-B14F-4D97-AF65-F5344CB8AC3E}">
        <p14:creationId xmlns:p14="http://schemas.microsoft.com/office/powerpoint/2010/main" val="2884270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7</a:t>
            </a:fld>
            <a:endParaRPr lang="zh-CN" altLang="en-US"/>
          </a:p>
        </p:txBody>
      </p:sp>
    </p:spTree>
    <p:extLst>
      <p:ext uri="{BB962C8B-B14F-4D97-AF65-F5344CB8AC3E}">
        <p14:creationId xmlns:p14="http://schemas.microsoft.com/office/powerpoint/2010/main" val="1255651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8</a:t>
            </a:fld>
            <a:endParaRPr lang="zh-CN" altLang="en-US"/>
          </a:p>
        </p:txBody>
      </p:sp>
    </p:spTree>
    <p:extLst>
      <p:ext uri="{BB962C8B-B14F-4D97-AF65-F5344CB8AC3E}">
        <p14:creationId xmlns:p14="http://schemas.microsoft.com/office/powerpoint/2010/main" val="37853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4120246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1263970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11</a:t>
            </a:fld>
            <a:endParaRPr lang="zh-CN" altLang="en-US"/>
          </a:p>
        </p:txBody>
      </p:sp>
    </p:spTree>
    <p:extLst>
      <p:ext uri="{BB962C8B-B14F-4D97-AF65-F5344CB8AC3E}">
        <p14:creationId xmlns:p14="http://schemas.microsoft.com/office/powerpoint/2010/main" val="1352067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12</a:t>
            </a:fld>
            <a:endParaRPr lang="zh-CN" altLang="en-US"/>
          </a:p>
        </p:txBody>
      </p:sp>
    </p:spTree>
    <p:extLst>
      <p:ext uri="{BB962C8B-B14F-4D97-AF65-F5344CB8AC3E}">
        <p14:creationId xmlns:p14="http://schemas.microsoft.com/office/powerpoint/2010/main" val="2044780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13</a:t>
            </a:fld>
            <a:endParaRPr lang="zh-CN" altLang="en-US"/>
          </a:p>
        </p:txBody>
      </p:sp>
    </p:spTree>
    <p:extLst>
      <p:ext uri="{BB962C8B-B14F-4D97-AF65-F5344CB8AC3E}">
        <p14:creationId xmlns:p14="http://schemas.microsoft.com/office/powerpoint/2010/main" val="3536111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14</a:t>
            </a:fld>
            <a:endParaRPr lang="zh-CN" altLang="en-US"/>
          </a:p>
        </p:txBody>
      </p:sp>
    </p:spTree>
    <p:extLst>
      <p:ext uri="{BB962C8B-B14F-4D97-AF65-F5344CB8AC3E}">
        <p14:creationId xmlns:p14="http://schemas.microsoft.com/office/powerpoint/2010/main" val="1418957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15</a:t>
            </a:fld>
            <a:endParaRPr lang="zh-CN" altLang="en-US"/>
          </a:p>
        </p:txBody>
      </p:sp>
    </p:spTree>
    <p:extLst>
      <p:ext uri="{BB962C8B-B14F-4D97-AF65-F5344CB8AC3E}">
        <p14:creationId xmlns:p14="http://schemas.microsoft.com/office/powerpoint/2010/main" val="3708167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16</a:t>
            </a:fld>
            <a:endParaRPr lang="zh-CN" altLang="en-US"/>
          </a:p>
        </p:txBody>
      </p:sp>
    </p:spTree>
    <p:extLst>
      <p:ext uri="{BB962C8B-B14F-4D97-AF65-F5344CB8AC3E}">
        <p14:creationId xmlns:p14="http://schemas.microsoft.com/office/powerpoint/2010/main" val="1090250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17</a:t>
            </a:fld>
            <a:endParaRPr lang="zh-CN" altLang="en-US"/>
          </a:p>
        </p:txBody>
      </p:sp>
    </p:spTree>
    <p:extLst>
      <p:ext uri="{BB962C8B-B14F-4D97-AF65-F5344CB8AC3E}">
        <p14:creationId xmlns:p14="http://schemas.microsoft.com/office/powerpoint/2010/main" val="19574793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18</a:t>
            </a:fld>
            <a:endParaRPr lang="zh-CN" altLang="en-US"/>
          </a:p>
        </p:txBody>
      </p:sp>
    </p:spTree>
    <p:extLst>
      <p:ext uri="{BB962C8B-B14F-4D97-AF65-F5344CB8AC3E}">
        <p14:creationId xmlns:p14="http://schemas.microsoft.com/office/powerpoint/2010/main" val="4591595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19</a:t>
            </a:fld>
            <a:endParaRPr lang="zh-CN" altLang="en-US"/>
          </a:p>
        </p:txBody>
      </p:sp>
    </p:spTree>
    <p:extLst>
      <p:ext uri="{BB962C8B-B14F-4D97-AF65-F5344CB8AC3E}">
        <p14:creationId xmlns:p14="http://schemas.microsoft.com/office/powerpoint/2010/main" val="15468681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20</a:t>
            </a:fld>
            <a:endParaRPr lang="zh-CN" altLang="en-US"/>
          </a:p>
        </p:txBody>
      </p:sp>
    </p:spTree>
    <p:extLst>
      <p:ext uri="{BB962C8B-B14F-4D97-AF65-F5344CB8AC3E}">
        <p14:creationId xmlns:p14="http://schemas.microsoft.com/office/powerpoint/2010/main" val="62116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21</a:t>
            </a:fld>
            <a:endParaRPr lang="zh-CN" altLang="en-US"/>
          </a:p>
        </p:txBody>
      </p:sp>
    </p:spTree>
    <p:extLst>
      <p:ext uri="{BB962C8B-B14F-4D97-AF65-F5344CB8AC3E}">
        <p14:creationId xmlns:p14="http://schemas.microsoft.com/office/powerpoint/2010/main" val="21139042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22</a:t>
            </a:fld>
            <a:endParaRPr lang="zh-CN" altLang="en-US"/>
          </a:p>
        </p:txBody>
      </p:sp>
    </p:spTree>
    <p:extLst>
      <p:ext uri="{BB962C8B-B14F-4D97-AF65-F5344CB8AC3E}">
        <p14:creationId xmlns:p14="http://schemas.microsoft.com/office/powerpoint/2010/main" val="12255069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23</a:t>
            </a:fld>
            <a:endParaRPr lang="zh-CN" altLang="en-US"/>
          </a:p>
        </p:txBody>
      </p:sp>
    </p:spTree>
    <p:extLst>
      <p:ext uri="{BB962C8B-B14F-4D97-AF65-F5344CB8AC3E}">
        <p14:creationId xmlns:p14="http://schemas.microsoft.com/office/powerpoint/2010/main" val="32476667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24</a:t>
            </a:fld>
            <a:endParaRPr lang="zh-CN" altLang="en-US"/>
          </a:p>
        </p:txBody>
      </p:sp>
    </p:spTree>
    <p:extLst>
      <p:ext uri="{BB962C8B-B14F-4D97-AF65-F5344CB8AC3E}">
        <p14:creationId xmlns:p14="http://schemas.microsoft.com/office/powerpoint/2010/main" val="3036814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173204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6" name="灯片编号占位符 3"/>
          <p:cNvSpPr>
            <a:spLocks noGrp="1"/>
          </p:cNvSpPr>
          <p:nvPr>
            <p:ph type="sldNum" sz="quarter" idx="4"/>
          </p:nvPr>
        </p:nvSpPr>
        <p:spPr>
          <a:xfrm>
            <a:off x="11096625" y="6294437"/>
            <a:ext cx="508000" cy="365125"/>
          </a:xfrm>
          <a:prstGeom prst="rect">
            <a:avLst/>
          </a:prstGeom>
        </p:spPr>
        <p:txBody>
          <a:bodyPr/>
          <a:lstStyle>
            <a:lvl1pPr algn="ctr">
              <a:defRPr sz="1200">
                <a:solidFill>
                  <a:schemeClr val="bg1"/>
                </a:solidFill>
              </a:defRPr>
            </a:lvl1p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416618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3318175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1147820" y="2160601"/>
            <a:ext cx="1948635" cy="3258925"/>
          </a:xfrm>
          <a:custGeom>
            <a:avLst/>
            <a:gdLst>
              <a:gd name="connsiteX0" fmla="*/ 0 w 1948635"/>
              <a:gd name="connsiteY0" fmla="*/ 0 h 3258925"/>
              <a:gd name="connsiteX1" fmla="*/ 1948635 w 1948635"/>
              <a:gd name="connsiteY1" fmla="*/ 0 h 3258925"/>
              <a:gd name="connsiteX2" fmla="*/ 1948635 w 1948635"/>
              <a:gd name="connsiteY2" fmla="*/ 3258925 h 3258925"/>
              <a:gd name="connsiteX3" fmla="*/ 0 w 1948635"/>
              <a:gd name="connsiteY3" fmla="*/ 3258925 h 3258925"/>
            </a:gdLst>
            <a:ahLst/>
            <a:cxnLst>
              <a:cxn ang="0">
                <a:pos x="connsiteX0" y="connsiteY0"/>
              </a:cxn>
              <a:cxn ang="0">
                <a:pos x="connsiteX1" y="connsiteY1"/>
              </a:cxn>
              <a:cxn ang="0">
                <a:pos x="connsiteX2" y="connsiteY2"/>
              </a:cxn>
              <a:cxn ang="0">
                <a:pos x="connsiteX3" y="connsiteY3"/>
              </a:cxn>
            </a:cxnLst>
            <a:rect l="l" t="t" r="r" b="b"/>
            <a:pathLst>
              <a:path w="1948635" h="3258925">
                <a:moveTo>
                  <a:pt x="0" y="0"/>
                </a:moveTo>
                <a:lnTo>
                  <a:pt x="1948635" y="0"/>
                </a:lnTo>
                <a:lnTo>
                  <a:pt x="1948635" y="3258925"/>
                </a:lnTo>
                <a:lnTo>
                  <a:pt x="0" y="3258925"/>
                </a:lnTo>
                <a:close/>
              </a:path>
            </a:pathLst>
          </a:custGeom>
          <a:solidFill>
            <a:schemeClr val="bg1"/>
          </a:solidFill>
          <a:effectLst>
            <a:innerShdw blurRad="114300">
              <a:prstClr val="black"/>
            </a:innerShdw>
          </a:effectLst>
        </p:spPr>
        <p:txBody>
          <a:bodyPr wrap="square">
            <a:noAutofit/>
          </a:bodyPr>
          <a:lstStyle/>
          <a:p>
            <a:endParaRPr lang="zh-CN" altLang="en-US" dirty="0"/>
          </a:p>
        </p:txBody>
      </p:sp>
      <p:sp>
        <p:nvSpPr>
          <p:cNvPr id="9" name="图片占位符 8"/>
          <p:cNvSpPr>
            <a:spLocks noGrp="1"/>
          </p:cNvSpPr>
          <p:nvPr>
            <p:ph type="pic" sz="quarter" idx="12"/>
          </p:nvPr>
        </p:nvSpPr>
        <p:spPr>
          <a:xfrm>
            <a:off x="4019976" y="2160601"/>
            <a:ext cx="1948635" cy="3258925"/>
          </a:xfrm>
          <a:custGeom>
            <a:avLst/>
            <a:gdLst>
              <a:gd name="connsiteX0" fmla="*/ 0 w 1948635"/>
              <a:gd name="connsiteY0" fmla="*/ 0 h 3258925"/>
              <a:gd name="connsiteX1" fmla="*/ 1948635 w 1948635"/>
              <a:gd name="connsiteY1" fmla="*/ 0 h 3258925"/>
              <a:gd name="connsiteX2" fmla="*/ 1948635 w 1948635"/>
              <a:gd name="connsiteY2" fmla="*/ 3258925 h 3258925"/>
              <a:gd name="connsiteX3" fmla="*/ 0 w 1948635"/>
              <a:gd name="connsiteY3" fmla="*/ 3258925 h 3258925"/>
            </a:gdLst>
            <a:ahLst/>
            <a:cxnLst>
              <a:cxn ang="0">
                <a:pos x="connsiteX0" y="connsiteY0"/>
              </a:cxn>
              <a:cxn ang="0">
                <a:pos x="connsiteX1" y="connsiteY1"/>
              </a:cxn>
              <a:cxn ang="0">
                <a:pos x="connsiteX2" y="connsiteY2"/>
              </a:cxn>
              <a:cxn ang="0">
                <a:pos x="connsiteX3" y="connsiteY3"/>
              </a:cxn>
            </a:cxnLst>
            <a:rect l="l" t="t" r="r" b="b"/>
            <a:pathLst>
              <a:path w="1948635" h="3258925">
                <a:moveTo>
                  <a:pt x="0" y="0"/>
                </a:moveTo>
                <a:lnTo>
                  <a:pt x="1948635" y="0"/>
                </a:lnTo>
                <a:lnTo>
                  <a:pt x="1948635" y="3258925"/>
                </a:lnTo>
                <a:lnTo>
                  <a:pt x="0" y="3258925"/>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3384461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111032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701646"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3477664"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53682"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9029700"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222949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701646"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3477664"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53682"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9029700"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
        <p:nvSpPr>
          <p:cNvPr id="8" name="矩形 7"/>
          <p:cNvSpPr/>
          <p:nvPr userDrawn="1"/>
        </p:nvSpPr>
        <p:spPr>
          <a:xfrm>
            <a:off x="8325228" y="63422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68248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9" name="图片占位符 8"/>
          <p:cNvSpPr>
            <a:spLocks noGrp="1"/>
          </p:cNvSpPr>
          <p:nvPr>
            <p:ph type="pic" sz="quarter" idx="11"/>
          </p:nvPr>
        </p:nvSpPr>
        <p:spPr>
          <a:xfrm>
            <a:off x="762000" y="3789364"/>
            <a:ext cx="5087938" cy="2339975"/>
          </a:xfrm>
          <a:custGeom>
            <a:avLst/>
            <a:gdLst>
              <a:gd name="connsiteX0" fmla="*/ 0 w 5087938"/>
              <a:gd name="connsiteY0" fmla="*/ 0 h 2339975"/>
              <a:gd name="connsiteX1" fmla="*/ 5087938 w 5087938"/>
              <a:gd name="connsiteY1" fmla="*/ 0 h 2339975"/>
              <a:gd name="connsiteX2" fmla="*/ 5087938 w 5087938"/>
              <a:gd name="connsiteY2" fmla="*/ 2339975 h 2339975"/>
              <a:gd name="connsiteX3" fmla="*/ 0 w 5087938"/>
              <a:gd name="connsiteY3" fmla="*/ 2339975 h 2339975"/>
            </a:gdLst>
            <a:ahLst/>
            <a:cxnLst>
              <a:cxn ang="0">
                <a:pos x="connsiteX0" y="connsiteY0"/>
              </a:cxn>
              <a:cxn ang="0">
                <a:pos x="connsiteX1" y="connsiteY1"/>
              </a:cxn>
              <a:cxn ang="0">
                <a:pos x="connsiteX2" y="connsiteY2"/>
              </a:cxn>
              <a:cxn ang="0">
                <a:pos x="connsiteX3" y="connsiteY3"/>
              </a:cxn>
            </a:cxnLst>
            <a:rect l="l" t="t" r="r" b="b"/>
            <a:pathLst>
              <a:path w="5087938" h="2339975">
                <a:moveTo>
                  <a:pt x="0" y="0"/>
                </a:moveTo>
                <a:lnTo>
                  <a:pt x="5087938" y="0"/>
                </a:lnTo>
                <a:lnTo>
                  <a:pt x="5087938" y="2339975"/>
                </a:lnTo>
                <a:lnTo>
                  <a:pt x="0" y="2339975"/>
                </a:lnTo>
                <a:close/>
              </a:path>
            </a:pathLst>
          </a:custGeom>
        </p:spPr>
        <p:txBody>
          <a:bodyPr wrap="square">
            <a:noAutofit/>
          </a:bodyPr>
          <a:lstStyle/>
          <a:p>
            <a:endParaRPr lang="zh-CN" altLang="en-US"/>
          </a:p>
        </p:txBody>
      </p:sp>
      <p:sp>
        <p:nvSpPr>
          <p:cNvPr id="10" name="图片占位符 9"/>
          <p:cNvSpPr>
            <a:spLocks noGrp="1"/>
          </p:cNvSpPr>
          <p:nvPr>
            <p:ph type="pic" sz="quarter" idx="12"/>
          </p:nvPr>
        </p:nvSpPr>
        <p:spPr>
          <a:xfrm>
            <a:off x="6342062" y="3789364"/>
            <a:ext cx="5087938" cy="2339975"/>
          </a:xfrm>
          <a:custGeom>
            <a:avLst/>
            <a:gdLst>
              <a:gd name="connsiteX0" fmla="*/ 0 w 5087938"/>
              <a:gd name="connsiteY0" fmla="*/ 0 h 2339975"/>
              <a:gd name="connsiteX1" fmla="*/ 5087938 w 5087938"/>
              <a:gd name="connsiteY1" fmla="*/ 0 h 2339975"/>
              <a:gd name="connsiteX2" fmla="*/ 5087938 w 5087938"/>
              <a:gd name="connsiteY2" fmla="*/ 2339975 h 2339975"/>
              <a:gd name="connsiteX3" fmla="*/ 0 w 5087938"/>
              <a:gd name="connsiteY3" fmla="*/ 2339975 h 2339975"/>
            </a:gdLst>
            <a:ahLst/>
            <a:cxnLst>
              <a:cxn ang="0">
                <a:pos x="connsiteX0" y="connsiteY0"/>
              </a:cxn>
              <a:cxn ang="0">
                <a:pos x="connsiteX1" y="connsiteY1"/>
              </a:cxn>
              <a:cxn ang="0">
                <a:pos x="connsiteX2" y="connsiteY2"/>
              </a:cxn>
              <a:cxn ang="0">
                <a:pos x="connsiteX3" y="connsiteY3"/>
              </a:cxn>
            </a:cxnLst>
            <a:rect l="l" t="t" r="r" b="b"/>
            <a:pathLst>
              <a:path w="5087938" h="2339975">
                <a:moveTo>
                  <a:pt x="0" y="0"/>
                </a:moveTo>
                <a:lnTo>
                  <a:pt x="5087938" y="0"/>
                </a:lnTo>
                <a:lnTo>
                  <a:pt x="5087938" y="2339975"/>
                </a:lnTo>
                <a:lnTo>
                  <a:pt x="0" y="23399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2384698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5_自定义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4037088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3706891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1147820" y="2160601"/>
            <a:ext cx="1948635" cy="3258925"/>
          </a:xfrm>
          <a:custGeom>
            <a:avLst/>
            <a:gdLst>
              <a:gd name="connsiteX0" fmla="*/ 0 w 1948635"/>
              <a:gd name="connsiteY0" fmla="*/ 0 h 3258925"/>
              <a:gd name="connsiteX1" fmla="*/ 1948635 w 1948635"/>
              <a:gd name="connsiteY1" fmla="*/ 0 h 3258925"/>
              <a:gd name="connsiteX2" fmla="*/ 1948635 w 1948635"/>
              <a:gd name="connsiteY2" fmla="*/ 3258925 h 3258925"/>
              <a:gd name="connsiteX3" fmla="*/ 0 w 1948635"/>
              <a:gd name="connsiteY3" fmla="*/ 3258925 h 3258925"/>
            </a:gdLst>
            <a:ahLst/>
            <a:cxnLst>
              <a:cxn ang="0">
                <a:pos x="connsiteX0" y="connsiteY0"/>
              </a:cxn>
              <a:cxn ang="0">
                <a:pos x="connsiteX1" y="connsiteY1"/>
              </a:cxn>
              <a:cxn ang="0">
                <a:pos x="connsiteX2" y="connsiteY2"/>
              </a:cxn>
              <a:cxn ang="0">
                <a:pos x="connsiteX3" y="connsiteY3"/>
              </a:cxn>
            </a:cxnLst>
            <a:rect l="l" t="t" r="r" b="b"/>
            <a:pathLst>
              <a:path w="1948635" h="3258925">
                <a:moveTo>
                  <a:pt x="0" y="0"/>
                </a:moveTo>
                <a:lnTo>
                  <a:pt x="1948635" y="0"/>
                </a:lnTo>
                <a:lnTo>
                  <a:pt x="1948635" y="3258925"/>
                </a:lnTo>
                <a:lnTo>
                  <a:pt x="0" y="3258925"/>
                </a:lnTo>
                <a:close/>
              </a:path>
            </a:pathLst>
          </a:custGeom>
          <a:solidFill>
            <a:schemeClr val="bg1"/>
          </a:solidFill>
          <a:effectLst>
            <a:innerShdw blurRad="114300">
              <a:prstClr val="black"/>
            </a:innerShdw>
          </a:effectLst>
        </p:spPr>
        <p:txBody>
          <a:bodyPr wrap="square">
            <a:noAutofit/>
          </a:bodyPr>
          <a:lstStyle/>
          <a:p>
            <a:endParaRPr lang="zh-CN" altLang="en-US" dirty="0"/>
          </a:p>
        </p:txBody>
      </p:sp>
      <p:sp>
        <p:nvSpPr>
          <p:cNvPr id="9" name="图片占位符 8"/>
          <p:cNvSpPr>
            <a:spLocks noGrp="1"/>
          </p:cNvSpPr>
          <p:nvPr>
            <p:ph type="pic" sz="quarter" idx="12"/>
          </p:nvPr>
        </p:nvSpPr>
        <p:spPr>
          <a:xfrm>
            <a:off x="4019976" y="2160601"/>
            <a:ext cx="1948635" cy="3258925"/>
          </a:xfrm>
          <a:custGeom>
            <a:avLst/>
            <a:gdLst>
              <a:gd name="connsiteX0" fmla="*/ 0 w 1948635"/>
              <a:gd name="connsiteY0" fmla="*/ 0 h 3258925"/>
              <a:gd name="connsiteX1" fmla="*/ 1948635 w 1948635"/>
              <a:gd name="connsiteY1" fmla="*/ 0 h 3258925"/>
              <a:gd name="connsiteX2" fmla="*/ 1948635 w 1948635"/>
              <a:gd name="connsiteY2" fmla="*/ 3258925 h 3258925"/>
              <a:gd name="connsiteX3" fmla="*/ 0 w 1948635"/>
              <a:gd name="connsiteY3" fmla="*/ 3258925 h 3258925"/>
            </a:gdLst>
            <a:ahLst/>
            <a:cxnLst>
              <a:cxn ang="0">
                <a:pos x="connsiteX0" y="connsiteY0"/>
              </a:cxn>
              <a:cxn ang="0">
                <a:pos x="connsiteX1" y="connsiteY1"/>
              </a:cxn>
              <a:cxn ang="0">
                <a:pos x="connsiteX2" y="connsiteY2"/>
              </a:cxn>
              <a:cxn ang="0">
                <a:pos x="connsiteX3" y="connsiteY3"/>
              </a:cxn>
            </a:cxnLst>
            <a:rect l="l" t="t" r="r" b="b"/>
            <a:pathLst>
              <a:path w="1948635" h="3258925">
                <a:moveTo>
                  <a:pt x="0" y="0"/>
                </a:moveTo>
                <a:lnTo>
                  <a:pt x="1948635" y="0"/>
                </a:lnTo>
                <a:lnTo>
                  <a:pt x="1948635" y="3258925"/>
                </a:lnTo>
                <a:lnTo>
                  <a:pt x="0" y="3258925"/>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199286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1747825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701646"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3477664"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53682"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9029700" y="1674094"/>
            <a:ext cx="2481771" cy="4230538"/>
          </a:xfrm>
          <a:custGeom>
            <a:avLst/>
            <a:gdLst>
              <a:gd name="connsiteX0" fmla="*/ 0 w 2481771"/>
              <a:gd name="connsiteY0" fmla="*/ 0 h 4230538"/>
              <a:gd name="connsiteX1" fmla="*/ 2481771 w 2481771"/>
              <a:gd name="connsiteY1" fmla="*/ 0 h 4230538"/>
              <a:gd name="connsiteX2" fmla="*/ 2481771 w 2481771"/>
              <a:gd name="connsiteY2" fmla="*/ 4230538 h 4230538"/>
              <a:gd name="connsiteX3" fmla="*/ 0 w 2481771"/>
              <a:gd name="connsiteY3" fmla="*/ 4230538 h 4230538"/>
            </a:gdLst>
            <a:ahLst/>
            <a:cxnLst>
              <a:cxn ang="0">
                <a:pos x="connsiteX0" y="connsiteY0"/>
              </a:cxn>
              <a:cxn ang="0">
                <a:pos x="connsiteX1" y="connsiteY1"/>
              </a:cxn>
              <a:cxn ang="0">
                <a:pos x="connsiteX2" y="connsiteY2"/>
              </a:cxn>
              <a:cxn ang="0">
                <a:pos x="connsiteX3" y="connsiteY3"/>
              </a:cxn>
            </a:cxnLst>
            <a:rect l="l" t="t" r="r" b="b"/>
            <a:pathLst>
              <a:path w="2481771" h="4230538">
                <a:moveTo>
                  <a:pt x="0" y="0"/>
                </a:moveTo>
                <a:lnTo>
                  <a:pt x="2481771" y="0"/>
                </a:lnTo>
                <a:lnTo>
                  <a:pt x="2481771" y="4230538"/>
                </a:lnTo>
                <a:lnTo>
                  <a:pt x="0" y="4230538"/>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2073493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microsoft.com/office/2007/relationships/hdphoto" Target="../media/hdphoto1.wdp"/><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组合 6"/>
          <p:cNvGrpSpPr/>
          <p:nvPr userDrawn="1"/>
        </p:nvGrpSpPr>
        <p:grpSpPr>
          <a:xfrm>
            <a:off x="470453" y="297762"/>
            <a:ext cx="4803020" cy="874267"/>
            <a:chOff x="447213" y="335862"/>
            <a:chExt cx="4803020" cy="874267"/>
          </a:xfrm>
        </p:grpSpPr>
        <p:pic>
          <p:nvPicPr>
            <p:cNvPr id="8" name="图片 7"/>
            <p:cNvPicPr>
              <a:picLocks noChangeAspect="1"/>
            </p:cNvPicPr>
            <p:nvPr/>
          </p:nvPicPr>
          <p:blipFill>
            <a:blip r:embed="rId15" cstate="screen">
              <a:extLst>
                <a:ext uri="{BEBA8EAE-BF5A-486C-A8C5-ECC9F3942E4B}">
                  <a14:imgProps xmlns:a14="http://schemas.microsoft.com/office/drawing/2010/main">
                    <a14:imgLayer r:embed="rId16">
                      <a14:imgEffect>
                        <a14:brightnessContrast contrast="20000"/>
                      </a14:imgEffect>
                    </a14:imgLayer>
                  </a14:imgProps>
                </a:ext>
                <a:ext uri="{28A0092B-C50C-407E-A947-70E740481C1C}">
                  <a14:useLocalDpi xmlns:a14="http://schemas.microsoft.com/office/drawing/2010/main"/>
                </a:ext>
              </a:extLst>
            </a:blip>
            <a:stretch>
              <a:fillRect/>
            </a:stretch>
          </p:blipFill>
          <p:spPr>
            <a:xfrm>
              <a:off x="447213" y="335862"/>
              <a:ext cx="940239" cy="874267"/>
            </a:xfrm>
            <a:prstGeom prst="rect">
              <a:avLst/>
            </a:prstGeom>
          </p:spPr>
        </p:pic>
        <p:sp>
          <p:nvSpPr>
            <p:cNvPr id="9" name="文本框 8"/>
            <p:cNvSpPr txBox="1"/>
            <p:nvPr/>
          </p:nvSpPr>
          <p:spPr>
            <a:xfrm>
              <a:off x="1410750" y="435185"/>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a:solidFill>
                    <a:schemeClr val="tx1">
                      <a:lumMod val="65000"/>
                      <a:lumOff val="35000"/>
                    </a:schemeClr>
                  </a:solidFill>
                </a:rPr>
                <a:t>标题文字添加此处</a:t>
              </a:r>
            </a:p>
          </p:txBody>
        </p:sp>
        <p:sp>
          <p:nvSpPr>
            <p:cNvPr id="10" name="矩形 9"/>
            <p:cNvSpPr/>
            <p:nvPr/>
          </p:nvSpPr>
          <p:spPr>
            <a:xfrm>
              <a:off x="1410751" y="894905"/>
              <a:ext cx="3839482"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endParaRPr>
            </a:p>
          </p:txBody>
        </p:sp>
      </p:grpSp>
      <p:grpSp>
        <p:nvGrpSpPr>
          <p:cNvPr id="11" name="组合 10"/>
          <p:cNvGrpSpPr/>
          <p:nvPr userDrawn="1"/>
        </p:nvGrpSpPr>
        <p:grpSpPr>
          <a:xfrm>
            <a:off x="0" y="6756400"/>
            <a:ext cx="12192000" cy="101600"/>
            <a:chOff x="0" y="6705600"/>
            <a:chExt cx="12192000" cy="152400"/>
          </a:xfrm>
        </p:grpSpPr>
        <p:sp>
          <p:nvSpPr>
            <p:cNvPr id="12" name="矩形 11"/>
            <p:cNvSpPr/>
            <p:nvPr/>
          </p:nvSpPr>
          <p:spPr>
            <a:xfrm>
              <a:off x="0" y="6705600"/>
              <a:ext cx="3048000" cy="152400"/>
            </a:xfrm>
            <a:prstGeom prst="rect">
              <a:avLst/>
            </a:prstGeom>
            <a:solidFill>
              <a:srgbClr val="ABD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048000" y="6705600"/>
              <a:ext cx="3048000" cy="152400"/>
            </a:xfrm>
            <a:prstGeom prst="rect">
              <a:avLst/>
            </a:prstGeom>
            <a:solidFill>
              <a:srgbClr val="84C0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096000" y="6705600"/>
              <a:ext cx="3048000" cy="152400"/>
            </a:xfrm>
            <a:prstGeom prst="rect">
              <a:avLst/>
            </a:prstGeom>
            <a:solidFill>
              <a:srgbClr val="7ED8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9144000" y="6705600"/>
              <a:ext cx="3048000" cy="152400"/>
            </a:xfrm>
            <a:prstGeom prst="rect">
              <a:avLst/>
            </a:prstGeom>
            <a:solidFill>
              <a:srgbClr val="50C9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15"/>
          <p:cNvSpPr/>
          <p:nvPr userDrawn="1"/>
        </p:nvSpPr>
        <p:spPr>
          <a:xfrm>
            <a:off x="11099800" y="6200775"/>
            <a:ext cx="508000" cy="508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灯片编号占位符 3"/>
          <p:cNvSpPr>
            <a:spLocks noGrp="1"/>
          </p:cNvSpPr>
          <p:nvPr>
            <p:ph type="sldNum" sz="quarter" idx="4"/>
          </p:nvPr>
        </p:nvSpPr>
        <p:spPr>
          <a:xfrm>
            <a:off x="11096625" y="6294437"/>
            <a:ext cx="508000" cy="365125"/>
          </a:xfrm>
          <a:prstGeom prst="rect">
            <a:avLst/>
          </a:prstGeom>
        </p:spPr>
        <p:txBody>
          <a:bodyPr/>
          <a:lstStyle>
            <a:lvl1pPr algn="ctr">
              <a:defRPr sz="1200">
                <a:solidFill>
                  <a:schemeClr val="bg1"/>
                </a:solidFill>
              </a:defRPr>
            </a:lvl1pPr>
          </a:lstStyle>
          <a:p>
            <a:fld id="{4F71950F-9D9C-4160-AA15-90B96B171384}" type="slidenum">
              <a:rPr lang="zh-CN" altLang="en-US" smtClean="0"/>
              <a:pPr/>
              <a:t>‹#›</a:t>
            </a:fld>
            <a:endParaRPr lang="zh-CN" altLang="en-US"/>
          </a:p>
        </p:txBody>
      </p:sp>
    </p:spTree>
    <p:extLst>
      <p:ext uri="{BB962C8B-B14F-4D97-AF65-F5344CB8AC3E}">
        <p14:creationId xmlns:p14="http://schemas.microsoft.com/office/powerpoint/2010/main" val="504611877"/>
      </p:ext>
    </p:extLst>
  </p:cSld>
  <p:clrMap bg1="lt1" tx1="dk1" bg2="lt2" tx2="dk2" accent1="accent1" accent2="accent2" accent3="accent3" accent4="accent4" accent5="accent5" accent6="accent6" hlink="hlink" folHlink="folHlink"/>
  <p:sldLayoutIdLst>
    <p:sldLayoutId id="2147483656" r:id="rId1"/>
    <p:sldLayoutId id="2147483655" r:id="rId2"/>
    <p:sldLayoutId id="2147483669" r:id="rId3"/>
    <p:sldLayoutId id="2147483668" r:id="rId4"/>
    <p:sldLayoutId id="2147483666" r:id="rId5"/>
    <p:sldLayoutId id="2147483667" r:id="rId6"/>
    <p:sldLayoutId id="2147483679" r:id="rId7"/>
    <p:sldLayoutId id="2147483678" r:id="rId8"/>
    <p:sldLayoutId id="2147483671" r:id="rId9"/>
    <p:sldLayoutId id="2147483673" r:id="rId10"/>
    <p:sldLayoutId id="2147483674" r:id="rId11"/>
    <p:sldLayoutId id="2147483675" r:id="rId12"/>
    <p:sldLayoutId id="2147483676"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notesSlide" Target="../notesSlides/notesSlide9.xml"/><Relationship Id="rId4"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3.png"/><Relationship Id="rId5" Type="http://schemas.openxmlformats.org/officeDocument/2006/relationships/notesSlide" Target="../notesSlides/notesSlide14.xml"/><Relationship Id="rId4"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3.png"/><Relationship Id="rId5" Type="http://schemas.openxmlformats.org/officeDocument/2006/relationships/notesSlide" Target="../notesSlides/notesSlide19.xml"/><Relationship Id="rId4"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Oval 100"/>
          <p:cNvSpPr>
            <a:spLocks noChangeArrowheads="1"/>
          </p:cNvSpPr>
          <p:nvPr/>
        </p:nvSpPr>
        <p:spPr bwMode="auto">
          <a:xfrm>
            <a:off x="2502659" y="558800"/>
            <a:ext cx="2323943" cy="2326696"/>
          </a:xfrm>
          <a:prstGeom prst="ellipse">
            <a:avLst/>
          </a:prstGeom>
          <a:solidFill>
            <a:srgbClr val="FFDD5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3" name="Group 4"/>
          <p:cNvGrpSpPr>
            <a:grpSpLocks noChangeAspect="1"/>
          </p:cNvGrpSpPr>
          <p:nvPr/>
        </p:nvGrpSpPr>
        <p:grpSpPr bwMode="auto">
          <a:xfrm>
            <a:off x="9526524" y="2012453"/>
            <a:ext cx="1046139" cy="520550"/>
            <a:chOff x="3112" y="1697"/>
            <a:chExt cx="1453" cy="723"/>
          </a:xfrm>
          <a:solidFill>
            <a:srgbClr val="95CF50"/>
          </a:solidFill>
        </p:grpSpPr>
        <p:sp>
          <p:nvSpPr>
            <p:cNvPr id="5" name="Freeform 5"/>
            <p:cNvSpPr>
              <a:spLocks/>
            </p:cNvSpPr>
            <p:nvPr/>
          </p:nvSpPr>
          <p:spPr bwMode="auto">
            <a:xfrm>
              <a:off x="3112" y="1697"/>
              <a:ext cx="826" cy="723"/>
            </a:xfrm>
            <a:custGeom>
              <a:avLst/>
              <a:gdLst>
                <a:gd name="T0" fmla="*/ 239 w 308"/>
                <a:gd name="T1" fmla="*/ 267 h 267"/>
                <a:gd name="T2" fmla="*/ 128 w 308"/>
                <a:gd name="T3" fmla="*/ 206 h 267"/>
                <a:gd name="T4" fmla="*/ 0 w 308"/>
                <a:gd name="T5" fmla="*/ 88 h 267"/>
                <a:gd name="T6" fmla="*/ 295 w 308"/>
                <a:gd name="T7" fmla="*/ 265 h 267"/>
                <a:gd name="T8" fmla="*/ 200 w 308"/>
                <a:gd name="T9" fmla="*/ 167 h 267"/>
                <a:gd name="T10" fmla="*/ 239 w 308"/>
                <a:gd name="T11" fmla="*/ 267 h 267"/>
              </a:gdLst>
              <a:ahLst/>
              <a:cxnLst>
                <a:cxn ang="0">
                  <a:pos x="T0" y="T1"/>
                </a:cxn>
                <a:cxn ang="0">
                  <a:pos x="T2" y="T3"/>
                </a:cxn>
                <a:cxn ang="0">
                  <a:pos x="T4" y="T5"/>
                </a:cxn>
                <a:cxn ang="0">
                  <a:pos x="T6" y="T7"/>
                </a:cxn>
                <a:cxn ang="0">
                  <a:pos x="T8" y="T9"/>
                </a:cxn>
                <a:cxn ang="0">
                  <a:pos x="T10" y="T11"/>
                </a:cxn>
              </a:cxnLst>
              <a:rect l="0" t="0" r="r" b="b"/>
              <a:pathLst>
                <a:path w="308" h="267">
                  <a:moveTo>
                    <a:pt x="239" y="267"/>
                  </a:moveTo>
                  <a:cubicBezTo>
                    <a:pt x="239" y="267"/>
                    <a:pt x="150" y="258"/>
                    <a:pt x="128" y="206"/>
                  </a:cubicBezTo>
                  <a:cubicBezTo>
                    <a:pt x="87" y="108"/>
                    <a:pt x="0" y="88"/>
                    <a:pt x="0" y="88"/>
                  </a:cubicBezTo>
                  <a:cubicBezTo>
                    <a:pt x="0" y="88"/>
                    <a:pt x="308" y="0"/>
                    <a:pt x="295" y="265"/>
                  </a:cubicBezTo>
                  <a:cubicBezTo>
                    <a:pt x="295" y="265"/>
                    <a:pt x="248" y="192"/>
                    <a:pt x="200" y="167"/>
                  </a:cubicBezTo>
                  <a:cubicBezTo>
                    <a:pt x="200" y="167"/>
                    <a:pt x="247" y="226"/>
                    <a:pt x="239"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3916" y="1827"/>
              <a:ext cx="649" cy="569"/>
            </a:xfrm>
            <a:custGeom>
              <a:avLst/>
              <a:gdLst>
                <a:gd name="T0" fmla="*/ 54 w 242"/>
                <a:gd name="T1" fmla="*/ 210 h 210"/>
                <a:gd name="T2" fmla="*/ 141 w 242"/>
                <a:gd name="T3" fmla="*/ 162 h 210"/>
                <a:gd name="T4" fmla="*/ 242 w 242"/>
                <a:gd name="T5" fmla="*/ 69 h 210"/>
                <a:gd name="T6" fmla="*/ 10 w 242"/>
                <a:gd name="T7" fmla="*/ 208 h 210"/>
                <a:gd name="T8" fmla="*/ 85 w 242"/>
                <a:gd name="T9" fmla="*/ 132 h 210"/>
                <a:gd name="T10" fmla="*/ 54 w 242"/>
                <a:gd name="T11" fmla="*/ 210 h 210"/>
              </a:gdLst>
              <a:ahLst/>
              <a:cxnLst>
                <a:cxn ang="0">
                  <a:pos x="T0" y="T1"/>
                </a:cxn>
                <a:cxn ang="0">
                  <a:pos x="T2" y="T3"/>
                </a:cxn>
                <a:cxn ang="0">
                  <a:pos x="T4" y="T5"/>
                </a:cxn>
                <a:cxn ang="0">
                  <a:pos x="T6" y="T7"/>
                </a:cxn>
                <a:cxn ang="0">
                  <a:pos x="T8" y="T9"/>
                </a:cxn>
                <a:cxn ang="0">
                  <a:pos x="T10" y="T11"/>
                </a:cxn>
              </a:cxnLst>
              <a:rect l="0" t="0" r="r" b="b"/>
              <a:pathLst>
                <a:path w="242" h="210">
                  <a:moveTo>
                    <a:pt x="54" y="210"/>
                  </a:moveTo>
                  <a:cubicBezTo>
                    <a:pt x="54" y="210"/>
                    <a:pt x="124" y="202"/>
                    <a:pt x="141" y="162"/>
                  </a:cubicBezTo>
                  <a:cubicBezTo>
                    <a:pt x="174" y="85"/>
                    <a:pt x="242" y="69"/>
                    <a:pt x="242" y="69"/>
                  </a:cubicBezTo>
                  <a:cubicBezTo>
                    <a:pt x="242" y="69"/>
                    <a:pt x="0" y="0"/>
                    <a:pt x="10" y="208"/>
                  </a:cubicBezTo>
                  <a:cubicBezTo>
                    <a:pt x="10" y="208"/>
                    <a:pt x="47" y="151"/>
                    <a:pt x="85" y="132"/>
                  </a:cubicBezTo>
                  <a:cubicBezTo>
                    <a:pt x="85" y="132"/>
                    <a:pt x="48" y="177"/>
                    <a:pt x="54"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125" name="图片 12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a:stretch/>
        </p:blipFill>
        <p:spPr>
          <a:xfrm>
            <a:off x="0" y="1752600"/>
            <a:ext cx="5305582" cy="5105400"/>
          </a:xfrm>
          <a:custGeom>
            <a:avLst/>
            <a:gdLst>
              <a:gd name="connsiteX0" fmla="*/ 0 w 5305582"/>
              <a:gd name="connsiteY0" fmla="*/ 0 h 5105400"/>
              <a:gd name="connsiteX1" fmla="*/ 5305582 w 5305582"/>
              <a:gd name="connsiteY1" fmla="*/ 0 h 5105400"/>
              <a:gd name="connsiteX2" fmla="*/ 5305582 w 5305582"/>
              <a:gd name="connsiteY2" fmla="*/ 5105400 h 5105400"/>
              <a:gd name="connsiteX3" fmla="*/ 0 w 5305582"/>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5305582" h="5105400">
                <a:moveTo>
                  <a:pt x="0" y="0"/>
                </a:moveTo>
                <a:lnTo>
                  <a:pt x="5305582" y="0"/>
                </a:lnTo>
                <a:lnTo>
                  <a:pt x="5305582" y="5105400"/>
                </a:lnTo>
                <a:lnTo>
                  <a:pt x="0" y="5105400"/>
                </a:lnTo>
                <a:close/>
              </a:path>
            </a:pathLst>
          </a:custGeom>
        </p:spPr>
      </p:pic>
      <p:sp>
        <p:nvSpPr>
          <p:cNvPr id="113" name="任意多边形: 形状 112"/>
          <p:cNvSpPr>
            <a:spLocks/>
          </p:cNvSpPr>
          <p:nvPr/>
        </p:nvSpPr>
        <p:spPr bwMode="auto">
          <a:xfrm>
            <a:off x="0" y="439652"/>
            <a:ext cx="2015700" cy="812800"/>
          </a:xfrm>
          <a:custGeom>
            <a:avLst/>
            <a:gdLst>
              <a:gd name="connsiteX0" fmla="*/ 516285 w 2015700"/>
              <a:gd name="connsiteY0" fmla="*/ 0 h 812800"/>
              <a:gd name="connsiteX1" fmla="*/ 1098211 w 2015700"/>
              <a:gd name="connsiteY1" fmla="*/ 447255 h 812800"/>
              <a:gd name="connsiteX2" fmla="*/ 1391298 w 2015700"/>
              <a:gd name="connsiteY2" fmla="*/ 378447 h 812800"/>
              <a:gd name="connsiteX3" fmla="*/ 2015700 w 2015700"/>
              <a:gd name="connsiteY3" fmla="*/ 812800 h 812800"/>
              <a:gd name="connsiteX4" fmla="*/ 0 w 2015700"/>
              <a:gd name="connsiteY4" fmla="*/ 812800 h 812800"/>
              <a:gd name="connsiteX5" fmla="*/ 0 w 2015700"/>
              <a:gd name="connsiteY5" fmla="*/ 299726 h 812800"/>
              <a:gd name="connsiteX6" fmla="*/ 34842 w 2015700"/>
              <a:gd name="connsiteY6" fmla="*/ 244929 h 812800"/>
              <a:gd name="connsiteX7" fmla="*/ 516285 w 2015700"/>
              <a:gd name="connsiteY7"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5700" h="812800">
                <a:moveTo>
                  <a:pt x="516285" y="0"/>
                </a:moveTo>
                <a:cubicBezTo>
                  <a:pt x="796629" y="0"/>
                  <a:pt x="1026001" y="189223"/>
                  <a:pt x="1098211" y="447255"/>
                </a:cubicBezTo>
                <a:cubicBezTo>
                  <a:pt x="1187411" y="404250"/>
                  <a:pt x="1289354" y="378447"/>
                  <a:pt x="1391298" y="378447"/>
                </a:cubicBezTo>
                <a:cubicBezTo>
                  <a:pt x="1675889" y="378447"/>
                  <a:pt x="1922252" y="559069"/>
                  <a:pt x="2015700" y="812800"/>
                </a:cubicBezTo>
                <a:lnTo>
                  <a:pt x="0" y="812800"/>
                </a:lnTo>
                <a:lnTo>
                  <a:pt x="0" y="299726"/>
                </a:lnTo>
                <a:lnTo>
                  <a:pt x="34842" y="244929"/>
                </a:lnTo>
                <a:cubicBezTo>
                  <a:pt x="145147" y="96762"/>
                  <a:pt x="318770" y="0"/>
                  <a:pt x="516285"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107" name="Freeform 104"/>
          <p:cNvSpPr>
            <a:spLocks/>
          </p:cNvSpPr>
          <p:nvPr/>
        </p:nvSpPr>
        <p:spPr bwMode="auto">
          <a:xfrm flipH="1">
            <a:off x="4107822" y="1101910"/>
            <a:ext cx="2500880" cy="615897"/>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115" name="任意多边形: 形状 114"/>
          <p:cNvSpPr>
            <a:spLocks/>
          </p:cNvSpPr>
          <p:nvPr/>
        </p:nvSpPr>
        <p:spPr bwMode="auto">
          <a:xfrm>
            <a:off x="10315423" y="289110"/>
            <a:ext cx="1876577" cy="812800"/>
          </a:xfrm>
          <a:custGeom>
            <a:avLst/>
            <a:gdLst>
              <a:gd name="connsiteX0" fmla="*/ 1800998 w 1876577"/>
              <a:gd name="connsiteY0" fmla="*/ 0 h 812800"/>
              <a:gd name="connsiteX1" fmla="*/ 1876577 w 1876577"/>
              <a:gd name="connsiteY1" fmla="*/ 6365 h 812800"/>
              <a:gd name="connsiteX2" fmla="*/ 1876577 w 1876577"/>
              <a:gd name="connsiteY2" fmla="*/ 812800 h 812800"/>
              <a:gd name="connsiteX3" fmla="*/ 0 w 1876577"/>
              <a:gd name="connsiteY3" fmla="*/ 812800 h 812800"/>
              <a:gd name="connsiteX4" fmla="*/ 539450 w 1876577"/>
              <a:gd name="connsiteY4" fmla="*/ 378447 h 812800"/>
              <a:gd name="connsiteX5" fmla="*/ 841032 w 1876577"/>
              <a:gd name="connsiteY5" fmla="*/ 468758 h 812800"/>
              <a:gd name="connsiteX6" fmla="*/ 1108633 w 1876577"/>
              <a:gd name="connsiteY6" fmla="*/ 391348 h 812800"/>
              <a:gd name="connsiteX7" fmla="*/ 1231814 w 1876577"/>
              <a:gd name="connsiteY7" fmla="*/ 408550 h 812800"/>
              <a:gd name="connsiteX8" fmla="*/ 1800998 w 1876577"/>
              <a:gd name="connsiteY8"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6577" h="812800">
                <a:moveTo>
                  <a:pt x="1800998" y="0"/>
                </a:moveTo>
                <a:lnTo>
                  <a:pt x="1876577" y="6365"/>
                </a:lnTo>
                <a:lnTo>
                  <a:pt x="1876577" y="812800"/>
                </a:lnTo>
                <a:lnTo>
                  <a:pt x="0" y="812800"/>
                </a:lnTo>
                <a:cubicBezTo>
                  <a:pt x="55219" y="563369"/>
                  <a:pt x="276096" y="378447"/>
                  <a:pt x="539450" y="378447"/>
                </a:cubicBezTo>
                <a:cubicBezTo>
                  <a:pt x="649888" y="378447"/>
                  <a:pt x="756079" y="412851"/>
                  <a:pt x="841032" y="468758"/>
                </a:cubicBezTo>
                <a:cubicBezTo>
                  <a:pt x="917489" y="421452"/>
                  <a:pt x="1010937" y="391348"/>
                  <a:pt x="1108633" y="391348"/>
                </a:cubicBezTo>
                <a:cubicBezTo>
                  <a:pt x="1151109" y="391348"/>
                  <a:pt x="1193586" y="395649"/>
                  <a:pt x="1231814" y="408550"/>
                </a:cubicBezTo>
                <a:cubicBezTo>
                  <a:pt x="1316767" y="172021"/>
                  <a:pt x="1537644" y="0"/>
                  <a:pt x="1800998"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110" name="Freeform 104"/>
          <p:cNvSpPr>
            <a:spLocks/>
          </p:cNvSpPr>
          <p:nvPr/>
        </p:nvSpPr>
        <p:spPr bwMode="auto">
          <a:xfrm>
            <a:off x="3945146" y="5724687"/>
            <a:ext cx="2334097" cy="574823"/>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文本框 110"/>
          <p:cNvSpPr txBox="1"/>
          <p:nvPr/>
        </p:nvSpPr>
        <p:spPr>
          <a:xfrm>
            <a:off x="5335807" y="2666450"/>
            <a:ext cx="6471643" cy="769441"/>
          </a:xfrm>
          <a:prstGeom prst="rect">
            <a:avLst/>
          </a:prstGeom>
          <a:noFill/>
        </p:spPr>
        <p:txBody>
          <a:bodyPr wrap="none" rtlCol="0">
            <a:spAutoFit/>
            <a:scene3d>
              <a:camera prst="orthographicFront"/>
              <a:lightRig rig="threePt" dir="t"/>
            </a:scene3d>
            <a:sp3d contourW="12700"/>
          </a:bodyPr>
          <a:lstStyle/>
          <a:p>
            <a:pPr algn="ctr"/>
            <a:r>
              <a:rPr lang="zh-CN" altLang="en-US" sz="4400" dirty="0">
                <a:solidFill>
                  <a:srgbClr val="86C737"/>
                </a:solidFill>
                <a:latin typeface="方正正中黑简体" panose="02000000000000000000" pitchFamily="2" charset="-122"/>
                <a:ea typeface="方正正中黑简体" panose="02000000000000000000" pitchFamily="2" charset="-122"/>
              </a:rPr>
              <a:t>环境保护调查问卷</a:t>
            </a:r>
            <a:r>
              <a:rPr lang="en-US" altLang="zh-CN" sz="4400" dirty="0" err="1">
                <a:solidFill>
                  <a:srgbClr val="86C737"/>
                </a:solidFill>
                <a:latin typeface="方正正中黑简体" panose="02000000000000000000" pitchFamily="2" charset="-122"/>
                <a:ea typeface="方正正中黑简体" panose="02000000000000000000" pitchFamily="2" charset="-122"/>
              </a:rPr>
              <a:t>ppt</a:t>
            </a:r>
            <a:r>
              <a:rPr lang="zh-CN" altLang="en-US" sz="4400" dirty="0">
                <a:solidFill>
                  <a:srgbClr val="86C737"/>
                </a:solidFill>
                <a:latin typeface="方正正中黑简体" panose="02000000000000000000" pitchFamily="2" charset="-122"/>
                <a:ea typeface="方正正中黑简体" panose="02000000000000000000" pitchFamily="2" charset="-122"/>
              </a:rPr>
              <a:t>模板</a:t>
            </a:r>
            <a:endParaRPr lang="zh-CN" altLang="en-US" sz="4400" dirty="0">
              <a:solidFill>
                <a:srgbClr val="86C737"/>
              </a:solidFill>
              <a:latin typeface="方正正中黑简体" panose="02000000000000000000" pitchFamily="2" charset="-122"/>
              <a:ea typeface="方正正中黑简体" panose="02000000000000000000" pitchFamily="2" charset="-122"/>
            </a:endParaRPr>
          </a:p>
        </p:txBody>
      </p:sp>
      <p:sp>
        <p:nvSpPr>
          <p:cNvPr id="123" name="矩形 122"/>
          <p:cNvSpPr/>
          <p:nvPr/>
        </p:nvSpPr>
        <p:spPr>
          <a:xfrm>
            <a:off x="5678374" y="3491912"/>
            <a:ext cx="5818301"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bg1">
                    <a:lumMod val="50000"/>
                  </a:schemeClr>
                </a:solidFill>
                <a:effectLst/>
                <a:uLnTx/>
                <a:uFillTx/>
                <a:ea typeface="等线" panose="02010600030101010101" pitchFamily="2" charset="-122"/>
                <a:cs typeface="+mn-cs"/>
              </a:rPr>
              <a:t>THIS  TEMPLATE  DESIGNED  FOR  FEI  ER  SHE  JI</a:t>
            </a:r>
            <a:endParaRPr kumimoji="0" lang="zh-CN" altLang="en-US" sz="1600" u="none" strike="noStrike" kern="1200" cap="none" spc="0" normalizeH="0" baseline="0" noProof="0" dirty="0">
              <a:ln>
                <a:noFill/>
              </a:ln>
              <a:solidFill>
                <a:schemeClr val="bg1">
                  <a:lumMod val="50000"/>
                </a:schemeClr>
              </a:solidFill>
              <a:effectLst/>
              <a:uLnTx/>
              <a:uFillTx/>
              <a:ea typeface="等线" panose="02010600030101010101" pitchFamily="2" charset="-122"/>
              <a:cs typeface="+mn-cs"/>
            </a:endParaRPr>
          </a:p>
        </p:txBody>
      </p:sp>
      <p:grpSp>
        <p:nvGrpSpPr>
          <p:cNvPr id="131" name="组合 130"/>
          <p:cNvGrpSpPr/>
          <p:nvPr/>
        </p:nvGrpSpPr>
        <p:grpSpPr>
          <a:xfrm>
            <a:off x="6335761" y="4206128"/>
            <a:ext cx="4471735" cy="373585"/>
            <a:chOff x="6335761" y="4206128"/>
            <a:chExt cx="4471735" cy="373585"/>
          </a:xfrm>
        </p:grpSpPr>
        <p:grpSp>
          <p:nvGrpSpPr>
            <p:cNvPr id="122" name="组合 121"/>
            <p:cNvGrpSpPr/>
            <p:nvPr/>
          </p:nvGrpSpPr>
          <p:grpSpPr>
            <a:xfrm>
              <a:off x="6335761" y="4206128"/>
              <a:ext cx="4471735" cy="371531"/>
              <a:chOff x="6707619" y="3873499"/>
              <a:chExt cx="4471735" cy="371531"/>
            </a:xfrm>
            <a:noFill/>
          </p:grpSpPr>
          <p:sp>
            <p:nvSpPr>
              <p:cNvPr id="119" name="矩形: 圆角 118"/>
              <p:cNvSpPr/>
              <p:nvPr/>
            </p:nvSpPr>
            <p:spPr>
              <a:xfrm>
                <a:off x="6707619" y="3873499"/>
                <a:ext cx="1341803" cy="371531"/>
              </a:xfrm>
              <a:prstGeom prst="roundRect">
                <a:avLst>
                  <a:gd name="adj" fmla="val 50000"/>
                </a:avLst>
              </a:prstGeom>
              <a:grpFill/>
              <a:ln>
                <a:solidFill>
                  <a:srgbClr val="8BC7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圆角 119"/>
              <p:cNvSpPr/>
              <p:nvPr/>
            </p:nvSpPr>
            <p:spPr>
              <a:xfrm>
                <a:off x="8272585" y="3873499"/>
                <a:ext cx="1341803" cy="371531"/>
              </a:xfrm>
              <a:prstGeom prst="roundRect">
                <a:avLst>
                  <a:gd name="adj" fmla="val 50000"/>
                </a:avLst>
              </a:prstGeom>
              <a:grpFill/>
              <a:ln>
                <a:solidFill>
                  <a:srgbClr val="8BC7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矩形: 圆角 120"/>
              <p:cNvSpPr/>
              <p:nvPr/>
            </p:nvSpPr>
            <p:spPr>
              <a:xfrm>
                <a:off x="9837551" y="3873499"/>
                <a:ext cx="1341803" cy="371531"/>
              </a:xfrm>
              <a:prstGeom prst="roundRect">
                <a:avLst>
                  <a:gd name="adj" fmla="val 50000"/>
                </a:avLst>
              </a:prstGeom>
              <a:grpFill/>
              <a:ln>
                <a:solidFill>
                  <a:srgbClr val="8BC7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6" name="文本框 125"/>
            <p:cNvSpPr txBox="1"/>
            <p:nvPr/>
          </p:nvSpPr>
          <p:spPr>
            <a:xfrm>
              <a:off x="9582596" y="4210381"/>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rPr>
                <a:t>工作汇报</a:t>
              </a:r>
            </a:p>
          </p:txBody>
        </p:sp>
        <p:sp>
          <p:nvSpPr>
            <p:cNvPr id="127" name="文本框 126"/>
            <p:cNvSpPr txBox="1"/>
            <p:nvPr/>
          </p:nvSpPr>
          <p:spPr>
            <a:xfrm>
              <a:off x="8020228" y="4210381"/>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rPr>
                <a:t>商务演示</a:t>
              </a:r>
            </a:p>
          </p:txBody>
        </p:sp>
        <p:sp>
          <p:nvSpPr>
            <p:cNvPr id="128" name="文本框 127"/>
            <p:cNvSpPr txBox="1"/>
            <p:nvPr/>
          </p:nvSpPr>
          <p:spPr>
            <a:xfrm>
              <a:off x="6455262" y="4210381"/>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rPr>
                <a:t>教育培训</a:t>
              </a:r>
            </a:p>
          </p:txBody>
        </p:sp>
      </p:grpSp>
      <p:sp>
        <p:nvSpPr>
          <p:cNvPr id="129" name="灯片编号占位符 128"/>
          <p:cNvSpPr>
            <a:spLocks noGrp="1"/>
          </p:cNvSpPr>
          <p:nvPr>
            <p:ph type="sldNum" sz="quarter" idx="10"/>
          </p:nvPr>
        </p:nvSpPr>
        <p:spPr/>
        <p:txBody>
          <a:bodyPr/>
          <a:lstStyle/>
          <a:p>
            <a:fld id="{4F71950F-9D9C-4160-AA15-90B96B171384}" type="slidenum">
              <a:rPr lang="zh-CN" altLang="en-US" smtClean="0"/>
              <a:pPr/>
              <a:t>1</a:t>
            </a:fld>
            <a:endParaRPr lang="zh-CN" altLang="en-US"/>
          </a:p>
        </p:txBody>
      </p:sp>
    </p:spTree>
    <p:extLst>
      <p:ext uri="{BB962C8B-B14F-4D97-AF65-F5344CB8AC3E}">
        <p14:creationId xmlns:p14="http://schemas.microsoft.com/office/powerpoint/2010/main" val="367537252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1000"/>
                                        <p:tgtEl>
                                          <p:spTgt spid="125"/>
                                        </p:tgtEl>
                                      </p:cBhvr>
                                    </p:animEffect>
                                    <p:anim calcmode="lin" valueType="num">
                                      <p:cBhvr>
                                        <p:cTn id="8" dur="1000" fill="hold"/>
                                        <p:tgtEl>
                                          <p:spTgt spid="125"/>
                                        </p:tgtEl>
                                        <p:attrNameLst>
                                          <p:attrName>ppt_x</p:attrName>
                                        </p:attrNameLst>
                                      </p:cBhvr>
                                      <p:tavLst>
                                        <p:tav tm="0">
                                          <p:val>
                                            <p:strVal val="#ppt_x"/>
                                          </p:val>
                                        </p:tav>
                                        <p:tav tm="100000">
                                          <p:val>
                                            <p:strVal val="#ppt_x"/>
                                          </p:val>
                                        </p:tav>
                                      </p:tavLst>
                                    </p:anim>
                                    <p:anim calcmode="lin" valueType="num">
                                      <p:cBhvr>
                                        <p:cTn id="9" dur="1000" fill="hold"/>
                                        <p:tgtEl>
                                          <p:spTgt spid="1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fade">
                                      <p:cBhvr>
                                        <p:cTn id="13" dur="1000"/>
                                        <p:tgtEl>
                                          <p:spTgt spid="101"/>
                                        </p:tgtEl>
                                      </p:cBhvr>
                                    </p:animEffect>
                                    <p:anim calcmode="lin" valueType="num">
                                      <p:cBhvr>
                                        <p:cTn id="14" dur="1000" fill="hold"/>
                                        <p:tgtEl>
                                          <p:spTgt spid="101"/>
                                        </p:tgtEl>
                                        <p:attrNameLst>
                                          <p:attrName>ppt_x</p:attrName>
                                        </p:attrNameLst>
                                      </p:cBhvr>
                                      <p:tavLst>
                                        <p:tav tm="0">
                                          <p:val>
                                            <p:strVal val="#ppt_x"/>
                                          </p:val>
                                        </p:tav>
                                        <p:tav tm="100000">
                                          <p:val>
                                            <p:strVal val="#ppt_x"/>
                                          </p:val>
                                        </p:tav>
                                      </p:tavLst>
                                    </p:anim>
                                    <p:anim calcmode="lin" valueType="num">
                                      <p:cBhvr>
                                        <p:cTn id="15" dur="1000" fill="hold"/>
                                        <p:tgtEl>
                                          <p:spTgt spid="10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1000" fill="hold"/>
                                        <p:tgtEl>
                                          <p:spTgt spid="113"/>
                                        </p:tgtEl>
                                        <p:attrNameLst>
                                          <p:attrName>ppt_x</p:attrName>
                                        </p:attrNameLst>
                                      </p:cBhvr>
                                      <p:tavLst>
                                        <p:tav tm="0">
                                          <p:val>
                                            <p:strVal val="0-#ppt_w/2"/>
                                          </p:val>
                                        </p:tav>
                                        <p:tav tm="100000">
                                          <p:val>
                                            <p:strVal val="#ppt_x"/>
                                          </p:val>
                                        </p:tav>
                                      </p:tavLst>
                                    </p:anim>
                                    <p:anim calcmode="lin" valueType="num">
                                      <p:cBhvr additive="base">
                                        <p:cTn id="20" dur="1000" fill="hold"/>
                                        <p:tgtEl>
                                          <p:spTgt spid="113"/>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750"/>
                                  </p:stCondLst>
                                  <p:childTnLst>
                                    <p:set>
                                      <p:cBhvr>
                                        <p:cTn id="22" dur="1" fill="hold">
                                          <p:stCondLst>
                                            <p:cond delay="0"/>
                                          </p:stCondLst>
                                        </p:cTn>
                                        <p:tgtEl>
                                          <p:spTgt spid="115"/>
                                        </p:tgtEl>
                                        <p:attrNameLst>
                                          <p:attrName>style.visibility</p:attrName>
                                        </p:attrNameLst>
                                      </p:cBhvr>
                                      <p:to>
                                        <p:strVal val="visible"/>
                                      </p:to>
                                    </p:set>
                                    <p:anim calcmode="lin" valueType="num">
                                      <p:cBhvr additive="base">
                                        <p:cTn id="23" dur="1000" fill="hold"/>
                                        <p:tgtEl>
                                          <p:spTgt spid="115"/>
                                        </p:tgtEl>
                                        <p:attrNameLst>
                                          <p:attrName>ppt_x</p:attrName>
                                        </p:attrNameLst>
                                      </p:cBhvr>
                                      <p:tavLst>
                                        <p:tav tm="0">
                                          <p:val>
                                            <p:strVal val="1+#ppt_w/2"/>
                                          </p:val>
                                        </p:tav>
                                        <p:tav tm="100000">
                                          <p:val>
                                            <p:strVal val="#ppt_x"/>
                                          </p:val>
                                        </p:tav>
                                      </p:tavLst>
                                    </p:anim>
                                    <p:anim calcmode="lin" valueType="num">
                                      <p:cBhvr additive="base">
                                        <p:cTn id="24" dur="1000" fill="hold"/>
                                        <p:tgtEl>
                                          <p:spTgt spid="115"/>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250"/>
                                  </p:stCondLst>
                                  <p:childTnLst>
                                    <p:set>
                                      <p:cBhvr>
                                        <p:cTn id="26" dur="1" fill="hold">
                                          <p:stCondLst>
                                            <p:cond delay="0"/>
                                          </p:stCondLst>
                                        </p:cTn>
                                        <p:tgtEl>
                                          <p:spTgt spid="107"/>
                                        </p:tgtEl>
                                        <p:attrNameLst>
                                          <p:attrName>style.visibility</p:attrName>
                                        </p:attrNameLst>
                                      </p:cBhvr>
                                      <p:to>
                                        <p:strVal val="visible"/>
                                      </p:to>
                                    </p:set>
                                    <p:animEffect transition="in" filter="fade">
                                      <p:cBhvr>
                                        <p:cTn id="27" dur="1000"/>
                                        <p:tgtEl>
                                          <p:spTgt spid="107"/>
                                        </p:tgtEl>
                                      </p:cBhvr>
                                    </p:animEffect>
                                  </p:childTnLst>
                                </p:cTn>
                              </p:par>
                              <p:par>
                                <p:cTn id="28" presetID="2" presetClass="entr" presetSubtype="8" decel="100000" fill="hold" grpId="0" nodeType="withEffect">
                                  <p:stCondLst>
                                    <p:cond delay="500"/>
                                  </p:stCondLst>
                                  <p:childTnLst>
                                    <p:set>
                                      <p:cBhvr>
                                        <p:cTn id="29" dur="1" fill="hold">
                                          <p:stCondLst>
                                            <p:cond delay="0"/>
                                          </p:stCondLst>
                                        </p:cTn>
                                        <p:tgtEl>
                                          <p:spTgt spid="110"/>
                                        </p:tgtEl>
                                        <p:attrNameLst>
                                          <p:attrName>style.visibility</p:attrName>
                                        </p:attrNameLst>
                                      </p:cBhvr>
                                      <p:to>
                                        <p:strVal val="visible"/>
                                      </p:to>
                                    </p:set>
                                    <p:anim calcmode="lin" valueType="num">
                                      <p:cBhvr additive="base">
                                        <p:cTn id="30" dur="1000" fill="hold"/>
                                        <p:tgtEl>
                                          <p:spTgt spid="110"/>
                                        </p:tgtEl>
                                        <p:attrNameLst>
                                          <p:attrName>ppt_x</p:attrName>
                                        </p:attrNameLst>
                                      </p:cBhvr>
                                      <p:tavLst>
                                        <p:tav tm="0">
                                          <p:val>
                                            <p:strVal val="0-#ppt_w/2"/>
                                          </p:val>
                                        </p:tav>
                                        <p:tav tm="100000">
                                          <p:val>
                                            <p:strVal val="#ppt_x"/>
                                          </p:val>
                                        </p:tav>
                                      </p:tavLst>
                                    </p:anim>
                                    <p:anim calcmode="lin" valueType="num">
                                      <p:cBhvr additive="base">
                                        <p:cTn id="31" dur="1000" fill="hold"/>
                                        <p:tgtEl>
                                          <p:spTgt spid="110"/>
                                        </p:tgtEl>
                                        <p:attrNameLst>
                                          <p:attrName>ppt_y</p:attrName>
                                        </p:attrNameLst>
                                      </p:cBhvr>
                                      <p:tavLst>
                                        <p:tav tm="0">
                                          <p:val>
                                            <p:strVal val="#ppt_y"/>
                                          </p:val>
                                        </p:tav>
                                        <p:tav tm="100000">
                                          <p:val>
                                            <p:strVal val="#ppt_y"/>
                                          </p:val>
                                        </p:tav>
                                      </p:tavLst>
                                    </p:anim>
                                  </p:childTnLst>
                                </p:cTn>
                              </p:par>
                            </p:childTnLst>
                          </p:cTn>
                        </p:par>
                        <p:par>
                          <p:cTn id="32" fill="hold">
                            <p:stCondLst>
                              <p:cond delay="375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11"/>
                                        </p:tgtEl>
                                        <p:attrNameLst>
                                          <p:attrName>style.visibility</p:attrName>
                                        </p:attrNameLst>
                                      </p:cBhvr>
                                      <p:to>
                                        <p:strVal val="visible"/>
                                      </p:to>
                                    </p:set>
                                    <p:anim by="(-#ppt_w*2)" calcmode="lin" valueType="num">
                                      <p:cBhvr rctx="PPT">
                                        <p:cTn id="35" dur="500" autoRev="1" fill="hold">
                                          <p:stCondLst>
                                            <p:cond delay="0"/>
                                          </p:stCondLst>
                                        </p:cTn>
                                        <p:tgtEl>
                                          <p:spTgt spid="111"/>
                                        </p:tgtEl>
                                        <p:attrNameLst>
                                          <p:attrName>ppt_w</p:attrName>
                                        </p:attrNameLst>
                                      </p:cBhvr>
                                    </p:anim>
                                    <p:anim by="(#ppt_w*0.50)" calcmode="lin" valueType="num">
                                      <p:cBhvr>
                                        <p:cTn id="36" dur="500" decel="50000" autoRev="1" fill="hold">
                                          <p:stCondLst>
                                            <p:cond delay="0"/>
                                          </p:stCondLst>
                                        </p:cTn>
                                        <p:tgtEl>
                                          <p:spTgt spid="111"/>
                                        </p:tgtEl>
                                        <p:attrNameLst>
                                          <p:attrName>ppt_x</p:attrName>
                                        </p:attrNameLst>
                                      </p:cBhvr>
                                    </p:anim>
                                    <p:anim from="(-#ppt_h/2)" to="(#ppt_y)" calcmode="lin" valueType="num">
                                      <p:cBhvr>
                                        <p:cTn id="37" dur="1000" fill="hold">
                                          <p:stCondLst>
                                            <p:cond delay="0"/>
                                          </p:stCondLst>
                                        </p:cTn>
                                        <p:tgtEl>
                                          <p:spTgt spid="111"/>
                                        </p:tgtEl>
                                        <p:attrNameLst>
                                          <p:attrName>ppt_y</p:attrName>
                                        </p:attrNameLst>
                                      </p:cBhvr>
                                    </p:anim>
                                    <p:animRot by="21600000">
                                      <p:cBhvr>
                                        <p:cTn id="38" dur="1000" fill="hold">
                                          <p:stCondLst>
                                            <p:cond delay="0"/>
                                          </p:stCondLst>
                                        </p:cTn>
                                        <p:tgtEl>
                                          <p:spTgt spid="111"/>
                                        </p:tgtEl>
                                        <p:attrNameLst>
                                          <p:attrName>r</p:attrName>
                                        </p:attrNameLst>
                                      </p:cBhvr>
                                    </p:animRot>
                                  </p:childTnLst>
                                </p:cTn>
                              </p:par>
                            </p:childTnLst>
                          </p:cTn>
                        </p:par>
                        <p:par>
                          <p:cTn id="39" fill="hold">
                            <p:stCondLst>
                              <p:cond delay="5950"/>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23"/>
                                        </p:tgtEl>
                                        <p:attrNameLst>
                                          <p:attrName>style.visibility</p:attrName>
                                        </p:attrNameLst>
                                      </p:cBhvr>
                                      <p:to>
                                        <p:strVal val="visible"/>
                                      </p:to>
                                    </p:set>
                                    <p:anim calcmode="lin" valueType="num">
                                      <p:cBhvr>
                                        <p:cTn id="42" dur="500" fill="hold"/>
                                        <p:tgtEl>
                                          <p:spTgt spid="123"/>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23"/>
                                        </p:tgtEl>
                                        <p:attrNameLst>
                                          <p:attrName>ppt_y</p:attrName>
                                        </p:attrNameLst>
                                      </p:cBhvr>
                                      <p:tavLst>
                                        <p:tav tm="0">
                                          <p:val>
                                            <p:strVal val="#ppt_y"/>
                                          </p:val>
                                        </p:tav>
                                        <p:tav tm="100000">
                                          <p:val>
                                            <p:strVal val="#ppt_y"/>
                                          </p:val>
                                        </p:tav>
                                      </p:tavLst>
                                    </p:anim>
                                    <p:anim calcmode="lin" valueType="num">
                                      <p:cBhvr>
                                        <p:cTn id="44" dur="500" fill="hold"/>
                                        <p:tgtEl>
                                          <p:spTgt spid="123"/>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23"/>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23"/>
                                        </p:tgtEl>
                                      </p:cBhvr>
                                    </p:animEffect>
                                  </p:childTnLst>
                                </p:cTn>
                              </p:par>
                            </p:childTnLst>
                          </p:cTn>
                        </p:par>
                        <p:par>
                          <p:cTn id="47" fill="hold">
                            <p:stCondLst>
                              <p:cond delay="8050"/>
                            </p:stCondLst>
                            <p:childTnLst>
                              <p:par>
                                <p:cTn id="48" presetID="22" presetClass="entr" presetSubtype="4"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wipe(down)">
                                      <p:cBhvr>
                                        <p:cTn id="50" dur="500"/>
                                        <p:tgtEl>
                                          <p:spTgt spid="3"/>
                                        </p:tgtEl>
                                      </p:cBhvr>
                                    </p:animEffect>
                                  </p:childTnLst>
                                </p:cTn>
                              </p:par>
                            </p:childTnLst>
                          </p:cTn>
                        </p:par>
                        <p:par>
                          <p:cTn id="51" fill="hold">
                            <p:stCondLst>
                              <p:cond delay="8550"/>
                            </p:stCondLst>
                            <p:childTnLst>
                              <p:par>
                                <p:cTn id="52" presetID="10" presetClass="entr" presetSubtype="0" fill="hold" nodeType="afterEffect">
                                  <p:stCondLst>
                                    <p:cond delay="0"/>
                                  </p:stCondLst>
                                  <p:childTnLst>
                                    <p:set>
                                      <p:cBhvr>
                                        <p:cTn id="53" dur="1" fill="hold">
                                          <p:stCondLst>
                                            <p:cond delay="0"/>
                                          </p:stCondLst>
                                        </p:cTn>
                                        <p:tgtEl>
                                          <p:spTgt spid="131"/>
                                        </p:tgtEl>
                                        <p:attrNameLst>
                                          <p:attrName>style.visibility</p:attrName>
                                        </p:attrNameLst>
                                      </p:cBhvr>
                                      <p:to>
                                        <p:strVal val="visible"/>
                                      </p:to>
                                    </p:set>
                                    <p:animEffect transition="in" filter="fade">
                                      <p:cBhvr>
                                        <p:cTn id="54"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P spid="113" grpId="0" animBg="1"/>
      <p:bldP spid="107" grpId="0" animBg="1"/>
      <p:bldP spid="115" grpId="0" animBg="1"/>
      <p:bldP spid="110" grpId="0" animBg="1"/>
      <p:bldP spid="111" grpId="0"/>
      <p:bldP spid="1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448531" y="2029657"/>
            <a:ext cx="1817351" cy="2189086"/>
            <a:chOff x="1548149" y="2334457"/>
            <a:chExt cx="1817351" cy="2189086"/>
          </a:xfrm>
        </p:grpSpPr>
        <p:grpSp>
          <p:nvGrpSpPr>
            <p:cNvPr id="12" name="组合 11"/>
            <p:cNvGrpSpPr/>
            <p:nvPr/>
          </p:nvGrpSpPr>
          <p:grpSpPr>
            <a:xfrm>
              <a:off x="1548149" y="2334457"/>
              <a:ext cx="1817351" cy="2189086"/>
              <a:chOff x="2119649" y="2486188"/>
              <a:chExt cx="1731329" cy="2085468"/>
            </a:xfrm>
          </p:grpSpPr>
          <p:sp>
            <p:nvSpPr>
              <p:cNvPr id="8" name="Freeform 5"/>
              <p:cNvSpPr>
                <a:spLocks/>
              </p:cNvSpPr>
              <p:nvPr/>
            </p:nvSpPr>
            <p:spPr bwMode="auto">
              <a:xfrm rot="17496757">
                <a:off x="2405214" y="3604256"/>
                <a:ext cx="1143870" cy="790929"/>
              </a:xfrm>
              <a:custGeom>
                <a:avLst/>
                <a:gdLst>
                  <a:gd name="T0" fmla="*/ 38 w 269"/>
                  <a:gd name="T1" fmla="*/ 186 h 186"/>
                  <a:gd name="T2" fmla="*/ 0 w 269"/>
                  <a:gd name="T3" fmla="*/ 98 h 186"/>
                  <a:gd name="T4" fmla="*/ 231 w 269"/>
                  <a:gd name="T5" fmla="*/ 0 h 186"/>
                  <a:gd name="T6" fmla="*/ 269 w 269"/>
                  <a:gd name="T7" fmla="*/ 85 h 186"/>
                  <a:gd name="T8" fmla="*/ 38 w 269"/>
                  <a:gd name="T9" fmla="*/ 186 h 186"/>
                </a:gdLst>
                <a:ahLst/>
                <a:cxnLst>
                  <a:cxn ang="0">
                    <a:pos x="T0" y="T1"/>
                  </a:cxn>
                  <a:cxn ang="0">
                    <a:pos x="T2" y="T3"/>
                  </a:cxn>
                  <a:cxn ang="0">
                    <a:pos x="T4" y="T5"/>
                  </a:cxn>
                  <a:cxn ang="0">
                    <a:pos x="T6" y="T7"/>
                  </a:cxn>
                  <a:cxn ang="0">
                    <a:pos x="T8" y="T9"/>
                  </a:cxn>
                </a:cxnLst>
                <a:rect l="0" t="0" r="r" b="b"/>
                <a:pathLst>
                  <a:path w="269" h="186">
                    <a:moveTo>
                      <a:pt x="38" y="186"/>
                    </a:moveTo>
                    <a:lnTo>
                      <a:pt x="0" y="98"/>
                    </a:lnTo>
                    <a:lnTo>
                      <a:pt x="231" y="0"/>
                    </a:lnTo>
                    <a:lnTo>
                      <a:pt x="269" y="85"/>
                    </a:lnTo>
                    <a:lnTo>
                      <a:pt x="38" y="186"/>
                    </a:lnTo>
                    <a:close/>
                  </a:path>
                </a:pathLst>
              </a:custGeom>
              <a:solidFill>
                <a:srgbClr val="B28D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rot="17496757">
                <a:off x="2547464" y="3694708"/>
                <a:ext cx="1063076" cy="603827"/>
              </a:xfrm>
              <a:custGeom>
                <a:avLst/>
                <a:gdLst>
                  <a:gd name="T0" fmla="*/ 19 w 250"/>
                  <a:gd name="T1" fmla="*/ 142 h 142"/>
                  <a:gd name="T2" fmla="*/ 0 w 250"/>
                  <a:gd name="T3" fmla="*/ 101 h 142"/>
                  <a:gd name="T4" fmla="*/ 231 w 250"/>
                  <a:gd name="T5" fmla="*/ 0 h 142"/>
                  <a:gd name="T6" fmla="*/ 250 w 250"/>
                  <a:gd name="T7" fmla="*/ 41 h 142"/>
                  <a:gd name="T8" fmla="*/ 19 w 250"/>
                  <a:gd name="T9" fmla="*/ 142 h 142"/>
                </a:gdLst>
                <a:ahLst/>
                <a:cxnLst>
                  <a:cxn ang="0">
                    <a:pos x="T0" y="T1"/>
                  </a:cxn>
                  <a:cxn ang="0">
                    <a:pos x="T2" y="T3"/>
                  </a:cxn>
                  <a:cxn ang="0">
                    <a:pos x="T4" y="T5"/>
                  </a:cxn>
                  <a:cxn ang="0">
                    <a:pos x="T6" y="T7"/>
                  </a:cxn>
                  <a:cxn ang="0">
                    <a:pos x="T8" y="T9"/>
                  </a:cxn>
                </a:cxnLst>
                <a:rect l="0" t="0" r="r" b="b"/>
                <a:pathLst>
                  <a:path w="250" h="142">
                    <a:moveTo>
                      <a:pt x="19" y="142"/>
                    </a:moveTo>
                    <a:lnTo>
                      <a:pt x="0" y="101"/>
                    </a:lnTo>
                    <a:lnTo>
                      <a:pt x="231" y="0"/>
                    </a:lnTo>
                    <a:lnTo>
                      <a:pt x="250" y="41"/>
                    </a:lnTo>
                    <a:lnTo>
                      <a:pt x="19" y="142"/>
                    </a:lnTo>
                    <a:close/>
                  </a:path>
                </a:pathLst>
              </a:custGeom>
              <a:solidFill>
                <a:srgbClr val="9F76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7"/>
              <p:cNvSpPr>
                <a:spLocks/>
              </p:cNvSpPr>
              <p:nvPr/>
            </p:nvSpPr>
            <p:spPr bwMode="auto">
              <a:xfrm rot="17496757">
                <a:off x="2130280" y="2475557"/>
                <a:ext cx="1705174" cy="1726435"/>
              </a:xfrm>
              <a:custGeom>
                <a:avLst/>
                <a:gdLst>
                  <a:gd name="T0" fmla="*/ 100 w 148"/>
                  <a:gd name="T1" fmla="*/ 134 h 149"/>
                  <a:gd name="T2" fmla="*/ 14 w 148"/>
                  <a:gd name="T3" fmla="*/ 100 h 149"/>
                  <a:gd name="T4" fmla="*/ 48 w 148"/>
                  <a:gd name="T5" fmla="*/ 15 h 149"/>
                  <a:gd name="T6" fmla="*/ 134 w 148"/>
                  <a:gd name="T7" fmla="*/ 49 h 149"/>
                  <a:gd name="T8" fmla="*/ 100 w 148"/>
                  <a:gd name="T9" fmla="*/ 134 h 149"/>
                </a:gdLst>
                <a:ahLst/>
                <a:cxnLst>
                  <a:cxn ang="0">
                    <a:pos x="T0" y="T1"/>
                  </a:cxn>
                  <a:cxn ang="0">
                    <a:pos x="T2" y="T3"/>
                  </a:cxn>
                  <a:cxn ang="0">
                    <a:pos x="T4" y="T5"/>
                  </a:cxn>
                  <a:cxn ang="0">
                    <a:pos x="T6" y="T7"/>
                  </a:cxn>
                  <a:cxn ang="0">
                    <a:pos x="T8" y="T9"/>
                  </a:cxn>
                </a:cxnLst>
                <a:rect l="0" t="0" r="r" b="b"/>
                <a:pathLst>
                  <a:path w="148" h="149">
                    <a:moveTo>
                      <a:pt x="100" y="134"/>
                    </a:moveTo>
                    <a:cubicBezTo>
                      <a:pt x="67" y="149"/>
                      <a:pt x="28" y="133"/>
                      <a:pt x="14" y="100"/>
                    </a:cubicBezTo>
                    <a:cubicBezTo>
                      <a:pt x="0" y="67"/>
                      <a:pt x="15" y="29"/>
                      <a:pt x="48" y="15"/>
                    </a:cubicBezTo>
                    <a:cubicBezTo>
                      <a:pt x="81" y="0"/>
                      <a:pt x="120" y="16"/>
                      <a:pt x="134" y="49"/>
                    </a:cubicBezTo>
                    <a:cubicBezTo>
                      <a:pt x="148" y="82"/>
                      <a:pt x="133" y="120"/>
                      <a:pt x="100" y="134"/>
                    </a:cubicBezTo>
                    <a:close/>
                  </a:path>
                </a:pathLst>
              </a:custGeom>
              <a:solidFill>
                <a:srgbClr val="84C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8"/>
              <p:cNvSpPr>
                <a:spLocks/>
              </p:cNvSpPr>
              <p:nvPr/>
            </p:nvSpPr>
            <p:spPr bwMode="auto">
              <a:xfrm rot="17496757">
                <a:off x="2383933" y="2698680"/>
                <a:ext cx="1603119" cy="1330971"/>
              </a:xfrm>
              <a:custGeom>
                <a:avLst/>
                <a:gdLst>
                  <a:gd name="T0" fmla="*/ 125 w 139"/>
                  <a:gd name="T1" fmla="*/ 15 h 115"/>
                  <a:gd name="T2" fmla="*/ 116 w 139"/>
                  <a:gd name="T3" fmla="*/ 0 h 115"/>
                  <a:gd name="T4" fmla="*/ 77 w 139"/>
                  <a:gd name="T5" fmla="*/ 69 h 115"/>
                  <a:gd name="T6" fmla="*/ 0 w 139"/>
                  <a:gd name="T7" fmla="*/ 50 h 115"/>
                  <a:gd name="T8" fmla="*/ 5 w 139"/>
                  <a:gd name="T9" fmla="*/ 66 h 115"/>
                  <a:gd name="T10" fmla="*/ 91 w 139"/>
                  <a:gd name="T11" fmla="*/ 100 h 115"/>
                  <a:gd name="T12" fmla="*/ 125 w 139"/>
                  <a:gd name="T13" fmla="*/ 15 h 115"/>
                </a:gdLst>
                <a:ahLst/>
                <a:cxnLst>
                  <a:cxn ang="0">
                    <a:pos x="T0" y="T1"/>
                  </a:cxn>
                  <a:cxn ang="0">
                    <a:pos x="T2" y="T3"/>
                  </a:cxn>
                  <a:cxn ang="0">
                    <a:pos x="T4" y="T5"/>
                  </a:cxn>
                  <a:cxn ang="0">
                    <a:pos x="T6" y="T7"/>
                  </a:cxn>
                  <a:cxn ang="0">
                    <a:pos x="T8" y="T9"/>
                  </a:cxn>
                  <a:cxn ang="0">
                    <a:pos x="T10" y="T11"/>
                  </a:cxn>
                  <a:cxn ang="0">
                    <a:pos x="T12" y="T13"/>
                  </a:cxn>
                </a:cxnLst>
                <a:rect l="0" t="0" r="r" b="b"/>
                <a:pathLst>
                  <a:path w="139" h="115">
                    <a:moveTo>
                      <a:pt x="125" y="15"/>
                    </a:moveTo>
                    <a:cubicBezTo>
                      <a:pt x="123" y="9"/>
                      <a:pt x="120" y="4"/>
                      <a:pt x="116" y="0"/>
                    </a:cubicBezTo>
                    <a:cubicBezTo>
                      <a:pt x="120" y="29"/>
                      <a:pt x="105" y="57"/>
                      <a:pt x="77" y="69"/>
                    </a:cubicBezTo>
                    <a:cubicBezTo>
                      <a:pt x="50" y="81"/>
                      <a:pt x="18" y="72"/>
                      <a:pt x="0" y="50"/>
                    </a:cubicBezTo>
                    <a:cubicBezTo>
                      <a:pt x="1" y="55"/>
                      <a:pt x="3" y="61"/>
                      <a:pt x="5" y="66"/>
                    </a:cubicBezTo>
                    <a:cubicBezTo>
                      <a:pt x="19" y="99"/>
                      <a:pt x="58" y="115"/>
                      <a:pt x="91" y="100"/>
                    </a:cubicBezTo>
                    <a:cubicBezTo>
                      <a:pt x="124" y="86"/>
                      <a:pt x="139" y="48"/>
                      <a:pt x="125" y="15"/>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1924314" y="2902114"/>
              <a:ext cx="755335" cy="707886"/>
            </a:xfrm>
            <a:prstGeom prst="rect">
              <a:avLst/>
            </a:prstGeom>
            <a:noFill/>
          </p:spPr>
          <p:txBody>
            <a:bodyPr wrap="none" rtlCol="0">
              <a:spAutoFit/>
            </a:bodyPr>
            <a:lstStyle/>
            <a:p>
              <a:pPr algn="ctr"/>
              <a:r>
                <a:rPr lang="en-US" altLang="zh-CN" sz="4000" b="1" dirty="0">
                  <a:solidFill>
                    <a:schemeClr val="bg1"/>
                  </a:solidFill>
                </a:rPr>
                <a:t>01</a:t>
              </a:r>
              <a:endParaRPr lang="zh-CN" altLang="en-US" sz="4000" b="1" dirty="0">
                <a:solidFill>
                  <a:schemeClr val="bg1"/>
                </a:solidFill>
              </a:endParaRPr>
            </a:p>
          </p:txBody>
        </p:sp>
      </p:grpSp>
      <p:grpSp>
        <p:nvGrpSpPr>
          <p:cNvPr id="43" name="组合 42"/>
          <p:cNvGrpSpPr/>
          <p:nvPr/>
        </p:nvGrpSpPr>
        <p:grpSpPr>
          <a:xfrm>
            <a:off x="3941060" y="2029657"/>
            <a:ext cx="1817351" cy="2189086"/>
            <a:chOff x="1548149" y="2334457"/>
            <a:chExt cx="1817351" cy="2189086"/>
          </a:xfrm>
        </p:grpSpPr>
        <p:grpSp>
          <p:nvGrpSpPr>
            <p:cNvPr id="44" name="组合 43"/>
            <p:cNvGrpSpPr/>
            <p:nvPr/>
          </p:nvGrpSpPr>
          <p:grpSpPr>
            <a:xfrm>
              <a:off x="1548149" y="2334457"/>
              <a:ext cx="1817351" cy="2189086"/>
              <a:chOff x="2119649" y="2486188"/>
              <a:chExt cx="1731329" cy="2085468"/>
            </a:xfrm>
          </p:grpSpPr>
          <p:sp>
            <p:nvSpPr>
              <p:cNvPr id="46" name="Freeform 5"/>
              <p:cNvSpPr>
                <a:spLocks/>
              </p:cNvSpPr>
              <p:nvPr/>
            </p:nvSpPr>
            <p:spPr bwMode="auto">
              <a:xfrm rot="17496757">
                <a:off x="2405214" y="3604256"/>
                <a:ext cx="1143870" cy="790929"/>
              </a:xfrm>
              <a:custGeom>
                <a:avLst/>
                <a:gdLst>
                  <a:gd name="T0" fmla="*/ 38 w 269"/>
                  <a:gd name="T1" fmla="*/ 186 h 186"/>
                  <a:gd name="T2" fmla="*/ 0 w 269"/>
                  <a:gd name="T3" fmla="*/ 98 h 186"/>
                  <a:gd name="T4" fmla="*/ 231 w 269"/>
                  <a:gd name="T5" fmla="*/ 0 h 186"/>
                  <a:gd name="T6" fmla="*/ 269 w 269"/>
                  <a:gd name="T7" fmla="*/ 85 h 186"/>
                  <a:gd name="T8" fmla="*/ 38 w 269"/>
                  <a:gd name="T9" fmla="*/ 186 h 186"/>
                </a:gdLst>
                <a:ahLst/>
                <a:cxnLst>
                  <a:cxn ang="0">
                    <a:pos x="T0" y="T1"/>
                  </a:cxn>
                  <a:cxn ang="0">
                    <a:pos x="T2" y="T3"/>
                  </a:cxn>
                  <a:cxn ang="0">
                    <a:pos x="T4" y="T5"/>
                  </a:cxn>
                  <a:cxn ang="0">
                    <a:pos x="T6" y="T7"/>
                  </a:cxn>
                  <a:cxn ang="0">
                    <a:pos x="T8" y="T9"/>
                  </a:cxn>
                </a:cxnLst>
                <a:rect l="0" t="0" r="r" b="b"/>
                <a:pathLst>
                  <a:path w="269" h="186">
                    <a:moveTo>
                      <a:pt x="38" y="186"/>
                    </a:moveTo>
                    <a:lnTo>
                      <a:pt x="0" y="98"/>
                    </a:lnTo>
                    <a:lnTo>
                      <a:pt x="231" y="0"/>
                    </a:lnTo>
                    <a:lnTo>
                      <a:pt x="269" y="85"/>
                    </a:lnTo>
                    <a:lnTo>
                      <a:pt x="38" y="186"/>
                    </a:lnTo>
                    <a:close/>
                  </a:path>
                </a:pathLst>
              </a:custGeom>
              <a:solidFill>
                <a:srgbClr val="B28D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6"/>
              <p:cNvSpPr>
                <a:spLocks/>
              </p:cNvSpPr>
              <p:nvPr/>
            </p:nvSpPr>
            <p:spPr bwMode="auto">
              <a:xfrm rot="17496757">
                <a:off x="2547464" y="3694708"/>
                <a:ext cx="1063076" cy="603827"/>
              </a:xfrm>
              <a:custGeom>
                <a:avLst/>
                <a:gdLst>
                  <a:gd name="T0" fmla="*/ 19 w 250"/>
                  <a:gd name="T1" fmla="*/ 142 h 142"/>
                  <a:gd name="T2" fmla="*/ 0 w 250"/>
                  <a:gd name="T3" fmla="*/ 101 h 142"/>
                  <a:gd name="T4" fmla="*/ 231 w 250"/>
                  <a:gd name="T5" fmla="*/ 0 h 142"/>
                  <a:gd name="T6" fmla="*/ 250 w 250"/>
                  <a:gd name="T7" fmla="*/ 41 h 142"/>
                  <a:gd name="T8" fmla="*/ 19 w 250"/>
                  <a:gd name="T9" fmla="*/ 142 h 142"/>
                </a:gdLst>
                <a:ahLst/>
                <a:cxnLst>
                  <a:cxn ang="0">
                    <a:pos x="T0" y="T1"/>
                  </a:cxn>
                  <a:cxn ang="0">
                    <a:pos x="T2" y="T3"/>
                  </a:cxn>
                  <a:cxn ang="0">
                    <a:pos x="T4" y="T5"/>
                  </a:cxn>
                  <a:cxn ang="0">
                    <a:pos x="T6" y="T7"/>
                  </a:cxn>
                  <a:cxn ang="0">
                    <a:pos x="T8" y="T9"/>
                  </a:cxn>
                </a:cxnLst>
                <a:rect l="0" t="0" r="r" b="b"/>
                <a:pathLst>
                  <a:path w="250" h="142">
                    <a:moveTo>
                      <a:pt x="19" y="142"/>
                    </a:moveTo>
                    <a:lnTo>
                      <a:pt x="0" y="101"/>
                    </a:lnTo>
                    <a:lnTo>
                      <a:pt x="231" y="0"/>
                    </a:lnTo>
                    <a:lnTo>
                      <a:pt x="250" y="41"/>
                    </a:lnTo>
                    <a:lnTo>
                      <a:pt x="19" y="142"/>
                    </a:lnTo>
                    <a:close/>
                  </a:path>
                </a:pathLst>
              </a:custGeom>
              <a:solidFill>
                <a:srgbClr val="9F76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7"/>
              <p:cNvSpPr>
                <a:spLocks/>
              </p:cNvSpPr>
              <p:nvPr/>
            </p:nvSpPr>
            <p:spPr bwMode="auto">
              <a:xfrm rot="17496757">
                <a:off x="2130280" y="2475557"/>
                <a:ext cx="1705174" cy="1726435"/>
              </a:xfrm>
              <a:custGeom>
                <a:avLst/>
                <a:gdLst>
                  <a:gd name="T0" fmla="*/ 100 w 148"/>
                  <a:gd name="T1" fmla="*/ 134 h 149"/>
                  <a:gd name="T2" fmla="*/ 14 w 148"/>
                  <a:gd name="T3" fmla="*/ 100 h 149"/>
                  <a:gd name="T4" fmla="*/ 48 w 148"/>
                  <a:gd name="T5" fmla="*/ 15 h 149"/>
                  <a:gd name="T6" fmla="*/ 134 w 148"/>
                  <a:gd name="T7" fmla="*/ 49 h 149"/>
                  <a:gd name="T8" fmla="*/ 100 w 148"/>
                  <a:gd name="T9" fmla="*/ 134 h 149"/>
                </a:gdLst>
                <a:ahLst/>
                <a:cxnLst>
                  <a:cxn ang="0">
                    <a:pos x="T0" y="T1"/>
                  </a:cxn>
                  <a:cxn ang="0">
                    <a:pos x="T2" y="T3"/>
                  </a:cxn>
                  <a:cxn ang="0">
                    <a:pos x="T4" y="T5"/>
                  </a:cxn>
                  <a:cxn ang="0">
                    <a:pos x="T6" y="T7"/>
                  </a:cxn>
                  <a:cxn ang="0">
                    <a:pos x="T8" y="T9"/>
                  </a:cxn>
                </a:cxnLst>
                <a:rect l="0" t="0" r="r" b="b"/>
                <a:pathLst>
                  <a:path w="148" h="149">
                    <a:moveTo>
                      <a:pt x="100" y="134"/>
                    </a:moveTo>
                    <a:cubicBezTo>
                      <a:pt x="67" y="149"/>
                      <a:pt x="28" y="133"/>
                      <a:pt x="14" y="100"/>
                    </a:cubicBezTo>
                    <a:cubicBezTo>
                      <a:pt x="0" y="67"/>
                      <a:pt x="15" y="29"/>
                      <a:pt x="48" y="15"/>
                    </a:cubicBezTo>
                    <a:cubicBezTo>
                      <a:pt x="81" y="0"/>
                      <a:pt x="120" y="16"/>
                      <a:pt x="134" y="49"/>
                    </a:cubicBezTo>
                    <a:cubicBezTo>
                      <a:pt x="148" y="82"/>
                      <a:pt x="133" y="120"/>
                      <a:pt x="100" y="134"/>
                    </a:cubicBezTo>
                    <a:close/>
                  </a:path>
                </a:pathLst>
              </a:custGeom>
              <a:solidFill>
                <a:srgbClr val="84C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8"/>
              <p:cNvSpPr>
                <a:spLocks/>
              </p:cNvSpPr>
              <p:nvPr/>
            </p:nvSpPr>
            <p:spPr bwMode="auto">
              <a:xfrm rot="17496757">
                <a:off x="2383933" y="2698680"/>
                <a:ext cx="1603119" cy="1330971"/>
              </a:xfrm>
              <a:custGeom>
                <a:avLst/>
                <a:gdLst>
                  <a:gd name="T0" fmla="*/ 125 w 139"/>
                  <a:gd name="T1" fmla="*/ 15 h 115"/>
                  <a:gd name="T2" fmla="*/ 116 w 139"/>
                  <a:gd name="T3" fmla="*/ 0 h 115"/>
                  <a:gd name="T4" fmla="*/ 77 w 139"/>
                  <a:gd name="T5" fmla="*/ 69 h 115"/>
                  <a:gd name="T6" fmla="*/ 0 w 139"/>
                  <a:gd name="T7" fmla="*/ 50 h 115"/>
                  <a:gd name="T8" fmla="*/ 5 w 139"/>
                  <a:gd name="T9" fmla="*/ 66 h 115"/>
                  <a:gd name="T10" fmla="*/ 91 w 139"/>
                  <a:gd name="T11" fmla="*/ 100 h 115"/>
                  <a:gd name="T12" fmla="*/ 125 w 139"/>
                  <a:gd name="T13" fmla="*/ 15 h 115"/>
                </a:gdLst>
                <a:ahLst/>
                <a:cxnLst>
                  <a:cxn ang="0">
                    <a:pos x="T0" y="T1"/>
                  </a:cxn>
                  <a:cxn ang="0">
                    <a:pos x="T2" y="T3"/>
                  </a:cxn>
                  <a:cxn ang="0">
                    <a:pos x="T4" y="T5"/>
                  </a:cxn>
                  <a:cxn ang="0">
                    <a:pos x="T6" y="T7"/>
                  </a:cxn>
                  <a:cxn ang="0">
                    <a:pos x="T8" y="T9"/>
                  </a:cxn>
                  <a:cxn ang="0">
                    <a:pos x="T10" y="T11"/>
                  </a:cxn>
                  <a:cxn ang="0">
                    <a:pos x="T12" y="T13"/>
                  </a:cxn>
                </a:cxnLst>
                <a:rect l="0" t="0" r="r" b="b"/>
                <a:pathLst>
                  <a:path w="139" h="115">
                    <a:moveTo>
                      <a:pt x="125" y="15"/>
                    </a:moveTo>
                    <a:cubicBezTo>
                      <a:pt x="123" y="9"/>
                      <a:pt x="120" y="4"/>
                      <a:pt x="116" y="0"/>
                    </a:cubicBezTo>
                    <a:cubicBezTo>
                      <a:pt x="120" y="29"/>
                      <a:pt x="105" y="57"/>
                      <a:pt x="77" y="69"/>
                    </a:cubicBezTo>
                    <a:cubicBezTo>
                      <a:pt x="50" y="81"/>
                      <a:pt x="18" y="72"/>
                      <a:pt x="0" y="50"/>
                    </a:cubicBezTo>
                    <a:cubicBezTo>
                      <a:pt x="1" y="55"/>
                      <a:pt x="3" y="61"/>
                      <a:pt x="5" y="66"/>
                    </a:cubicBezTo>
                    <a:cubicBezTo>
                      <a:pt x="19" y="99"/>
                      <a:pt x="58" y="115"/>
                      <a:pt x="91" y="100"/>
                    </a:cubicBezTo>
                    <a:cubicBezTo>
                      <a:pt x="124" y="86"/>
                      <a:pt x="139" y="48"/>
                      <a:pt x="125" y="15"/>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文本框 44"/>
            <p:cNvSpPr txBox="1"/>
            <p:nvPr/>
          </p:nvSpPr>
          <p:spPr>
            <a:xfrm>
              <a:off x="1924314" y="2902114"/>
              <a:ext cx="755335" cy="707886"/>
            </a:xfrm>
            <a:prstGeom prst="rect">
              <a:avLst/>
            </a:prstGeom>
            <a:noFill/>
          </p:spPr>
          <p:txBody>
            <a:bodyPr wrap="none" rtlCol="0">
              <a:spAutoFit/>
            </a:bodyPr>
            <a:lstStyle/>
            <a:p>
              <a:pPr algn="ctr"/>
              <a:r>
                <a:rPr lang="en-US" altLang="zh-CN" sz="4000" b="1" dirty="0">
                  <a:solidFill>
                    <a:schemeClr val="bg1"/>
                  </a:solidFill>
                </a:rPr>
                <a:t>02</a:t>
              </a:r>
              <a:endParaRPr lang="zh-CN" altLang="en-US" sz="4000" b="1" dirty="0">
                <a:solidFill>
                  <a:schemeClr val="bg1"/>
                </a:solidFill>
              </a:endParaRPr>
            </a:p>
          </p:txBody>
        </p:sp>
      </p:grpSp>
      <p:grpSp>
        <p:nvGrpSpPr>
          <p:cNvPr id="50" name="组合 49"/>
          <p:cNvGrpSpPr/>
          <p:nvPr/>
        </p:nvGrpSpPr>
        <p:grpSpPr>
          <a:xfrm>
            <a:off x="6433589" y="2029657"/>
            <a:ext cx="1817351" cy="2189086"/>
            <a:chOff x="1548149" y="2334457"/>
            <a:chExt cx="1817351" cy="2189086"/>
          </a:xfrm>
        </p:grpSpPr>
        <p:grpSp>
          <p:nvGrpSpPr>
            <p:cNvPr id="51" name="组合 50"/>
            <p:cNvGrpSpPr/>
            <p:nvPr/>
          </p:nvGrpSpPr>
          <p:grpSpPr>
            <a:xfrm>
              <a:off x="1548149" y="2334457"/>
              <a:ext cx="1817351" cy="2189086"/>
              <a:chOff x="2119649" y="2486188"/>
              <a:chExt cx="1731329" cy="2085468"/>
            </a:xfrm>
          </p:grpSpPr>
          <p:sp>
            <p:nvSpPr>
              <p:cNvPr id="53" name="Freeform 5"/>
              <p:cNvSpPr>
                <a:spLocks/>
              </p:cNvSpPr>
              <p:nvPr/>
            </p:nvSpPr>
            <p:spPr bwMode="auto">
              <a:xfrm rot="17496757">
                <a:off x="2405214" y="3604256"/>
                <a:ext cx="1143870" cy="790929"/>
              </a:xfrm>
              <a:custGeom>
                <a:avLst/>
                <a:gdLst>
                  <a:gd name="T0" fmla="*/ 38 w 269"/>
                  <a:gd name="T1" fmla="*/ 186 h 186"/>
                  <a:gd name="T2" fmla="*/ 0 w 269"/>
                  <a:gd name="T3" fmla="*/ 98 h 186"/>
                  <a:gd name="T4" fmla="*/ 231 w 269"/>
                  <a:gd name="T5" fmla="*/ 0 h 186"/>
                  <a:gd name="T6" fmla="*/ 269 w 269"/>
                  <a:gd name="T7" fmla="*/ 85 h 186"/>
                  <a:gd name="T8" fmla="*/ 38 w 269"/>
                  <a:gd name="T9" fmla="*/ 186 h 186"/>
                </a:gdLst>
                <a:ahLst/>
                <a:cxnLst>
                  <a:cxn ang="0">
                    <a:pos x="T0" y="T1"/>
                  </a:cxn>
                  <a:cxn ang="0">
                    <a:pos x="T2" y="T3"/>
                  </a:cxn>
                  <a:cxn ang="0">
                    <a:pos x="T4" y="T5"/>
                  </a:cxn>
                  <a:cxn ang="0">
                    <a:pos x="T6" y="T7"/>
                  </a:cxn>
                  <a:cxn ang="0">
                    <a:pos x="T8" y="T9"/>
                  </a:cxn>
                </a:cxnLst>
                <a:rect l="0" t="0" r="r" b="b"/>
                <a:pathLst>
                  <a:path w="269" h="186">
                    <a:moveTo>
                      <a:pt x="38" y="186"/>
                    </a:moveTo>
                    <a:lnTo>
                      <a:pt x="0" y="98"/>
                    </a:lnTo>
                    <a:lnTo>
                      <a:pt x="231" y="0"/>
                    </a:lnTo>
                    <a:lnTo>
                      <a:pt x="269" y="85"/>
                    </a:lnTo>
                    <a:lnTo>
                      <a:pt x="38" y="186"/>
                    </a:lnTo>
                    <a:close/>
                  </a:path>
                </a:pathLst>
              </a:custGeom>
              <a:solidFill>
                <a:srgbClr val="B28D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6"/>
              <p:cNvSpPr>
                <a:spLocks/>
              </p:cNvSpPr>
              <p:nvPr/>
            </p:nvSpPr>
            <p:spPr bwMode="auto">
              <a:xfrm rot="17496757">
                <a:off x="2547464" y="3694708"/>
                <a:ext cx="1063076" cy="603827"/>
              </a:xfrm>
              <a:custGeom>
                <a:avLst/>
                <a:gdLst>
                  <a:gd name="T0" fmla="*/ 19 w 250"/>
                  <a:gd name="T1" fmla="*/ 142 h 142"/>
                  <a:gd name="T2" fmla="*/ 0 w 250"/>
                  <a:gd name="T3" fmla="*/ 101 h 142"/>
                  <a:gd name="T4" fmla="*/ 231 w 250"/>
                  <a:gd name="T5" fmla="*/ 0 h 142"/>
                  <a:gd name="T6" fmla="*/ 250 w 250"/>
                  <a:gd name="T7" fmla="*/ 41 h 142"/>
                  <a:gd name="T8" fmla="*/ 19 w 250"/>
                  <a:gd name="T9" fmla="*/ 142 h 142"/>
                </a:gdLst>
                <a:ahLst/>
                <a:cxnLst>
                  <a:cxn ang="0">
                    <a:pos x="T0" y="T1"/>
                  </a:cxn>
                  <a:cxn ang="0">
                    <a:pos x="T2" y="T3"/>
                  </a:cxn>
                  <a:cxn ang="0">
                    <a:pos x="T4" y="T5"/>
                  </a:cxn>
                  <a:cxn ang="0">
                    <a:pos x="T6" y="T7"/>
                  </a:cxn>
                  <a:cxn ang="0">
                    <a:pos x="T8" y="T9"/>
                  </a:cxn>
                </a:cxnLst>
                <a:rect l="0" t="0" r="r" b="b"/>
                <a:pathLst>
                  <a:path w="250" h="142">
                    <a:moveTo>
                      <a:pt x="19" y="142"/>
                    </a:moveTo>
                    <a:lnTo>
                      <a:pt x="0" y="101"/>
                    </a:lnTo>
                    <a:lnTo>
                      <a:pt x="231" y="0"/>
                    </a:lnTo>
                    <a:lnTo>
                      <a:pt x="250" y="41"/>
                    </a:lnTo>
                    <a:lnTo>
                      <a:pt x="19" y="142"/>
                    </a:lnTo>
                    <a:close/>
                  </a:path>
                </a:pathLst>
              </a:custGeom>
              <a:solidFill>
                <a:srgbClr val="9F76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
              <p:cNvSpPr>
                <a:spLocks/>
              </p:cNvSpPr>
              <p:nvPr/>
            </p:nvSpPr>
            <p:spPr bwMode="auto">
              <a:xfrm rot="17496757">
                <a:off x="2130280" y="2475557"/>
                <a:ext cx="1705174" cy="1726435"/>
              </a:xfrm>
              <a:custGeom>
                <a:avLst/>
                <a:gdLst>
                  <a:gd name="T0" fmla="*/ 100 w 148"/>
                  <a:gd name="T1" fmla="*/ 134 h 149"/>
                  <a:gd name="T2" fmla="*/ 14 w 148"/>
                  <a:gd name="T3" fmla="*/ 100 h 149"/>
                  <a:gd name="T4" fmla="*/ 48 w 148"/>
                  <a:gd name="T5" fmla="*/ 15 h 149"/>
                  <a:gd name="T6" fmla="*/ 134 w 148"/>
                  <a:gd name="T7" fmla="*/ 49 h 149"/>
                  <a:gd name="T8" fmla="*/ 100 w 148"/>
                  <a:gd name="T9" fmla="*/ 134 h 149"/>
                </a:gdLst>
                <a:ahLst/>
                <a:cxnLst>
                  <a:cxn ang="0">
                    <a:pos x="T0" y="T1"/>
                  </a:cxn>
                  <a:cxn ang="0">
                    <a:pos x="T2" y="T3"/>
                  </a:cxn>
                  <a:cxn ang="0">
                    <a:pos x="T4" y="T5"/>
                  </a:cxn>
                  <a:cxn ang="0">
                    <a:pos x="T6" y="T7"/>
                  </a:cxn>
                  <a:cxn ang="0">
                    <a:pos x="T8" y="T9"/>
                  </a:cxn>
                </a:cxnLst>
                <a:rect l="0" t="0" r="r" b="b"/>
                <a:pathLst>
                  <a:path w="148" h="149">
                    <a:moveTo>
                      <a:pt x="100" y="134"/>
                    </a:moveTo>
                    <a:cubicBezTo>
                      <a:pt x="67" y="149"/>
                      <a:pt x="28" y="133"/>
                      <a:pt x="14" y="100"/>
                    </a:cubicBezTo>
                    <a:cubicBezTo>
                      <a:pt x="0" y="67"/>
                      <a:pt x="15" y="29"/>
                      <a:pt x="48" y="15"/>
                    </a:cubicBezTo>
                    <a:cubicBezTo>
                      <a:pt x="81" y="0"/>
                      <a:pt x="120" y="16"/>
                      <a:pt x="134" y="49"/>
                    </a:cubicBezTo>
                    <a:cubicBezTo>
                      <a:pt x="148" y="82"/>
                      <a:pt x="133" y="120"/>
                      <a:pt x="100" y="134"/>
                    </a:cubicBezTo>
                    <a:close/>
                  </a:path>
                </a:pathLst>
              </a:custGeom>
              <a:solidFill>
                <a:srgbClr val="84C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p:cNvSpPr>
              <p:nvPr/>
            </p:nvSpPr>
            <p:spPr bwMode="auto">
              <a:xfrm rot="17496757">
                <a:off x="2383933" y="2698680"/>
                <a:ext cx="1603119" cy="1330971"/>
              </a:xfrm>
              <a:custGeom>
                <a:avLst/>
                <a:gdLst>
                  <a:gd name="T0" fmla="*/ 125 w 139"/>
                  <a:gd name="T1" fmla="*/ 15 h 115"/>
                  <a:gd name="T2" fmla="*/ 116 w 139"/>
                  <a:gd name="T3" fmla="*/ 0 h 115"/>
                  <a:gd name="T4" fmla="*/ 77 w 139"/>
                  <a:gd name="T5" fmla="*/ 69 h 115"/>
                  <a:gd name="T6" fmla="*/ 0 w 139"/>
                  <a:gd name="T7" fmla="*/ 50 h 115"/>
                  <a:gd name="T8" fmla="*/ 5 w 139"/>
                  <a:gd name="T9" fmla="*/ 66 h 115"/>
                  <a:gd name="T10" fmla="*/ 91 w 139"/>
                  <a:gd name="T11" fmla="*/ 100 h 115"/>
                  <a:gd name="T12" fmla="*/ 125 w 139"/>
                  <a:gd name="T13" fmla="*/ 15 h 115"/>
                </a:gdLst>
                <a:ahLst/>
                <a:cxnLst>
                  <a:cxn ang="0">
                    <a:pos x="T0" y="T1"/>
                  </a:cxn>
                  <a:cxn ang="0">
                    <a:pos x="T2" y="T3"/>
                  </a:cxn>
                  <a:cxn ang="0">
                    <a:pos x="T4" y="T5"/>
                  </a:cxn>
                  <a:cxn ang="0">
                    <a:pos x="T6" y="T7"/>
                  </a:cxn>
                  <a:cxn ang="0">
                    <a:pos x="T8" y="T9"/>
                  </a:cxn>
                  <a:cxn ang="0">
                    <a:pos x="T10" y="T11"/>
                  </a:cxn>
                  <a:cxn ang="0">
                    <a:pos x="T12" y="T13"/>
                  </a:cxn>
                </a:cxnLst>
                <a:rect l="0" t="0" r="r" b="b"/>
                <a:pathLst>
                  <a:path w="139" h="115">
                    <a:moveTo>
                      <a:pt x="125" y="15"/>
                    </a:moveTo>
                    <a:cubicBezTo>
                      <a:pt x="123" y="9"/>
                      <a:pt x="120" y="4"/>
                      <a:pt x="116" y="0"/>
                    </a:cubicBezTo>
                    <a:cubicBezTo>
                      <a:pt x="120" y="29"/>
                      <a:pt x="105" y="57"/>
                      <a:pt x="77" y="69"/>
                    </a:cubicBezTo>
                    <a:cubicBezTo>
                      <a:pt x="50" y="81"/>
                      <a:pt x="18" y="72"/>
                      <a:pt x="0" y="50"/>
                    </a:cubicBezTo>
                    <a:cubicBezTo>
                      <a:pt x="1" y="55"/>
                      <a:pt x="3" y="61"/>
                      <a:pt x="5" y="66"/>
                    </a:cubicBezTo>
                    <a:cubicBezTo>
                      <a:pt x="19" y="99"/>
                      <a:pt x="58" y="115"/>
                      <a:pt x="91" y="100"/>
                    </a:cubicBezTo>
                    <a:cubicBezTo>
                      <a:pt x="124" y="86"/>
                      <a:pt x="139" y="48"/>
                      <a:pt x="125" y="15"/>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文本框 51"/>
            <p:cNvSpPr txBox="1"/>
            <p:nvPr/>
          </p:nvSpPr>
          <p:spPr>
            <a:xfrm>
              <a:off x="1924314" y="2902114"/>
              <a:ext cx="755335" cy="707886"/>
            </a:xfrm>
            <a:prstGeom prst="rect">
              <a:avLst/>
            </a:prstGeom>
            <a:noFill/>
          </p:spPr>
          <p:txBody>
            <a:bodyPr wrap="none" rtlCol="0">
              <a:spAutoFit/>
            </a:bodyPr>
            <a:lstStyle/>
            <a:p>
              <a:pPr algn="ctr"/>
              <a:r>
                <a:rPr lang="en-US" altLang="zh-CN" sz="4000" b="1" dirty="0">
                  <a:solidFill>
                    <a:schemeClr val="bg1"/>
                  </a:solidFill>
                </a:rPr>
                <a:t>03</a:t>
              </a:r>
              <a:endParaRPr lang="zh-CN" altLang="en-US" sz="4000" b="1" dirty="0">
                <a:solidFill>
                  <a:schemeClr val="bg1"/>
                </a:solidFill>
              </a:endParaRPr>
            </a:p>
          </p:txBody>
        </p:sp>
      </p:grpSp>
      <p:grpSp>
        <p:nvGrpSpPr>
          <p:cNvPr id="57" name="组合 56"/>
          <p:cNvGrpSpPr/>
          <p:nvPr/>
        </p:nvGrpSpPr>
        <p:grpSpPr>
          <a:xfrm>
            <a:off x="8926117" y="2029657"/>
            <a:ext cx="1817351" cy="2189086"/>
            <a:chOff x="1548149" y="2334457"/>
            <a:chExt cx="1817351" cy="2189086"/>
          </a:xfrm>
        </p:grpSpPr>
        <p:grpSp>
          <p:nvGrpSpPr>
            <p:cNvPr id="58" name="组合 57"/>
            <p:cNvGrpSpPr/>
            <p:nvPr/>
          </p:nvGrpSpPr>
          <p:grpSpPr>
            <a:xfrm>
              <a:off x="1548149" y="2334457"/>
              <a:ext cx="1817351" cy="2189086"/>
              <a:chOff x="2119649" y="2486188"/>
              <a:chExt cx="1731329" cy="2085468"/>
            </a:xfrm>
          </p:grpSpPr>
          <p:sp>
            <p:nvSpPr>
              <p:cNvPr id="60" name="Freeform 5"/>
              <p:cNvSpPr>
                <a:spLocks/>
              </p:cNvSpPr>
              <p:nvPr/>
            </p:nvSpPr>
            <p:spPr bwMode="auto">
              <a:xfrm rot="17496757">
                <a:off x="2405214" y="3604256"/>
                <a:ext cx="1143870" cy="790929"/>
              </a:xfrm>
              <a:custGeom>
                <a:avLst/>
                <a:gdLst>
                  <a:gd name="T0" fmla="*/ 38 w 269"/>
                  <a:gd name="T1" fmla="*/ 186 h 186"/>
                  <a:gd name="T2" fmla="*/ 0 w 269"/>
                  <a:gd name="T3" fmla="*/ 98 h 186"/>
                  <a:gd name="T4" fmla="*/ 231 w 269"/>
                  <a:gd name="T5" fmla="*/ 0 h 186"/>
                  <a:gd name="T6" fmla="*/ 269 w 269"/>
                  <a:gd name="T7" fmla="*/ 85 h 186"/>
                  <a:gd name="T8" fmla="*/ 38 w 269"/>
                  <a:gd name="T9" fmla="*/ 186 h 186"/>
                </a:gdLst>
                <a:ahLst/>
                <a:cxnLst>
                  <a:cxn ang="0">
                    <a:pos x="T0" y="T1"/>
                  </a:cxn>
                  <a:cxn ang="0">
                    <a:pos x="T2" y="T3"/>
                  </a:cxn>
                  <a:cxn ang="0">
                    <a:pos x="T4" y="T5"/>
                  </a:cxn>
                  <a:cxn ang="0">
                    <a:pos x="T6" y="T7"/>
                  </a:cxn>
                  <a:cxn ang="0">
                    <a:pos x="T8" y="T9"/>
                  </a:cxn>
                </a:cxnLst>
                <a:rect l="0" t="0" r="r" b="b"/>
                <a:pathLst>
                  <a:path w="269" h="186">
                    <a:moveTo>
                      <a:pt x="38" y="186"/>
                    </a:moveTo>
                    <a:lnTo>
                      <a:pt x="0" y="98"/>
                    </a:lnTo>
                    <a:lnTo>
                      <a:pt x="231" y="0"/>
                    </a:lnTo>
                    <a:lnTo>
                      <a:pt x="269" y="85"/>
                    </a:lnTo>
                    <a:lnTo>
                      <a:pt x="38" y="186"/>
                    </a:lnTo>
                    <a:close/>
                  </a:path>
                </a:pathLst>
              </a:custGeom>
              <a:solidFill>
                <a:srgbClr val="B28D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6"/>
              <p:cNvSpPr>
                <a:spLocks/>
              </p:cNvSpPr>
              <p:nvPr/>
            </p:nvSpPr>
            <p:spPr bwMode="auto">
              <a:xfrm rot="17496757">
                <a:off x="2547464" y="3694708"/>
                <a:ext cx="1063076" cy="603827"/>
              </a:xfrm>
              <a:custGeom>
                <a:avLst/>
                <a:gdLst>
                  <a:gd name="T0" fmla="*/ 19 w 250"/>
                  <a:gd name="T1" fmla="*/ 142 h 142"/>
                  <a:gd name="T2" fmla="*/ 0 w 250"/>
                  <a:gd name="T3" fmla="*/ 101 h 142"/>
                  <a:gd name="T4" fmla="*/ 231 w 250"/>
                  <a:gd name="T5" fmla="*/ 0 h 142"/>
                  <a:gd name="T6" fmla="*/ 250 w 250"/>
                  <a:gd name="T7" fmla="*/ 41 h 142"/>
                  <a:gd name="T8" fmla="*/ 19 w 250"/>
                  <a:gd name="T9" fmla="*/ 142 h 142"/>
                </a:gdLst>
                <a:ahLst/>
                <a:cxnLst>
                  <a:cxn ang="0">
                    <a:pos x="T0" y="T1"/>
                  </a:cxn>
                  <a:cxn ang="0">
                    <a:pos x="T2" y="T3"/>
                  </a:cxn>
                  <a:cxn ang="0">
                    <a:pos x="T4" y="T5"/>
                  </a:cxn>
                  <a:cxn ang="0">
                    <a:pos x="T6" y="T7"/>
                  </a:cxn>
                  <a:cxn ang="0">
                    <a:pos x="T8" y="T9"/>
                  </a:cxn>
                </a:cxnLst>
                <a:rect l="0" t="0" r="r" b="b"/>
                <a:pathLst>
                  <a:path w="250" h="142">
                    <a:moveTo>
                      <a:pt x="19" y="142"/>
                    </a:moveTo>
                    <a:lnTo>
                      <a:pt x="0" y="101"/>
                    </a:lnTo>
                    <a:lnTo>
                      <a:pt x="231" y="0"/>
                    </a:lnTo>
                    <a:lnTo>
                      <a:pt x="250" y="41"/>
                    </a:lnTo>
                    <a:lnTo>
                      <a:pt x="19" y="142"/>
                    </a:lnTo>
                    <a:close/>
                  </a:path>
                </a:pathLst>
              </a:custGeom>
              <a:solidFill>
                <a:srgbClr val="9F76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7"/>
              <p:cNvSpPr>
                <a:spLocks/>
              </p:cNvSpPr>
              <p:nvPr/>
            </p:nvSpPr>
            <p:spPr bwMode="auto">
              <a:xfrm rot="17496757">
                <a:off x="2130280" y="2475557"/>
                <a:ext cx="1705174" cy="1726435"/>
              </a:xfrm>
              <a:custGeom>
                <a:avLst/>
                <a:gdLst>
                  <a:gd name="T0" fmla="*/ 100 w 148"/>
                  <a:gd name="T1" fmla="*/ 134 h 149"/>
                  <a:gd name="T2" fmla="*/ 14 w 148"/>
                  <a:gd name="T3" fmla="*/ 100 h 149"/>
                  <a:gd name="T4" fmla="*/ 48 w 148"/>
                  <a:gd name="T5" fmla="*/ 15 h 149"/>
                  <a:gd name="T6" fmla="*/ 134 w 148"/>
                  <a:gd name="T7" fmla="*/ 49 h 149"/>
                  <a:gd name="T8" fmla="*/ 100 w 148"/>
                  <a:gd name="T9" fmla="*/ 134 h 149"/>
                </a:gdLst>
                <a:ahLst/>
                <a:cxnLst>
                  <a:cxn ang="0">
                    <a:pos x="T0" y="T1"/>
                  </a:cxn>
                  <a:cxn ang="0">
                    <a:pos x="T2" y="T3"/>
                  </a:cxn>
                  <a:cxn ang="0">
                    <a:pos x="T4" y="T5"/>
                  </a:cxn>
                  <a:cxn ang="0">
                    <a:pos x="T6" y="T7"/>
                  </a:cxn>
                  <a:cxn ang="0">
                    <a:pos x="T8" y="T9"/>
                  </a:cxn>
                </a:cxnLst>
                <a:rect l="0" t="0" r="r" b="b"/>
                <a:pathLst>
                  <a:path w="148" h="149">
                    <a:moveTo>
                      <a:pt x="100" y="134"/>
                    </a:moveTo>
                    <a:cubicBezTo>
                      <a:pt x="67" y="149"/>
                      <a:pt x="28" y="133"/>
                      <a:pt x="14" y="100"/>
                    </a:cubicBezTo>
                    <a:cubicBezTo>
                      <a:pt x="0" y="67"/>
                      <a:pt x="15" y="29"/>
                      <a:pt x="48" y="15"/>
                    </a:cubicBezTo>
                    <a:cubicBezTo>
                      <a:pt x="81" y="0"/>
                      <a:pt x="120" y="16"/>
                      <a:pt x="134" y="49"/>
                    </a:cubicBezTo>
                    <a:cubicBezTo>
                      <a:pt x="148" y="82"/>
                      <a:pt x="133" y="120"/>
                      <a:pt x="100" y="134"/>
                    </a:cubicBezTo>
                    <a:close/>
                  </a:path>
                </a:pathLst>
              </a:custGeom>
              <a:solidFill>
                <a:srgbClr val="84C0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8"/>
              <p:cNvSpPr>
                <a:spLocks/>
              </p:cNvSpPr>
              <p:nvPr/>
            </p:nvSpPr>
            <p:spPr bwMode="auto">
              <a:xfrm rot="17496757">
                <a:off x="2383933" y="2698680"/>
                <a:ext cx="1603119" cy="1330971"/>
              </a:xfrm>
              <a:custGeom>
                <a:avLst/>
                <a:gdLst>
                  <a:gd name="T0" fmla="*/ 125 w 139"/>
                  <a:gd name="T1" fmla="*/ 15 h 115"/>
                  <a:gd name="T2" fmla="*/ 116 w 139"/>
                  <a:gd name="T3" fmla="*/ 0 h 115"/>
                  <a:gd name="T4" fmla="*/ 77 w 139"/>
                  <a:gd name="T5" fmla="*/ 69 h 115"/>
                  <a:gd name="T6" fmla="*/ 0 w 139"/>
                  <a:gd name="T7" fmla="*/ 50 h 115"/>
                  <a:gd name="T8" fmla="*/ 5 w 139"/>
                  <a:gd name="T9" fmla="*/ 66 h 115"/>
                  <a:gd name="T10" fmla="*/ 91 w 139"/>
                  <a:gd name="T11" fmla="*/ 100 h 115"/>
                  <a:gd name="T12" fmla="*/ 125 w 139"/>
                  <a:gd name="T13" fmla="*/ 15 h 115"/>
                </a:gdLst>
                <a:ahLst/>
                <a:cxnLst>
                  <a:cxn ang="0">
                    <a:pos x="T0" y="T1"/>
                  </a:cxn>
                  <a:cxn ang="0">
                    <a:pos x="T2" y="T3"/>
                  </a:cxn>
                  <a:cxn ang="0">
                    <a:pos x="T4" y="T5"/>
                  </a:cxn>
                  <a:cxn ang="0">
                    <a:pos x="T6" y="T7"/>
                  </a:cxn>
                  <a:cxn ang="0">
                    <a:pos x="T8" y="T9"/>
                  </a:cxn>
                  <a:cxn ang="0">
                    <a:pos x="T10" y="T11"/>
                  </a:cxn>
                  <a:cxn ang="0">
                    <a:pos x="T12" y="T13"/>
                  </a:cxn>
                </a:cxnLst>
                <a:rect l="0" t="0" r="r" b="b"/>
                <a:pathLst>
                  <a:path w="139" h="115">
                    <a:moveTo>
                      <a:pt x="125" y="15"/>
                    </a:moveTo>
                    <a:cubicBezTo>
                      <a:pt x="123" y="9"/>
                      <a:pt x="120" y="4"/>
                      <a:pt x="116" y="0"/>
                    </a:cubicBezTo>
                    <a:cubicBezTo>
                      <a:pt x="120" y="29"/>
                      <a:pt x="105" y="57"/>
                      <a:pt x="77" y="69"/>
                    </a:cubicBezTo>
                    <a:cubicBezTo>
                      <a:pt x="50" y="81"/>
                      <a:pt x="18" y="72"/>
                      <a:pt x="0" y="50"/>
                    </a:cubicBezTo>
                    <a:cubicBezTo>
                      <a:pt x="1" y="55"/>
                      <a:pt x="3" y="61"/>
                      <a:pt x="5" y="66"/>
                    </a:cubicBezTo>
                    <a:cubicBezTo>
                      <a:pt x="19" y="99"/>
                      <a:pt x="58" y="115"/>
                      <a:pt x="91" y="100"/>
                    </a:cubicBezTo>
                    <a:cubicBezTo>
                      <a:pt x="124" y="86"/>
                      <a:pt x="139" y="48"/>
                      <a:pt x="125" y="15"/>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9" name="文本框 58"/>
            <p:cNvSpPr txBox="1"/>
            <p:nvPr/>
          </p:nvSpPr>
          <p:spPr>
            <a:xfrm>
              <a:off x="1924314" y="2902114"/>
              <a:ext cx="755335" cy="707886"/>
            </a:xfrm>
            <a:prstGeom prst="rect">
              <a:avLst/>
            </a:prstGeom>
            <a:noFill/>
          </p:spPr>
          <p:txBody>
            <a:bodyPr wrap="none" rtlCol="0">
              <a:spAutoFit/>
            </a:bodyPr>
            <a:lstStyle/>
            <a:p>
              <a:pPr algn="ctr"/>
              <a:r>
                <a:rPr lang="en-US" altLang="zh-CN" sz="4000" b="1" dirty="0">
                  <a:solidFill>
                    <a:schemeClr val="bg1"/>
                  </a:solidFill>
                </a:rPr>
                <a:t>04</a:t>
              </a:r>
              <a:endParaRPr lang="zh-CN" altLang="en-US" sz="4000" b="1" dirty="0">
                <a:solidFill>
                  <a:schemeClr val="bg1"/>
                </a:solidFill>
              </a:endParaRPr>
            </a:p>
          </p:txBody>
        </p:sp>
      </p:grpSp>
      <p:grpSp>
        <p:nvGrpSpPr>
          <p:cNvPr id="81" name="组合 80"/>
          <p:cNvGrpSpPr/>
          <p:nvPr/>
        </p:nvGrpSpPr>
        <p:grpSpPr>
          <a:xfrm>
            <a:off x="1170588" y="4434335"/>
            <a:ext cx="2356090" cy="825876"/>
            <a:chOff x="1170588" y="4434335"/>
            <a:chExt cx="2356090" cy="825876"/>
          </a:xfrm>
        </p:grpSpPr>
        <p:sp>
          <p:nvSpPr>
            <p:cNvPr id="72" name="矩形 71"/>
            <p:cNvSpPr/>
            <p:nvPr/>
          </p:nvSpPr>
          <p:spPr>
            <a:xfrm>
              <a:off x="1538155" y="4434335"/>
              <a:ext cx="162095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solidFill>
                    <a:srgbClr val="86C737"/>
                  </a:solidFill>
                  <a:latin typeface="方正正中黑简体" panose="02000000000000000000" pitchFamily="2" charset="-122"/>
                  <a:ea typeface="方正正中黑简体" panose="02000000000000000000" pitchFamily="2" charset="-122"/>
                </a:rPr>
                <a:t>标题文字</a:t>
              </a:r>
            </a:p>
          </p:txBody>
        </p:sp>
        <p:sp>
          <p:nvSpPr>
            <p:cNvPr id="76" name="矩形 75"/>
            <p:cNvSpPr/>
            <p:nvPr/>
          </p:nvSpPr>
          <p:spPr>
            <a:xfrm>
              <a:off x="1170588" y="4864077"/>
              <a:ext cx="235609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cs typeface="+mn-cs"/>
                </a:rPr>
                <a:t>标题文字添加</a:t>
              </a:r>
              <a:r>
                <a:rPr lang="zh-CN" altLang="en-US" dirty="0">
                  <a:solidFill>
                    <a:schemeClr val="tx1">
                      <a:lumMod val="50000"/>
                      <a:lumOff val="50000"/>
                    </a:schemeClr>
                  </a:solidFill>
                  <a:latin typeface="Arial"/>
                  <a:ea typeface="微软雅黑"/>
                </a:rPr>
                <a:t>此处</a:t>
              </a:r>
              <a:endPar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endParaRPr>
            </a:p>
          </p:txBody>
        </p:sp>
      </p:grpSp>
      <p:grpSp>
        <p:nvGrpSpPr>
          <p:cNvPr id="82" name="组合 81"/>
          <p:cNvGrpSpPr/>
          <p:nvPr/>
        </p:nvGrpSpPr>
        <p:grpSpPr>
          <a:xfrm>
            <a:off x="3698756" y="4434335"/>
            <a:ext cx="2356090" cy="825876"/>
            <a:chOff x="3698756" y="4434335"/>
            <a:chExt cx="2356090" cy="825876"/>
          </a:xfrm>
        </p:grpSpPr>
        <p:sp>
          <p:nvSpPr>
            <p:cNvPr id="73" name="矩形 72"/>
            <p:cNvSpPr/>
            <p:nvPr/>
          </p:nvSpPr>
          <p:spPr>
            <a:xfrm>
              <a:off x="4066323" y="4434335"/>
              <a:ext cx="162095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solidFill>
                    <a:srgbClr val="86C737"/>
                  </a:solidFill>
                  <a:latin typeface="方正正中黑简体" panose="02000000000000000000" pitchFamily="2" charset="-122"/>
                  <a:ea typeface="方正正中黑简体" panose="02000000000000000000" pitchFamily="2" charset="-122"/>
                </a:rPr>
                <a:t>标题文字</a:t>
              </a:r>
            </a:p>
          </p:txBody>
        </p:sp>
        <p:sp>
          <p:nvSpPr>
            <p:cNvPr id="77" name="矩形 76"/>
            <p:cNvSpPr/>
            <p:nvPr/>
          </p:nvSpPr>
          <p:spPr>
            <a:xfrm>
              <a:off x="3698756" y="4864077"/>
              <a:ext cx="235609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cs typeface="+mn-cs"/>
                </a:rPr>
                <a:t>标题文字添加</a:t>
              </a:r>
              <a:r>
                <a:rPr lang="zh-CN" altLang="en-US" dirty="0">
                  <a:solidFill>
                    <a:schemeClr val="tx1">
                      <a:lumMod val="50000"/>
                      <a:lumOff val="50000"/>
                    </a:schemeClr>
                  </a:solidFill>
                  <a:latin typeface="Arial"/>
                  <a:ea typeface="微软雅黑"/>
                </a:rPr>
                <a:t>此处</a:t>
              </a:r>
              <a:endPar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endParaRPr>
            </a:p>
          </p:txBody>
        </p:sp>
      </p:grpSp>
      <p:grpSp>
        <p:nvGrpSpPr>
          <p:cNvPr id="83" name="组合 82"/>
          <p:cNvGrpSpPr/>
          <p:nvPr/>
        </p:nvGrpSpPr>
        <p:grpSpPr>
          <a:xfrm>
            <a:off x="6226924" y="4434335"/>
            <a:ext cx="2356090" cy="825876"/>
            <a:chOff x="6226924" y="4434335"/>
            <a:chExt cx="2356090" cy="825876"/>
          </a:xfrm>
        </p:grpSpPr>
        <p:sp>
          <p:nvSpPr>
            <p:cNvPr id="74" name="矩形 73"/>
            <p:cNvSpPr/>
            <p:nvPr/>
          </p:nvSpPr>
          <p:spPr>
            <a:xfrm>
              <a:off x="6594491" y="4434335"/>
              <a:ext cx="162095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solidFill>
                    <a:srgbClr val="86C737"/>
                  </a:solidFill>
                  <a:latin typeface="方正正中黑简体" panose="02000000000000000000" pitchFamily="2" charset="-122"/>
                  <a:ea typeface="方正正中黑简体" panose="02000000000000000000" pitchFamily="2" charset="-122"/>
                </a:rPr>
                <a:t>标题文字</a:t>
              </a:r>
            </a:p>
          </p:txBody>
        </p:sp>
        <p:sp>
          <p:nvSpPr>
            <p:cNvPr id="78" name="矩形 77"/>
            <p:cNvSpPr/>
            <p:nvPr/>
          </p:nvSpPr>
          <p:spPr>
            <a:xfrm>
              <a:off x="6226924" y="4864077"/>
              <a:ext cx="235609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cs typeface="+mn-cs"/>
                </a:rPr>
                <a:t>标题文字添加</a:t>
              </a:r>
              <a:r>
                <a:rPr lang="zh-CN" altLang="en-US" dirty="0">
                  <a:solidFill>
                    <a:schemeClr val="tx1">
                      <a:lumMod val="50000"/>
                      <a:lumOff val="50000"/>
                    </a:schemeClr>
                  </a:solidFill>
                  <a:latin typeface="Arial"/>
                  <a:ea typeface="微软雅黑"/>
                </a:rPr>
                <a:t>此处</a:t>
              </a:r>
              <a:endPar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endParaRPr>
            </a:p>
          </p:txBody>
        </p:sp>
      </p:grpSp>
      <p:grpSp>
        <p:nvGrpSpPr>
          <p:cNvPr id="84" name="组合 83"/>
          <p:cNvGrpSpPr/>
          <p:nvPr/>
        </p:nvGrpSpPr>
        <p:grpSpPr>
          <a:xfrm>
            <a:off x="8755092" y="4434335"/>
            <a:ext cx="2356090" cy="825876"/>
            <a:chOff x="8755092" y="4434335"/>
            <a:chExt cx="2356090" cy="825876"/>
          </a:xfrm>
        </p:grpSpPr>
        <p:sp>
          <p:nvSpPr>
            <p:cNvPr id="75" name="矩形 74"/>
            <p:cNvSpPr/>
            <p:nvPr/>
          </p:nvSpPr>
          <p:spPr>
            <a:xfrm>
              <a:off x="9122658" y="4434335"/>
              <a:ext cx="162095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solidFill>
                    <a:srgbClr val="86C737"/>
                  </a:solidFill>
                  <a:latin typeface="方正正中黑简体" panose="02000000000000000000" pitchFamily="2" charset="-122"/>
                  <a:ea typeface="方正正中黑简体" panose="02000000000000000000" pitchFamily="2" charset="-122"/>
                </a:rPr>
                <a:t>标题文字</a:t>
              </a:r>
            </a:p>
          </p:txBody>
        </p:sp>
        <p:sp>
          <p:nvSpPr>
            <p:cNvPr id="79" name="矩形 78"/>
            <p:cNvSpPr/>
            <p:nvPr/>
          </p:nvSpPr>
          <p:spPr>
            <a:xfrm>
              <a:off x="8755092" y="4864077"/>
              <a:ext cx="235609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cs typeface="+mn-cs"/>
                </a:rPr>
                <a:t>标题文字添加</a:t>
              </a:r>
              <a:r>
                <a:rPr lang="zh-CN" altLang="en-US" dirty="0">
                  <a:solidFill>
                    <a:schemeClr val="tx1">
                      <a:lumMod val="50000"/>
                      <a:lumOff val="50000"/>
                    </a:schemeClr>
                  </a:solidFill>
                  <a:latin typeface="Arial"/>
                  <a:ea typeface="微软雅黑"/>
                </a:rPr>
                <a:t>此处</a:t>
              </a:r>
              <a:endParaRPr kumimoji="0" lang="zh-CN" altLang="en-US" i="0" u="none" strike="noStrike" kern="1200" cap="none" spc="0" normalizeH="0" baseline="0" noProof="0" dirty="0">
                <a:ln>
                  <a:noFill/>
                </a:ln>
                <a:solidFill>
                  <a:schemeClr val="tx1">
                    <a:lumMod val="50000"/>
                    <a:lumOff val="50000"/>
                  </a:schemeClr>
                </a:solidFill>
                <a:effectLst/>
                <a:uLnTx/>
                <a:uFillTx/>
                <a:latin typeface="Arial"/>
                <a:ea typeface="微软雅黑"/>
              </a:endParaRPr>
            </a:p>
          </p:txBody>
        </p:sp>
      </p:grpSp>
      <p:sp>
        <p:nvSpPr>
          <p:cNvPr id="80" name="灯片编号占位符 79"/>
          <p:cNvSpPr>
            <a:spLocks noGrp="1"/>
          </p:cNvSpPr>
          <p:nvPr>
            <p:ph type="sldNum" sz="quarter" idx="4"/>
          </p:nvPr>
        </p:nvSpPr>
        <p:spPr/>
        <p:txBody>
          <a:bodyPr/>
          <a:lstStyle/>
          <a:p>
            <a:fld id="{4F71950F-9D9C-4160-AA15-90B96B171384}" type="slidenum">
              <a:rPr lang="zh-CN" altLang="en-US" smtClean="0"/>
              <a:pPr/>
              <a:t>2</a:t>
            </a:fld>
            <a:endParaRPr lang="zh-CN" altLang="en-US"/>
          </a:p>
        </p:txBody>
      </p:sp>
    </p:spTree>
    <p:extLst>
      <p:ext uri="{BB962C8B-B14F-4D97-AF65-F5344CB8AC3E}">
        <p14:creationId xmlns:p14="http://schemas.microsoft.com/office/powerpoint/2010/main" val="2298580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4000">
        <p15:prstTrans prst="origami"/>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1000"/>
                                        <p:tgtEl>
                                          <p:spTgt spid="43"/>
                                        </p:tgtEl>
                                      </p:cBhvr>
                                    </p:animEffect>
                                    <p:anim calcmode="lin" valueType="num">
                                      <p:cBhvr>
                                        <p:cTn id="13" dur="1000" fill="hold"/>
                                        <p:tgtEl>
                                          <p:spTgt spid="43"/>
                                        </p:tgtEl>
                                        <p:attrNameLst>
                                          <p:attrName>ppt_x</p:attrName>
                                        </p:attrNameLst>
                                      </p:cBhvr>
                                      <p:tavLst>
                                        <p:tav tm="0">
                                          <p:val>
                                            <p:strVal val="#ppt_x"/>
                                          </p:val>
                                        </p:tav>
                                        <p:tav tm="100000">
                                          <p:val>
                                            <p:strVal val="#ppt_x"/>
                                          </p:val>
                                        </p:tav>
                                      </p:tavLst>
                                    </p:anim>
                                    <p:anim calcmode="lin" valueType="num">
                                      <p:cBhvr>
                                        <p:cTn id="14" dur="1000" fill="hold"/>
                                        <p:tgtEl>
                                          <p:spTgt spid="4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12" presetClass="entr" presetSubtype="1" fill="hold" nodeType="afterEffect">
                                  <p:stCondLst>
                                    <p:cond delay="250"/>
                                  </p:stCondLst>
                                  <p:childTnLst>
                                    <p:set>
                                      <p:cBhvr>
                                        <p:cTn id="27" dur="1" fill="hold">
                                          <p:stCondLst>
                                            <p:cond delay="0"/>
                                          </p:stCondLst>
                                        </p:cTn>
                                        <p:tgtEl>
                                          <p:spTgt spid="81"/>
                                        </p:tgtEl>
                                        <p:attrNameLst>
                                          <p:attrName>style.visibility</p:attrName>
                                        </p:attrNameLst>
                                      </p:cBhvr>
                                      <p:to>
                                        <p:strVal val="visible"/>
                                      </p:to>
                                    </p:set>
                                    <p:anim calcmode="lin" valueType="num">
                                      <p:cBhvr additive="base">
                                        <p:cTn id="28" dur="500"/>
                                        <p:tgtEl>
                                          <p:spTgt spid="81"/>
                                        </p:tgtEl>
                                        <p:attrNameLst>
                                          <p:attrName>ppt_y</p:attrName>
                                        </p:attrNameLst>
                                      </p:cBhvr>
                                      <p:tavLst>
                                        <p:tav tm="0">
                                          <p:val>
                                            <p:strVal val="#ppt_y-#ppt_h*1.125000"/>
                                          </p:val>
                                        </p:tav>
                                        <p:tav tm="100000">
                                          <p:val>
                                            <p:strVal val="#ppt_y"/>
                                          </p:val>
                                        </p:tav>
                                      </p:tavLst>
                                    </p:anim>
                                    <p:animEffect transition="in" filter="wipe(down)">
                                      <p:cBhvr>
                                        <p:cTn id="29" dur="500"/>
                                        <p:tgtEl>
                                          <p:spTgt spid="81"/>
                                        </p:tgtEl>
                                      </p:cBhvr>
                                    </p:animEffect>
                                  </p:childTnLst>
                                </p:cTn>
                              </p:par>
                              <p:par>
                                <p:cTn id="30" presetID="12" presetClass="entr" presetSubtype="1" fill="hold" nodeType="withEffect">
                                  <p:stCondLst>
                                    <p:cond delay="500"/>
                                  </p:stCondLst>
                                  <p:childTnLst>
                                    <p:set>
                                      <p:cBhvr>
                                        <p:cTn id="31" dur="1" fill="hold">
                                          <p:stCondLst>
                                            <p:cond delay="0"/>
                                          </p:stCondLst>
                                        </p:cTn>
                                        <p:tgtEl>
                                          <p:spTgt spid="82"/>
                                        </p:tgtEl>
                                        <p:attrNameLst>
                                          <p:attrName>style.visibility</p:attrName>
                                        </p:attrNameLst>
                                      </p:cBhvr>
                                      <p:to>
                                        <p:strVal val="visible"/>
                                      </p:to>
                                    </p:set>
                                    <p:anim calcmode="lin" valueType="num">
                                      <p:cBhvr additive="base">
                                        <p:cTn id="32" dur="500"/>
                                        <p:tgtEl>
                                          <p:spTgt spid="82"/>
                                        </p:tgtEl>
                                        <p:attrNameLst>
                                          <p:attrName>ppt_y</p:attrName>
                                        </p:attrNameLst>
                                      </p:cBhvr>
                                      <p:tavLst>
                                        <p:tav tm="0">
                                          <p:val>
                                            <p:strVal val="#ppt_y-#ppt_h*1.125000"/>
                                          </p:val>
                                        </p:tav>
                                        <p:tav tm="100000">
                                          <p:val>
                                            <p:strVal val="#ppt_y"/>
                                          </p:val>
                                        </p:tav>
                                      </p:tavLst>
                                    </p:anim>
                                    <p:animEffect transition="in" filter="wipe(down)">
                                      <p:cBhvr>
                                        <p:cTn id="33" dur="500"/>
                                        <p:tgtEl>
                                          <p:spTgt spid="82"/>
                                        </p:tgtEl>
                                      </p:cBhvr>
                                    </p:animEffect>
                                  </p:childTnLst>
                                </p:cTn>
                              </p:par>
                              <p:par>
                                <p:cTn id="34" presetID="12" presetClass="entr" presetSubtype="1" fill="hold" nodeType="withEffect">
                                  <p:stCondLst>
                                    <p:cond delay="750"/>
                                  </p:stCondLst>
                                  <p:childTnLst>
                                    <p:set>
                                      <p:cBhvr>
                                        <p:cTn id="35" dur="1" fill="hold">
                                          <p:stCondLst>
                                            <p:cond delay="0"/>
                                          </p:stCondLst>
                                        </p:cTn>
                                        <p:tgtEl>
                                          <p:spTgt spid="83"/>
                                        </p:tgtEl>
                                        <p:attrNameLst>
                                          <p:attrName>style.visibility</p:attrName>
                                        </p:attrNameLst>
                                      </p:cBhvr>
                                      <p:to>
                                        <p:strVal val="visible"/>
                                      </p:to>
                                    </p:set>
                                    <p:anim calcmode="lin" valueType="num">
                                      <p:cBhvr additive="base">
                                        <p:cTn id="36" dur="500"/>
                                        <p:tgtEl>
                                          <p:spTgt spid="83"/>
                                        </p:tgtEl>
                                        <p:attrNameLst>
                                          <p:attrName>ppt_y</p:attrName>
                                        </p:attrNameLst>
                                      </p:cBhvr>
                                      <p:tavLst>
                                        <p:tav tm="0">
                                          <p:val>
                                            <p:strVal val="#ppt_y-#ppt_h*1.125000"/>
                                          </p:val>
                                        </p:tav>
                                        <p:tav tm="100000">
                                          <p:val>
                                            <p:strVal val="#ppt_y"/>
                                          </p:val>
                                        </p:tav>
                                      </p:tavLst>
                                    </p:anim>
                                    <p:animEffect transition="in" filter="wipe(down)">
                                      <p:cBhvr>
                                        <p:cTn id="37" dur="500"/>
                                        <p:tgtEl>
                                          <p:spTgt spid="83"/>
                                        </p:tgtEl>
                                      </p:cBhvr>
                                    </p:animEffect>
                                  </p:childTnLst>
                                </p:cTn>
                              </p:par>
                              <p:par>
                                <p:cTn id="38" presetID="12" presetClass="entr" presetSubtype="1" fill="hold" nodeType="withEffect">
                                  <p:stCondLst>
                                    <p:cond delay="1000"/>
                                  </p:stCondLst>
                                  <p:childTnLst>
                                    <p:set>
                                      <p:cBhvr>
                                        <p:cTn id="39" dur="1" fill="hold">
                                          <p:stCondLst>
                                            <p:cond delay="0"/>
                                          </p:stCondLst>
                                        </p:cTn>
                                        <p:tgtEl>
                                          <p:spTgt spid="84"/>
                                        </p:tgtEl>
                                        <p:attrNameLst>
                                          <p:attrName>style.visibility</p:attrName>
                                        </p:attrNameLst>
                                      </p:cBhvr>
                                      <p:to>
                                        <p:strVal val="visible"/>
                                      </p:to>
                                    </p:set>
                                    <p:anim calcmode="lin" valueType="num">
                                      <p:cBhvr additive="base">
                                        <p:cTn id="40" dur="500"/>
                                        <p:tgtEl>
                                          <p:spTgt spid="84"/>
                                        </p:tgtEl>
                                        <p:attrNameLst>
                                          <p:attrName>ppt_y</p:attrName>
                                        </p:attrNameLst>
                                      </p:cBhvr>
                                      <p:tavLst>
                                        <p:tav tm="0">
                                          <p:val>
                                            <p:strVal val="#ppt_y-#ppt_h*1.125000"/>
                                          </p:val>
                                        </p:tav>
                                        <p:tav tm="100000">
                                          <p:val>
                                            <p:strVal val="#ppt_y"/>
                                          </p:val>
                                        </p:tav>
                                      </p:tavLst>
                                    </p:anim>
                                    <p:animEffect transition="in" filter="wipe(down)">
                                      <p:cBhvr>
                                        <p:cTn id="4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任意多边形: 形状 52"/>
          <p:cNvSpPr>
            <a:spLocks/>
          </p:cNvSpPr>
          <p:nvPr/>
        </p:nvSpPr>
        <p:spPr bwMode="auto">
          <a:xfrm>
            <a:off x="0" y="439652"/>
            <a:ext cx="1681274" cy="677948"/>
          </a:xfrm>
          <a:custGeom>
            <a:avLst/>
            <a:gdLst>
              <a:gd name="connsiteX0" fmla="*/ 516285 w 2015700"/>
              <a:gd name="connsiteY0" fmla="*/ 0 h 812800"/>
              <a:gd name="connsiteX1" fmla="*/ 1098211 w 2015700"/>
              <a:gd name="connsiteY1" fmla="*/ 447255 h 812800"/>
              <a:gd name="connsiteX2" fmla="*/ 1391298 w 2015700"/>
              <a:gd name="connsiteY2" fmla="*/ 378447 h 812800"/>
              <a:gd name="connsiteX3" fmla="*/ 2015700 w 2015700"/>
              <a:gd name="connsiteY3" fmla="*/ 812800 h 812800"/>
              <a:gd name="connsiteX4" fmla="*/ 0 w 2015700"/>
              <a:gd name="connsiteY4" fmla="*/ 812800 h 812800"/>
              <a:gd name="connsiteX5" fmla="*/ 0 w 2015700"/>
              <a:gd name="connsiteY5" fmla="*/ 299726 h 812800"/>
              <a:gd name="connsiteX6" fmla="*/ 34842 w 2015700"/>
              <a:gd name="connsiteY6" fmla="*/ 244929 h 812800"/>
              <a:gd name="connsiteX7" fmla="*/ 516285 w 2015700"/>
              <a:gd name="connsiteY7"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5700" h="812800">
                <a:moveTo>
                  <a:pt x="516285" y="0"/>
                </a:moveTo>
                <a:cubicBezTo>
                  <a:pt x="796629" y="0"/>
                  <a:pt x="1026001" y="189223"/>
                  <a:pt x="1098211" y="447255"/>
                </a:cubicBezTo>
                <a:cubicBezTo>
                  <a:pt x="1187411" y="404250"/>
                  <a:pt x="1289354" y="378447"/>
                  <a:pt x="1391298" y="378447"/>
                </a:cubicBezTo>
                <a:cubicBezTo>
                  <a:pt x="1675889" y="378447"/>
                  <a:pt x="1922252" y="559069"/>
                  <a:pt x="2015700" y="812800"/>
                </a:cubicBezTo>
                <a:lnTo>
                  <a:pt x="0" y="812800"/>
                </a:lnTo>
                <a:lnTo>
                  <a:pt x="0" y="299726"/>
                </a:lnTo>
                <a:lnTo>
                  <a:pt x="34842" y="244929"/>
                </a:lnTo>
                <a:cubicBezTo>
                  <a:pt x="145147" y="96762"/>
                  <a:pt x="318770" y="0"/>
                  <a:pt x="516285"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54" name="Freeform 104"/>
          <p:cNvSpPr>
            <a:spLocks/>
          </p:cNvSpPr>
          <p:nvPr/>
        </p:nvSpPr>
        <p:spPr bwMode="auto">
          <a:xfrm flipH="1">
            <a:off x="2414241" y="949328"/>
            <a:ext cx="1889597" cy="465355"/>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55" name="任意多边形: 形状 54"/>
          <p:cNvSpPr>
            <a:spLocks/>
          </p:cNvSpPr>
          <p:nvPr/>
        </p:nvSpPr>
        <p:spPr bwMode="auto">
          <a:xfrm>
            <a:off x="10543092" y="289110"/>
            <a:ext cx="1648908" cy="714190"/>
          </a:xfrm>
          <a:custGeom>
            <a:avLst/>
            <a:gdLst>
              <a:gd name="connsiteX0" fmla="*/ 1800998 w 1876577"/>
              <a:gd name="connsiteY0" fmla="*/ 0 h 812800"/>
              <a:gd name="connsiteX1" fmla="*/ 1876577 w 1876577"/>
              <a:gd name="connsiteY1" fmla="*/ 6365 h 812800"/>
              <a:gd name="connsiteX2" fmla="*/ 1876577 w 1876577"/>
              <a:gd name="connsiteY2" fmla="*/ 812800 h 812800"/>
              <a:gd name="connsiteX3" fmla="*/ 0 w 1876577"/>
              <a:gd name="connsiteY3" fmla="*/ 812800 h 812800"/>
              <a:gd name="connsiteX4" fmla="*/ 539450 w 1876577"/>
              <a:gd name="connsiteY4" fmla="*/ 378447 h 812800"/>
              <a:gd name="connsiteX5" fmla="*/ 841032 w 1876577"/>
              <a:gd name="connsiteY5" fmla="*/ 468758 h 812800"/>
              <a:gd name="connsiteX6" fmla="*/ 1108633 w 1876577"/>
              <a:gd name="connsiteY6" fmla="*/ 391348 h 812800"/>
              <a:gd name="connsiteX7" fmla="*/ 1231814 w 1876577"/>
              <a:gd name="connsiteY7" fmla="*/ 408550 h 812800"/>
              <a:gd name="connsiteX8" fmla="*/ 1800998 w 1876577"/>
              <a:gd name="connsiteY8"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6577" h="812800">
                <a:moveTo>
                  <a:pt x="1800998" y="0"/>
                </a:moveTo>
                <a:lnTo>
                  <a:pt x="1876577" y="6365"/>
                </a:lnTo>
                <a:lnTo>
                  <a:pt x="1876577" y="812800"/>
                </a:lnTo>
                <a:lnTo>
                  <a:pt x="0" y="812800"/>
                </a:lnTo>
                <a:cubicBezTo>
                  <a:pt x="55219" y="563369"/>
                  <a:pt x="276096" y="378447"/>
                  <a:pt x="539450" y="378447"/>
                </a:cubicBezTo>
                <a:cubicBezTo>
                  <a:pt x="649888" y="378447"/>
                  <a:pt x="756079" y="412851"/>
                  <a:pt x="841032" y="468758"/>
                </a:cubicBezTo>
                <a:cubicBezTo>
                  <a:pt x="917489" y="421452"/>
                  <a:pt x="1010937" y="391348"/>
                  <a:pt x="1108633" y="391348"/>
                </a:cubicBezTo>
                <a:cubicBezTo>
                  <a:pt x="1151109" y="391348"/>
                  <a:pt x="1193586" y="395649"/>
                  <a:pt x="1231814" y="408550"/>
                </a:cubicBezTo>
                <a:cubicBezTo>
                  <a:pt x="1316767" y="172021"/>
                  <a:pt x="1537644" y="0"/>
                  <a:pt x="1800998"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56" name="Freeform 104"/>
          <p:cNvSpPr>
            <a:spLocks/>
          </p:cNvSpPr>
          <p:nvPr/>
        </p:nvSpPr>
        <p:spPr bwMode="auto">
          <a:xfrm>
            <a:off x="6409831" y="646205"/>
            <a:ext cx="2461696" cy="606247"/>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pic>
        <p:nvPicPr>
          <p:cNvPr id="57" name="图片 5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0" y="4098535"/>
            <a:ext cx="12192000" cy="2759465"/>
          </a:xfrm>
          <a:prstGeom prst="rect">
            <a:avLst/>
          </a:prstGeom>
        </p:spPr>
      </p:pic>
      <p:sp>
        <p:nvSpPr>
          <p:cNvPr id="59" name="文本框 2"/>
          <p:cNvSpPr txBox="1">
            <a:spLocks noChangeArrowheads="1"/>
          </p:cNvSpPr>
          <p:nvPr>
            <p:custDataLst>
              <p:tags r:id="rId1"/>
            </p:custDataLst>
          </p:nvPr>
        </p:nvSpPr>
        <p:spPr bwMode="auto">
          <a:xfrm>
            <a:off x="1568450" y="1898609"/>
            <a:ext cx="4205288"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1500" b="1" dirty="0">
                <a:solidFill>
                  <a:srgbClr val="84C035"/>
                </a:solidFill>
                <a:latin typeface="Arial Black" panose="020B0A04020102020204" pitchFamily="34" charset="0"/>
                <a:ea typeface="微软雅黑" panose="020B0503020204020204" pitchFamily="34" charset="-122"/>
                <a:cs typeface="Times New Roman" panose="02020603050405020304" pitchFamily="18" charset="0"/>
              </a:rPr>
              <a:t>01</a:t>
            </a:r>
            <a:endParaRPr lang="zh-CN" altLang="en-US" sz="11500" b="1" dirty="0">
              <a:solidFill>
                <a:srgbClr val="84C035"/>
              </a:solidFill>
              <a:latin typeface="Arial Black" panose="020B0A04020102020204" pitchFamily="34" charset="0"/>
              <a:ea typeface="微软雅黑" panose="020B0503020204020204" pitchFamily="34" charset="-122"/>
              <a:cs typeface="Times New Roman" panose="02020603050405020304" pitchFamily="18" charset="0"/>
            </a:endParaRPr>
          </a:p>
        </p:txBody>
      </p:sp>
      <p:sp>
        <p:nvSpPr>
          <p:cNvPr id="61" name="文本框 11"/>
          <p:cNvSpPr txBox="1">
            <a:spLocks noChangeArrowheads="1"/>
          </p:cNvSpPr>
          <p:nvPr>
            <p:custDataLst>
              <p:tags r:id="rId2"/>
            </p:custDataLst>
          </p:nvPr>
        </p:nvSpPr>
        <p:spPr bwMode="auto">
          <a:xfrm>
            <a:off x="2521062" y="2662300"/>
            <a:ext cx="2300064" cy="400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dirty="0">
                <a:solidFill>
                  <a:srgbClr val="84C035"/>
                </a:solidFill>
                <a:latin typeface="Times New Roman" panose="02020603050405020304" pitchFamily="18" charset="0"/>
                <a:cs typeface="Times New Roman" panose="02020603050405020304" pitchFamily="18" charset="0"/>
              </a:rPr>
              <a:t>PART one</a:t>
            </a:r>
            <a:endParaRPr lang="zh-CN" altLang="en-US" sz="2000" b="1" dirty="0">
              <a:solidFill>
                <a:srgbClr val="84C035"/>
              </a:solidFill>
              <a:latin typeface="Times New Roman" panose="02020603050405020304" pitchFamily="18" charset="0"/>
              <a:cs typeface="Times New Roman" panose="02020603050405020304" pitchFamily="18" charset="0"/>
            </a:endParaRPr>
          </a:p>
        </p:txBody>
      </p:sp>
      <p:cxnSp>
        <p:nvCxnSpPr>
          <p:cNvPr id="60" name="直接连接符 59"/>
          <p:cNvCxnSpPr>
            <a:cxnSpLocks/>
          </p:cNvCxnSpPr>
          <p:nvPr>
            <p:custDataLst>
              <p:tags r:id="rId3"/>
            </p:custDataLst>
          </p:nvPr>
        </p:nvCxnSpPr>
        <p:spPr>
          <a:xfrm>
            <a:off x="4726453" y="2891459"/>
            <a:ext cx="4145074" cy="0"/>
          </a:xfrm>
          <a:prstGeom prst="line">
            <a:avLst/>
          </a:prstGeom>
          <a:ln w="1270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64" name="文本框 63"/>
          <p:cNvSpPr txBox="1"/>
          <p:nvPr/>
        </p:nvSpPr>
        <p:spPr>
          <a:xfrm>
            <a:off x="4859225" y="2297844"/>
            <a:ext cx="3467616" cy="584775"/>
          </a:xfrm>
          <a:prstGeom prst="rect">
            <a:avLst/>
          </a:prstGeom>
          <a:noFill/>
        </p:spPr>
        <p:txBody>
          <a:bodyPr wrap="none" rtlCol="0">
            <a:spAutoFit/>
            <a:scene3d>
              <a:camera prst="orthographicFront"/>
              <a:lightRig rig="threePt" dir="t"/>
            </a:scene3d>
            <a:sp3d contourW="12700"/>
          </a:bodyPr>
          <a:lstStyle/>
          <a:p>
            <a:r>
              <a:rPr lang="zh-CN" altLang="en-US" sz="3200" dirty="0">
                <a:solidFill>
                  <a:schemeClr val="tx1">
                    <a:lumMod val="65000"/>
                    <a:lumOff val="35000"/>
                  </a:schemeClr>
                </a:solidFill>
              </a:rPr>
              <a:t>标题文字添加此处</a:t>
            </a:r>
          </a:p>
        </p:txBody>
      </p:sp>
      <p:sp>
        <p:nvSpPr>
          <p:cNvPr id="65" name="矩形 64"/>
          <p:cNvSpPr/>
          <p:nvPr/>
        </p:nvSpPr>
        <p:spPr>
          <a:xfrm>
            <a:off x="4859226" y="2951239"/>
            <a:ext cx="3839482"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endParaRPr>
          </a:p>
        </p:txBody>
      </p:sp>
      <p:sp>
        <p:nvSpPr>
          <p:cNvPr id="67" name="灯片编号占位符 66"/>
          <p:cNvSpPr>
            <a:spLocks noGrp="1"/>
          </p:cNvSpPr>
          <p:nvPr>
            <p:ph type="sldNum" sz="quarter" idx="10"/>
          </p:nvPr>
        </p:nvSpPr>
        <p:spPr/>
        <p:txBody>
          <a:bodyPr/>
          <a:lstStyle/>
          <a:p>
            <a:fld id="{4F71950F-9D9C-4160-AA15-90B96B171384}" type="slidenum">
              <a:rPr lang="zh-CN" altLang="en-US" smtClean="0"/>
              <a:pPr/>
              <a:t>3</a:t>
            </a:fld>
            <a:endParaRPr lang="zh-CN" altLang="en-US"/>
          </a:p>
        </p:txBody>
      </p:sp>
    </p:spTree>
    <p:extLst>
      <p:ext uri="{BB962C8B-B14F-4D97-AF65-F5344CB8AC3E}">
        <p14:creationId xmlns:p14="http://schemas.microsoft.com/office/powerpoint/2010/main" val="52987121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箭头: V 形 36"/>
          <p:cNvSpPr/>
          <p:nvPr/>
        </p:nvSpPr>
        <p:spPr>
          <a:xfrm>
            <a:off x="4011393" y="3623166"/>
            <a:ext cx="214009" cy="332394"/>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箭头: V 形 37"/>
          <p:cNvSpPr/>
          <p:nvPr/>
        </p:nvSpPr>
        <p:spPr>
          <a:xfrm>
            <a:off x="7918299" y="3623166"/>
            <a:ext cx="214009" cy="332394"/>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3" name="组合 42"/>
          <p:cNvGrpSpPr/>
          <p:nvPr/>
        </p:nvGrpSpPr>
        <p:grpSpPr>
          <a:xfrm>
            <a:off x="693907" y="2255264"/>
            <a:ext cx="3068198" cy="3068198"/>
            <a:chOff x="693907" y="2255264"/>
            <a:chExt cx="3068198" cy="3068198"/>
          </a:xfrm>
        </p:grpSpPr>
        <p:grpSp>
          <p:nvGrpSpPr>
            <p:cNvPr id="19" name="组合 18"/>
            <p:cNvGrpSpPr/>
            <p:nvPr/>
          </p:nvGrpSpPr>
          <p:grpSpPr>
            <a:xfrm>
              <a:off x="693907" y="2255264"/>
              <a:ext cx="3068198" cy="3068198"/>
              <a:chOff x="515938" y="1828800"/>
              <a:chExt cx="3424136" cy="3424136"/>
            </a:xfrm>
          </p:grpSpPr>
          <p:sp>
            <p:nvSpPr>
              <p:cNvPr id="15" name="椭圆 14"/>
              <p:cNvSpPr/>
              <p:nvPr/>
            </p:nvSpPr>
            <p:spPr>
              <a:xfrm>
                <a:off x="515938" y="1828800"/>
                <a:ext cx="3424136" cy="3424136"/>
              </a:xfrm>
              <a:prstGeom prst="ellipse">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994685" y="1828800"/>
                <a:ext cx="778212" cy="778212"/>
              </a:xfrm>
              <a:prstGeom prst="ellipse">
                <a:avLst/>
              </a:prstGeom>
              <a:solidFill>
                <a:srgbClr val="84C035"/>
              </a:solid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0" name="组合 29"/>
            <p:cNvGrpSpPr/>
            <p:nvPr/>
          </p:nvGrpSpPr>
          <p:grpSpPr>
            <a:xfrm>
              <a:off x="982107" y="27669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9" name="文本框 38"/>
            <p:cNvSpPr txBox="1"/>
            <p:nvPr/>
          </p:nvSpPr>
          <p:spPr>
            <a:xfrm>
              <a:off x="2934714" y="2373089"/>
              <a:ext cx="657866" cy="461665"/>
            </a:xfrm>
            <a:prstGeom prst="rect">
              <a:avLst/>
            </a:prstGeom>
            <a:noFill/>
          </p:spPr>
          <p:txBody>
            <a:bodyPr wrap="square" rtlCol="0">
              <a:spAutoFit/>
            </a:bodyPr>
            <a:lstStyle/>
            <a:p>
              <a:pPr algn="ctr"/>
              <a:r>
                <a:rPr lang="en-US" altLang="zh-CN" sz="2400" b="1" dirty="0">
                  <a:solidFill>
                    <a:schemeClr val="bg1"/>
                  </a:solidFill>
                </a:rPr>
                <a:t>01</a:t>
              </a:r>
              <a:endParaRPr lang="zh-CN" altLang="en-US" sz="2400" b="1" dirty="0">
                <a:solidFill>
                  <a:schemeClr val="bg1"/>
                </a:solidFill>
              </a:endParaRPr>
            </a:p>
          </p:txBody>
        </p:sp>
      </p:grpSp>
      <p:grpSp>
        <p:nvGrpSpPr>
          <p:cNvPr id="44" name="组合 43"/>
          <p:cNvGrpSpPr/>
          <p:nvPr/>
        </p:nvGrpSpPr>
        <p:grpSpPr>
          <a:xfrm>
            <a:off x="4561902" y="2255264"/>
            <a:ext cx="3068198" cy="3068198"/>
            <a:chOff x="4561902" y="2255264"/>
            <a:chExt cx="3068198" cy="3068198"/>
          </a:xfrm>
        </p:grpSpPr>
        <p:grpSp>
          <p:nvGrpSpPr>
            <p:cNvPr id="20" name="组合 19"/>
            <p:cNvGrpSpPr/>
            <p:nvPr/>
          </p:nvGrpSpPr>
          <p:grpSpPr>
            <a:xfrm>
              <a:off x="4561902" y="2255264"/>
              <a:ext cx="3068198" cy="3068198"/>
              <a:chOff x="515938" y="1828800"/>
              <a:chExt cx="3424136" cy="3424136"/>
            </a:xfrm>
          </p:grpSpPr>
          <p:sp>
            <p:nvSpPr>
              <p:cNvPr id="21" name="椭圆 20"/>
              <p:cNvSpPr/>
              <p:nvPr/>
            </p:nvSpPr>
            <p:spPr>
              <a:xfrm>
                <a:off x="515938" y="1828800"/>
                <a:ext cx="3424136" cy="3424136"/>
              </a:xfrm>
              <a:prstGeom prst="ellipse">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994685" y="1828800"/>
                <a:ext cx="778212" cy="778212"/>
              </a:xfrm>
              <a:prstGeom prst="ellipse">
                <a:avLst/>
              </a:prstGeom>
              <a:solidFill>
                <a:srgbClr val="84C035"/>
              </a:solid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1" name="组合 30"/>
            <p:cNvGrpSpPr/>
            <p:nvPr/>
          </p:nvGrpSpPr>
          <p:grpSpPr>
            <a:xfrm>
              <a:off x="4850101" y="2766967"/>
              <a:ext cx="2491798" cy="2044791"/>
              <a:chOff x="1039343" y="2843628"/>
              <a:chExt cx="2491798" cy="2044791"/>
            </a:xfrm>
          </p:grpSpPr>
          <p:sp>
            <p:nvSpPr>
              <p:cNvPr id="32" name="矩形 3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33" name="矩形 3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40" name="文本框 39"/>
            <p:cNvSpPr txBox="1"/>
            <p:nvPr/>
          </p:nvSpPr>
          <p:spPr>
            <a:xfrm>
              <a:off x="6802709" y="2373089"/>
              <a:ext cx="657866" cy="461665"/>
            </a:xfrm>
            <a:prstGeom prst="rect">
              <a:avLst/>
            </a:prstGeom>
            <a:noFill/>
          </p:spPr>
          <p:txBody>
            <a:bodyPr wrap="square" rtlCol="0">
              <a:spAutoFit/>
            </a:bodyPr>
            <a:lstStyle/>
            <a:p>
              <a:pPr algn="ctr"/>
              <a:r>
                <a:rPr lang="en-US" altLang="zh-CN" sz="2400" b="1" dirty="0">
                  <a:solidFill>
                    <a:schemeClr val="bg1"/>
                  </a:solidFill>
                </a:rPr>
                <a:t>02</a:t>
              </a:r>
              <a:endParaRPr lang="zh-CN" altLang="en-US" sz="2400" b="1" dirty="0">
                <a:solidFill>
                  <a:schemeClr val="bg1"/>
                </a:solidFill>
              </a:endParaRPr>
            </a:p>
          </p:txBody>
        </p:sp>
      </p:grpSp>
      <p:grpSp>
        <p:nvGrpSpPr>
          <p:cNvPr id="45" name="组合 44"/>
          <p:cNvGrpSpPr/>
          <p:nvPr/>
        </p:nvGrpSpPr>
        <p:grpSpPr>
          <a:xfrm>
            <a:off x="8429896" y="2255264"/>
            <a:ext cx="3068198" cy="3068198"/>
            <a:chOff x="8429896" y="2255264"/>
            <a:chExt cx="3068198" cy="3068198"/>
          </a:xfrm>
        </p:grpSpPr>
        <p:grpSp>
          <p:nvGrpSpPr>
            <p:cNvPr id="23" name="组合 22"/>
            <p:cNvGrpSpPr/>
            <p:nvPr/>
          </p:nvGrpSpPr>
          <p:grpSpPr>
            <a:xfrm>
              <a:off x="8429896" y="2255264"/>
              <a:ext cx="3068198" cy="3068198"/>
              <a:chOff x="515938" y="1828800"/>
              <a:chExt cx="3424136" cy="3424136"/>
            </a:xfrm>
          </p:grpSpPr>
          <p:sp>
            <p:nvSpPr>
              <p:cNvPr id="24" name="椭圆 23"/>
              <p:cNvSpPr/>
              <p:nvPr/>
            </p:nvSpPr>
            <p:spPr>
              <a:xfrm>
                <a:off x="515938" y="1828800"/>
                <a:ext cx="3424136" cy="3424136"/>
              </a:xfrm>
              <a:prstGeom prst="ellipse">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994685" y="1828800"/>
                <a:ext cx="778212" cy="778212"/>
              </a:xfrm>
              <a:prstGeom prst="ellipse">
                <a:avLst/>
              </a:prstGeom>
              <a:solidFill>
                <a:srgbClr val="84C035"/>
              </a:solid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4" name="组合 33"/>
            <p:cNvGrpSpPr/>
            <p:nvPr/>
          </p:nvGrpSpPr>
          <p:grpSpPr>
            <a:xfrm>
              <a:off x="8718096" y="2766967"/>
              <a:ext cx="2491798" cy="2044791"/>
              <a:chOff x="1039343" y="2843628"/>
              <a:chExt cx="2491798" cy="2044791"/>
            </a:xfrm>
          </p:grpSpPr>
          <p:sp>
            <p:nvSpPr>
              <p:cNvPr id="35" name="矩形 3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36" name="矩形 3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41" name="文本框 40"/>
            <p:cNvSpPr txBox="1"/>
            <p:nvPr/>
          </p:nvSpPr>
          <p:spPr>
            <a:xfrm>
              <a:off x="10670704" y="2373089"/>
              <a:ext cx="657866" cy="461665"/>
            </a:xfrm>
            <a:prstGeom prst="rect">
              <a:avLst/>
            </a:prstGeom>
            <a:noFill/>
          </p:spPr>
          <p:txBody>
            <a:bodyPr wrap="square" rtlCol="0">
              <a:spAutoFit/>
            </a:bodyPr>
            <a:lstStyle/>
            <a:p>
              <a:pPr algn="ctr"/>
              <a:r>
                <a:rPr lang="en-US" altLang="zh-CN" sz="2400" b="1" dirty="0">
                  <a:solidFill>
                    <a:schemeClr val="bg1"/>
                  </a:solidFill>
                </a:rPr>
                <a:t>03</a:t>
              </a:r>
              <a:endParaRPr lang="zh-CN" altLang="en-US" sz="2400" b="1" dirty="0">
                <a:solidFill>
                  <a:schemeClr val="bg1"/>
                </a:solidFill>
              </a:endParaRPr>
            </a:p>
          </p:txBody>
        </p:sp>
      </p:grpSp>
      <p:sp>
        <p:nvSpPr>
          <p:cNvPr id="42" name="灯片编号占位符 41"/>
          <p:cNvSpPr>
            <a:spLocks noGrp="1"/>
          </p:cNvSpPr>
          <p:nvPr>
            <p:ph type="sldNum" sz="quarter" idx="4"/>
          </p:nvPr>
        </p:nvSpPr>
        <p:spPr/>
        <p:txBody>
          <a:bodyPr/>
          <a:lstStyle/>
          <a:p>
            <a:fld id="{4F71950F-9D9C-4160-AA15-90B96B171384}" type="slidenum">
              <a:rPr lang="zh-CN" altLang="en-US" smtClean="0"/>
              <a:pPr/>
              <a:t>4</a:t>
            </a:fld>
            <a:endParaRPr lang="zh-CN" altLang="en-US"/>
          </a:p>
        </p:txBody>
      </p:sp>
    </p:spTree>
    <p:extLst>
      <p:ext uri="{BB962C8B-B14F-4D97-AF65-F5344CB8AC3E}">
        <p14:creationId xmlns:p14="http://schemas.microsoft.com/office/powerpoint/2010/main" val="260163643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1000" fill="hold"/>
                                        <p:tgtEl>
                                          <p:spTgt spid="43"/>
                                        </p:tgtEl>
                                        <p:attrNameLst>
                                          <p:attrName>ppt_x</p:attrName>
                                        </p:attrNameLst>
                                      </p:cBhvr>
                                      <p:tavLst>
                                        <p:tav tm="0">
                                          <p:val>
                                            <p:strVal val="1+#ppt_w/2"/>
                                          </p:val>
                                        </p:tav>
                                        <p:tav tm="100000">
                                          <p:val>
                                            <p:strVal val="#ppt_x"/>
                                          </p:val>
                                        </p:tav>
                                      </p:tavLst>
                                    </p:anim>
                                    <p:anim calcmode="lin" valueType="num">
                                      <p:cBhvr additive="base">
                                        <p:cTn id="8" dur="10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decel="100000" fill="hold"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additive="base">
                                        <p:cTn id="12" dur="1000" fill="hold"/>
                                        <p:tgtEl>
                                          <p:spTgt spid="44"/>
                                        </p:tgtEl>
                                        <p:attrNameLst>
                                          <p:attrName>ppt_x</p:attrName>
                                        </p:attrNameLst>
                                      </p:cBhvr>
                                      <p:tavLst>
                                        <p:tav tm="0">
                                          <p:val>
                                            <p:strVal val="1+#ppt_w/2"/>
                                          </p:val>
                                        </p:tav>
                                        <p:tav tm="100000">
                                          <p:val>
                                            <p:strVal val="#ppt_x"/>
                                          </p:val>
                                        </p:tav>
                                      </p:tavLst>
                                    </p:anim>
                                    <p:anim calcmode="lin" valueType="num">
                                      <p:cBhvr additive="base">
                                        <p:cTn id="13" dur="1000" fill="hold"/>
                                        <p:tgtEl>
                                          <p:spTgt spid="44"/>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2" decel="10000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1000" fill="hold"/>
                                        <p:tgtEl>
                                          <p:spTgt spid="45"/>
                                        </p:tgtEl>
                                        <p:attrNameLst>
                                          <p:attrName>ppt_x</p:attrName>
                                        </p:attrNameLst>
                                      </p:cBhvr>
                                      <p:tavLst>
                                        <p:tav tm="0">
                                          <p:val>
                                            <p:strVal val="1+#ppt_w/2"/>
                                          </p:val>
                                        </p:tav>
                                        <p:tav tm="100000">
                                          <p:val>
                                            <p:strVal val="#ppt_x"/>
                                          </p:val>
                                        </p:tav>
                                      </p:tavLst>
                                    </p:anim>
                                    <p:anim calcmode="lin" valueType="num">
                                      <p:cBhvr additive="base">
                                        <p:cTn id="18" dur="1000" fill="hold"/>
                                        <p:tgtEl>
                                          <p:spTgt spid="45"/>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10" presetClass="entr" presetSubtype="0"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3771088" y="2103825"/>
            <a:ext cx="4649824" cy="3371075"/>
            <a:chOff x="3771088" y="1935804"/>
            <a:chExt cx="4649824" cy="3371075"/>
          </a:xfrm>
        </p:grpSpPr>
        <p:grpSp>
          <p:nvGrpSpPr>
            <p:cNvPr id="14" name="组合 13"/>
            <p:cNvGrpSpPr/>
            <p:nvPr/>
          </p:nvGrpSpPr>
          <p:grpSpPr>
            <a:xfrm>
              <a:off x="3771088" y="1935804"/>
              <a:ext cx="4649824" cy="1517516"/>
              <a:chOff x="3771088" y="1935804"/>
              <a:chExt cx="4649824" cy="1517516"/>
            </a:xfrm>
          </p:grpSpPr>
          <p:sp>
            <p:nvSpPr>
              <p:cNvPr id="7" name="任意多边形: 形状 6"/>
              <p:cNvSpPr/>
              <p:nvPr/>
            </p:nvSpPr>
            <p:spPr>
              <a:xfrm>
                <a:off x="4367279" y="2171700"/>
                <a:ext cx="3447985" cy="585788"/>
              </a:xfrm>
              <a:custGeom>
                <a:avLst/>
                <a:gdLst>
                  <a:gd name="connsiteX0" fmla="*/ 9460 w 3447985"/>
                  <a:gd name="connsiteY0" fmla="*/ 0 h 585788"/>
                  <a:gd name="connsiteX1" fmla="*/ 3447985 w 3447985"/>
                  <a:gd name="connsiteY1" fmla="*/ 581025 h 585788"/>
                  <a:gd name="connsiteX2" fmla="*/ 546035 w 3447985"/>
                  <a:gd name="connsiteY2" fmla="*/ 585788 h 585788"/>
                  <a:gd name="connsiteX3" fmla="*/ 525467 w 3447985"/>
                  <a:gd name="connsiteY3" fmla="*/ 581304 h 585788"/>
                  <a:gd name="connsiteX4" fmla="*/ 695260 w 3447985"/>
                  <a:gd name="connsiteY4" fmla="*/ 581025 h 585788"/>
                  <a:gd name="connsiteX5" fmla="*/ 0 w 3447985"/>
                  <a:gd name="connsiteY5" fmla="*/ 463544 h 5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47985" h="585788">
                    <a:moveTo>
                      <a:pt x="9460" y="0"/>
                    </a:moveTo>
                    <a:lnTo>
                      <a:pt x="3447985" y="581025"/>
                    </a:lnTo>
                    <a:lnTo>
                      <a:pt x="546035" y="585788"/>
                    </a:lnTo>
                    <a:lnTo>
                      <a:pt x="525467" y="581304"/>
                    </a:lnTo>
                    <a:lnTo>
                      <a:pt x="695260" y="581025"/>
                    </a:lnTo>
                    <a:lnTo>
                      <a:pt x="0" y="463544"/>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771088" y="1935804"/>
                <a:ext cx="4649824" cy="1517516"/>
                <a:chOff x="4114798" y="1994170"/>
                <a:chExt cx="4241261" cy="1517516"/>
              </a:xfrm>
              <a:solidFill>
                <a:srgbClr val="84C035"/>
              </a:solidFill>
            </p:grpSpPr>
            <p:sp>
              <p:nvSpPr>
                <p:cNvPr id="2" name="箭头: 右 1"/>
                <p:cNvSpPr/>
                <p:nvPr/>
              </p:nvSpPr>
              <p:spPr>
                <a:xfrm>
                  <a:off x="4659548" y="1994170"/>
                  <a:ext cx="3696511" cy="933855"/>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箭头: 右 2"/>
                <p:cNvSpPr/>
                <p:nvPr/>
              </p:nvSpPr>
              <p:spPr>
                <a:xfrm flipH="1">
                  <a:off x="4114798" y="2577831"/>
                  <a:ext cx="3696511" cy="933855"/>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8" name="矩形 7"/>
              <p:cNvSpPr/>
              <p:nvPr/>
            </p:nvSpPr>
            <p:spPr>
              <a:xfrm>
                <a:off x="6072221" y="2209800"/>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sp>
            <p:nvSpPr>
              <p:cNvPr id="13" name="矩形 12"/>
              <p:cNvSpPr/>
              <p:nvPr/>
            </p:nvSpPr>
            <p:spPr>
              <a:xfrm>
                <a:off x="4386329" y="2783190"/>
                <a:ext cx="1892869"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grpSp>
        <p:grpSp>
          <p:nvGrpSpPr>
            <p:cNvPr id="15" name="组合 14"/>
            <p:cNvGrpSpPr/>
            <p:nvPr/>
          </p:nvGrpSpPr>
          <p:grpSpPr>
            <a:xfrm>
              <a:off x="3771088" y="3789363"/>
              <a:ext cx="4649824" cy="1517516"/>
              <a:chOff x="3771088" y="1935804"/>
              <a:chExt cx="4649824" cy="1517516"/>
            </a:xfrm>
          </p:grpSpPr>
          <p:sp>
            <p:nvSpPr>
              <p:cNvPr id="16" name="任意多边形: 形状 15"/>
              <p:cNvSpPr/>
              <p:nvPr/>
            </p:nvSpPr>
            <p:spPr>
              <a:xfrm>
                <a:off x="4367279" y="2171700"/>
                <a:ext cx="3447985" cy="585788"/>
              </a:xfrm>
              <a:custGeom>
                <a:avLst/>
                <a:gdLst>
                  <a:gd name="connsiteX0" fmla="*/ 9460 w 3447985"/>
                  <a:gd name="connsiteY0" fmla="*/ 0 h 585788"/>
                  <a:gd name="connsiteX1" fmla="*/ 3447985 w 3447985"/>
                  <a:gd name="connsiteY1" fmla="*/ 581025 h 585788"/>
                  <a:gd name="connsiteX2" fmla="*/ 546035 w 3447985"/>
                  <a:gd name="connsiteY2" fmla="*/ 585788 h 585788"/>
                  <a:gd name="connsiteX3" fmla="*/ 525467 w 3447985"/>
                  <a:gd name="connsiteY3" fmla="*/ 581304 h 585788"/>
                  <a:gd name="connsiteX4" fmla="*/ 695260 w 3447985"/>
                  <a:gd name="connsiteY4" fmla="*/ 581025 h 585788"/>
                  <a:gd name="connsiteX5" fmla="*/ 0 w 3447985"/>
                  <a:gd name="connsiteY5" fmla="*/ 463544 h 58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47985" h="585788">
                    <a:moveTo>
                      <a:pt x="9460" y="0"/>
                    </a:moveTo>
                    <a:lnTo>
                      <a:pt x="3447985" y="581025"/>
                    </a:lnTo>
                    <a:lnTo>
                      <a:pt x="546035" y="585788"/>
                    </a:lnTo>
                    <a:lnTo>
                      <a:pt x="525467" y="581304"/>
                    </a:lnTo>
                    <a:lnTo>
                      <a:pt x="695260" y="581025"/>
                    </a:lnTo>
                    <a:lnTo>
                      <a:pt x="0" y="463544"/>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3771088" y="1935804"/>
                <a:ext cx="4649824" cy="1517516"/>
                <a:chOff x="4114798" y="1994170"/>
                <a:chExt cx="4241261" cy="1517516"/>
              </a:xfrm>
              <a:solidFill>
                <a:srgbClr val="84C035"/>
              </a:solidFill>
            </p:grpSpPr>
            <p:sp>
              <p:nvSpPr>
                <p:cNvPr id="20" name="箭头: 右 19"/>
                <p:cNvSpPr/>
                <p:nvPr/>
              </p:nvSpPr>
              <p:spPr>
                <a:xfrm>
                  <a:off x="4659548" y="1994170"/>
                  <a:ext cx="3696511" cy="933855"/>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箭头: 右 20"/>
                <p:cNvSpPr/>
                <p:nvPr/>
              </p:nvSpPr>
              <p:spPr>
                <a:xfrm flipH="1">
                  <a:off x="4114798" y="2577831"/>
                  <a:ext cx="3696511" cy="933855"/>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8" name="矩形 17"/>
              <p:cNvSpPr/>
              <p:nvPr/>
            </p:nvSpPr>
            <p:spPr>
              <a:xfrm>
                <a:off x="6072221" y="2209800"/>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sp>
            <p:nvSpPr>
              <p:cNvPr id="19" name="矩形 18"/>
              <p:cNvSpPr/>
              <p:nvPr/>
            </p:nvSpPr>
            <p:spPr>
              <a:xfrm>
                <a:off x="4386329" y="2783190"/>
                <a:ext cx="1892869"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grpSp>
      </p:grpSp>
      <p:grpSp>
        <p:nvGrpSpPr>
          <p:cNvPr id="25" name="组合 24"/>
          <p:cNvGrpSpPr/>
          <p:nvPr/>
        </p:nvGrpSpPr>
        <p:grpSpPr>
          <a:xfrm>
            <a:off x="8539843" y="2171125"/>
            <a:ext cx="3136221" cy="1210826"/>
            <a:chOff x="8539843" y="2171125"/>
            <a:chExt cx="3136221" cy="1210826"/>
          </a:xfrm>
        </p:grpSpPr>
        <p:sp>
          <p:nvSpPr>
            <p:cNvPr id="23" name="矩形 22"/>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24" name="矩形 23"/>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26" name="组合 25"/>
          <p:cNvGrpSpPr/>
          <p:nvPr/>
        </p:nvGrpSpPr>
        <p:grpSpPr>
          <a:xfrm>
            <a:off x="8539843" y="4012373"/>
            <a:ext cx="3136221" cy="1210826"/>
            <a:chOff x="8539843" y="2171125"/>
            <a:chExt cx="3136221" cy="1210826"/>
          </a:xfrm>
        </p:grpSpPr>
        <p:sp>
          <p:nvSpPr>
            <p:cNvPr id="27" name="矩形 26"/>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28" name="矩形 27"/>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29" name="组合 28"/>
          <p:cNvGrpSpPr/>
          <p:nvPr/>
        </p:nvGrpSpPr>
        <p:grpSpPr>
          <a:xfrm>
            <a:off x="515939" y="2171125"/>
            <a:ext cx="3136220" cy="1210826"/>
            <a:chOff x="8539844" y="2171125"/>
            <a:chExt cx="3136220" cy="1210826"/>
          </a:xfrm>
        </p:grpSpPr>
        <p:sp>
          <p:nvSpPr>
            <p:cNvPr id="30" name="矩形 29"/>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1" name="矩形 30"/>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32" name="组合 31"/>
          <p:cNvGrpSpPr/>
          <p:nvPr/>
        </p:nvGrpSpPr>
        <p:grpSpPr>
          <a:xfrm>
            <a:off x="515939" y="4012373"/>
            <a:ext cx="3136220" cy="1210826"/>
            <a:chOff x="8539844" y="2171125"/>
            <a:chExt cx="3136220" cy="1210826"/>
          </a:xfrm>
        </p:grpSpPr>
        <p:sp>
          <p:nvSpPr>
            <p:cNvPr id="33" name="矩形 32"/>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4" name="矩形 33"/>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灯片编号占位符 34"/>
          <p:cNvSpPr>
            <a:spLocks noGrp="1"/>
          </p:cNvSpPr>
          <p:nvPr>
            <p:ph type="sldNum" sz="quarter" idx="4"/>
          </p:nvPr>
        </p:nvSpPr>
        <p:spPr/>
        <p:txBody>
          <a:bodyPr/>
          <a:lstStyle/>
          <a:p>
            <a:fld id="{4F71950F-9D9C-4160-AA15-90B96B171384}" type="slidenum">
              <a:rPr lang="zh-CN" altLang="en-US" smtClean="0"/>
              <a:pPr/>
              <a:t>5</a:t>
            </a:fld>
            <a:endParaRPr lang="zh-CN" altLang="en-US"/>
          </a:p>
        </p:txBody>
      </p:sp>
    </p:spTree>
    <p:extLst>
      <p:ext uri="{BB962C8B-B14F-4D97-AF65-F5344CB8AC3E}">
        <p14:creationId xmlns:p14="http://schemas.microsoft.com/office/powerpoint/2010/main" val="304439308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ppt_x"/>
                                          </p:val>
                                        </p:tav>
                                        <p:tav tm="100000">
                                          <p:val>
                                            <p:strVal val="#ppt_x"/>
                                          </p:val>
                                        </p:tav>
                                      </p:tavLst>
                                    </p:anim>
                                    <p:anim calcmode="lin" valueType="num">
                                      <p:cBhvr additive="base">
                                        <p:cTn id="8" dur="1000" fill="hold"/>
                                        <p:tgtEl>
                                          <p:spTgt spid="2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8" decel="100000"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1000" fill="hold"/>
                                        <p:tgtEl>
                                          <p:spTgt spid="29"/>
                                        </p:tgtEl>
                                        <p:attrNameLst>
                                          <p:attrName>ppt_x</p:attrName>
                                        </p:attrNameLst>
                                      </p:cBhvr>
                                      <p:tavLst>
                                        <p:tav tm="0">
                                          <p:val>
                                            <p:strVal val="0-#ppt_w/2"/>
                                          </p:val>
                                        </p:tav>
                                        <p:tav tm="100000">
                                          <p:val>
                                            <p:strVal val="#ppt_x"/>
                                          </p:val>
                                        </p:tav>
                                      </p:tavLst>
                                    </p:anim>
                                    <p:anim calcmode="lin" valueType="num">
                                      <p:cBhvr additive="base">
                                        <p:cTn id="13" dur="1000" fill="hold"/>
                                        <p:tgtEl>
                                          <p:spTgt spid="29"/>
                                        </p:tgtEl>
                                        <p:attrNameLst>
                                          <p:attrName>ppt_y</p:attrName>
                                        </p:attrNameLst>
                                      </p:cBhvr>
                                      <p:tavLst>
                                        <p:tav tm="0">
                                          <p:val>
                                            <p:strVal val="#ppt_y"/>
                                          </p:val>
                                        </p:tav>
                                        <p:tav tm="100000">
                                          <p:val>
                                            <p:strVal val="#ppt_y"/>
                                          </p:val>
                                        </p:tav>
                                      </p:tavLst>
                                    </p:anim>
                                  </p:childTnLst>
                                </p:cTn>
                              </p:par>
                              <p:par>
                                <p:cTn id="14" presetID="2" presetClass="entr" presetSubtype="8" decel="100000"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1000" fill="hold"/>
                                        <p:tgtEl>
                                          <p:spTgt spid="32"/>
                                        </p:tgtEl>
                                        <p:attrNameLst>
                                          <p:attrName>ppt_x</p:attrName>
                                        </p:attrNameLst>
                                      </p:cBhvr>
                                      <p:tavLst>
                                        <p:tav tm="0">
                                          <p:val>
                                            <p:strVal val="0-#ppt_w/2"/>
                                          </p:val>
                                        </p:tav>
                                        <p:tav tm="100000">
                                          <p:val>
                                            <p:strVal val="#ppt_x"/>
                                          </p:val>
                                        </p:tav>
                                      </p:tavLst>
                                    </p:anim>
                                    <p:anim calcmode="lin" valueType="num">
                                      <p:cBhvr additive="base">
                                        <p:cTn id="17" dur="1000" fill="hold"/>
                                        <p:tgtEl>
                                          <p:spTgt spid="32"/>
                                        </p:tgtEl>
                                        <p:attrNameLst>
                                          <p:attrName>ppt_y</p:attrName>
                                        </p:attrNameLst>
                                      </p:cBhvr>
                                      <p:tavLst>
                                        <p:tav tm="0">
                                          <p:val>
                                            <p:strVal val="#ppt_y"/>
                                          </p:val>
                                        </p:tav>
                                        <p:tav tm="100000">
                                          <p:val>
                                            <p:strVal val="#ppt_y"/>
                                          </p:val>
                                        </p:tav>
                                      </p:tavLst>
                                    </p:anim>
                                  </p:childTnLst>
                                </p:cTn>
                              </p:par>
                              <p:par>
                                <p:cTn id="18" presetID="2" presetClass="entr" presetSubtype="2" decel="100000"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1000" fill="hold"/>
                                        <p:tgtEl>
                                          <p:spTgt spid="25"/>
                                        </p:tgtEl>
                                        <p:attrNameLst>
                                          <p:attrName>ppt_x</p:attrName>
                                        </p:attrNameLst>
                                      </p:cBhvr>
                                      <p:tavLst>
                                        <p:tav tm="0">
                                          <p:val>
                                            <p:strVal val="1+#ppt_w/2"/>
                                          </p:val>
                                        </p:tav>
                                        <p:tav tm="100000">
                                          <p:val>
                                            <p:strVal val="#ppt_x"/>
                                          </p:val>
                                        </p:tav>
                                      </p:tavLst>
                                    </p:anim>
                                    <p:anim calcmode="lin" valueType="num">
                                      <p:cBhvr additive="base">
                                        <p:cTn id="21" dur="1000" fill="hold"/>
                                        <p:tgtEl>
                                          <p:spTgt spid="25"/>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1000" fill="hold"/>
                                        <p:tgtEl>
                                          <p:spTgt spid="26"/>
                                        </p:tgtEl>
                                        <p:attrNameLst>
                                          <p:attrName>ppt_x</p:attrName>
                                        </p:attrNameLst>
                                      </p:cBhvr>
                                      <p:tavLst>
                                        <p:tav tm="0">
                                          <p:val>
                                            <p:strVal val="1+#ppt_w/2"/>
                                          </p:val>
                                        </p:tav>
                                        <p:tav tm="100000">
                                          <p:val>
                                            <p:strVal val="#ppt_x"/>
                                          </p:val>
                                        </p:tav>
                                      </p:tavLst>
                                    </p:anim>
                                    <p:anim calcmode="lin" valueType="num">
                                      <p:cBhvr additive="base">
                                        <p:cTn id="25"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15938" y="1892469"/>
            <a:ext cx="2519464" cy="3793787"/>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rgbClr val="84C035"/>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396158" y="1892469"/>
            <a:ext cx="2519464" cy="3793787"/>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rgbClr val="84C035"/>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276378" y="1892469"/>
            <a:ext cx="2519464" cy="3793787"/>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rgbClr val="84C035"/>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56599" y="1892469"/>
            <a:ext cx="2519464" cy="3793787"/>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rgbClr val="84C035"/>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rgbClr val="84C03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8" name="灯片编号占位符 37"/>
          <p:cNvSpPr>
            <a:spLocks noGrp="1"/>
          </p:cNvSpPr>
          <p:nvPr>
            <p:ph type="sldNum" sz="quarter" idx="4"/>
          </p:nvPr>
        </p:nvSpPr>
        <p:spPr/>
        <p:txBody>
          <a:bodyPr/>
          <a:lstStyle/>
          <a:p>
            <a:fld id="{4F71950F-9D9C-4160-AA15-90B96B171384}" type="slidenum">
              <a:rPr lang="zh-CN" altLang="en-US" smtClean="0"/>
              <a:pPr/>
              <a:t>6</a:t>
            </a:fld>
            <a:endParaRPr lang="zh-CN" altLang="en-US"/>
          </a:p>
        </p:txBody>
      </p:sp>
    </p:spTree>
    <p:extLst>
      <p:ext uri="{BB962C8B-B14F-4D97-AF65-F5344CB8AC3E}">
        <p14:creationId xmlns:p14="http://schemas.microsoft.com/office/powerpoint/2010/main" val="346131859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rgbClr val="84C03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rgbClr val="84C03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dirty="0" smtClean="0">
                    <a:solidFill>
                      <a:srgbClr val="92D050"/>
                    </a:solidFill>
                  </a:rPr>
                  <a:t>20XX</a:t>
                </a:r>
                <a:endParaRPr lang="en-US" sz="2247" kern="0" dirty="0">
                  <a:solidFill>
                    <a:srgbClr val="92D050"/>
                  </a:solidFill>
                </a:endParaRP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5398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5398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5159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5159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162" name="灯片编号占位符 161"/>
          <p:cNvSpPr>
            <a:spLocks noGrp="1"/>
          </p:cNvSpPr>
          <p:nvPr>
            <p:ph type="sldNum" sz="quarter" idx="4"/>
          </p:nvPr>
        </p:nvSpPr>
        <p:spPr/>
        <p:txBody>
          <a:bodyPr/>
          <a:lstStyle/>
          <a:p>
            <a:fld id="{4F71950F-9D9C-4160-AA15-90B96B171384}" type="slidenum">
              <a:rPr lang="zh-CN" altLang="en-US" smtClean="0"/>
              <a:pPr/>
              <a:t>7</a:t>
            </a:fld>
            <a:endParaRPr lang="zh-CN" altLang="en-US"/>
          </a:p>
        </p:txBody>
      </p:sp>
    </p:spTree>
    <p:extLst>
      <p:ext uri="{BB962C8B-B14F-4D97-AF65-F5344CB8AC3E}">
        <p14:creationId xmlns:p14="http://schemas.microsoft.com/office/powerpoint/2010/main" val="129252331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943966" y="3003021"/>
            <a:ext cx="2266950" cy="2754958"/>
            <a:chOff x="943966" y="3003021"/>
            <a:chExt cx="2266950" cy="2754958"/>
          </a:xfrm>
        </p:grpSpPr>
        <p:sp>
          <p:nvSpPr>
            <p:cNvPr id="18" name="Freeform: Shape 2"/>
            <p:cNvSpPr>
              <a:spLocks/>
            </p:cNvSpPr>
            <p:nvPr/>
          </p:nvSpPr>
          <p:spPr bwMode="auto">
            <a:xfrm>
              <a:off x="1310679" y="3003021"/>
              <a:ext cx="1533525" cy="1739900"/>
            </a:xfrm>
            <a:custGeom>
              <a:avLst/>
              <a:gdLst/>
              <a:ahLst/>
              <a:cxnLst/>
              <a:rect l="0" t="0" r="r" b="b"/>
              <a:pathLst>
                <a:path w="20943" h="20681">
                  <a:moveTo>
                    <a:pt x="20877" y="2814"/>
                  </a:moveTo>
                  <a:lnTo>
                    <a:pt x="20438" y="2113"/>
                  </a:lnTo>
                  <a:cubicBezTo>
                    <a:pt x="20438" y="966"/>
                    <a:pt x="20218" y="1029"/>
                    <a:pt x="18680" y="329"/>
                  </a:cubicBezTo>
                  <a:cubicBezTo>
                    <a:pt x="17143" y="-372"/>
                    <a:pt x="16191" y="265"/>
                    <a:pt x="16191" y="265"/>
                  </a:cubicBezTo>
                  <a:cubicBezTo>
                    <a:pt x="16191" y="265"/>
                    <a:pt x="15605" y="966"/>
                    <a:pt x="14946" y="902"/>
                  </a:cubicBezTo>
                  <a:cubicBezTo>
                    <a:pt x="14287" y="838"/>
                    <a:pt x="14434" y="838"/>
                    <a:pt x="13263" y="1030"/>
                  </a:cubicBezTo>
                  <a:cubicBezTo>
                    <a:pt x="12091" y="1221"/>
                    <a:pt x="9528" y="2814"/>
                    <a:pt x="8284" y="3706"/>
                  </a:cubicBezTo>
                  <a:cubicBezTo>
                    <a:pt x="7039" y="4598"/>
                    <a:pt x="4110" y="7529"/>
                    <a:pt x="3232" y="8803"/>
                  </a:cubicBezTo>
                  <a:cubicBezTo>
                    <a:pt x="2353" y="10077"/>
                    <a:pt x="1694" y="11097"/>
                    <a:pt x="3012" y="11861"/>
                  </a:cubicBezTo>
                  <a:cubicBezTo>
                    <a:pt x="4329" y="12626"/>
                    <a:pt x="4915" y="14155"/>
                    <a:pt x="4915" y="14155"/>
                  </a:cubicBezTo>
                  <a:cubicBezTo>
                    <a:pt x="4037" y="14092"/>
                    <a:pt x="2426" y="15685"/>
                    <a:pt x="2060" y="16131"/>
                  </a:cubicBezTo>
                  <a:cubicBezTo>
                    <a:pt x="1694" y="16577"/>
                    <a:pt x="1255" y="16513"/>
                    <a:pt x="522" y="16959"/>
                  </a:cubicBezTo>
                  <a:cubicBezTo>
                    <a:pt x="-210" y="17405"/>
                    <a:pt x="-64" y="18170"/>
                    <a:pt x="302" y="18424"/>
                  </a:cubicBezTo>
                  <a:cubicBezTo>
                    <a:pt x="669" y="18680"/>
                    <a:pt x="1254" y="19635"/>
                    <a:pt x="1254" y="19635"/>
                  </a:cubicBezTo>
                  <a:cubicBezTo>
                    <a:pt x="1840" y="21228"/>
                    <a:pt x="3671" y="20527"/>
                    <a:pt x="3671" y="20527"/>
                  </a:cubicBezTo>
                  <a:cubicBezTo>
                    <a:pt x="4695" y="20527"/>
                    <a:pt x="4622" y="19699"/>
                    <a:pt x="3890" y="19571"/>
                  </a:cubicBezTo>
                  <a:cubicBezTo>
                    <a:pt x="3158" y="19444"/>
                    <a:pt x="2499" y="18680"/>
                    <a:pt x="2133" y="18424"/>
                  </a:cubicBezTo>
                  <a:cubicBezTo>
                    <a:pt x="1767" y="18170"/>
                    <a:pt x="1913" y="17851"/>
                    <a:pt x="1913" y="17851"/>
                  </a:cubicBezTo>
                  <a:cubicBezTo>
                    <a:pt x="2426" y="17660"/>
                    <a:pt x="5062" y="16449"/>
                    <a:pt x="7039" y="15175"/>
                  </a:cubicBezTo>
                  <a:cubicBezTo>
                    <a:pt x="9016" y="13901"/>
                    <a:pt x="8284" y="11925"/>
                    <a:pt x="8284" y="11925"/>
                  </a:cubicBezTo>
                  <a:cubicBezTo>
                    <a:pt x="8357" y="12180"/>
                    <a:pt x="9382" y="12562"/>
                    <a:pt x="9382" y="12562"/>
                  </a:cubicBezTo>
                  <a:cubicBezTo>
                    <a:pt x="8796" y="13136"/>
                    <a:pt x="9821" y="17086"/>
                    <a:pt x="9821" y="17086"/>
                  </a:cubicBezTo>
                  <a:cubicBezTo>
                    <a:pt x="9968" y="18615"/>
                    <a:pt x="9821" y="18170"/>
                    <a:pt x="9601" y="18871"/>
                  </a:cubicBezTo>
                  <a:cubicBezTo>
                    <a:pt x="9382" y="19572"/>
                    <a:pt x="10334" y="19826"/>
                    <a:pt x="10773" y="19890"/>
                  </a:cubicBezTo>
                  <a:cubicBezTo>
                    <a:pt x="11213" y="19954"/>
                    <a:pt x="12164" y="19954"/>
                    <a:pt x="12164" y="19954"/>
                  </a:cubicBezTo>
                  <a:cubicBezTo>
                    <a:pt x="12603" y="20208"/>
                    <a:pt x="14214" y="20018"/>
                    <a:pt x="14214" y="20018"/>
                  </a:cubicBezTo>
                  <a:cubicBezTo>
                    <a:pt x="15459" y="19126"/>
                    <a:pt x="13116" y="18934"/>
                    <a:pt x="13116" y="18934"/>
                  </a:cubicBezTo>
                  <a:cubicBezTo>
                    <a:pt x="12311" y="18998"/>
                    <a:pt x="12164" y="18297"/>
                    <a:pt x="12164" y="18297"/>
                  </a:cubicBezTo>
                  <a:cubicBezTo>
                    <a:pt x="12603" y="17787"/>
                    <a:pt x="13336" y="11415"/>
                    <a:pt x="13336" y="11415"/>
                  </a:cubicBezTo>
                  <a:cubicBezTo>
                    <a:pt x="14141" y="12053"/>
                    <a:pt x="15898" y="16067"/>
                    <a:pt x="16118" y="16704"/>
                  </a:cubicBezTo>
                  <a:cubicBezTo>
                    <a:pt x="16338" y="17342"/>
                    <a:pt x="15825" y="18807"/>
                    <a:pt x="15825" y="18807"/>
                  </a:cubicBezTo>
                  <a:cubicBezTo>
                    <a:pt x="15386" y="19890"/>
                    <a:pt x="16777" y="19571"/>
                    <a:pt x="16777" y="19571"/>
                  </a:cubicBezTo>
                  <a:cubicBezTo>
                    <a:pt x="17656" y="19571"/>
                    <a:pt x="17583" y="17468"/>
                    <a:pt x="17436" y="16576"/>
                  </a:cubicBezTo>
                  <a:cubicBezTo>
                    <a:pt x="17289" y="15684"/>
                    <a:pt x="16411" y="12817"/>
                    <a:pt x="16045" y="11670"/>
                  </a:cubicBezTo>
                  <a:cubicBezTo>
                    <a:pt x="15679" y="10523"/>
                    <a:pt x="15679" y="5936"/>
                    <a:pt x="15679" y="5936"/>
                  </a:cubicBezTo>
                  <a:cubicBezTo>
                    <a:pt x="16338" y="5490"/>
                    <a:pt x="17290" y="4024"/>
                    <a:pt x="17290" y="4024"/>
                  </a:cubicBezTo>
                  <a:cubicBezTo>
                    <a:pt x="17363" y="3706"/>
                    <a:pt x="17875" y="3833"/>
                    <a:pt x="17875" y="3833"/>
                  </a:cubicBezTo>
                  <a:cubicBezTo>
                    <a:pt x="18168" y="4215"/>
                    <a:pt x="19559" y="4343"/>
                    <a:pt x="19559" y="4343"/>
                  </a:cubicBezTo>
                  <a:cubicBezTo>
                    <a:pt x="21390" y="4534"/>
                    <a:pt x="20877" y="2814"/>
                    <a:pt x="20877" y="2814"/>
                  </a:cubicBezTo>
                  <a:close/>
                  <a:moveTo>
                    <a:pt x="11139" y="11097"/>
                  </a:moveTo>
                  <a:cubicBezTo>
                    <a:pt x="11139" y="11097"/>
                    <a:pt x="10407" y="9759"/>
                    <a:pt x="9821" y="9822"/>
                  </a:cubicBezTo>
                  <a:cubicBezTo>
                    <a:pt x="9821" y="9822"/>
                    <a:pt x="10773" y="9377"/>
                    <a:pt x="11139" y="9058"/>
                  </a:cubicBezTo>
                  <a:cubicBezTo>
                    <a:pt x="11139" y="9058"/>
                    <a:pt x="10992" y="10459"/>
                    <a:pt x="11139" y="11097"/>
                  </a:cubicBezTo>
                  <a:close/>
                  <a:moveTo>
                    <a:pt x="11139" y="11097"/>
                  </a:moveTo>
                </a:path>
              </a:pathLst>
            </a:custGeom>
            <a:solidFill>
              <a:srgbClr val="84C035"/>
            </a:solidFill>
            <a:ln>
              <a:noFill/>
            </a:ln>
          </p:spPr>
          <p:txBody>
            <a:bodyPr anchor="ctr"/>
            <a:lstStyle/>
            <a:p>
              <a:pPr algn="ctr"/>
              <a:endParaRPr/>
            </a:p>
          </p:txBody>
        </p:sp>
        <p:sp>
          <p:nvSpPr>
            <p:cNvPr id="22" name="矩形: 圆角 21"/>
            <p:cNvSpPr/>
            <p:nvPr/>
          </p:nvSpPr>
          <p:spPr>
            <a:xfrm>
              <a:off x="943966" y="4647672"/>
              <a:ext cx="2266950" cy="391054"/>
            </a:xfrm>
            <a:prstGeom prst="roundRect">
              <a:avLst>
                <a:gd name="adj" fmla="val 50000"/>
              </a:avLst>
            </a:prstGeom>
            <a:solidFill>
              <a:srgbClr val="84C0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95141" y="4614017"/>
              <a:ext cx="216460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sp>
          <p:nvSpPr>
            <p:cNvPr id="30" name="矩形 29"/>
            <p:cNvSpPr/>
            <p:nvPr/>
          </p:nvSpPr>
          <p:spPr>
            <a:xfrm>
              <a:off x="943966" y="5148581"/>
              <a:ext cx="2266950"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grpSp>
      <p:grpSp>
        <p:nvGrpSpPr>
          <p:cNvPr id="36" name="组合 35"/>
          <p:cNvGrpSpPr/>
          <p:nvPr/>
        </p:nvGrpSpPr>
        <p:grpSpPr>
          <a:xfrm>
            <a:off x="3567972" y="1980671"/>
            <a:ext cx="2266950" cy="3777308"/>
            <a:chOff x="3567972" y="1980671"/>
            <a:chExt cx="2266950" cy="3777308"/>
          </a:xfrm>
        </p:grpSpPr>
        <p:sp>
          <p:nvSpPr>
            <p:cNvPr id="19" name="Freeform: Shape 3"/>
            <p:cNvSpPr>
              <a:spLocks/>
            </p:cNvSpPr>
            <p:nvPr/>
          </p:nvSpPr>
          <p:spPr bwMode="auto">
            <a:xfrm>
              <a:off x="3899877" y="1980671"/>
              <a:ext cx="1398588" cy="2762250"/>
            </a:xfrm>
            <a:custGeom>
              <a:avLst/>
              <a:gdLst/>
              <a:ahLst/>
              <a:cxnLst/>
              <a:rect l="0" t="0" r="r" b="b"/>
              <a:pathLst>
                <a:path w="20780" h="21191">
                  <a:moveTo>
                    <a:pt x="11554" y="83"/>
                  </a:moveTo>
                  <a:cubicBezTo>
                    <a:pt x="11554" y="83"/>
                    <a:pt x="10199" y="577"/>
                    <a:pt x="9482" y="1235"/>
                  </a:cubicBezTo>
                  <a:cubicBezTo>
                    <a:pt x="8764" y="1894"/>
                    <a:pt x="8844" y="2099"/>
                    <a:pt x="8366" y="2387"/>
                  </a:cubicBezTo>
                  <a:cubicBezTo>
                    <a:pt x="7888" y="2675"/>
                    <a:pt x="6931" y="3169"/>
                    <a:pt x="6373" y="4280"/>
                  </a:cubicBezTo>
                  <a:cubicBezTo>
                    <a:pt x="6373" y="4280"/>
                    <a:pt x="5895" y="7119"/>
                    <a:pt x="5656" y="7448"/>
                  </a:cubicBezTo>
                  <a:cubicBezTo>
                    <a:pt x="5417" y="7777"/>
                    <a:pt x="5178" y="7900"/>
                    <a:pt x="5656" y="8394"/>
                  </a:cubicBezTo>
                  <a:cubicBezTo>
                    <a:pt x="6134" y="8888"/>
                    <a:pt x="5815" y="8888"/>
                    <a:pt x="5258" y="9176"/>
                  </a:cubicBezTo>
                  <a:cubicBezTo>
                    <a:pt x="4700" y="9464"/>
                    <a:pt x="4142" y="10081"/>
                    <a:pt x="5815" y="11480"/>
                  </a:cubicBezTo>
                  <a:cubicBezTo>
                    <a:pt x="5815" y="11480"/>
                    <a:pt x="5258" y="14319"/>
                    <a:pt x="5656" y="14812"/>
                  </a:cubicBezTo>
                  <a:cubicBezTo>
                    <a:pt x="5656" y="14812"/>
                    <a:pt x="3424" y="15553"/>
                    <a:pt x="2786" y="16088"/>
                  </a:cubicBezTo>
                  <a:cubicBezTo>
                    <a:pt x="2149" y="16623"/>
                    <a:pt x="1990" y="17404"/>
                    <a:pt x="1591" y="18104"/>
                  </a:cubicBezTo>
                  <a:cubicBezTo>
                    <a:pt x="1192" y="18803"/>
                    <a:pt x="1432" y="18227"/>
                    <a:pt x="1432" y="18227"/>
                  </a:cubicBezTo>
                  <a:cubicBezTo>
                    <a:pt x="1432" y="18227"/>
                    <a:pt x="1192" y="18762"/>
                    <a:pt x="634" y="18927"/>
                  </a:cubicBezTo>
                  <a:cubicBezTo>
                    <a:pt x="77" y="19091"/>
                    <a:pt x="-561" y="19708"/>
                    <a:pt x="874" y="19914"/>
                  </a:cubicBezTo>
                  <a:cubicBezTo>
                    <a:pt x="874" y="19914"/>
                    <a:pt x="2229" y="20079"/>
                    <a:pt x="2866" y="20531"/>
                  </a:cubicBezTo>
                  <a:cubicBezTo>
                    <a:pt x="3504" y="20984"/>
                    <a:pt x="4540" y="21313"/>
                    <a:pt x="5337" y="21149"/>
                  </a:cubicBezTo>
                  <a:cubicBezTo>
                    <a:pt x="6134" y="20984"/>
                    <a:pt x="7011" y="20490"/>
                    <a:pt x="6055" y="20449"/>
                  </a:cubicBezTo>
                  <a:cubicBezTo>
                    <a:pt x="6055" y="20449"/>
                    <a:pt x="4700" y="20243"/>
                    <a:pt x="4221" y="19873"/>
                  </a:cubicBezTo>
                  <a:cubicBezTo>
                    <a:pt x="3743" y="19503"/>
                    <a:pt x="2308" y="18927"/>
                    <a:pt x="3185" y="18556"/>
                  </a:cubicBezTo>
                  <a:cubicBezTo>
                    <a:pt x="4062" y="18186"/>
                    <a:pt x="5975" y="16952"/>
                    <a:pt x="7170" y="16335"/>
                  </a:cubicBezTo>
                  <a:cubicBezTo>
                    <a:pt x="8366" y="15718"/>
                    <a:pt x="8844" y="15430"/>
                    <a:pt x="8844" y="14730"/>
                  </a:cubicBezTo>
                  <a:cubicBezTo>
                    <a:pt x="8844" y="14730"/>
                    <a:pt x="9163" y="13702"/>
                    <a:pt x="10040" y="13907"/>
                  </a:cubicBezTo>
                  <a:cubicBezTo>
                    <a:pt x="10040" y="13907"/>
                    <a:pt x="11394" y="14813"/>
                    <a:pt x="11873" y="15059"/>
                  </a:cubicBezTo>
                  <a:cubicBezTo>
                    <a:pt x="11873" y="15059"/>
                    <a:pt x="11793" y="17240"/>
                    <a:pt x="12271" y="17857"/>
                  </a:cubicBezTo>
                  <a:cubicBezTo>
                    <a:pt x="12750" y="18474"/>
                    <a:pt x="13865" y="19133"/>
                    <a:pt x="14105" y="19750"/>
                  </a:cubicBezTo>
                  <a:cubicBezTo>
                    <a:pt x="14344" y="20367"/>
                    <a:pt x="13547" y="20943"/>
                    <a:pt x="15300" y="20902"/>
                  </a:cubicBezTo>
                  <a:cubicBezTo>
                    <a:pt x="17054" y="20861"/>
                    <a:pt x="16814" y="20778"/>
                    <a:pt x="18010" y="20819"/>
                  </a:cubicBezTo>
                  <a:cubicBezTo>
                    <a:pt x="19206" y="20861"/>
                    <a:pt x="19843" y="20943"/>
                    <a:pt x="20242" y="20861"/>
                  </a:cubicBezTo>
                  <a:cubicBezTo>
                    <a:pt x="20641" y="20778"/>
                    <a:pt x="21039" y="20367"/>
                    <a:pt x="20561" y="20284"/>
                  </a:cubicBezTo>
                  <a:cubicBezTo>
                    <a:pt x="20082" y="20202"/>
                    <a:pt x="19524" y="20037"/>
                    <a:pt x="19046" y="20037"/>
                  </a:cubicBezTo>
                  <a:cubicBezTo>
                    <a:pt x="18568" y="20037"/>
                    <a:pt x="17691" y="19914"/>
                    <a:pt x="17293" y="19832"/>
                  </a:cubicBezTo>
                  <a:cubicBezTo>
                    <a:pt x="16894" y="19750"/>
                    <a:pt x="16256" y="19708"/>
                    <a:pt x="16097" y="19503"/>
                  </a:cubicBezTo>
                  <a:cubicBezTo>
                    <a:pt x="15938" y="19297"/>
                    <a:pt x="15141" y="16252"/>
                    <a:pt x="14902" y="15759"/>
                  </a:cubicBezTo>
                  <a:cubicBezTo>
                    <a:pt x="14663" y="15265"/>
                    <a:pt x="14902" y="15635"/>
                    <a:pt x="14902" y="15635"/>
                  </a:cubicBezTo>
                  <a:cubicBezTo>
                    <a:pt x="14902" y="15635"/>
                    <a:pt x="15141" y="15265"/>
                    <a:pt x="14503" y="14730"/>
                  </a:cubicBezTo>
                  <a:cubicBezTo>
                    <a:pt x="13866" y="14195"/>
                    <a:pt x="13547" y="13002"/>
                    <a:pt x="11475" y="11521"/>
                  </a:cubicBezTo>
                  <a:cubicBezTo>
                    <a:pt x="11475" y="11521"/>
                    <a:pt x="10837" y="11068"/>
                    <a:pt x="11554" y="10328"/>
                  </a:cubicBezTo>
                  <a:cubicBezTo>
                    <a:pt x="12271" y="9587"/>
                    <a:pt x="12829" y="8970"/>
                    <a:pt x="12909" y="8518"/>
                  </a:cubicBezTo>
                  <a:cubicBezTo>
                    <a:pt x="12989" y="8065"/>
                    <a:pt x="13149" y="8476"/>
                    <a:pt x="13149" y="8476"/>
                  </a:cubicBezTo>
                  <a:cubicBezTo>
                    <a:pt x="13149" y="8476"/>
                    <a:pt x="15938" y="9793"/>
                    <a:pt x="16177" y="10657"/>
                  </a:cubicBezTo>
                  <a:cubicBezTo>
                    <a:pt x="16177" y="10657"/>
                    <a:pt x="16656" y="11027"/>
                    <a:pt x="16496" y="11315"/>
                  </a:cubicBezTo>
                  <a:cubicBezTo>
                    <a:pt x="16336" y="11603"/>
                    <a:pt x="15540" y="12056"/>
                    <a:pt x="15540" y="11809"/>
                  </a:cubicBezTo>
                  <a:cubicBezTo>
                    <a:pt x="15540" y="11809"/>
                    <a:pt x="15141" y="12755"/>
                    <a:pt x="16655" y="12673"/>
                  </a:cubicBezTo>
                  <a:cubicBezTo>
                    <a:pt x="18170" y="12591"/>
                    <a:pt x="18887" y="11809"/>
                    <a:pt x="18329" y="10986"/>
                  </a:cubicBezTo>
                  <a:cubicBezTo>
                    <a:pt x="17771" y="10163"/>
                    <a:pt x="14264" y="7366"/>
                    <a:pt x="14025" y="6872"/>
                  </a:cubicBezTo>
                  <a:cubicBezTo>
                    <a:pt x="13786" y="6378"/>
                    <a:pt x="13547" y="6173"/>
                    <a:pt x="13946" y="5843"/>
                  </a:cubicBezTo>
                  <a:cubicBezTo>
                    <a:pt x="14344" y="5514"/>
                    <a:pt x="14424" y="4568"/>
                    <a:pt x="13866" y="4074"/>
                  </a:cubicBezTo>
                  <a:cubicBezTo>
                    <a:pt x="13308" y="3580"/>
                    <a:pt x="12670" y="3004"/>
                    <a:pt x="13388" y="2840"/>
                  </a:cubicBezTo>
                  <a:cubicBezTo>
                    <a:pt x="13388" y="2840"/>
                    <a:pt x="16895" y="3292"/>
                    <a:pt x="15779" y="1853"/>
                  </a:cubicBezTo>
                  <a:cubicBezTo>
                    <a:pt x="15779" y="1853"/>
                    <a:pt x="16576" y="1153"/>
                    <a:pt x="15221" y="700"/>
                  </a:cubicBezTo>
                  <a:cubicBezTo>
                    <a:pt x="15220" y="700"/>
                    <a:pt x="13706" y="-287"/>
                    <a:pt x="11554" y="83"/>
                  </a:cubicBezTo>
                  <a:close/>
                  <a:moveTo>
                    <a:pt x="11554" y="83"/>
                  </a:moveTo>
                </a:path>
              </a:pathLst>
            </a:custGeom>
            <a:solidFill>
              <a:srgbClr val="84C035"/>
            </a:solidFill>
            <a:ln>
              <a:noFill/>
            </a:ln>
          </p:spPr>
          <p:txBody>
            <a:bodyPr anchor="ctr"/>
            <a:lstStyle/>
            <a:p>
              <a:pPr algn="ctr"/>
              <a:endParaRPr/>
            </a:p>
          </p:txBody>
        </p:sp>
        <p:sp>
          <p:nvSpPr>
            <p:cNvPr id="23" name="矩形: 圆角 22"/>
            <p:cNvSpPr/>
            <p:nvPr/>
          </p:nvSpPr>
          <p:spPr>
            <a:xfrm>
              <a:off x="3567972" y="4647672"/>
              <a:ext cx="2266950" cy="391054"/>
            </a:xfrm>
            <a:prstGeom prst="roundRect">
              <a:avLst>
                <a:gd name="adj" fmla="val 50000"/>
              </a:avLst>
            </a:prstGeom>
            <a:solidFill>
              <a:srgbClr val="84C0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619147" y="4614017"/>
              <a:ext cx="216460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sp>
          <p:nvSpPr>
            <p:cNvPr id="31" name="矩形 30"/>
            <p:cNvSpPr/>
            <p:nvPr/>
          </p:nvSpPr>
          <p:spPr>
            <a:xfrm>
              <a:off x="3567972" y="5148581"/>
              <a:ext cx="2266950"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grpSp>
      <p:grpSp>
        <p:nvGrpSpPr>
          <p:cNvPr id="37" name="组合 36"/>
          <p:cNvGrpSpPr/>
          <p:nvPr/>
        </p:nvGrpSpPr>
        <p:grpSpPr>
          <a:xfrm>
            <a:off x="6191978" y="1672696"/>
            <a:ext cx="2266950" cy="4085283"/>
            <a:chOff x="6191978" y="1672696"/>
            <a:chExt cx="2266950" cy="4085283"/>
          </a:xfrm>
        </p:grpSpPr>
        <p:sp>
          <p:nvSpPr>
            <p:cNvPr id="21" name="Freeform: Shape 5"/>
            <p:cNvSpPr>
              <a:spLocks/>
            </p:cNvSpPr>
            <p:nvPr/>
          </p:nvSpPr>
          <p:spPr bwMode="auto">
            <a:xfrm>
              <a:off x="6403207" y="1672696"/>
              <a:ext cx="1690688" cy="3070225"/>
            </a:xfrm>
            <a:custGeom>
              <a:avLst/>
              <a:gdLst/>
              <a:ahLst/>
              <a:cxnLst/>
              <a:rect l="0" t="0" r="r" b="b"/>
              <a:pathLst>
                <a:path w="21289" h="21470">
                  <a:moveTo>
                    <a:pt x="3328" y="19440"/>
                  </a:moveTo>
                  <a:cubicBezTo>
                    <a:pt x="3328" y="19440"/>
                    <a:pt x="3251" y="20336"/>
                    <a:pt x="3661" y="20621"/>
                  </a:cubicBezTo>
                  <a:cubicBezTo>
                    <a:pt x="3661" y="20621"/>
                    <a:pt x="3969" y="20777"/>
                    <a:pt x="4455" y="20920"/>
                  </a:cubicBezTo>
                  <a:cubicBezTo>
                    <a:pt x="4942" y="21062"/>
                    <a:pt x="5044" y="21119"/>
                    <a:pt x="4994" y="21261"/>
                  </a:cubicBezTo>
                  <a:cubicBezTo>
                    <a:pt x="4942" y="21404"/>
                    <a:pt x="4968" y="21503"/>
                    <a:pt x="4660" y="21460"/>
                  </a:cubicBezTo>
                  <a:cubicBezTo>
                    <a:pt x="4352" y="21418"/>
                    <a:pt x="3815" y="21361"/>
                    <a:pt x="3815" y="21361"/>
                  </a:cubicBezTo>
                  <a:cubicBezTo>
                    <a:pt x="3815" y="21361"/>
                    <a:pt x="2815" y="21218"/>
                    <a:pt x="2405" y="20905"/>
                  </a:cubicBezTo>
                  <a:cubicBezTo>
                    <a:pt x="1995" y="20593"/>
                    <a:pt x="1432" y="20692"/>
                    <a:pt x="1022" y="20607"/>
                  </a:cubicBezTo>
                  <a:cubicBezTo>
                    <a:pt x="612" y="20521"/>
                    <a:pt x="-208" y="20180"/>
                    <a:pt x="48" y="19853"/>
                  </a:cubicBezTo>
                  <a:cubicBezTo>
                    <a:pt x="304" y="19525"/>
                    <a:pt x="714" y="19397"/>
                    <a:pt x="919" y="19269"/>
                  </a:cubicBezTo>
                  <a:cubicBezTo>
                    <a:pt x="1124" y="19141"/>
                    <a:pt x="2123" y="18515"/>
                    <a:pt x="2533" y="18102"/>
                  </a:cubicBezTo>
                  <a:cubicBezTo>
                    <a:pt x="2943" y="17690"/>
                    <a:pt x="2918" y="17733"/>
                    <a:pt x="3072" y="17334"/>
                  </a:cubicBezTo>
                  <a:cubicBezTo>
                    <a:pt x="3225" y="16936"/>
                    <a:pt x="3533" y="16466"/>
                    <a:pt x="4199" y="16139"/>
                  </a:cubicBezTo>
                  <a:cubicBezTo>
                    <a:pt x="4865" y="15811"/>
                    <a:pt x="6249" y="15285"/>
                    <a:pt x="6377" y="15185"/>
                  </a:cubicBezTo>
                  <a:cubicBezTo>
                    <a:pt x="6505" y="15086"/>
                    <a:pt x="6428" y="14958"/>
                    <a:pt x="6530" y="14616"/>
                  </a:cubicBezTo>
                  <a:cubicBezTo>
                    <a:pt x="6633" y="14275"/>
                    <a:pt x="6761" y="13364"/>
                    <a:pt x="6941" y="13208"/>
                  </a:cubicBezTo>
                  <a:cubicBezTo>
                    <a:pt x="6941" y="13208"/>
                    <a:pt x="6326" y="13193"/>
                    <a:pt x="6402" y="13051"/>
                  </a:cubicBezTo>
                  <a:cubicBezTo>
                    <a:pt x="6402" y="13051"/>
                    <a:pt x="6018" y="13065"/>
                    <a:pt x="6018" y="12966"/>
                  </a:cubicBezTo>
                  <a:cubicBezTo>
                    <a:pt x="6018" y="12966"/>
                    <a:pt x="5609" y="13065"/>
                    <a:pt x="5557" y="12738"/>
                  </a:cubicBezTo>
                  <a:cubicBezTo>
                    <a:pt x="5506" y="12411"/>
                    <a:pt x="5557" y="11685"/>
                    <a:pt x="5813" y="11287"/>
                  </a:cubicBezTo>
                  <a:cubicBezTo>
                    <a:pt x="6069" y="10888"/>
                    <a:pt x="6095" y="11002"/>
                    <a:pt x="6146" y="10547"/>
                  </a:cubicBezTo>
                  <a:cubicBezTo>
                    <a:pt x="6197" y="10091"/>
                    <a:pt x="6018" y="9138"/>
                    <a:pt x="6120" y="8682"/>
                  </a:cubicBezTo>
                  <a:cubicBezTo>
                    <a:pt x="6223" y="8227"/>
                    <a:pt x="6326" y="8113"/>
                    <a:pt x="6505" y="7687"/>
                  </a:cubicBezTo>
                  <a:cubicBezTo>
                    <a:pt x="6684" y="7260"/>
                    <a:pt x="6607" y="6790"/>
                    <a:pt x="6658" y="6264"/>
                  </a:cubicBezTo>
                  <a:cubicBezTo>
                    <a:pt x="6710" y="5737"/>
                    <a:pt x="6146" y="4599"/>
                    <a:pt x="7145" y="4044"/>
                  </a:cubicBezTo>
                  <a:cubicBezTo>
                    <a:pt x="8145" y="3489"/>
                    <a:pt x="8401" y="3546"/>
                    <a:pt x="8529" y="3389"/>
                  </a:cubicBezTo>
                  <a:cubicBezTo>
                    <a:pt x="8657" y="3233"/>
                    <a:pt x="8734" y="3119"/>
                    <a:pt x="8734" y="3119"/>
                  </a:cubicBezTo>
                  <a:cubicBezTo>
                    <a:pt x="8734" y="3119"/>
                    <a:pt x="8478" y="3318"/>
                    <a:pt x="8144" y="3033"/>
                  </a:cubicBezTo>
                  <a:cubicBezTo>
                    <a:pt x="7811" y="2749"/>
                    <a:pt x="7427" y="2592"/>
                    <a:pt x="7786" y="2379"/>
                  </a:cubicBezTo>
                  <a:cubicBezTo>
                    <a:pt x="8144" y="2166"/>
                    <a:pt x="8298" y="2023"/>
                    <a:pt x="8272" y="1625"/>
                  </a:cubicBezTo>
                  <a:cubicBezTo>
                    <a:pt x="8247" y="1226"/>
                    <a:pt x="8068" y="757"/>
                    <a:pt x="8657" y="515"/>
                  </a:cubicBezTo>
                  <a:cubicBezTo>
                    <a:pt x="9246" y="273"/>
                    <a:pt x="9451" y="188"/>
                    <a:pt x="10194" y="145"/>
                  </a:cubicBezTo>
                  <a:cubicBezTo>
                    <a:pt x="10937" y="102"/>
                    <a:pt x="11552" y="-97"/>
                    <a:pt x="12065" y="60"/>
                  </a:cubicBezTo>
                  <a:cubicBezTo>
                    <a:pt x="12577" y="216"/>
                    <a:pt x="13141" y="273"/>
                    <a:pt x="12885" y="757"/>
                  </a:cubicBezTo>
                  <a:cubicBezTo>
                    <a:pt x="12885" y="757"/>
                    <a:pt x="13422" y="1127"/>
                    <a:pt x="13192" y="1525"/>
                  </a:cubicBezTo>
                  <a:cubicBezTo>
                    <a:pt x="13192" y="1525"/>
                    <a:pt x="13115" y="1568"/>
                    <a:pt x="13192" y="1653"/>
                  </a:cubicBezTo>
                  <a:cubicBezTo>
                    <a:pt x="13192" y="1653"/>
                    <a:pt x="13781" y="2137"/>
                    <a:pt x="13371" y="2222"/>
                  </a:cubicBezTo>
                  <a:cubicBezTo>
                    <a:pt x="13371" y="2222"/>
                    <a:pt x="13397" y="2521"/>
                    <a:pt x="13141" y="2578"/>
                  </a:cubicBezTo>
                  <a:cubicBezTo>
                    <a:pt x="13141" y="2578"/>
                    <a:pt x="13295" y="2635"/>
                    <a:pt x="13039" y="2777"/>
                  </a:cubicBezTo>
                  <a:cubicBezTo>
                    <a:pt x="13039" y="2777"/>
                    <a:pt x="12936" y="2948"/>
                    <a:pt x="12885" y="3105"/>
                  </a:cubicBezTo>
                  <a:cubicBezTo>
                    <a:pt x="12833" y="3261"/>
                    <a:pt x="12936" y="3361"/>
                    <a:pt x="12603" y="3403"/>
                  </a:cubicBezTo>
                  <a:cubicBezTo>
                    <a:pt x="12270" y="3446"/>
                    <a:pt x="11860" y="3546"/>
                    <a:pt x="11681" y="3475"/>
                  </a:cubicBezTo>
                  <a:cubicBezTo>
                    <a:pt x="11681" y="3475"/>
                    <a:pt x="11245" y="3731"/>
                    <a:pt x="11476" y="3973"/>
                  </a:cubicBezTo>
                  <a:cubicBezTo>
                    <a:pt x="11706" y="4214"/>
                    <a:pt x="12911" y="4684"/>
                    <a:pt x="13218" y="5324"/>
                  </a:cubicBezTo>
                  <a:cubicBezTo>
                    <a:pt x="13526" y="5965"/>
                    <a:pt x="13628" y="6135"/>
                    <a:pt x="13321" y="6392"/>
                  </a:cubicBezTo>
                  <a:cubicBezTo>
                    <a:pt x="13321" y="6392"/>
                    <a:pt x="13244" y="7487"/>
                    <a:pt x="13295" y="7630"/>
                  </a:cubicBezTo>
                  <a:cubicBezTo>
                    <a:pt x="13346" y="7772"/>
                    <a:pt x="14294" y="8597"/>
                    <a:pt x="15037" y="8953"/>
                  </a:cubicBezTo>
                  <a:cubicBezTo>
                    <a:pt x="15780" y="9309"/>
                    <a:pt x="15909" y="9522"/>
                    <a:pt x="16447" y="9721"/>
                  </a:cubicBezTo>
                  <a:cubicBezTo>
                    <a:pt x="16985" y="9921"/>
                    <a:pt x="17267" y="10077"/>
                    <a:pt x="17472" y="10234"/>
                  </a:cubicBezTo>
                  <a:cubicBezTo>
                    <a:pt x="17677" y="10390"/>
                    <a:pt x="17651" y="10419"/>
                    <a:pt x="17600" y="10732"/>
                  </a:cubicBezTo>
                  <a:cubicBezTo>
                    <a:pt x="17549" y="11045"/>
                    <a:pt x="17420" y="11130"/>
                    <a:pt x="17164" y="11301"/>
                  </a:cubicBezTo>
                  <a:cubicBezTo>
                    <a:pt x="16908" y="11472"/>
                    <a:pt x="16780" y="11543"/>
                    <a:pt x="16395" y="11543"/>
                  </a:cubicBezTo>
                  <a:cubicBezTo>
                    <a:pt x="16395" y="11543"/>
                    <a:pt x="16113" y="11415"/>
                    <a:pt x="16395" y="11329"/>
                  </a:cubicBezTo>
                  <a:cubicBezTo>
                    <a:pt x="16677" y="11244"/>
                    <a:pt x="16293" y="11329"/>
                    <a:pt x="16293" y="11329"/>
                  </a:cubicBezTo>
                  <a:cubicBezTo>
                    <a:pt x="16293" y="11329"/>
                    <a:pt x="15396" y="11443"/>
                    <a:pt x="15934" y="11158"/>
                  </a:cubicBezTo>
                  <a:cubicBezTo>
                    <a:pt x="15934" y="11158"/>
                    <a:pt x="16114" y="11130"/>
                    <a:pt x="16037" y="10959"/>
                  </a:cubicBezTo>
                  <a:cubicBezTo>
                    <a:pt x="15960" y="10789"/>
                    <a:pt x="15396" y="10575"/>
                    <a:pt x="15422" y="10333"/>
                  </a:cubicBezTo>
                  <a:cubicBezTo>
                    <a:pt x="15447" y="10091"/>
                    <a:pt x="15063" y="9992"/>
                    <a:pt x="14704" y="9878"/>
                  </a:cubicBezTo>
                  <a:cubicBezTo>
                    <a:pt x="14346" y="9764"/>
                    <a:pt x="13398" y="9351"/>
                    <a:pt x="13218" y="9238"/>
                  </a:cubicBezTo>
                  <a:cubicBezTo>
                    <a:pt x="13218" y="9238"/>
                    <a:pt x="12962" y="9992"/>
                    <a:pt x="12757" y="10291"/>
                  </a:cubicBezTo>
                  <a:cubicBezTo>
                    <a:pt x="12757" y="10291"/>
                    <a:pt x="13654" y="11016"/>
                    <a:pt x="13961" y="11429"/>
                  </a:cubicBezTo>
                  <a:cubicBezTo>
                    <a:pt x="14268" y="11841"/>
                    <a:pt x="15012" y="13506"/>
                    <a:pt x="15243" y="13890"/>
                  </a:cubicBezTo>
                  <a:cubicBezTo>
                    <a:pt x="15473" y="14275"/>
                    <a:pt x="15524" y="14346"/>
                    <a:pt x="15883" y="14716"/>
                  </a:cubicBezTo>
                  <a:cubicBezTo>
                    <a:pt x="16242" y="15086"/>
                    <a:pt x="16268" y="15427"/>
                    <a:pt x="16191" y="15797"/>
                  </a:cubicBezTo>
                  <a:cubicBezTo>
                    <a:pt x="16114" y="16167"/>
                    <a:pt x="16498" y="17348"/>
                    <a:pt x="16421" y="18288"/>
                  </a:cubicBezTo>
                  <a:cubicBezTo>
                    <a:pt x="16344" y="19227"/>
                    <a:pt x="16805" y="19653"/>
                    <a:pt x="17497" y="19952"/>
                  </a:cubicBezTo>
                  <a:cubicBezTo>
                    <a:pt x="18189" y="20251"/>
                    <a:pt x="18907" y="20379"/>
                    <a:pt x="19726" y="20379"/>
                  </a:cubicBezTo>
                  <a:cubicBezTo>
                    <a:pt x="20546" y="20379"/>
                    <a:pt x="20546" y="20351"/>
                    <a:pt x="20803" y="20336"/>
                  </a:cubicBezTo>
                  <a:cubicBezTo>
                    <a:pt x="21059" y="20322"/>
                    <a:pt x="21315" y="20223"/>
                    <a:pt x="21239" y="20436"/>
                  </a:cubicBezTo>
                  <a:cubicBezTo>
                    <a:pt x="21239" y="20436"/>
                    <a:pt x="21392" y="20607"/>
                    <a:pt x="21161" y="20692"/>
                  </a:cubicBezTo>
                  <a:cubicBezTo>
                    <a:pt x="21161" y="20692"/>
                    <a:pt x="21187" y="20835"/>
                    <a:pt x="20854" y="20849"/>
                  </a:cubicBezTo>
                  <a:cubicBezTo>
                    <a:pt x="20854" y="20849"/>
                    <a:pt x="20700" y="21005"/>
                    <a:pt x="20418" y="20991"/>
                  </a:cubicBezTo>
                  <a:cubicBezTo>
                    <a:pt x="20418" y="20991"/>
                    <a:pt x="20316" y="21105"/>
                    <a:pt x="19881" y="21119"/>
                  </a:cubicBezTo>
                  <a:cubicBezTo>
                    <a:pt x="19445" y="21133"/>
                    <a:pt x="18958" y="21247"/>
                    <a:pt x="18369" y="21261"/>
                  </a:cubicBezTo>
                  <a:cubicBezTo>
                    <a:pt x="17780" y="21275"/>
                    <a:pt x="17497" y="21290"/>
                    <a:pt x="16780" y="21347"/>
                  </a:cubicBezTo>
                  <a:cubicBezTo>
                    <a:pt x="16063" y="21404"/>
                    <a:pt x="15089" y="21503"/>
                    <a:pt x="15063" y="21162"/>
                  </a:cubicBezTo>
                  <a:cubicBezTo>
                    <a:pt x="15038" y="20820"/>
                    <a:pt x="14909" y="20080"/>
                    <a:pt x="14705" y="19639"/>
                  </a:cubicBezTo>
                  <a:cubicBezTo>
                    <a:pt x="14500" y="19198"/>
                    <a:pt x="14115" y="19041"/>
                    <a:pt x="13808" y="18615"/>
                  </a:cubicBezTo>
                  <a:cubicBezTo>
                    <a:pt x="13500" y="18188"/>
                    <a:pt x="12552" y="17249"/>
                    <a:pt x="12911" y="16494"/>
                  </a:cubicBezTo>
                  <a:cubicBezTo>
                    <a:pt x="13270" y="15740"/>
                    <a:pt x="13372" y="15754"/>
                    <a:pt x="13142" y="15499"/>
                  </a:cubicBezTo>
                  <a:cubicBezTo>
                    <a:pt x="12925" y="15258"/>
                    <a:pt x="11171" y="14314"/>
                    <a:pt x="10874" y="14047"/>
                  </a:cubicBezTo>
                  <a:cubicBezTo>
                    <a:pt x="10855" y="14030"/>
                    <a:pt x="10842" y="14015"/>
                    <a:pt x="10836" y="14004"/>
                  </a:cubicBezTo>
                  <a:cubicBezTo>
                    <a:pt x="10733" y="13819"/>
                    <a:pt x="9657" y="15256"/>
                    <a:pt x="9375" y="15399"/>
                  </a:cubicBezTo>
                  <a:cubicBezTo>
                    <a:pt x="9375" y="15399"/>
                    <a:pt x="9452" y="15996"/>
                    <a:pt x="8606" y="16324"/>
                  </a:cubicBezTo>
                  <a:cubicBezTo>
                    <a:pt x="7761" y="16651"/>
                    <a:pt x="7095" y="17064"/>
                    <a:pt x="6710" y="17334"/>
                  </a:cubicBezTo>
                  <a:cubicBezTo>
                    <a:pt x="6326" y="17604"/>
                    <a:pt x="3635" y="19283"/>
                    <a:pt x="3328" y="19440"/>
                  </a:cubicBezTo>
                  <a:close/>
                  <a:moveTo>
                    <a:pt x="3328" y="19440"/>
                  </a:moveTo>
                </a:path>
              </a:pathLst>
            </a:custGeom>
            <a:solidFill>
              <a:schemeClr val="bg1">
                <a:lumMod val="75000"/>
              </a:schemeClr>
            </a:solidFill>
            <a:ln>
              <a:noFill/>
            </a:ln>
          </p:spPr>
          <p:txBody>
            <a:bodyPr anchor="ctr"/>
            <a:lstStyle/>
            <a:p>
              <a:pPr algn="ctr"/>
              <a:endParaRPr/>
            </a:p>
          </p:txBody>
        </p:sp>
        <p:sp>
          <p:nvSpPr>
            <p:cNvPr id="24" name="矩形: 圆角 23"/>
            <p:cNvSpPr/>
            <p:nvPr/>
          </p:nvSpPr>
          <p:spPr>
            <a:xfrm>
              <a:off x="6191978" y="4647672"/>
              <a:ext cx="2266950" cy="39105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238812" y="4614017"/>
              <a:ext cx="216460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sp>
          <p:nvSpPr>
            <p:cNvPr id="32" name="矩形 31"/>
            <p:cNvSpPr/>
            <p:nvPr/>
          </p:nvSpPr>
          <p:spPr>
            <a:xfrm>
              <a:off x="6191978" y="5148581"/>
              <a:ext cx="2266950"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grpSp>
      <p:grpSp>
        <p:nvGrpSpPr>
          <p:cNvPr id="38" name="组合 37"/>
          <p:cNvGrpSpPr/>
          <p:nvPr/>
        </p:nvGrpSpPr>
        <p:grpSpPr>
          <a:xfrm>
            <a:off x="8760467" y="1531408"/>
            <a:ext cx="2322466" cy="4226571"/>
            <a:chOff x="8760467" y="1531408"/>
            <a:chExt cx="2322466" cy="4226571"/>
          </a:xfrm>
        </p:grpSpPr>
        <p:sp>
          <p:nvSpPr>
            <p:cNvPr id="20" name="Freeform: Shape 4"/>
            <p:cNvSpPr>
              <a:spLocks/>
            </p:cNvSpPr>
            <p:nvPr/>
          </p:nvSpPr>
          <p:spPr bwMode="auto">
            <a:xfrm>
              <a:off x="8815983" y="1531408"/>
              <a:ext cx="2065338" cy="3211513"/>
            </a:xfrm>
            <a:custGeom>
              <a:avLst/>
              <a:gdLst/>
              <a:ahLst/>
              <a:cxnLst/>
              <a:rect l="0" t="0" r="r" b="b"/>
              <a:pathLst>
                <a:path w="21600" h="21239">
                  <a:moveTo>
                    <a:pt x="20141" y="19523"/>
                  </a:moveTo>
                  <a:cubicBezTo>
                    <a:pt x="19244" y="19630"/>
                    <a:pt x="17953" y="19240"/>
                    <a:pt x="17953" y="19240"/>
                  </a:cubicBezTo>
                  <a:lnTo>
                    <a:pt x="18346" y="18991"/>
                  </a:lnTo>
                  <a:cubicBezTo>
                    <a:pt x="18346" y="18991"/>
                    <a:pt x="17561" y="17927"/>
                    <a:pt x="16663" y="17111"/>
                  </a:cubicBezTo>
                  <a:cubicBezTo>
                    <a:pt x="15765" y="16296"/>
                    <a:pt x="16214" y="15125"/>
                    <a:pt x="15877" y="14664"/>
                  </a:cubicBezTo>
                  <a:cubicBezTo>
                    <a:pt x="15541" y="14203"/>
                    <a:pt x="11894" y="10940"/>
                    <a:pt x="11894" y="10940"/>
                  </a:cubicBezTo>
                  <a:cubicBezTo>
                    <a:pt x="12736" y="9876"/>
                    <a:pt x="13128" y="6649"/>
                    <a:pt x="13128" y="6649"/>
                  </a:cubicBezTo>
                  <a:cubicBezTo>
                    <a:pt x="13184" y="6897"/>
                    <a:pt x="14026" y="7039"/>
                    <a:pt x="14026" y="7039"/>
                  </a:cubicBezTo>
                  <a:cubicBezTo>
                    <a:pt x="15373" y="6897"/>
                    <a:pt x="15485" y="5584"/>
                    <a:pt x="15485" y="5584"/>
                  </a:cubicBezTo>
                  <a:cubicBezTo>
                    <a:pt x="15429" y="4520"/>
                    <a:pt x="13746" y="3208"/>
                    <a:pt x="13746" y="3208"/>
                  </a:cubicBezTo>
                  <a:lnTo>
                    <a:pt x="14082" y="2782"/>
                  </a:lnTo>
                  <a:cubicBezTo>
                    <a:pt x="14194" y="2570"/>
                    <a:pt x="13746" y="2215"/>
                    <a:pt x="13746" y="2215"/>
                  </a:cubicBezTo>
                  <a:cubicBezTo>
                    <a:pt x="14755" y="2250"/>
                    <a:pt x="13858" y="1505"/>
                    <a:pt x="13858" y="1505"/>
                  </a:cubicBezTo>
                  <a:cubicBezTo>
                    <a:pt x="13970" y="1364"/>
                    <a:pt x="13577" y="654"/>
                    <a:pt x="13577" y="654"/>
                  </a:cubicBezTo>
                  <a:cubicBezTo>
                    <a:pt x="13241" y="122"/>
                    <a:pt x="12343" y="-268"/>
                    <a:pt x="10492" y="229"/>
                  </a:cubicBezTo>
                  <a:cubicBezTo>
                    <a:pt x="8640" y="725"/>
                    <a:pt x="9875" y="2428"/>
                    <a:pt x="9987" y="2641"/>
                  </a:cubicBezTo>
                  <a:cubicBezTo>
                    <a:pt x="10099" y="2853"/>
                    <a:pt x="9706" y="3102"/>
                    <a:pt x="8640" y="3314"/>
                  </a:cubicBezTo>
                  <a:cubicBezTo>
                    <a:pt x="7574" y="3527"/>
                    <a:pt x="7181" y="4307"/>
                    <a:pt x="7069" y="5159"/>
                  </a:cubicBezTo>
                  <a:cubicBezTo>
                    <a:pt x="6957" y="6010"/>
                    <a:pt x="7013" y="6400"/>
                    <a:pt x="6564" y="7074"/>
                  </a:cubicBezTo>
                  <a:cubicBezTo>
                    <a:pt x="6115" y="7748"/>
                    <a:pt x="6901" y="8386"/>
                    <a:pt x="6845" y="10337"/>
                  </a:cubicBezTo>
                  <a:cubicBezTo>
                    <a:pt x="6789" y="12287"/>
                    <a:pt x="5667" y="12110"/>
                    <a:pt x="5667" y="12110"/>
                  </a:cubicBezTo>
                  <a:cubicBezTo>
                    <a:pt x="5067" y="12039"/>
                    <a:pt x="4568" y="12205"/>
                    <a:pt x="4303" y="12324"/>
                  </a:cubicBezTo>
                  <a:lnTo>
                    <a:pt x="2637" y="11578"/>
                  </a:lnTo>
                  <a:lnTo>
                    <a:pt x="0" y="14061"/>
                  </a:lnTo>
                  <a:lnTo>
                    <a:pt x="4825" y="16154"/>
                  </a:lnTo>
                  <a:cubicBezTo>
                    <a:pt x="4488" y="16650"/>
                    <a:pt x="3254" y="18459"/>
                    <a:pt x="2861" y="18849"/>
                  </a:cubicBezTo>
                  <a:cubicBezTo>
                    <a:pt x="2469" y="19239"/>
                    <a:pt x="2805" y="19381"/>
                    <a:pt x="2805" y="19381"/>
                  </a:cubicBezTo>
                  <a:cubicBezTo>
                    <a:pt x="2525" y="19488"/>
                    <a:pt x="2525" y="19772"/>
                    <a:pt x="2300" y="20126"/>
                  </a:cubicBezTo>
                  <a:cubicBezTo>
                    <a:pt x="2075" y="20481"/>
                    <a:pt x="2917" y="20516"/>
                    <a:pt x="3703" y="20658"/>
                  </a:cubicBezTo>
                  <a:cubicBezTo>
                    <a:pt x="4488" y="20800"/>
                    <a:pt x="5779" y="21190"/>
                    <a:pt x="5779" y="21190"/>
                  </a:cubicBezTo>
                  <a:cubicBezTo>
                    <a:pt x="6564" y="21332"/>
                    <a:pt x="7518" y="21119"/>
                    <a:pt x="7518" y="21119"/>
                  </a:cubicBezTo>
                  <a:cubicBezTo>
                    <a:pt x="7574" y="20764"/>
                    <a:pt x="6901" y="20516"/>
                    <a:pt x="6901" y="20516"/>
                  </a:cubicBezTo>
                  <a:cubicBezTo>
                    <a:pt x="6228" y="20587"/>
                    <a:pt x="5498" y="20197"/>
                    <a:pt x="5498" y="20197"/>
                  </a:cubicBezTo>
                  <a:lnTo>
                    <a:pt x="6059" y="20162"/>
                  </a:lnTo>
                  <a:cubicBezTo>
                    <a:pt x="6059" y="20162"/>
                    <a:pt x="6396" y="19523"/>
                    <a:pt x="6620" y="18530"/>
                  </a:cubicBezTo>
                  <a:cubicBezTo>
                    <a:pt x="6845" y="17537"/>
                    <a:pt x="7631" y="16756"/>
                    <a:pt x="8584" y="15693"/>
                  </a:cubicBezTo>
                  <a:cubicBezTo>
                    <a:pt x="9538" y="14628"/>
                    <a:pt x="10043" y="13174"/>
                    <a:pt x="10043" y="13174"/>
                  </a:cubicBezTo>
                  <a:cubicBezTo>
                    <a:pt x="10492" y="12891"/>
                    <a:pt x="11389" y="13919"/>
                    <a:pt x="12174" y="14416"/>
                  </a:cubicBezTo>
                  <a:cubicBezTo>
                    <a:pt x="12960" y="14912"/>
                    <a:pt x="13240" y="15444"/>
                    <a:pt x="13409" y="16402"/>
                  </a:cubicBezTo>
                  <a:cubicBezTo>
                    <a:pt x="13577" y="17360"/>
                    <a:pt x="15709" y="20020"/>
                    <a:pt x="15709" y="20020"/>
                  </a:cubicBezTo>
                  <a:lnTo>
                    <a:pt x="16214" y="20055"/>
                  </a:lnTo>
                  <a:lnTo>
                    <a:pt x="16550" y="20587"/>
                  </a:lnTo>
                  <a:cubicBezTo>
                    <a:pt x="16607" y="20942"/>
                    <a:pt x="17392" y="20800"/>
                    <a:pt x="17729" y="20694"/>
                  </a:cubicBezTo>
                  <a:cubicBezTo>
                    <a:pt x="18065" y="20587"/>
                    <a:pt x="19131" y="20587"/>
                    <a:pt x="20197" y="20374"/>
                  </a:cubicBezTo>
                  <a:cubicBezTo>
                    <a:pt x="21263" y="20162"/>
                    <a:pt x="21600" y="19842"/>
                    <a:pt x="21600" y="19842"/>
                  </a:cubicBezTo>
                  <a:cubicBezTo>
                    <a:pt x="21600" y="19488"/>
                    <a:pt x="21039" y="19417"/>
                    <a:pt x="20141" y="19523"/>
                  </a:cubicBezTo>
                  <a:close/>
                  <a:moveTo>
                    <a:pt x="13689" y="5194"/>
                  </a:moveTo>
                  <a:cubicBezTo>
                    <a:pt x="13577" y="4769"/>
                    <a:pt x="12006" y="3953"/>
                    <a:pt x="12006" y="3953"/>
                  </a:cubicBezTo>
                  <a:cubicBezTo>
                    <a:pt x="13633" y="3456"/>
                    <a:pt x="13689" y="5194"/>
                    <a:pt x="13689" y="5194"/>
                  </a:cubicBezTo>
                  <a:close/>
                  <a:moveTo>
                    <a:pt x="4621" y="12466"/>
                  </a:moveTo>
                  <a:cubicBezTo>
                    <a:pt x="6131" y="12089"/>
                    <a:pt x="6284" y="13210"/>
                    <a:pt x="6284" y="13210"/>
                  </a:cubicBezTo>
                  <a:lnTo>
                    <a:pt x="4621" y="12466"/>
                  </a:lnTo>
                  <a:close/>
                  <a:moveTo>
                    <a:pt x="4621" y="12466"/>
                  </a:moveTo>
                </a:path>
              </a:pathLst>
            </a:custGeom>
            <a:solidFill>
              <a:srgbClr val="84C035"/>
            </a:solidFill>
            <a:ln>
              <a:noFill/>
            </a:ln>
          </p:spPr>
          <p:txBody>
            <a:bodyPr anchor="ctr"/>
            <a:lstStyle/>
            <a:p>
              <a:pPr algn="ctr"/>
              <a:endParaRPr/>
            </a:p>
          </p:txBody>
        </p:sp>
        <p:sp>
          <p:nvSpPr>
            <p:cNvPr id="25" name="矩形: 圆角 24"/>
            <p:cNvSpPr/>
            <p:nvPr/>
          </p:nvSpPr>
          <p:spPr>
            <a:xfrm>
              <a:off x="8815983" y="4647672"/>
              <a:ext cx="2266950" cy="391054"/>
            </a:xfrm>
            <a:prstGeom prst="roundRect">
              <a:avLst>
                <a:gd name="adj" fmla="val 50000"/>
              </a:avLst>
            </a:prstGeom>
            <a:solidFill>
              <a:srgbClr val="84C0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8760467" y="4614017"/>
              <a:ext cx="2164600"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sp>
          <p:nvSpPr>
            <p:cNvPr id="33" name="矩形 32"/>
            <p:cNvSpPr/>
            <p:nvPr/>
          </p:nvSpPr>
          <p:spPr>
            <a:xfrm>
              <a:off x="8815983" y="5148581"/>
              <a:ext cx="2266950"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grpSp>
      <p:sp>
        <p:nvSpPr>
          <p:cNvPr id="34" name="灯片编号占位符 33"/>
          <p:cNvSpPr>
            <a:spLocks noGrp="1"/>
          </p:cNvSpPr>
          <p:nvPr>
            <p:ph type="sldNum" sz="quarter" idx="4"/>
          </p:nvPr>
        </p:nvSpPr>
        <p:spPr/>
        <p:txBody>
          <a:bodyPr/>
          <a:lstStyle/>
          <a:p>
            <a:fld id="{4F71950F-9D9C-4160-AA15-90B96B171384}" type="slidenum">
              <a:rPr lang="zh-CN" altLang="en-US" smtClean="0"/>
              <a:pPr/>
              <a:t>8</a:t>
            </a:fld>
            <a:endParaRPr lang="zh-CN" altLang="en-US"/>
          </a:p>
        </p:txBody>
      </p:sp>
    </p:spTree>
    <p:extLst>
      <p:ext uri="{BB962C8B-B14F-4D97-AF65-F5344CB8AC3E}">
        <p14:creationId xmlns:p14="http://schemas.microsoft.com/office/powerpoint/2010/main" val="400025664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1000"/>
                                        <p:tgtEl>
                                          <p:spTgt spid="36"/>
                                        </p:tgtEl>
                                      </p:cBhvr>
                                    </p:animEffect>
                                    <p:anim calcmode="lin" valueType="num">
                                      <p:cBhvr>
                                        <p:cTn id="13" dur="1000" fill="hold"/>
                                        <p:tgtEl>
                                          <p:spTgt spid="36"/>
                                        </p:tgtEl>
                                        <p:attrNameLst>
                                          <p:attrName>ppt_x</p:attrName>
                                        </p:attrNameLst>
                                      </p:cBhvr>
                                      <p:tavLst>
                                        <p:tav tm="0">
                                          <p:val>
                                            <p:strVal val="#ppt_x"/>
                                          </p:val>
                                        </p:tav>
                                        <p:tav tm="100000">
                                          <p:val>
                                            <p:strVal val="#ppt_x"/>
                                          </p:val>
                                        </p:tav>
                                      </p:tavLst>
                                    </p:anim>
                                    <p:anim calcmode="lin" valueType="num">
                                      <p:cBhvr>
                                        <p:cTn id="14" dur="1000" fill="hold"/>
                                        <p:tgtEl>
                                          <p:spTgt spid="3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00"/>
                                        <p:tgtEl>
                                          <p:spTgt spid="37"/>
                                        </p:tgtEl>
                                      </p:cBhvr>
                                    </p:animEffect>
                                    <p:anim calcmode="lin" valueType="num">
                                      <p:cBhvr>
                                        <p:cTn id="18" dur="1000" fill="hold"/>
                                        <p:tgtEl>
                                          <p:spTgt spid="37"/>
                                        </p:tgtEl>
                                        <p:attrNameLst>
                                          <p:attrName>ppt_x</p:attrName>
                                        </p:attrNameLst>
                                      </p:cBhvr>
                                      <p:tavLst>
                                        <p:tav tm="0">
                                          <p:val>
                                            <p:strVal val="#ppt_x"/>
                                          </p:val>
                                        </p:tav>
                                        <p:tav tm="100000">
                                          <p:val>
                                            <p:strVal val="#ppt_x"/>
                                          </p:val>
                                        </p:tav>
                                      </p:tavLst>
                                    </p:anim>
                                    <p:anim calcmode="lin" valueType="num">
                                      <p:cBhvr>
                                        <p:cTn id="19" dur="1000" fill="hold"/>
                                        <p:tgtEl>
                                          <p:spTgt spid="3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任意多边形: 形状 52"/>
          <p:cNvSpPr>
            <a:spLocks/>
          </p:cNvSpPr>
          <p:nvPr/>
        </p:nvSpPr>
        <p:spPr bwMode="auto">
          <a:xfrm>
            <a:off x="0" y="439652"/>
            <a:ext cx="1681274" cy="677948"/>
          </a:xfrm>
          <a:custGeom>
            <a:avLst/>
            <a:gdLst>
              <a:gd name="connsiteX0" fmla="*/ 516285 w 2015700"/>
              <a:gd name="connsiteY0" fmla="*/ 0 h 812800"/>
              <a:gd name="connsiteX1" fmla="*/ 1098211 w 2015700"/>
              <a:gd name="connsiteY1" fmla="*/ 447255 h 812800"/>
              <a:gd name="connsiteX2" fmla="*/ 1391298 w 2015700"/>
              <a:gd name="connsiteY2" fmla="*/ 378447 h 812800"/>
              <a:gd name="connsiteX3" fmla="*/ 2015700 w 2015700"/>
              <a:gd name="connsiteY3" fmla="*/ 812800 h 812800"/>
              <a:gd name="connsiteX4" fmla="*/ 0 w 2015700"/>
              <a:gd name="connsiteY4" fmla="*/ 812800 h 812800"/>
              <a:gd name="connsiteX5" fmla="*/ 0 w 2015700"/>
              <a:gd name="connsiteY5" fmla="*/ 299726 h 812800"/>
              <a:gd name="connsiteX6" fmla="*/ 34842 w 2015700"/>
              <a:gd name="connsiteY6" fmla="*/ 244929 h 812800"/>
              <a:gd name="connsiteX7" fmla="*/ 516285 w 2015700"/>
              <a:gd name="connsiteY7"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5700" h="812800">
                <a:moveTo>
                  <a:pt x="516285" y="0"/>
                </a:moveTo>
                <a:cubicBezTo>
                  <a:pt x="796629" y="0"/>
                  <a:pt x="1026001" y="189223"/>
                  <a:pt x="1098211" y="447255"/>
                </a:cubicBezTo>
                <a:cubicBezTo>
                  <a:pt x="1187411" y="404250"/>
                  <a:pt x="1289354" y="378447"/>
                  <a:pt x="1391298" y="378447"/>
                </a:cubicBezTo>
                <a:cubicBezTo>
                  <a:pt x="1675889" y="378447"/>
                  <a:pt x="1922252" y="559069"/>
                  <a:pt x="2015700" y="812800"/>
                </a:cubicBezTo>
                <a:lnTo>
                  <a:pt x="0" y="812800"/>
                </a:lnTo>
                <a:lnTo>
                  <a:pt x="0" y="299726"/>
                </a:lnTo>
                <a:lnTo>
                  <a:pt x="34842" y="244929"/>
                </a:lnTo>
                <a:cubicBezTo>
                  <a:pt x="145147" y="96762"/>
                  <a:pt x="318770" y="0"/>
                  <a:pt x="516285"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54" name="Freeform 104"/>
          <p:cNvSpPr>
            <a:spLocks/>
          </p:cNvSpPr>
          <p:nvPr/>
        </p:nvSpPr>
        <p:spPr bwMode="auto">
          <a:xfrm flipH="1">
            <a:off x="2414241" y="949328"/>
            <a:ext cx="1889597" cy="465355"/>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55" name="任意多边形: 形状 54"/>
          <p:cNvSpPr>
            <a:spLocks/>
          </p:cNvSpPr>
          <p:nvPr/>
        </p:nvSpPr>
        <p:spPr bwMode="auto">
          <a:xfrm>
            <a:off x="10543092" y="289110"/>
            <a:ext cx="1648908" cy="714190"/>
          </a:xfrm>
          <a:custGeom>
            <a:avLst/>
            <a:gdLst>
              <a:gd name="connsiteX0" fmla="*/ 1800998 w 1876577"/>
              <a:gd name="connsiteY0" fmla="*/ 0 h 812800"/>
              <a:gd name="connsiteX1" fmla="*/ 1876577 w 1876577"/>
              <a:gd name="connsiteY1" fmla="*/ 6365 h 812800"/>
              <a:gd name="connsiteX2" fmla="*/ 1876577 w 1876577"/>
              <a:gd name="connsiteY2" fmla="*/ 812800 h 812800"/>
              <a:gd name="connsiteX3" fmla="*/ 0 w 1876577"/>
              <a:gd name="connsiteY3" fmla="*/ 812800 h 812800"/>
              <a:gd name="connsiteX4" fmla="*/ 539450 w 1876577"/>
              <a:gd name="connsiteY4" fmla="*/ 378447 h 812800"/>
              <a:gd name="connsiteX5" fmla="*/ 841032 w 1876577"/>
              <a:gd name="connsiteY5" fmla="*/ 468758 h 812800"/>
              <a:gd name="connsiteX6" fmla="*/ 1108633 w 1876577"/>
              <a:gd name="connsiteY6" fmla="*/ 391348 h 812800"/>
              <a:gd name="connsiteX7" fmla="*/ 1231814 w 1876577"/>
              <a:gd name="connsiteY7" fmla="*/ 408550 h 812800"/>
              <a:gd name="connsiteX8" fmla="*/ 1800998 w 1876577"/>
              <a:gd name="connsiteY8"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6577" h="812800">
                <a:moveTo>
                  <a:pt x="1800998" y="0"/>
                </a:moveTo>
                <a:lnTo>
                  <a:pt x="1876577" y="6365"/>
                </a:lnTo>
                <a:lnTo>
                  <a:pt x="1876577" y="812800"/>
                </a:lnTo>
                <a:lnTo>
                  <a:pt x="0" y="812800"/>
                </a:lnTo>
                <a:cubicBezTo>
                  <a:pt x="55219" y="563369"/>
                  <a:pt x="276096" y="378447"/>
                  <a:pt x="539450" y="378447"/>
                </a:cubicBezTo>
                <a:cubicBezTo>
                  <a:pt x="649888" y="378447"/>
                  <a:pt x="756079" y="412851"/>
                  <a:pt x="841032" y="468758"/>
                </a:cubicBezTo>
                <a:cubicBezTo>
                  <a:pt x="917489" y="421452"/>
                  <a:pt x="1010937" y="391348"/>
                  <a:pt x="1108633" y="391348"/>
                </a:cubicBezTo>
                <a:cubicBezTo>
                  <a:pt x="1151109" y="391348"/>
                  <a:pt x="1193586" y="395649"/>
                  <a:pt x="1231814" y="408550"/>
                </a:cubicBezTo>
                <a:cubicBezTo>
                  <a:pt x="1316767" y="172021"/>
                  <a:pt x="1537644" y="0"/>
                  <a:pt x="1800998"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56" name="Freeform 104"/>
          <p:cNvSpPr>
            <a:spLocks/>
          </p:cNvSpPr>
          <p:nvPr/>
        </p:nvSpPr>
        <p:spPr bwMode="auto">
          <a:xfrm>
            <a:off x="6409831" y="646205"/>
            <a:ext cx="2461696" cy="606247"/>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pic>
        <p:nvPicPr>
          <p:cNvPr id="57" name="图片 5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0" y="4098535"/>
            <a:ext cx="12192000" cy="2759465"/>
          </a:xfrm>
          <a:prstGeom prst="rect">
            <a:avLst/>
          </a:prstGeom>
        </p:spPr>
      </p:pic>
      <p:sp>
        <p:nvSpPr>
          <p:cNvPr id="59" name="文本框 2"/>
          <p:cNvSpPr txBox="1">
            <a:spLocks noChangeArrowheads="1"/>
          </p:cNvSpPr>
          <p:nvPr>
            <p:custDataLst>
              <p:tags r:id="rId1"/>
            </p:custDataLst>
          </p:nvPr>
        </p:nvSpPr>
        <p:spPr bwMode="auto">
          <a:xfrm>
            <a:off x="1568450" y="1898609"/>
            <a:ext cx="4205288"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1500" b="1" dirty="0">
                <a:solidFill>
                  <a:srgbClr val="84C035"/>
                </a:solidFill>
                <a:latin typeface="Arial Black" panose="020B0A04020102020204" pitchFamily="34" charset="0"/>
                <a:ea typeface="微软雅黑" panose="020B0503020204020204" pitchFamily="34" charset="-122"/>
                <a:cs typeface="Times New Roman" panose="02020603050405020304" pitchFamily="18" charset="0"/>
              </a:rPr>
              <a:t>02</a:t>
            </a:r>
            <a:endParaRPr lang="zh-CN" altLang="en-US" sz="11500" b="1" dirty="0">
              <a:solidFill>
                <a:srgbClr val="84C035"/>
              </a:solidFill>
              <a:latin typeface="Arial Black" panose="020B0A04020102020204" pitchFamily="34" charset="0"/>
              <a:ea typeface="微软雅黑" panose="020B0503020204020204" pitchFamily="34" charset="-122"/>
              <a:cs typeface="Times New Roman" panose="02020603050405020304" pitchFamily="18" charset="0"/>
            </a:endParaRPr>
          </a:p>
        </p:txBody>
      </p:sp>
      <p:sp>
        <p:nvSpPr>
          <p:cNvPr id="61" name="文本框 11"/>
          <p:cNvSpPr txBox="1">
            <a:spLocks noChangeArrowheads="1"/>
          </p:cNvSpPr>
          <p:nvPr>
            <p:custDataLst>
              <p:tags r:id="rId2"/>
            </p:custDataLst>
          </p:nvPr>
        </p:nvSpPr>
        <p:spPr bwMode="auto">
          <a:xfrm>
            <a:off x="2521062" y="2662300"/>
            <a:ext cx="2300064" cy="400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dirty="0">
                <a:solidFill>
                  <a:srgbClr val="84C035"/>
                </a:solidFill>
                <a:latin typeface="Times New Roman" panose="02020603050405020304" pitchFamily="18" charset="0"/>
                <a:cs typeface="Times New Roman" panose="02020603050405020304" pitchFamily="18" charset="0"/>
              </a:rPr>
              <a:t>PART two</a:t>
            </a:r>
            <a:endParaRPr lang="zh-CN" altLang="en-US" sz="2000" b="1" dirty="0">
              <a:solidFill>
                <a:srgbClr val="84C035"/>
              </a:solidFill>
              <a:latin typeface="Times New Roman" panose="02020603050405020304" pitchFamily="18" charset="0"/>
              <a:cs typeface="Times New Roman" panose="02020603050405020304" pitchFamily="18" charset="0"/>
            </a:endParaRPr>
          </a:p>
        </p:txBody>
      </p:sp>
      <p:cxnSp>
        <p:nvCxnSpPr>
          <p:cNvPr id="60" name="直接连接符 59"/>
          <p:cNvCxnSpPr>
            <a:cxnSpLocks/>
          </p:cNvCxnSpPr>
          <p:nvPr>
            <p:custDataLst>
              <p:tags r:id="rId3"/>
            </p:custDataLst>
          </p:nvPr>
        </p:nvCxnSpPr>
        <p:spPr>
          <a:xfrm>
            <a:off x="4726453" y="2891459"/>
            <a:ext cx="4145074" cy="0"/>
          </a:xfrm>
          <a:prstGeom prst="line">
            <a:avLst/>
          </a:prstGeom>
          <a:ln w="1270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64" name="文本框 63"/>
          <p:cNvSpPr txBox="1"/>
          <p:nvPr/>
        </p:nvSpPr>
        <p:spPr>
          <a:xfrm>
            <a:off x="4859225" y="2297844"/>
            <a:ext cx="3467616" cy="584775"/>
          </a:xfrm>
          <a:prstGeom prst="rect">
            <a:avLst/>
          </a:prstGeom>
          <a:noFill/>
        </p:spPr>
        <p:txBody>
          <a:bodyPr wrap="none" rtlCol="0">
            <a:spAutoFit/>
            <a:scene3d>
              <a:camera prst="orthographicFront"/>
              <a:lightRig rig="threePt" dir="t"/>
            </a:scene3d>
            <a:sp3d contourW="12700"/>
          </a:bodyPr>
          <a:lstStyle/>
          <a:p>
            <a:r>
              <a:rPr lang="zh-CN" altLang="en-US" sz="3200" dirty="0">
                <a:solidFill>
                  <a:schemeClr val="tx1">
                    <a:lumMod val="65000"/>
                    <a:lumOff val="35000"/>
                  </a:schemeClr>
                </a:solidFill>
              </a:rPr>
              <a:t>标题文字添加此处</a:t>
            </a:r>
          </a:p>
        </p:txBody>
      </p:sp>
      <p:sp>
        <p:nvSpPr>
          <p:cNvPr id="65" name="矩形 64"/>
          <p:cNvSpPr/>
          <p:nvPr/>
        </p:nvSpPr>
        <p:spPr>
          <a:xfrm>
            <a:off x="4859226" y="2951239"/>
            <a:ext cx="3839482"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endParaRPr>
          </a:p>
        </p:txBody>
      </p:sp>
      <p:sp>
        <p:nvSpPr>
          <p:cNvPr id="2" name="灯片编号占位符 1"/>
          <p:cNvSpPr>
            <a:spLocks noGrp="1"/>
          </p:cNvSpPr>
          <p:nvPr>
            <p:ph type="sldNum" sz="quarter" idx="10"/>
          </p:nvPr>
        </p:nvSpPr>
        <p:spPr/>
        <p:txBody>
          <a:bodyPr/>
          <a:lstStyle/>
          <a:p>
            <a:fld id="{4F71950F-9D9C-4160-AA15-90B96B171384}" type="slidenum">
              <a:rPr lang="zh-CN" altLang="en-US" smtClean="0"/>
              <a:pPr/>
              <a:t>9</a:t>
            </a:fld>
            <a:endParaRPr lang="zh-CN" altLang="en-US"/>
          </a:p>
        </p:txBody>
      </p:sp>
    </p:spTree>
    <p:extLst>
      <p:ext uri="{BB962C8B-B14F-4D97-AF65-F5344CB8AC3E}">
        <p14:creationId xmlns:p14="http://schemas.microsoft.com/office/powerpoint/2010/main" val="233748660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4" name="组合 143"/>
          <p:cNvGrpSpPr/>
          <p:nvPr/>
        </p:nvGrpSpPr>
        <p:grpSpPr>
          <a:xfrm>
            <a:off x="629534" y="1726208"/>
            <a:ext cx="3634933" cy="1786259"/>
            <a:chOff x="1039342" y="2843628"/>
            <a:chExt cx="3634933" cy="1786259"/>
          </a:xfrm>
        </p:grpSpPr>
        <p:sp>
          <p:nvSpPr>
            <p:cNvPr id="145" name="矩形 144"/>
            <p:cNvSpPr/>
            <p:nvPr/>
          </p:nvSpPr>
          <p:spPr>
            <a:xfrm>
              <a:off x="1039342" y="3244892"/>
              <a:ext cx="3634933" cy="138499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146" name="矩形 145"/>
            <p:cNvSpPr/>
            <p:nvPr/>
          </p:nvSpPr>
          <p:spPr>
            <a:xfrm>
              <a:off x="1039343" y="2843628"/>
              <a:ext cx="1892869"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标题文字添加</a:t>
              </a:r>
            </a:p>
          </p:txBody>
        </p:sp>
      </p:grpSp>
      <p:grpSp>
        <p:nvGrpSpPr>
          <p:cNvPr id="148" name="组合 147"/>
          <p:cNvGrpSpPr/>
          <p:nvPr/>
        </p:nvGrpSpPr>
        <p:grpSpPr>
          <a:xfrm>
            <a:off x="629534" y="3726030"/>
            <a:ext cx="3634933" cy="1786259"/>
            <a:chOff x="1039342" y="2843628"/>
            <a:chExt cx="3634933" cy="1786259"/>
          </a:xfrm>
        </p:grpSpPr>
        <p:sp>
          <p:nvSpPr>
            <p:cNvPr id="149" name="矩形 148"/>
            <p:cNvSpPr/>
            <p:nvPr/>
          </p:nvSpPr>
          <p:spPr>
            <a:xfrm>
              <a:off x="1039342" y="3244892"/>
              <a:ext cx="3634933" cy="138499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用户可以在投影仪或者计算机上进行演示也可以将演示文稿打印出来制作成胶片以便应用到更广泛的领域中。远程会议或在网上给观众展示演示文稿</a:t>
              </a:r>
            </a:p>
          </p:txBody>
        </p:sp>
        <p:sp>
          <p:nvSpPr>
            <p:cNvPr id="150" name="矩形 149"/>
            <p:cNvSpPr/>
            <p:nvPr/>
          </p:nvSpPr>
          <p:spPr>
            <a:xfrm>
              <a:off x="1039343" y="2843628"/>
              <a:ext cx="1892869"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155" name="组合 154"/>
          <p:cNvGrpSpPr/>
          <p:nvPr/>
        </p:nvGrpSpPr>
        <p:grpSpPr>
          <a:xfrm>
            <a:off x="4675127" y="1685963"/>
            <a:ext cx="6517559" cy="4383264"/>
            <a:chOff x="4637027" y="1685963"/>
            <a:chExt cx="6517559" cy="4383264"/>
          </a:xfrm>
        </p:grpSpPr>
        <p:grpSp>
          <p:nvGrpSpPr>
            <p:cNvPr id="8" name="Group 7"/>
            <p:cNvGrpSpPr/>
            <p:nvPr/>
          </p:nvGrpSpPr>
          <p:grpSpPr>
            <a:xfrm>
              <a:off x="4637027" y="4964718"/>
              <a:ext cx="6517559" cy="144000"/>
              <a:chOff x="3649523" y="6022820"/>
              <a:chExt cx="6636028" cy="160162"/>
            </a:xfrm>
          </p:grpSpPr>
          <p:cxnSp>
            <p:nvCxnSpPr>
              <p:cNvPr id="105" name="Straight Connector 8"/>
              <p:cNvCxnSpPr/>
              <p:nvPr/>
            </p:nvCxnSpPr>
            <p:spPr>
              <a:xfrm>
                <a:off x="3805238" y="6105143"/>
                <a:ext cx="6480313"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06" name="Group 9"/>
              <p:cNvGrpSpPr/>
              <p:nvPr/>
            </p:nvGrpSpPr>
            <p:grpSpPr>
              <a:xfrm>
                <a:off x="3649523" y="6022820"/>
                <a:ext cx="146617" cy="160162"/>
                <a:chOff x="2138511" y="2472061"/>
                <a:chExt cx="301390" cy="329237"/>
              </a:xfrm>
              <a:solidFill>
                <a:schemeClr val="bg1">
                  <a:lumMod val="50000"/>
                </a:schemeClr>
              </a:solidFill>
            </p:grpSpPr>
            <p:sp>
              <p:nvSpPr>
                <p:cNvPr id="107" name="Oval 10"/>
                <p:cNvSpPr>
                  <a:spLocks/>
                </p:cNvSpPr>
                <p:nvPr/>
              </p:nvSpPr>
              <p:spPr bwMode="auto">
                <a:xfrm>
                  <a:off x="2213859" y="2554370"/>
                  <a:ext cx="150695" cy="1646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08" name="Freeform: Shape 11"/>
                <p:cNvSpPr>
                  <a:spLocks/>
                </p:cNvSpPr>
                <p:nvPr/>
              </p:nvSpPr>
              <p:spPr bwMode="auto">
                <a:xfrm>
                  <a:off x="2138511" y="2472061"/>
                  <a:ext cx="301390" cy="329237"/>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09" name="Group 7"/>
            <p:cNvGrpSpPr/>
            <p:nvPr/>
          </p:nvGrpSpPr>
          <p:grpSpPr>
            <a:xfrm>
              <a:off x="4637027" y="4145030"/>
              <a:ext cx="6517559" cy="144000"/>
              <a:chOff x="3649523" y="6022820"/>
              <a:chExt cx="6636028" cy="160162"/>
            </a:xfrm>
          </p:grpSpPr>
          <p:cxnSp>
            <p:nvCxnSpPr>
              <p:cNvPr id="110" name="Straight Connector 8"/>
              <p:cNvCxnSpPr/>
              <p:nvPr/>
            </p:nvCxnSpPr>
            <p:spPr>
              <a:xfrm>
                <a:off x="3805238" y="6105143"/>
                <a:ext cx="6480313"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11" name="Group 9"/>
              <p:cNvGrpSpPr/>
              <p:nvPr/>
            </p:nvGrpSpPr>
            <p:grpSpPr>
              <a:xfrm>
                <a:off x="3649523" y="6022820"/>
                <a:ext cx="146617" cy="160162"/>
                <a:chOff x="2138511" y="2472061"/>
                <a:chExt cx="301390" cy="329237"/>
              </a:xfrm>
              <a:solidFill>
                <a:schemeClr val="bg1">
                  <a:lumMod val="50000"/>
                </a:schemeClr>
              </a:solidFill>
            </p:grpSpPr>
            <p:sp>
              <p:nvSpPr>
                <p:cNvPr id="112" name="Oval 10"/>
                <p:cNvSpPr>
                  <a:spLocks/>
                </p:cNvSpPr>
                <p:nvPr/>
              </p:nvSpPr>
              <p:spPr bwMode="auto">
                <a:xfrm>
                  <a:off x="2213859" y="2554370"/>
                  <a:ext cx="150695" cy="1646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13" name="Freeform: Shape 11"/>
                <p:cNvSpPr>
                  <a:spLocks/>
                </p:cNvSpPr>
                <p:nvPr/>
              </p:nvSpPr>
              <p:spPr bwMode="auto">
                <a:xfrm>
                  <a:off x="2138511" y="2472061"/>
                  <a:ext cx="301390" cy="329237"/>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24" name="Group 7"/>
            <p:cNvGrpSpPr/>
            <p:nvPr/>
          </p:nvGrpSpPr>
          <p:grpSpPr>
            <a:xfrm>
              <a:off x="4637027" y="3325341"/>
              <a:ext cx="6517559" cy="144000"/>
              <a:chOff x="3649523" y="6022820"/>
              <a:chExt cx="6636028" cy="160162"/>
            </a:xfrm>
          </p:grpSpPr>
          <p:cxnSp>
            <p:nvCxnSpPr>
              <p:cNvPr id="125" name="Straight Connector 8"/>
              <p:cNvCxnSpPr/>
              <p:nvPr/>
            </p:nvCxnSpPr>
            <p:spPr>
              <a:xfrm>
                <a:off x="3805238" y="6105143"/>
                <a:ext cx="6480313"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26" name="Group 9"/>
              <p:cNvGrpSpPr/>
              <p:nvPr/>
            </p:nvGrpSpPr>
            <p:grpSpPr>
              <a:xfrm>
                <a:off x="3649523" y="6022820"/>
                <a:ext cx="146617" cy="160162"/>
                <a:chOff x="2138511" y="2472061"/>
                <a:chExt cx="301390" cy="329237"/>
              </a:xfrm>
              <a:solidFill>
                <a:schemeClr val="bg1">
                  <a:lumMod val="50000"/>
                </a:schemeClr>
              </a:solidFill>
            </p:grpSpPr>
            <p:sp>
              <p:nvSpPr>
                <p:cNvPr id="127" name="Oval 10"/>
                <p:cNvSpPr>
                  <a:spLocks/>
                </p:cNvSpPr>
                <p:nvPr/>
              </p:nvSpPr>
              <p:spPr bwMode="auto">
                <a:xfrm>
                  <a:off x="2213859" y="2554370"/>
                  <a:ext cx="150695" cy="1646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28" name="Freeform: Shape 11"/>
                <p:cNvSpPr>
                  <a:spLocks/>
                </p:cNvSpPr>
                <p:nvPr/>
              </p:nvSpPr>
              <p:spPr bwMode="auto">
                <a:xfrm>
                  <a:off x="2138511" y="2472061"/>
                  <a:ext cx="301390" cy="329237"/>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29" name="Group 7"/>
            <p:cNvGrpSpPr/>
            <p:nvPr/>
          </p:nvGrpSpPr>
          <p:grpSpPr>
            <a:xfrm>
              <a:off x="4637027" y="2505652"/>
              <a:ext cx="6517559" cy="144000"/>
              <a:chOff x="3649523" y="6022820"/>
              <a:chExt cx="6636028" cy="160162"/>
            </a:xfrm>
          </p:grpSpPr>
          <p:cxnSp>
            <p:nvCxnSpPr>
              <p:cNvPr id="130" name="Straight Connector 8"/>
              <p:cNvCxnSpPr/>
              <p:nvPr/>
            </p:nvCxnSpPr>
            <p:spPr>
              <a:xfrm>
                <a:off x="3805238" y="6105143"/>
                <a:ext cx="6480313"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31" name="Group 9"/>
              <p:cNvGrpSpPr/>
              <p:nvPr/>
            </p:nvGrpSpPr>
            <p:grpSpPr>
              <a:xfrm>
                <a:off x="3649523" y="6022820"/>
                <a:ext cx="146617" cy="160162"/>
                <a:chOff x="2138511" y="2472061"/>
                <a:chExt cx="301390" cy="329237"/>
              </a:xfrm>
              <a:solidFill>
                <a:schemeClr val="bg1">
                  <a:lumMod val="50000"/>
                </a:schemeClr>
              </a:solidFill>
            </p:grpSpPr>
            <p:sp>
              <p:nvSpPr>
                <p:cNvPr id="132" name="Oval 10"/>
                <p:cNvSpPr>
                  <a:spLocks/>
                </p:cNvSpPr>
                <p:nvPr/>
              </p:nvSpPr>
              <p:spPr bwMode="auto">
                <a:xfrm>
                  <a:off x="2213859" y="2554370"/>
                  <a:ext cx="150695" cy="1646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33" name="Freeform: Shape 11"/>
                <p:cNvSpPr>
                  <a:spLocks/>
                </p:cNvSpPr>
                <p:nvPr/>
              </p:nvSpPr>
              <p:spPr bwMode="auto">
                <a:xfrm>
                  <a:off x="2138511" y="2472061"/>
                  <a:ext cx="301390" cy="329237"/>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34" name="Group 7"/>
            <p:cNvGrpSpPr/>
            <p:nvPr/>
          </p:nvGrpSpPr>
          <p:grpSpPr>
            <a:xfrm>
              <a:off x="4637027" y="1685963"/>
              <a:ext cx="6517559" cy="144000"/>
              <a:chOff x="3649523" y="6022820"/>
              <a:chExt cx="6636028" cy="160162"/>
            </a:xfrm>
          </p:grpSpPr>
          <p:cxnSp>
            <p:nvCxnSpPr>
              <p:cNvPr id="135" name="Straight Connector 8"/>
              <p:cNvCxnSpPr/>
              <p:nvPr/>
            </p:nvCxnSpPr>
            <p:spPr>
              <a:xfrm>
                <a:off x="3805238" y="6105143"/>
                <a:ext cx="6480313"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36" name="Group 9"/>
              <p:cNvGrpSpPr/>
              <p:nvPr/>
            </p:nvGrpSpPr>
            <p:grpSpPr>
              <a:xfrm>
                <a:off x="3649523" y="6022820"/>
                <a:ext cx="146617" cy="160162"/>
                <a:chOff x="2138511" y="2472061"/>
                <a:chExt cx="301390" cy="329237"/>
              </a:xfrm>
              <a:solidFill>
                <a:schemeClr val="bg1">
                  <a:lumMod val="50000"/>
                </a:schemeClr>
              </a:solidFill>
            </p:grpSpPr>
            <p:sp>
              <p:nvSpPr>
                <p:cNvPr id="137" name="Oval 10"/>
                <p:cNvSpPr>
                  <a:spLocks/>
                </p:cNvSpPr>
                <p:nvPr/>
              </p:nvSpPr>
              <p:spPr bwMode="auto">
                <a:xfrm>
                  <a:off x="2213859" y="2554370"/>
                  <a:ext cx="150695" cy="1646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38" name="Freeform: Shape 11"/>
                <p:cNvSpPr>
                  <a:spLocks/>
                </p:cNvSpPr>
                <p:nvPr/>
              </p:nvSpPr>
              <p:spPr bwMode="auto">
                <a:xfrm>
                  <a:off x="2138511" y="2472061"/>
                  <a:ext cx="301390" cy="329237"/>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sp>
          <p:nvSpPr>
            <p:cNvPr id="81" name="Freeform: Shape 65"/>
            <p:cNvSpPr>
              <a:spLocks/>
            </p:cNvSpPr>
            <p:nvPr/>
          </p:nvSpPr>
          <p:spPr bwMode="auto">
            <a:xfrm>
              <a:off x="10293941" y="4912594"/>
              <a:ext cx="558447" cy="805770"/>
            </a:xfrm>
            <a:custGeom>
              <a:avLst/>
              <a:gdLst>
                <a:gd name="T0" fmla="*/ 709 w 709"/>
                <a:gd name="T1" fmla="*/ 161 h 1023"/>
                <a:gd name="T2" fmla="*/ 356 w 709"/>
                <a:gd name="T3" fmla="*/ 1023 h 1023"/>
                <a:gd name="T4" fmla="*/ 0 w 709"/>
                <a:gd name="T5" fmla="*/ 161 h 1023"/>
                <a:gd name="T6" fmla="*/ 0 w 709"/>
                <a:gd name="T7" fmla="*/ 0 h 1023"/>
                <a:gd name="T8" fmla="*/ 709 w 709"/>
                <a:gd name="T9" fmla="*/ 0 h 1023"/>
                <a:gd name="T10" fmla="*/ 709 w 709"/>
                <a:gd name="T11" fmla="*/ 161 h 1023"/>
              </a:gdLst>
              <a:ahLst/>
              <a:cxnLst>
                <a:cxn ang="0">
                  <a:pos x="T0" y="T1"/>
                </a:cxn>
                <a:cxn ang="0">
                  <a:pos x="T2" y="T3"/>
                </a:cxn>
                <a:cxn ang="0">
                  <a:pos x="T4" y="T5"/>
                </a:cxn>
                <a:cxn ang="0">
                  <a:pos x="T6" y="T7"/>
                </a:cxn>
                <a:cxn ang="0">
                  <a:pos x="T8" y="T9"/>
                </a:cxn>
                <a:cxn ang="0">
                  <a:pos x="T10" y="T11"/>
                </a:cxn>
              </a:cxnLst>
              <a:rect l="0" t="0" r="r" b="b"/>
              <a:pathLst>
                <a:path w="709" h="1023">
                  <a:moveTo>
                    <a:pt x="709" y="161"/>
                  </a:moveTo>
                  <a:lnTo>
                    <a:pt x="356" y="1023"/>
                  </a:lnTo>
                  <a:lnTo>
                    <a:pt x="0" y="161"/>
                  </a:lnTo>
                  <a:lnTo>
                    <a:pt x="0" y="0"/>
                  </a:lnTo>
                  <a:lnTo>
                    <a:pt x="709" y="0"/>
                  </a:lnTo>
                  <a:lnTo>
                    <a:pt x="709" y="161"/>
                  </a:lnTo>
                  <a:close/>
                </a:path>
              </a:pathLst>
            </a:custGeom>
            <a:solidFill>
              <a:srgbClr val="DDBDA3"/>
            </a:solidFill>
            <a:ln>
              <a:noFill/>
            </a:ln>
          </p:spPr>
          <p:txBody>
            <a:bodyPr anchor="ctr"/>
            <a:lstStyle/>
            <a:p>
              <a:pPr algn="ctr"/>
              <a:endParaRPr/>
            </a:p>
          </p:txBody>
        </p:sp>
        <p:sp>
          <p:nvSpPr>
            <p:cNvPr id="82" name="Freeform: Shape 66"/>
            <p:cNvSpPr>
              <a:spLocks/>
            </p:cNvSpPr>
            <p:nvPr/>
          </p:nvSpPr>
          <p:spPr bwMode="auto">
            <a:xfrm>
              <a:off x="10293941" y="2643204"/>
              <a:ext cx="185887" cy="2465517"/>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6"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chemeClr val="accent6">
                <a:lumMod val="40000"/>
                <a:lumOff val="60000"/>
              </a:schemeClr>
            </a:solidFill>
            <a:ln>
              <a:noFill/>
            </a:ln>
          </p:spPr>
          <p:txBody>
            <a:bodyPr anchor="ctr"/>
            <a:lstStyle/>
            <a:p>
              <a:pPr algn="ctr"/>
              <a:endParaRPr/>
            </a:p>
          </p:txBody>
        </p:sp>
        <p:sp>
          <p:nvSpPr>
            <p:cNvPr id="83" name="Freeform: Shape 67"/>
            <p:cNvSpPr>
              <a:spLocks/>
            </p:cNvSpPr>
            <p:nvPr/>
          </p:nvSpPr>
          <p:spPr bwMode="auto">
            <a:xfrm>
              <a:off x="10479828" y="2643204"/>
              <a:ext cx="186674" cy="2465517"/>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7"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rgbClr val="ABD72E"/>
            </a:solidFill>
            <a:ln>
              <a:noFill/>
            </a:ln>
          </p:spPr>
          <p:txBody>
            <a:bodyPr anchor="ctr"/>
            <a:lstStyle/>
            <a:p>
              <a:pPr algn="ctr"/>
              <a:endParaRPr/>
            </a:p>
          </p:txBody>
        </p:sp>
        <p:sp>
          <p:nvSpPr>
            <p:cNvPr id="84" name="Freeform: Shape 68"/>
            <p:cNvSpPr>
              <a:spLocks/>
            </p:cNvSpPr>
            <p:nvPr/>
          </p:nvSpPr>
          <p:spPr bwMode="auto">
            <a:xfrm>
              <a:off x="10666501" y="2643204"/>
              <a:ext cx="185887" cy="2465517"/>
            </a:xfrm>
            <a:custGeom>
              <a:avLst/>
              <a:gdLst>
                <a:gd name="T0" fmla="*/ 0 w 99"/>
                <a:gd name="T1" fmla="*/ 0 h 718"/>
                <a:gd name="T2" fmla="*/ 0 w 99"/>
                <a:gd name="T3" fmla="*/ 673 h 718"/>
                <a:gd name="T4" fmla="*/ 15 w 99"/>
                <a:gd name="T5" fmla="*/ 701 h 718"/>
                <a:gd name="T6" fmla="*/ 35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5" y="713"/>
                    <a:pt x="35" y="713"/>
                    <a:pt x="35" y="713"/>
                  </a:cubicBezTo>
                  <a:cubicBezTo>
                    <a:pt x="43" y="718"/>
                    <a:pt x="57" y="718"/>
                    <a:pt x="65" y="713"/>
                  </a:cubicBezTo>
                  <a:cubicBezTo>
                    <a:pt x="84" y="701"/>
                    <a:pt x="84" y="701"/>
                    <a:pt x="84" y="701"/>
                  </a:cubicBezTo>
                  <a:cubicBezTo>
                    <a:pt x="93" y="695"/>
                    <a:pt x="99" y="683"/>
                    <a:pt x="99" y="673"/>
                  </a:cubicBezTo>
                  <a:cubicBezTo>
                    <a:pt x="99" y="0"/>
                    <a:pt x="99" y="0"/>
                    <a:pt x="99" y="0"/>
                  </a:cubicBezTo>
                  <a:lnTo>
                    <a:pt x="0" y="0"/>
                  </a:lnTo>
                  <a:close/>
                </a:path>
              </a:pathLst>
            </a:custGeom>
            <a:solidFill>
              <a:srgbClr val="84C035"/>
            </a:solidFill>
            <a:ln>
              <a:noFill/>
            </a:ln>
          </p:spPr>
          <p:txBody>
            <a:bodyPr anchor="ctr"/>
            <a:lstStyle/>
            <a:p>
              <a:pPr algn="ctr"/>
              <a:endParaRPr/>
            </a:p>
          </p:txBody>
        </p:sp>
        <p:sp>
          <p:nvSpPr>
            <p:cNvPr id="85" name="Freeform: Shape 69"/>
            <p:cNvSpPr>
              <a:spLocks/>
            </p:cNvSpPr>
            <p:nvPr/>
          </p:nvSpPr>
          <p:spPr bwMode="auto">
            <a:xfrm>
              <a:off x="10293941" y="4774754"/>
              <a:ext cx="185886" cy="333965"/>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6"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chemeClr val="accent6">
                <a:lumMod val="40000"/>
                <a:lumOff val="60000"/>
              </a:schemeClr>
            </a:solidFill>
            <a:ln>
              <a:noFill/>
            </a:ln>
          </p:spPr>
          <p:txBody>
            <a:bodyPr anchor="ctr"/>
            <a:lstStyle/>
            <a:p>
              <a:pPr algn="ctr"/>
              <a:endParaRPr/>
            </a:p>
          </p:txBody>
        </p:sp>
        <p:sp>
          <p:nvSpPr>
            <p:cNvPr id="86" name="Freeform: Shape 70"/>
            <p:cNvSpPr>
              <a:spLocks/>
            </p:cNvSpPr>
            <p:nvPr/>
          </p:nvSpPr>
          <p:spPr bwMode="auto">
            <a:xfrm>
              <a:off x="10479827" y="4774754"/>
              <a:ext cx="186674" cy="333965"/>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7"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rgbClr val="ABD72E"/>
            </a:solidFill>
            <a:ln>
              <a:noFill/>
            </a:ln>
          </p:spPr>
          <p:txBody>
            <a:bodyPr anchor="ctr"/>
            <a:lstStyle/>
            <a:p>
              <a:pPr algn="ctr"/>
              <a:endParaRPr/>
            </a:p>
          </p:txBody>
        </p:sp>
        <p:sp>
          <p:nvSpPr>
            <p:cNvPr id="87" name="Freeform: Shape 71"/>
            <p:cNvSpPr>
              <a:spLocks/>
            </p:cNvSpPr>
            <p:nvPr/>
          </p:nvSpPr>
          <p:spPr bwMode="auto">
            <a:xfrm>
              <a:off x="10666502" y="4774754"/>
              <a:ext cx="185886" cy="333965"/>
            </a:xfrm>
            <a:custGeom>
              <a:avLst/>
              <a:gdLst>
                <a:gd name="T0" fmla="*/ 0 w 99"/>
                <a:gd name="T1" fmla="*/ 0 h 179"/>
                <a:gd name="T2" fmla="*/ 0 w 99"/>
                <a:gd name="T3" fmla="*/ 134 h 179"/>
                <a:gd name="T4" fmla="*/ 15 w 99"/>
                <a:gd name="T5" fmla="*/ 162 h 179"/>
                <a:gd name="T6" fmla="*/ 35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5" y="174"/>
                    <a:pt x="35" y="174"/>
                    <a:pt x="35" y="174"/>
                  </a:cubicBezTo>
                  <a:cubicBezTo>
                    <a:pt x="43" y="179"/>
                    <a:pt x="57" y="179"/>
                    <a:pt x="65" y="174"/>
                  </a:cubicBezTo>
                  <a:cubicBezTo>
                    <a:pt x="84" y="162"/>
                    <a:pt x="84" y="162"/>
                    <a:pt x="84" y="162"/>
                  </a:cubicBezTo>
                  <a:cubicBezTo>
                    <a:pt x="93" y="156"/>
                    <a:pt x="99" y="144"/>
                    <a:pt x="99" y="134"/>
                  </a:cubicBezTo>
                  <a:cubicBezTo>
                    <a:pt x="99" y="0"/>
                    <a:pt x="99" y="0"/>
                    <a:pt x="99" y="0"/>
                  </a:cubicBezTo>
                  <a:lnTo>
                    <a:pt x="0" y="0"/>
                  </a:lnTo>
                  <a:close/>
                </a:path>
              </a:pathLst>
            </a:custGeom>
            <a:solidFill>
              <a:srgbClr val="84C035"/>
            </a:solidFill>
            <a:ln>
              <a:noFill/>
            </a:ln>
          </p:spPr>
          <p:txBody>
            <a:bodyPr anchor="ctr"/>
            <a:lstStyle/>
            <a:p>
              <a:pPr algn="ctr"/>
              <a:endParaRPr/>
            </a:p>
          </p:txBody>
        </p:sp>
        <p:sp>
          <p:nvSpPr>
            <p:cNvPr id="88" name="Freeform: Shape 72"/>
            <p:cNvSpPr>
              <a:spLocks/>
            </p:cNvSpPr>
            <p:nvPr/>
          </p:nvSpPr>
          <p:spPr bwMode="auto">
            <a:xfrm>
              <a:off x="10478252" y="5474191"/>
              <a:ext cx="191400" cy="244173"/>
            </a:xfrm>
            <a:custGeom>
              <a:avLst/>
              <a:gdLst>
                <a:gd name="T0" fmla="*/ 51 w 102"/>
                <a:gd name="T1" fmla="*/ 0 h 131"/>
                <a:gd name="T2" fmla="*/ 0 w 102"/>
                <a:gd name="T3" fmla="*/ 6 h 131"/>
                <a:gd name="T4" fmla="*/ 51 w 102"/>
                <a:gd name="T5" fmla="*/ 131 h 131"/>
                <a:gd name="T6" fmla="*/ 102 w 102"/>
                <a:gd name="T7" fmla="*/ 6 h 131"/>
                <a:gd name="T8" fmla="*/ 51 w 102"/>
                <a:gd name="T9" fmla="*/ 0 h 131"/>
              </a:gdLst>
              <a:ahLst/>
              <a:cxnLst>
                <a:cxn ang="0">
                  <a:pos x="T0" y="T1"/>
                </a:cxn>
                <a:cxn ang="0">
                  <a:pos x="T2" y="T3"/>
                </a:cxn>
                <a:cxn ang="0">
                  <a:pos x="T4" y="T5"/>
                </a:cxn>
                <a:cxn ang="0">
                  <a:pos x="T6" y="T7"/>
                </a:cxn>
                <a:cxn ang="0">
                  <a:pos x="T8" y="T9"/>
                </a:cxn>
              </a:cxnLst>
              <a:rect l="0" t="0" r="r" b="b"/>
              <a:pathLst>
                <a:path w="102" h="131">
                  <a:moveTo>
                    <a:pt x="51" y="0"/>
                  </a:moveTo>
                  <a:cubicBezTo>
                    <a:pt x="33" y="0"/>
                    <a:pt x="16" y="2"/>
                    <a:pt x="0" y="6"/>
                  </a:cubicBezTo>
                  <a:cubicBezTo>
                    <a:pt x="51" y="131"/>
                    <a:pt x="51" y="131"/>
                    <a:pt x="51" y="131"/>
                  </a:cubicBezTo>
                  <a:cubicBezTo>
                    <a:pt x="102" y="6"/>
                    <a:pt x="102" y="6"/>
                    <a:pt x="102" y="6"/>
                  </a:cubicBezTo>
                  <a:cubicBezTo>
                    <a:pt x="85" y="2"/>
                    <a:pt x="68" y="0"/>
                    <a:pt x="51" y="0"/>
                  </a:cubicBezTo>
                  <a:close/>
                </a:path>
              </a:pathLst>
            </a:custGeom>
            <a:solidFill>
              <a:schemeClr val="tx1">
                <a:lumMod val="65000"/>
                <a:lumOff val="35000"/>
              </a:schemeClr>
            </a:solidFill>
            <a:ln>
              <a:noFill/>
            </a:ln>
          </p:spPr>
          <p:txBody>
            <a:bodyPr anchor="ctr"/>
            <a:lstStyle/>
            <a:p>
              <a:pPr algn="ctr"/>
              <a:endParaRPr/>
            </a:p>
          </p:txBody>
        </p:sp>
        <p:sp>
          <p:nvSpPr>
            <p:cNvPr id="19" name="Freeform: Shape 73"/>
            <p:cNvSpPr>
              <a:spLocks/>
            </p:cNvSpPr>
            <p:nvPr/>
          </p:nvSpPr>
          <p:spPr bwMode="auto">
            <a:xfrm>
              <a:off x="10085314" y="1784528"/>
              <a:ext cx="975699" cy="976570"/>
            </a:xfrm>
            <a:custGeom>
              <a:avLst/>
              <a:gdLst>
                <a:gd name="T0" fmla="*/ 235 w 471"/>
                <a:gd name="T1" fmla="*/ 0 h 471"/>
                <a:gd name="T2" fmla="*/ 0 w 471"/>
                <a:gd name="T3" fmla="*/ 235 h 471"/>
                <a:gd name="T4" fmla="*/ 235 w 471"/>
                <a:gd name="T5" fmla="*/ 471 h 471"/>
                <a:gd name="T6" fmla="*/ 471 w 471"/>
                <a:gd name="T7" fmla="*/ 235 h 471"/>
                <a:gd name="T8" fmla="*/ 235 w 471"/>
                <a:gd name="T9" fmla="*/ 0 h 471"/>
                <a:gd name="T10" fmla="*/ 235 w 471"/>
                <a:gd name="T11" fmla="*/ 408 h 471"/>
                <a:gd name="T12" fmla="*/ 62 w 471"/>
                <a:gd name="T13" fmla="*/ 235 h 471"/>
                <a:gd name="T14" fmla="*/ 235 w 471"/>
                <a:gd name="T15" fmla="*/ 62 h 471"/>
                <a:gd name="T16" fmla="*/ 408 w 471"/>
                <a:gd name="T17" fmla="*/ 235 h 471"/>
                <a:gd name="T18" fmla="*/ 235 w 471"/>
                <a:gd name="T19" fmla="*/ 408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1" h="471">
                  <a:moveTo>
                    <a:pt x="235" y="0"/>
                  </a:moveTo>
                  <a:cubicBezTo>
                    <a:pt x="105" y="0"/>
                    <a:pt x="0" y="105"/>
                    <a:pt x="0" y="235"/>
                  </a:cubicBezTo>
                  <a:cubicBezTo>
                    <a:pt x="0" y="365"/>
                    <a:pt x="105" y="471"/>
                    <a:pt x="235" y="471"/>
                  </a:cubicBezTo>
                  <a:cubicBezTo>
                    <a:pt x="365" y="471"/>
                    <a:pt x="471" y="365"/>
                    <a:pt x="471" y="235"/>
                  </a:cubicBezTo>
                  <a:cubicBezTo>
                    <a:pt x="471" y="105"/>
                    <a:pt x="365" y="0"/>
                    <a:pt x="235" y="0"/>
                  </a:cubicBezTo>
                  <a:close/>
                  <a:moveTo>
                    <a:pt x="235" y="408"/>
                  </a:moveTo>
                  <a:cubicBezTo>
                    <a:pt x="140" y="408"/>
                    <a:pt x="62" y="331"/>
                    <a:pt x="62" y="235"/>
                  </a:cubicBezTo>
                  <a:cubicBezTo>
                    <a:pt x="62" y="140"/>
                    <a:pt x="140" y="62"/>
                    <a:pt x="235" y="62"/>
                  </a:cubicBezTo>
                  <a:cubicBezTo>
                    <a:pt x="331" y="62"/>
                    <a:pt x="408" y="140"/>
                    <a:pt x="408" y="235"/>
                  </a:cubicBezTo>
                  <a:cubicBezTo>
                    <a:pt x="408" y="331"/>
                    <a:pt x="331" y="408"/>
                    <a:pt x="235" y="408"/>
                  </a:cubicBezTo>
                  <a:close/>
                </a:path>
              </a:pathLst>
            </a:custGeom>
            <a:solidFill>
              <a:srgbClr val="84C035"/>
            </a:solidFill>
            <a:ln>
              <a:noFill/>
            </a:ln>
          </p:spPr>
          <p:txBody>
            <a:bodyPr anchor="ctr"/>
            <a:lstStyle/>
            <a:p>
              <a:pPr algn="ctr"/>
              <a:endParaRPr/>
            </a:p>
          </p:txBody>
        </p:sp>
        <p:grpSp>
          <p:nvGrpSpPr>
            <p:cNvPr id="20" name="Group 74"/>
            <p:cNvGrpSpPr/>
            <p:nvPr/>
          </p:nvGrpSpPr>
          <p:grpSpPr>
            <a:xfrm>
              <a:off x="8717099" y="3018442"/>
              <a:ext cx="558447" cy="2699921"/>
              <a:chOff x="3243263" y="905192"/>
              <a:chExt cx="1125538" cy="5441633"/>
            </a:xfrm>
          </p:grpSpPr>
          <p:sp>
            <p:nvSpPr>
              <p:cNvPr id="73" name="Freeform: Shape 75"/>
              <p:cNvSpPr>
                <a:spLocks/>
              </p:cNvSpPr>
              <p:nvPr/>
            </p:nvSpPr>
            <p:spPr bwMode="auto">
              <a:xfrm>
                <a:off x="3243263" y="4722813"/>
                <a:ext cx="1125538" cy="1624012"/>
              </a:xfrm>
              <a:custGeom>
                <a:avLst/>
                <a:gdLst>
                  <a:gd name="T0" fmla="*/ 709 w 709"/>
                  <a:gd name="T1" fmla="*/ 161 h 1023"/>
                  <a:gd name="T2" fmla="*/ 356 w 709"/>
                  <a:gd name="T3" fmla="*/ 1023 h 1023"/>
                  <a:gd name="T4" fmla="*/ 0 w 709"/>
                  <a:gd name="T5" fmla="*/ 161 h 1023"/>
                  <a:gd name="T6" fmla="*/ 0 w 709"/>
                  <a:gd name="T7" fmla="*/ 0 h 1023"/>
                  <a:gd name="T8" fmla="*/ 709 w 709"/>
                  <a:gd name="T9" fmla="*/ 0 h 1023"/>
                  <a:gd name="T10" fmla="*/ 709 w 709"/>
                  <a:gd name="T11" fmla="*/ 161 h 1023"/>
                </a:gdLst>
                <a:ahLst/>
                <a:cxnLst>
                  <a:cxn ang="0">
                    <a:pos x="T0" y="T1"/>
                  </a:cxn>
                  <a:cxn ang="0">
                    <a:pos x="T2" y="T3"/>
                  </a:cxn>
                  <a:cxn ang="0">
                    <a:pos x="T4" y="T5"/>
                  </a:cxn>
                  <a:cxn ang="0">
                    <a:pos x="T6" y="T7"/>
                  </a:cxn>
                  <a:cxn ang="0">
                    <a:pos x="T8" y="T9"/>
                  </a:cxn>
                  <a:cxn ang="0">
                    <a:pos x="T10" y="T11"/>
                  </a:cxn>
                </a:cxnLst>
                <a:rect l="0" t="0" r="r" b="b"/>
                <a:pathLst>
                  <a:path w="709" h="1023">
                    <a:moveTo>
                      <a:pt x="709" y="161"/>
                    </a:moveTo>
                    <a:lnTo>
                      <a:pt x="356" y="1023"/>
                    </a:lnTo>
                    <a:lnTo>
                      <a:pt x="0" y="161"/>
                    </a:lnTo>
                    <a:lnTo>
                      <a:pt x="0" y="0"/>
                    </a:lnTo>
                    <a:lnTo>
                      <a:pt x="709" y="0"/>
                    </a:lnTo>
                    <a:lnTo>
                      <a:pt x="709" y="161"/>
                    </a:lnTo>
                    <a:close/>
                  </a:path>
                </a:pathLst>
              </a:custGeom>
              <a:solidFill>
                <a:srgbClr val="DDBDA3"/>
              </a:solidFill>
              <a:ln>
                <a:noFill/>
              </a:ln>
            </p:spPr>
            <p:txBody>
              <a:bodyPr anchor="ctr"/>
              <a:lstStyle/>
              <a:p>
                <a:pPr algn="ctr"/>
                <a:endParaRPr/>
              </a:p>
            </p:txBody>
          </p:sp>
          <p:sp>
            <p:nvSpPr>
              <p:cNvPr id="74" name="Freeform: Shape 76"/>
              <p:cNvSpPr>
                <a:spLocks/>
              </p:cNvSpPr>
              <p:nvPr/>
            </p:nvSpPr>
            <p:spPr bwMode="auto">
              <a:xfrm>
                <a:off x="3243263" y="905192"/>
                <a:ext cx="374651" cy="4212910"/>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6"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chemeClr val="accent3">
                  <a:lumMod val="60000"/>
                  <a:lumOff val="40000"/>
                </a:schemeClr>
              </a:solidFill>
              <a:ln>
                <a:noFill/>
              </a:ln>
            </p:spPr>
            <p:txBody>
              <a:bodyPr anchor="ctr"/>
              <a:lstStyle/>
              <a:p>
                <a:pPr algn="ctr"/>
                <a:endParaRPr/>
              </a:p>
            </p:txBody>
          </p:sp>
          <p:sp>
            <p:nvSpPr>
              <p:cNvPr id="75" name="Freeform: Shape 77"/>
              <p:cNvSpPr>
                <a:spLocks/>
              </p:cNvSpPr>
              <p:nvPr/>
            </p:nvSpPr>
            <p:spPr bwMode="auto">
              <a:xfrm>
                <a:off x="3617914" y="905194"/>
                <a:ext cx="376238" cy="4212908"/>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7"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chemeClr val="accent3"/>
              </a:solidFill>
              <a:ln>
                <a:noFill/>
              </a:ln>
            </p:spPr>
            <p:txBody>
              <a:bodyPr anchor="ctr"/>
              <a:lstStyle/>
              <a:p>
                <a:pPr algn="ctr"/>
                <a:endParaRPr/>
              </a:p>
            </p:txBody>
          </p:sp>
          <p:sp>
            <p:nvSpPr>
              <p:cNvPr id="76" name="Freeform: Shape 78"/>
              <p:cNvSpPr>
                <a:spLocks/>
              </p:cNvSpPr>
              <p:nvPr/>
            </p:nvSpPr>
            <p:spPr bwMode="auto">
              <a:xfrm>
                <a:off x="3994150" y="905194"/>
                <a:ext cx="374651" cy="4212908"/>
              </a:xfrm>
              <a:custGeom>
                <a:avLst/>
                <a:gdLst>
                  <a:gd name="T0" fmla="*/ 0 w 99"/>
                  <a:gd name="T1" fmla="*/ 0 h 718"/>
                  <a:gd name="T2" fmla="*/ 0 w 99"/>
                  <a:gd name="T3" fmla="*/ 673 h 718"/>
                  <a:gd name="T4" fmla="*/ 15 w 99"/>
                  <a:gd name="T5" fmla="*/ 701 h 718"/>
                  <a:gd name="T6" fmla="*/ 35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5" y="713"/>
                      <a:pt x="35" y="713"/>
                      <a:pt x="35" y="713"/>
                    </a:cubicBezTo>
                    <a:cubicBezTo>
                      <a:pt x="43" y="718"/>
                      <a:pt x="57" y="718"/>
                      <a:pt x="65" y="713"/>
                    </a:cubicBezTo>
                    <a:cubicBezTo>
                      <a:pt x="84" y="701"/>
                      <a:pt x="84" y="701"/>
                      <a:pt x="84" y="701"/>
                    </a:cubicBezTo>
                    <a:cubicBezTo>
                      <a:pt x="93" y="695"/>
                      <a:pt x="99" y="683"/>
                      <a:pt x="99" y="673"/>
                    </a:cubicBezTo>
                    <a:cubicBezTo>
                      <a:pt x="99" y="0"/>
                      <a:pt x="99" y="0"/>
                      <a:pt x="99" y="0"/>
                    </a:cubicBezTo>
                    <a:lnTo>
                      <a:pt x="0" y="0"/>
                    </a:lnTo>
                    <a:close/>
                  </a:path>
                </a:pathLst>
              </a:custGeom>
              <a:solidFill>
                <a:schemeClr val="accent3">
                  <a:lumMod val="75000"/>
                </a:schemeClr>
              </a:solidFill>
              <a:ln>
                <a:noFill/>
              </a:ln>
            </p:spPr>
            <p:txBody>
              <a:bodyPr anchor="ctr"/>
              <a:lstStyle/>
              <a:p>
                <a:pPr algn="ctr"/>
                <a:endParaRPr/>
              </a:p>
            </p:txBody>
          </p:sp>
          <p:sp>
            <p:nvSpPr>
              <p:cNvPr id="77" name="Freeform: Shape 79"/>
              <p:cNvSpPr>
                <a:spLocks/>
              </p:cNvSpPr>
              <p:nvPr/>
            </p:nvSpPr>
            <p:spPr bwMode="auto">
              <a:xfrm>
                <a:off x="3243263" y="4445000"/>
                <a:ext cx="374650" cy="673100"/>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6"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chemeClr val="accent3">
                  <a:lumMod val="60000"/>
                  <a:lumOff val="40000"/>
                </a:schemeClr>
              </a:solidFill>
              <a:ln>
                <a:noFill/>
              </a:ln>
            </p:spPr>
            <p:txBody>
              <a:bodyPr anchor="ctr"/>
              <a:lstStyle/>
              <a:p>
                <a:pPr algn="ctr"/>
                <a:endParaRPr/>
              </a:p>
            </p:txBody>
          </p:sp>
          <p:sp>
            <p:nvSpPr>
              <p:cNvPr id="78" name="Freeform: Shape 80"/>
              <p:cNvSpPr>
                <a:spLocks/>
              </p:cNvSpPr>
              <p:nvPr/>
            </p:nvSpPr>
            <p:spPr bwMode="auto">
              <a:xfrm>
                <a:off x="3617913" y="4445000"/>
                <a:ext cx="376238" cy="673100"/>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7"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chemeClr val="accent3"/>
              </a:solidFill>
              <a:ln>
                <a:noFill/>
              </a:ln>
            </p:spPr>
            <p:txBody>
              <a:bodyPr anchor="ctr"/>
              <a:lstStyle/>
              <a:p>
                <a:pPr algn="ctr"/>
                <a:endParaRPr/>
              </a:p>
            </p:txBody>
          </p:sp>
          <p:sp>
            <p:nvSpPr>
              <p:cNvPr id="79" name="Freeform: Shape 81"/>
              <p:cNvSpPr>
                <a:spLocks/>
              </p:cNvSpPr>
              <p:nvPr/>
            </p:nvSpPr>
            <p:spPr bwMode="auto">
              <a:xfrm>
                <a:off x="3994151" y="4445000"/>
                <a:ext cx="374650" cy="673100"/>
              </a:xfrm>
              <a:custGeom>
                <a:avLst/>
                <a:gdLst>
                  <a:gd name="T0" fmla="*/ 0 w 99"/>
                  <a:gd name="T1" fmla="*/ 0 h 179"/>
                  <a:gd name="T2" fmla="*/ 0 w 99"/>
                  <a:gd name="T3" fmla="*/ 134 h 179"/>
                  <a:gd name="T4" fmla="*/ 15 w 99"/>
                  <a:gd name="T5" fmla="*/ 162 h 179"/>
                  <a:gd name="T6" fmla="*/ 35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5" y="174"/>
                      <a:pt x="35" y="174"/>
                      <a:pt x="35" y="174"/>
                    </a:cubicBezTo>
                    <a:cubicBezTo>
                      <a:pt x="43" y="179"/>
                      <a:pt x="57" y="179"/>
                      <a:pt x="65" y="174"/>
                    </a:cubicBezTo>
                    <a:cubicBezTo>
                      <a:pt x="84" y="162"/>
                      <a:pt x="84" y="162"/>
                      <a:pt x="84" y="162"/>
                    </a:cubicBezTo>
                    <a:cubicBezTo>
                      <a:pt x="93" y="156"/>
                      <a:pt x="99" y="144"/>
                      <a:pt x="99" y="134"/>
                    </a:cubicBezTo>
                    <a:cubicBezTo>
                      <a:pt x="99" y="0"/>
                      <a:pt x="99" y="0"/>
                      <a:pt x="99" y="0"/>
                    </a:cubicBezTo>
                    <a:lnTo>
                      <a:pt x="0" y="0"/>
                    </a:lnTo>
                    <a:close/>
                  </a:path>
                </a:pathLst>
              </a:custGeom>
              <a:solidFill>
                <a:schemeClr val="accent3">
                  <a:lumMod val="75000"/>
                </a:schemeClr>
              </a:solidFill>
              <a:ln>
                <a:noFill/>
              </a:ln>
            </p:spPr>
            <p:txBody>
              <a:bodyPr anchor="ctr"/>
              <a:lstStyle/>
              <a:p>
                <a:pPr algn="ctr"/>
                <a:endParaRPr/>
              </a:p>
            </p:txBody>
          </p:sp>
          <p:sp>
            <p:nvSpPr>
              <p:cNvPr id="80" name="Freeform: Shape 82"/>
              <p:cNvSpPr>
                <a:spLocks/>
              </p:cNvSpPr>
              <p:nvPr/>
            </p:nvSpPr>
            <p:spPr bwMode="auto">
              <a:xfrm>
                <a:off x="3614738" y="5854700"/>
                <a:ext cx="385763" cy="492125"/>
              </a:xfrm>
              <a:custGeom>
                <a:avLst/>
                <a:gdLst>
                  <a:gd name="T0" fmla="*/ 51 w 102"/>
                  <a:gd name="T1" fmla="*/ 0 h 131"/>
                  <a:gd name="T2" fmla="*/ 0 w 102"/>
                  <a:gd name="T3" fmla="*/ 6 h 131"/>
                  <a:gd name="T4" fmla="*/ 51 w 102"/>
                  <a:gd name="T5" fmla="*/ 131 h 131"/>
                  <a:gd name="T6" fmla="*/ 102 w 102"/>
                  <a:gd name="T7" fmla="*/ 6 h 131"/>
                  <a:gd name="T8" fmla="*/ 51 w 102"/>
                  <a:gd name="T9" fmla="*/ 0 h 131"/>
                </a:gdLst>
                <a:ahLst/>
                <a:cxnLst>
                  <a:cxn ang="0">
                    <a:pos x="T0" y="T1"/>
                  </a:cxn>
                  <a:cxn ang="0">
                    <a:pos x="T2" y="T3"/>
                  </a:cxn>
                  <a:cxn ang="0">
                    <a:pos x="T4" y="T5"/>
                  </a:cxn>
                  <a:cxn ang="0">
                    <a:pos x="T6" y="T7"/>
                  </a:cxn>
                  <a:cxn ang="0">
                    <a:pos x="T8" y="T9"/>
                  </a:cxn>
                </a:cxnLst>
                <a:rect l="0" t="0" r="r" b="b"/>
                <a:pathLst>
                  <a:path w="102" h="131">
                    <a:moveTo>
                      <a:pt x="51" y="0"/>
                    </a:moveTo>
                    <a:cubicBezTo>
                      <a:pt x="33" y="0"/>
                      <a:pt x="16" y="2"/>
                      <a:pt x="0" y="6"/>
                    </a:cubicBezTo>
                    <a:cubicBezTo>
                      <a:pt x="51" y="131"/>
                      <a:pt x="51" y="131"/>
                      <a:pt x="51" y="131"/>
                    </a:cubicBezTo>
                    <a:cubicBezTo>
                      <a:pt x="102" y="6"/>
                      <a:pt x="102" y="6"/>
                      <a:pt x="102" y="6"/>
                    </a:cubicBezTo>
                    <a:cubicBezTo>
                      <a:pt x="85" y="2"/>
                      <a:pt x="68" y="0"/>
                      <a:pt x="51" y="0"/>
                    </a:cubicBezTo>
                    <a:close/>
                  </a:path>
                </a:pathLst>
              </a:custGeom>
              <a:solidFill>
                <a:schemeClr val="tx1">
                  <a:lumMod val="65000"/>
                  <a:lumOff val="35000"/>
                </a:schemeClr>
              </a:solidFill>
              <a:ln>
                <a:noFill/>
              </a:ln>
            </p:spPr>
            <p:txBody>
              <a:bodyPr anchor="ctr"/>
              <a:lstStyle/>
              <a:p>
                <a:pPr algn="ctr"/>
                <a:endParaRPr/>
              </a:p>
            </p:txBody>
          </p:sp>
        </p:grpSp>
        <p:sp>
          <p:nvSpPr>
            <p:cNvPr id="21" name="Freeform: Shape 83"/>
            <p:cNvSpPr>
              <a:spLocks/>
            </p:cNvSpPr>
            <p:nvPr/>
          </p:nvSpPr>
          <p:spPr bwMode="auto">
            <a:xfrm>
              <a:off x="8508473" y="2131526"/>
              <a:ext cx="975699" cy="976570"/>
            </a:xfrm>
            <a:custGeom>
              <a:avLst/>
              <a:gdLst>
                <a:gd name="T0" fmla="*/ 235 w 471"/>
                <a:gd name="T1" fmla="*/ 0 h 471"/>
                <a:gd name="T2" fmla="*/ 0 w 471"/>
                <a:gd name="T3" fmla="*/ 235 h 471"/>
                <a:gd name="T4" fmla="*/ 235 w 471"/>
                <a:gd name="T5" fmla="*/ 471 h 471"/>
                <a:gd name="T6" fmla="*/ 471 w 471"/>
                <a:gd name="T7" fmla="*/ 235 h 471"/>
                <a:gd name="T8" fmla="*/ 235 w 471"/>
                <a:gd name="T9" fmla="*/ 0 h 471"/>
                <a:gd name="T10" fmla="*/ 235 w 471"/>
                <a:gd name="T11" fmla="*/ 408 h 471"/>
                <a:gd name="T12" fmla="*/ 62 w 471"/>
                <a:gd name="T13" fmla="*/ 235 h 471"/>
                <a:gd name="T14" fmla="*/ 235 w 471"/>
                <a:gd name="T15" fmla="*/ 62 h 471"/>
                <a:gd name="T16" fmla="*/ 408 w 471"/>
                <a:gd name="T17" fmla="*/ 235 h 471"/>
                <a:gd name="T18" fmla="*/ 235 w 471"/>
                <a:gd name="T19" fmla="*/ 408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1" h="471">
                  <a:moveTo>
                    <a:pt x="235" y="0"/>
                  </a:moveTo>
                  <a:cubicBezTo>
                    <a:pt x="105" y="0"/>
                    <a:pt x="0" y="105"/>
                    <a:pt x="0" y="235"/>
                  </a:cubicBezTo>
                  <a:cubicBezTo>
                    <a:pt x="0" y="365"/>
                    <a:pt x="105" y="471"/>
                    <a:pt x="235" y="471"/>
                  </a:cubicBezTo>
                  <a:cubicBezTo>
                    <a:pt x="365" y="471"/>
                    <a:pt x="471" y="365"/>
                    <a:pt x="471" y="235"/>
                  </a:cubicBezTo>
                  <a:cubicBezTo>
                    <a:pt x="471" y="105"/>
                    <a:pt x="365" y="0"/>
                    <a:pt x="235" y="0"/>
                  </a:cubicBezTo>
                  <a:close/>
                  <a:moveTo>
                    <a:pt x="235" y="408"/>
                  </a:moveTo>
                  <a:cubicBezTo>
                    <a:pt x="140" y="408"/>
                    <a:pt x="62" y="331"/>
                    <a:pt x="62" y="235"/>
                  </a:cubicBezTo>
                  <a:cubicBezTo>
                    <a:pt x="62" y="140"/>
                    <a:pt x="140" y="62"/>
                    <a:pt x="235" y="62"/>
                  </a:cubicBezTo>
                  <a:cubicBezTo>
                    <a:pt x="331" y="62"/>
                    <a:pt x="408" y="140"/>
                    <a:pt x="408" y="235"/>
                  </a:cubicBezTo>
                  <a:cubicBezTo>
                    <a:pt x="408" y="331"/>
                    <a:pt x="331" y="408"/>
                    <a:pt x="235" y="408"/>
                  </a:cubicBezTo>
                  <a:close/>
                </a:path>
              </a:pathLst>
            </a:custGeom>
            <a:solidFill>
              <a:schemeClr val="accent3"/>
            </a:solidFill>
            <a:ln>
              <a:noFill/>
            </a:ln>
          </p:spPr>
          <p:txBody>
            <a:bodyPr anchor="ctr"/>
            <a:lstStyle/>
            <a:p>
              <a:pPr algn="ctr"/>
              <a:endParaRPr/>
            </a:p>
          </p:txBody>
        </p:sp>
        <p:sp>
          <p:nvSpPr>
            <p:cNvPr id="65" name="Freeform: Shape 85"/>
            <p:cNvSpPr>
              <a:spLocks/>
            </p:cNvSpPr>
            <p:nvPr/>
          </p:nvSpPr>
          <p:spPr bwMode="auto">
            <a:xfrm>
              <a:off x="7129684" y="4912592"/>
              <a:ext cx="558447" cy="805770"/>
            </a:xfrm>
            <a:custGeom>
              <a:avLst/>
              <a:gdLst>
                <a:gd name="T0" fmla="*/ 709 w 709"/>
                <a:gd name="T1" fmla="*/ 161 h 1023"/>
                <a:gd name="T2" fmla="*/ 356 w 709"/>
                <a:gd name="T3" fmla="*/ 1023 h 1023"/>
                <a:gd name="T4" fmla="*/ 0 w 709"/>
                <a:gd name="T5" fmla="*/ 161 h 1023"/>
                <a:gd name="T6" fmla="*/ 0 w 709"/>
                <a:gd name="T7" fmla="*/ 0 h 1023"/>
                <a:gd name="T8" fmla="*/ 709 w 709"/>
                <a:gd name="T9" fmla="*/ 0 h 1023"/>
                <a:gd name="T10" fmla="*/ 709 w 709"/>
                <a:gd name="T11" fmla="*/ 161 h 1023"/>
              </a:gdLst>
              <a:ahLst/>
              <a:cxnLst>
                <a:cxn ang="0">
                  <a:pos x="T0" y="T1"/>
                </a:cxn>
                <a:cxn ang="0">
                  <a:pos x="T2" y="T3"/>
                </a:cxn>
                <a:cxn ang="0">
                  <a:pos x="T4" y="T5"/>
                </a:cxn>
                <a:cxn ang="0">
                  <a:pos x="T6" y="T7"/>
                </a:cxn>
                <a:cxn ang="0">
                  <a:pos x="T8" y="T9"/>
                </a:cxn>
                <a:cxn ang="0">
                  <a:pos x="T10" y="T11"/>
                </a:cxn>
              </a:cxnLst>
              <a:rect l="0" t="0" r="r" b="b"/>
              <a:pathLst>
                <a:path w="709" h="1023">
                  <a:moveTo>
                    <a:pt x="709" y="161"/>
                  </a:moveTo>
                  <a:lnTo>
                    <a:pt x="356" y="1023"/>
                  </a:lnTo>
                  <a:lnTo>
                    <a:pt x="0" y="161"/>
                  </a:lnTo>
                  <a:lnTo>
                    <a:pt x="0" y="0"/>
                  </a:lnTo>
                  <a:lnTo>
                    <a:pt x="709" y="0"/>
                  </a:lnTo>
                  <a:lnTo>
                    <a:pt x="709" y="161"/>
                  </a:lnTo>
                  <a:close/>
                </a:path>
              </a:pathLst>
            </a:custGeom>
            <a:solidFill>
              <a:srgbClr val="DDBDA3"/>
            </a:solidFill>
            <a:ln>
              <a:noFill/>
            </a:ln>
          </p:spPr>
          <p:txBody>
            <a:bodyPr anchor="ctr"/>
            <a:lstStyle/>
            <a:p>
              <a:pPr algn="ctr"/>
              <a:endParaRPr/>
            </a:p>
          </p:txBody>
        </p:sp>
        <p:sp>
          <p:nvSpPr>
            <p:cNvPr id="66" name="Freeform: Shape 86"/>
            <p:cNvSpPr>
              <a:spLocks/>
            </p:cNvSpPr>
            <p:nvPr/>
          </p:nvSpPr>
          <p:spPr bwMode="auto">
            <a:xfrm>
              <a:off x="7129684" y="3393680"/>
              <a:ext cx="185887" cy="1715039"/>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6"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chemeClr val="accent6">
                <a:lumMod val="40000"/>
                <a:lumOff val="60000"/>
              </a:schemeClr>
            </a:solidFill>
            <a:ln>
              <a:noFill/>
            </a:ln>
          </p:spPr>
          <p:txBody>
            <a:bodyPr anchor="ctr"/>
            <a:lstStyle/>
            <a:p>
              <a:pPr algn="ctr"/>
              <a:endParaRPr/>
            </a:p>
          </p:txBody>
        </p:sp>
        <p:sp>
          <p:nvSpPr>
            <p:cNvPr id="67" name="Freeform: Shape 87"/>
            <p:cNvSpPr>
              <a:spLocks/>
            </p:cNvSpPr>
            <p:nvPr/>
          </p:nvSpPr>
          <p:spPr bwMode="auto">
            <a:xfrm>
              <a:off x="7315571" y="3393680"/>
              <a:ext cx="186674" cy="1715038"/>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7"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rgbClr val="ABD72E"/>
            </a:solidFill>
            <a:ln>
              <a:noFill/>
            </a:ln>
          </p:spPr>
          <p:txBody>
            <a:bodyPr anchor="ctr"/>
            <a:lstStyle/>
            <a:p>
              <a:pPr algn="ctr"/>
              <a:endParaRPr/>
            </a:p>
          </p:txBody>
        </p:sp>
        <p:sp>
          <p:nvSpPr>
            <p:cNvPr id="68" name="Freeform: Shape 88"/>
            <p:cNvSpPr>
              <a:spLocks/>
            </p:cNvSpPr>
            <p:nvPr/>
          </p:nvSpPr>
          <p:spPr bwMode="auto">
            <a:xfrm>
              <a:off x="7502244" y="3393680"/>
              <a:ext cx="185887" cy="1715038"/>
            </a:xfrm>
            <a:custGeom>
              <a:avLst/>
              <a:gdLst>
                <a:gd name="T0" fmla="*/ 0 w 99"/>
                <a:gd name="T1" fmla="*/ 0 h 718"/>
                <a:gd name="T2" fmla="*/ 0 w 99"/>
                <a:gd name="T3" fmla="*/ 673 h 718"/>
                <a:gd name="T4" fmla="*/ 15 w 99"/>
                <a:gd name="T5" fmla="*/ 701 h 718"/>
                <a:gd name="T6" fmla="*/ 35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5" y="713"/>
                    <a:pt x="35" y="713"/>
                    <a:pt x="35" y="713"/>
                  </a:cubicBezTo>
                  <a:cubicBezTo>
                    <a:pt x="43" y="718"/>
                    <a:pt x="57" y="718"/>
                    <a:pt x="65" y="713"/>
                  </a:cubicBezTo>
                  <a:cubicBezTo>
                    <a:pt x="84" y="701"/>
                    <a:pt x="84" y="701"/>
                    <a:pt x="84" y="701"/>
                  </a:cubicBezTo>
                  <a:cubicBezTo>
                    <a:pt x="93" y="695"/>
                    <a:pt x="99" y="683"/>
                    <a:pt x="99" y="673"/>
                  </a:cubicBezTo>
                  <a:cubicBezTo>
                    <a:pt x="99" y="0"/>
                    <a:pt x="99" y="0"/>
                    <a:pt x="99" y="0"/>
                  </a:cubicBezTo>
                  <a:lnTo>
                    <a:pt x="0" y="0"/>
                  </a:lnTo>
                  <a:close/>
                </a:path>
              </a:pathLst>
            </a:custGeom>
            <a:solidFill>
              <a:srgbClr val="84C035"/>
            </a:solidFill>
            <a:ln>
              <a:noFill/>
            </a:ln>
          </p:spPr>
          <p:txBody>
            <a:bodyPr anchor="ctr"/>
            <a:lstStyle/>
            <a:p>
              <a:pPr algn="ctr"/>
              <a:endParaRPr/>
            </a:p>
          </p:txBody>
        </p:sp>
        <p:sp>
          <p:nvSpPr>
            <p:cNvPr id="69" name="Freeform: Shape 89"/>
            <p:cNvSpPr>
              <a:spLocks/>
            </p:cNvSpPr>
            <p:nvPr/>
          </p:nvSpPr>
          <p:spPr bwMode="auto">
            <a:xfrm>
              <a:off x="7129684" y="4774752"/>
              <a:ext cx="185886" cy="333965"/>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6"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chemeClr val="accent6">
                <a:lumMod val="40000"/>
                <a:lumOff val="60000"/>
              </a:schemeClr>
            </a:solidFill>
            <a:ln>
              <a:noFill/>
            </a:ln>
          </p:spPr>
          <p:txBody>
            <a:bodyPr anchor="ctr"/>
            <a:lstStyle/>
            <a:p>
              <a:pPr algn="ctr"/>
              <a:endParaRPr/>
            </a:p>
          </p:txBody>
        </p:sp>
        <p:sp>
          <p:nvSpPr>
            <p:cNvPr id="70" name="Freeform: Shape 90"/>
            <p:cNvSpPr>
              <a:spLocks/>
            </p:cNvSpPr>
            <p:nvPr/>
          </p:nvSpPr>
          <p:spPr bwMode="auto">
            <a:xfrm>
              <a:off x="7315570" y="4774752"/>
              <a:ext cx="186674" cy="333965"/>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7"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rgbClr val="ABD72E"/>
            </a:solidFill>
            <a:ln>
              <a:noFill/>
            </a:ln>
          </p:spPr>
          <p:txBody>
            <a:bodyPr anchor="ctr"/>
            <a:lstStyle/>
            <a:p>
              <a:pPr algn="ctr"/>
              <a:endParaRPr/>
            </a:p>
          </p:txBody>
        </p:sp>
        <p:sp>
          <p:nvSpPr>
            <p:cNvPr id="71" name="Freeform: Shape 91"/>
            <p:cNvSpPr>
              <a:spLocks/>
            </p:cNvSpPr>
            <p:nvPr/>
          </p:nvSpPr>
          <p:spPr bwMode="auto">
            <a:xfrm>
              <a:off x="7502245" y="4774752"/>
              <a:ext cx="185886" cy="333965"/>
            </a:xfrm>
            <a:custGeom>
              <a:avLst/>
              <a:gdLst>
                <a:gd name="T0" fmla="*/ 0 w 99"/>
                <a:gd name="T1" fmla="*/ 0 h 179"/>
                <a:gd name="T2" fmla="*/ 0 w 99"/>
                <a:gd name="T3" fmla="*/ 134 h 179"/>
                <a:gd name="T4" fmla="*/ 15 w 99"/>
                <a:gd name="T5" fmla="*/ 162 h 179"/>
                <a:gd name="T6" fmla="*/ 35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5" y="174"/>
                    <a:pt x="35" y="174"/>
                    <a:pt x="35" y="174"/>
                  </a:cubicBezTo>
                  <a:cubicBezTo>
                    <a:pt x="43" y="179"/>
                    <a:pt x="57" y="179"/>
                    <a:pt x="65" y="174"/>
                  </a:cubicBezTo>
                  <a:cubicBezTo>
                    <a:pt x="84" y="162"/>
                    <a:pt x="84" y="162"/>
                    <a:pt x="84" y="162"/>
                  </a:cubicBezTo>
                  <a:cubicBezTo>
                    <a:pt x="93" y="156"/>
                    <a:pt x="99" y="144"/>
                    <a:pt x="99" y="134"/>
                  </a:cubicBezTo>
                  <a:cubicBezTo>
                    <a:pt x="99" y="0"/>
                    <a:pt x="99" y="0"/>
                    <a:pt x="99" y="0"/>
                  </a:cubicBezTo>
                  <a:lnTo>
                    <a:pt x="0" y="0"/>
                  </a:lnTo>
                  <a:close/>
                </a:path>
              </a:pathLst>
            </a:custGeom>
            <a:solidFill>
              <a:srgbClr val="84C035"/>
            </a:solidFill>
            <a:ln>
              <a:noFill/>
            </a:ln>
          </p:spPr>
          <p:txBody>
            <a:bodyPr anchor="ctr"/>
            <a:lstStyle/>
            <a:p>
              <a:pPr algn="ctr"/>
              <a:endParaRPr/>
            </a:p>
          </p:txBody>
        </p:sp>
        <p:sp>
          <p:nvSpPr>
            <p:cNvPr id="72" name="Freeform: Shape 92"/>
            <p:cNvSpPr>
              <a:spLocks/>
            </p:cNvSpPr>
            <p:nvPr/>
          </p:nvSpPr>
          <p:spPr bwMode="auto">
            <a:xfrm>
              <a:off x="7313995" y="5474189"/>
              <a:ext cx="191400" cy="244173"/>
            </a:xfrm>
            <a:custGeom>
              <a:avLst/>
              <a:gdLst>
                <a:gd name="T0" fmla="*/ 51 w 102"/>
                <a:gd name="T1" fmla="*/ 0 h 131"/>
                <a:gd name="T2" fmla="*/ 0 w 102"/>
                <a:gd name="T3" fmla="*/ 6 h 131"/>
                <a:gd name="T4" fmla="*/ 51 w 102"/>
                <a:gd name="T5" fmla="*/ 131 h 131"/>
                <a:gd name="T6" fmla="*/ 102 w 102"/>
                <a:gd name="T7" fmla="*/ 6 h 131"/>
                <a:gd name="T8" fmla="*/ 51 w 102"/>
                <a:gd name="T9" fmla="*/ 0 h 131"/>
              </a:gdLst>
              <a:ahLst/>
              <a:cxnLst>
                <a:cxn ang="0">
                  <a:pos x="T0" y="T1"/>
                </a:cxn>
                <a:cxn ang="0">
                  <a:pos x="T2" y="T3"/>
                </a:cxn>
                <a:cxn ang="0">
                  <a:pos x="T4" y="T5"/>
                </a:cxn>
                <a:cxn ang="0">
                  <a:pos x="T6" y="T7"/>
                </a:cxn>
                <a:cxn ang="0">
                  <a:pos x="T8" y="T9"/>
                </a:cxn>
              </a:cxnLst>
              <a:rect l="0" t="0" r="r" b="b"/>
              <a:pathLst>
                <a:path w="102" h="131">
                  <a:moveTo>
                    <a:pt x="51" y="0"/>
                  </a:moveTo>
                  <a:cubicBezTo>
                    <a:pt x="33" y="0"/>
                    <a:pt x="16" y="2"/>
                    <a:pt x="0" y="6"/>
                  </a:cubicBezTo>
                  <a:cubicBezTo>
                    <a:pt x="51" y="131"/>
                    <a:pt x="51" y="131"/>
                    <a:pt x="51" y="131"/>
                  </a:cubicBezTo>
                  <a:cubicBezTo>
                    <a:pt x="102" y="6"/>
                    <a:pt x="102" y="6"/>
                    <a:pt x="102" y="6"/>
                  </a:cubicBezTo>
                  <a:cubicBezTo>
                    <a:pt x="85" y="2"/>
                    <a:pt x="68" y="0"/>
                    <a:pt x="51" y="0"/>
                  </a:cubicBezTo>
                  <a:close/>
                </a:path>
              </a:pathLst>
            </a:custGeom>
            <a:solidFill>
              <a:schemeClr val="tx1">
                <a:lumMod val="65000"/>
                <a:lumOff val="35000"/>
              </a:schemeClr>
            </a:solidFill>
            <a:ln>
              <a:noFill/>
            </a:ln>
          </p:spPr>
          <p:txBody>
            <a:bodyPr anchor="ctr"/>
            <a:lstStyle/>
            <a:p>
              <a:pPr algn="ctr"/>
              <a:endParaRPr/>
            </a:p>
          </p:txBody>
        </p:sp>
        <p:sp>
          <p:nvSpPr>
            <p:cNvPr id="23" name="Freeform: Shape 93"/>
            <p:cNvSpPr>
              <a:spLocks/>
            </p:cNvSpPr>
            <p:nvPr/>
          </p:nvSpPr>
          <p:spPr bwMode="auto">
            <a:xfrm>
              <a:off x="6921058" y="2515233"/>
              <a:ext cx="975699" cy="976570"/>
            </a:xfrm>
            <a:custGeom>
              <a:avLst/>
              <a:gdLst>
                <a:gd name="T0" fmla="*/ 235 w 471"/>
                <a:gd name="T1" fmla="*/ 0 h 471"/>
                <a:gd name="T2" fmla="*/ 0 w 471"/>
                <a:gd name="T3" fmla="*/ 235 h 471"/>
                <a:gd name="T4" fmla="*/ 235 w 471"/>
                <a:gd name="T5" fmla="*/ 471 h 471"/>
                <a:gd name="T6" fmla="*/ 471 w 471"/>
                <a:gd name="T7" fmla="*/ 235 h 471"/>
                <a:gd name="T8" fmla="*/ 235 w 471"/>
                <a:gd name="T9" fmla="*/ 0 h 471"/>
                <a:gd name="T10" fmla="*/ 235 w 471"/>
                <a:gd name="T11" fmla="*/ 408 h 471"/>
                <a:gd name="T12" fmla="*/ 62 w 471"/>
                <a:gd name="T13" fmla="*/ 235 h 471"/>
                <a:gd name="T14" fmla="*/ 235 w 471"/>
                <a:gd name="T15" fmla="*/ 62 h 471"/>
                <a:gd name="T16" fmla="*/ 408 w 471"/>
                <a:gd name="T17" fmla="*/ 235 h 471"/>
                <a:gd name="T18" fmla="*/ 235 w 471"/>
                <a:gd name="T19" fmla="*/ 408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1" h="471">
                  <a:moveTo>
                    <a:pt x="235" y="0"/>
                  </a:moveTo>
                  <a:cubicBezTo>
                    <a:pt x="105" y="0"/>
                    <a:pt x="0" y="105"/>
                    <a:pt x="0" y="235"/>
                  </a:cubicBezTo>
                  <a:cubicBezTo>
                    <a:pt x="0" y="365"/>
                    <a:pt x="105" y="471"/>
                    <a:pt x="235" y="471"/>
                  </a:cubicBezTo>
                  <a:cubicBezTo>
                    <a:pt x="365" y="471"/>
                    <a:pt x="471" y="365"/>
                    <a:pt x="471" y="235"/>
                  </a:cubicBezTo>
                  <a:cubicBezTo>
                    <a:pt x="471" y="105"/>
                    <a:pt x="365" y="0"/>
                    <a:pt x="235" y="0"/>
                  </a:cubicBezTo>
                  <a:close/>
                  <a:moveTo>
                    <a:pt x="235" y="408"/>
                  </a:moveTo>
                  <a:cubicBezTo>
                    <a:pt x="140" y="408"/>
                    <a:pt x="62" y="331"/>
                    <a:pt x="62" y="235"/>
                  </a:cubicBezTo>
                  <a:cubicBezTo>
                    <a:pt x="62" y="140"/>
                    <a:pt x="140" y="62"/>
                    <a:pt x="235" y="62"/>
                  </a:cubicBezTo>
                  <a:cubicBezTo>
                    <a:pt x="331" y="62"/>
                    <a:pt x="408" y="140"/>
                    <a:pt x="408" y="235"/>
                  </a:cubicBezTo>
                  <a:cubicBezTo>
                    <a:pt x="408" y="331"/>
                    <a:pt x="331" y="408"/>
                    <a:pt x="235" y="408"/>
                  </a:cubicBezTo>
                  <a:close/>
                </a:path>
              </a:pathLst>
            </a:custGeom>
            <a:solidFill>
              <a:srgbClr val="84C035"/>
            </a:solidFill>
            <a:ln>
              <a:noFill/>
            </a:ln>
          </p:spPr>
          <p:txBody>
            <a:bodyPr anchor="ctr"/>
            <a:lstStyle/>
            <a:p>
              <a:pPr algn="ctr"/>
              <a:endParaRPr/>
            </a:p>
          </p:txBody>
        </p:sp>
        <p:sp>
          <p:nvSpPr>
            <p:cNvPr id="57" name="Freeform: Shape 95"/>
            <p:cNvSpPr>
              <a:spLocks/>
            </p:cNvSpPr>
            <p:nvPr/>
          </p:nvSpPr>
          <p:spPr bwMode="auto">
            <a:xfrm>
              <a:off x="5542268" y="4912593"/>
              <a:ext cx="558447" cy="805770"/>
            </a:xfrm>
            <a:custGeom>
              <a:avLst/>
              <a:gdLst>
                <a:gd name="T0" fmla="*/ 709 w 709"/>
                <a:gd name="T1" fmla="*/ 161 h 1023"/>
                <a:gd name="T2" fmla="*/ 356 w 709"/>
                <a:gd name="T3" fmla="*/ 1023 h 1023"/>
                <a:gd name="T4" fmla="*/ 0 w 709"/>
                <a:gd name="T5" fmla="*/ 161 h 1023"/>
                <a:gd name="T6" fmla="*/ 0 w 709"/>
                <a:gd name="T7" fmla="*/ 0 h 1023"/>
                <a:gd name="T8" fmla="*/ 709 w 709"/>
                <a:gd name="T9" fmla="*/ 0 h 1023"/>
                <a:gd name="T10" fmla="*/ 709 w 709"/>
                <a:gd name="T11" fmla="*/ 161 h 1023"/>
              </a:gdLst>
              <a:ahLst/>
              <a:cxnLst>
                <a:cxn ang="0">
                  <a:pos x="T0" y="T1"/>
                </a:cxn>
                <a:cxn ang="0">
                  <a:pos x="T2" y="T3"/>
                </a:cxn>
                <a:cxn ang="0">
                  <a:pos x="T4" y="T5"/>
                </a:cxn>
                <a:cxn ang="0">
                  <a:pos x="T6" y="T7"/>
                </a:cxn>
                <a:cxn ang="0">
                  <a:pos x="T8" y="T9"/>
                </a:cxn>
                <a:cxn ang="0">
                  <a:pos x="T10" y="T11"/>
                </a:cxn>
              </a:cxnLst>
              <a:rect l="0" t="0" r="r" b="b"/>
              <a:pathLst>
                <a:path w="709" h="1023">
                  <a:moveTo>
                    <a:pt x="709" y="161"/>
                  </a:moveTo>
                  <a:lnTo>
                    <a:pt x="356" y="1023"/>
                  </a:lnTo>
                  <a:lnTo>
                    <a:pt x="0" y="161"/>
                  </a:lnTo>
                  <a:lnTo>
                    <a:pt x="0" y="0"/>
                  </a:lnTo>
                  <a:lnTo>
                    <a:pt x="709" y="0"/>
                  </a:lnTo>
                  <a:lnTo>
                    <a:pt x="709" y="161"/>
                  </a:lnTo>
                  <a:close/>
                </a:path>
              </a:pathLst>
            </a:custGeom>
            <a:solidFill>
              <a:srgbClr val="DDBDA3"/>
            </a:solidFill>
            <a:ln>
              <a:noFill/>
            </a:ln>
          </p:spPr>
          <p:txBody>
            <a:bodyPr anchor="ctr"/>
            <a:lstStyle/>
            <a:p>
              <a:pPr algn="ctr"/>
              <a:endParaRPr/>
            </a:p>
          </p:txBody>
        </p:sp>
        <p:sp>
          <p:nvSpPr>
            <p:cNvPr id="58" name="Freeform: Shape 96"/>
            <p:cNvSpPr>
              <a:spLocks/>
            </p:cNvSpPr>
            <p:nvPr/>
          </p:nvSpPr>
          <p:spPr bwMode="auto">
            <a:xfrm>
              <a:off x="5542268" y="3768919"/>
              <a:ext cx="185886" cy="1339800"/>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6"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chemeClr val="accent6">
                <a:lumMod val="40000"/>
                <a:lumOff val="60000"/>
              </a:schemeClr>
            </a:solidFill>
            <a:ln>
              <a:noFill/>
            </a:ln>
          </p:spPr>
          <p:txBody>
            <a:bodyPr anchor="ctr"/>
            <a:lstStyle/>
            <a:p>
              <a:pPr algn="ctr"/>
              <a:endParaRPr/>
            </a:p>
          </p:txBody>
        </p:sp>
        <p:sp>
          <p:nvSpPr>
            <p:cNvPr id="59" name="Freeform: Shape 97"/>
            <p:cNvSpPr>
              <a:spLocks/>
            </p:cNvSpPr>
            <p:nvPr/>
          </p:nvSpPr>
          <p:spPr bwMode="auto">
            <a:xfrm>
              <a:off x="5728154" y="3768919"/>
              <a:ext cx="186674" cy="1339800"/>
            </a:xfrm>
            <a:custGeom>
              <a:avLst/>
              <a:gdLst>
                <a:gd name="T0" fmla="*/ 0 w 99"/>
                <a:gd name="T1" fmla="*/ 0 h 718"/>
                <a:gd name="T2" fmla="*/ 0 w 99"/>
                <a:gd name="T3" fmla="*/ 673 h 718"/>
                <a:gd name="T4" fmla="*/ 15 w 99"/>
                <a:gd name="T5" fmla="*/ 701 h 718"/>
                <a:gd name="T6" fmla="*/ 34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4" y="713"/>
                    <a:pt x="34" y="713"/>
                    <a:pt x="34" y="713"/>
                  </a:cubicBezTo>
                  <a:cubicBezTo>
                    <a:pt x="43" y="718"/>
                    <a:pt x="57" y="718"/>
                    <a:pt x="65" y="713"/>
                  </a:cubicBezTo>
                  <a:cubicBezTo>
                    <a:pt x="84" y="701"/>
                    <a:pt x="84" y="701"/>
                    <a:pt x="84" y="701"/>
                  </a:cubicBezTo>
                  <a:cubicBezTo>
                    <a:pt x="92" y="695"/>
                    <a:pt x="99" y="683"/>
                    <a:pt x="99" y="673"/>
                  </a:cubicBezTo>
                  <a:cubicBezTo>
                    <a:pt x="99" y="0"/>
                    <a:pt x="99" y="0"/>
                    <a:pt x="99" y="0"/>
                  </a:cubicBezTo>
                  <a:lnTo>
                    <a:pt x="0" y="0"/>
                  </a:lnTo>
                  <a:close/>
                </a:path>
              </a:pathLst>
            </a:custGeom>
            <a:solidFill>
              <a:srgbClr val="ABD72E"/>
            </a:solidFill>
            <a:ln>
              <a:noFill/>
            </a:ln>
          </p:spPr>
          <p:txBody>
            <a:bodyPr anchor="ctr"/>
            <a:lstStyle/>
            <a:p>
              <a:pPr algn="ctr"/>
              <a:endParaRPr/>
            </a:p>
          </p:txBody>
        </p:sp>
        <p:sp>
          <p:nvSpPr>
            <p:cNvPr id="60" name="Freeform: Shape 98"/>
            <p:cNvSpPr>
              <a:spLocks/>
            </p:cNvSpPr>
            <p:nvPr/>
          </p:nvSpPr>
          <p:spPr bwMode="auto">
            <a:xfrm>
              <a:off x="5914829" y="3768919"/>
              <a:ext cx="185886" cy="1339800"/>
            </a:xfrm>
            <a:custGeom>
              <a:avLst/>
              <a:gdLst>
                <a:gd name="T0" fmla="*/ 0 w 99"/>
                <a:gd name="T1" fmla="*/ 0 h 718"/>
                <a:gd name="T2" fmla="*/ 0 w 99"/>
                <a:gd name="T3" fmla="*/ 673 h 718"/>
                <a:gd name="T4" fmla="*/ 15 w 99"/>
                <a:gd name="T5" fmla="*/ 701 h 718"/>
                <a:gd name="T6" fmla="*/ 35 w 99"/>
                <a:gd name="T7" fmla="*/ 713 h 718"/>
                <a:gd name="T8" fmla="*/ 65 w 99"/>
                <a:gd name="T9" fmla="*/ 713 h 718"/>
                <a:gd name="T10" fmla="*/ 84 w 99"/>
                <a:gd name="T11" fmla="*/ 701 h 718"/>
                <a:gd name="T12" fmla="*/ 99 w 99"/>
                <a:gd name="T13" fmla="*/ 673 h 718"/>
                <a:gd name="T14" fmla="*/ 99 w 99"/>
                <a:gd name="T15" fmla="*/ 0 h 718"/>
                <a:gd name="T16" fmla="*/ 0 w 99"/>
                <a:gd name="T17" fmla="*/ 0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718">
                  <a:moveTo>
                    <a:pt x="0" y="0"/>
                  </a:moveTo>
                  <a:cubicBezTo>
                    <a:pt x="0" y="673"/>
                    <a:pt x="0" y="673"/>
                    <a:pt x="0" y="673"/>
                  </a:cubicBezTo>
                  <a:cubicBezTo>
                    <a:pt x="0" y="683"/>
                    <a:pt x="7" y="695"/>
                    <a:pt x="15" y="701"/>
                  </a:cubicBezTo>
                  <a:cubicBezTo>
                    <a:pt x="35" y="713"/>
                    <a:pt x="35" y="713"/>
                    <a:pt x="35" y="713"/>
                  </a:cubicBezTo>
                  <a:cubicBezTo>
                    <a:pt x="43" y="718"/>
                    <a:pt x="57" y="718"/>
                    <a:pt x="65" y="713"/>
                  </a:cubicBezTo>
                  <a:cubicBezTo>
                    <a:pt x="84" y="701"/>
                    <a:pt x="84" y="701"/>
                    <a:pt x="84" y="701"/>
                  </a:cubicBezTo>
                  <a:cubicBezTo>
                    <a:pt x="93" y="695"/>
                    <a:pt x="99" y="683"/>
                    <a:pt x="99" y="673"/>
                  </a:cubicBezTo>
                  <a:cubicBezTo>
                    <a:pt x="99" y="0"/>
                    <a:pt x="99" y="0"/>
                    <a:pt x="99" y="0"/>
                  </a:cubicBezTo>
                  <a:lnTo>
                    <a:pt x="0" y="0"/>
                  </a:lnTo>
                  <a:close/>
                </a:path>
              </a:pathLst>
            </a:custGeom>
            <a:solidFill>
              <a:srgbClr val="84C035"/>
            </a:solidFill>
            <a:ln>
              <a:noFill/>
            </a:ln>
          </p:spPr>
          <p:txBody>
            <a:bodyPr anchor="ctr"/>
            <a:lstStyle/>
            <a:p>
              <a:pPr algn="ctr"/>
              <a:endParaRPr/>
            </a:p>
          </p:txBody>
        </p:sp>
        <p:sp>
          <p:nvSpPr>
            <p:cNvPr id="61" name="Freeform: Shape 99"/>
            <p:cNvSpPr>
              <a:spLocks/>
            </p:cNvSpPr>
            <p:nvPr/>
          </p:nvSpPr>
          <p:spPr bwMode="auto">
            <a:xfrm>
              <a:off x="5542268" y="4774753"/>
              <a:ext cx="185886" cy="333965"/>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6"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chemeClr val="accent6">
                <a:lumMod val="40000"/>
                <a:lumOff val="60000"/>
              </a:schemeClr>
            </a:solidFill>
            <a:ln>
              <a:noFill/>
            </a:ln>
          </p:spPr>
          <p:txBody>
            <a:bodyPr anchor="ctr"/>
            <a:lstStyle/>
            <a:p>
              <a:pPr algn="ctr"/>
              <a:endParaRPr/>
            </a:p>
          </p:txBody>
        </p:sp>
        <p:sp>
          <p:nvSpPr>
            <p:cNvPr id="62" name="Freeform: Shape 100"/>
            <p:cNvSpPr>
              <a:spLocks/>
            </p:cNvSpPr>
            <p:nvPr/>
          </p:nvSpPr>
          <p:spPr bwMode="auto">
            <a:xfrm>
              <a:off x="5728154" y="4774753"/>
              <a:ext cx="186674" cy="333965"/>
            </a:xfrm>
            <a:custGeom>
              <a:avLst/>
              <a:gdLst>
                <a:gd name="T0" fmla="*/ 0 w 99"/>
                <a:gd name="T1" fmla="*/ 0 h 179"/>
                <a:gd name="T2" fmla="*/ 0 w 99"/>
                <a:gd name="T3" fmla="*/ 134 h 179"/>
                <a:gd name="T4" fmla="*/ 15 w 99"/>
                <a:gd name="T5" fmla="*/ 162 h 179"/>
                <a:gd name="T6" fmla="*/ 34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4" y="174"/>
                    <a:pt x="34" y="174"/>
                    <a:pt x="34" y="174"/>
                  </a:cubicBezTo>
                  <a:cubicBezTo>
                    <a:pt x="43" y="179"/>
                    <a:pt x="57" y="179"/>
                    <a:pt x="65" y="174"/>
                  </a:cubicBezTo>
                  <a:cubicBezTo>
                    <a:pt x="84" y="162"/>
                    <a:pt x="84" y="162"/>
                    <a:pt x="84" y="162"/>
                  </a:cubicBezTo>
                  <a:cubicBezTo>
                    <a:pt x="92" y="156"/>
                    <a:pt x="99" y="144"/>
                    <a:pt x="99" y="134"/>
                  </a:cubicBezTo>
                  <a:cubicBezTo>
                    <a:pt x="99" y="0"/>
                    <a:pt x="99" y="0"/>
                    <a:pt x="99" y="0"/>
                  </a:cubicBezTo>
                  <a:lnTo>
                    <a:pt x="0" y="0"/>
                  </a:lnTo>
                  <a:close/>
                </a:path>
              </a:pathLst>
            </a:custGeom>
            <a:solidFill>
              <a:srgbClr val="ABD72E"/>
            </a:solidFill>
            <a:ln>
              <a:noFill/>
            </a:ln>
          </p:spPr>
          <p:txBody>
            <a:bodyPr anchor="ctr"/>
            <a:lstStyle/>
            <a:p>
              <a:pPr algn="ctr"/>
              <a:endParaRPr/>
            </a:p>
          </p:txBody>
        </p:sp>
        <p:sp>
          <p:nvSpPr>
            <p:cNvPr id="63" name="Freeform: Shape 101"/>
            <p:cNvSpPr>
              <a:spLocks/>
            </p:cNvSpPr>
            <p:nvPr/>
          </p:nvSpPr>
          <p:spPr bwMode="auto">
            <a:xfrm>
              <a:off x="5914829" y="4774753"/>
              <a:ext cx="185886" cy="333965"/>
            </a:xfrm>
            <a:custGeom>
              <a:avLst/>
              <a:gdLst>
                <a:gd name="T0" fmla="*/ 0 w 99"/>
                <a:gd name="T1" fmla="*/ 0 h 179"/>
                <a:gd name="T2" fmla="*/ 0 w 99"/>
                <a:gd name="T3" fmla="*/ 134 h 179"/>
                <a:gd name="T4" fmla="*/ 15 w 99"/>
                <a:gd name="T5" fmla="*/ 162 h 179"/>
                <a:gd name="T6" fmla="*/ 35 w 99"/>
                <a:gd name="T7" fmla="*/ 174 h 179"/>
                <a:gd name="T8" fmla="*/ 65 w 99"/>
                <a:gd name="T9" fmla="*/ 174 h 179"/>
                <a:gd name="T10" fmla="*/ 84 w 99"/>
                <a:gd name="T11" fmla="*/ 162 h 179"/>
                <a:gd name="T12" fmla="*/ 99 w 99"/>
                <a:gd name="T13" fmla="*/ 134 h 179"/>
                <a:gd name="T14" fmla="*/ 99 w 99"/>
                <a:gd name="T15" fmla="*/ 0 h 179"/>
                <a:gd name="T16" fmla="*/ 0 w 99"/>
                <a:gd name="T1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79">
                  <a:moveTo>
                    <a:pt x="0" y="0"/>
                  </a:moveTo>
                  <a:cubicBezTo>
                    <a:pt x="0" y="134"/>
                    <a:pt x="0" y="134"/>
                    <a:pt x="0" y="134"/>
                  </a:cubicBezTo>
                  <a:cubicBezTo>
                    <a:pt x="0" y="144"/>
                    <a:pt x="7" y="156"/>
                    <a:pt x="15" y="162"/>
                  </a:cubicBezTo>
                  <a:cubicBezTo>
                    <a:pt x="35" y="174"/>
                    <a:pt x="35" y="174"/>
                    <a:pt x="35" y="174"/>
                  </a:cubicBezTo>
                  <a:cubicBezTo>
                    <a:pt x="43" y="179"/>
                    <a:pt x="57" y="179"/>
                    <a:pt x="65" y="174"/>
                  </a:cubicBezTo>
                  <a:cubicBezTo>
                    <a:pt x="84" y="162"/>
                    <a:pt x="84" y="162"/>
                    <a:pt x="84" y="162"/>
                  </a:cubicBezTo>
                  <a:cubicBezTo>
                    <a:pt x="93" y="156"/>
                    <a:pt x="99" y="144"/>
                    <a:pt x="99" y="134"/>
                  </a:cubicBezTo>
                  <a:cubicBezTo>
                    <a:pt x="99" y="0"/>
                    <a:pt x="99" y="0"/>
                    <a:pt x="99" y="0"/>
                  </a:cubicBezTo>
                  <a:lnTo>
                    <a:pt x="0" y="0"/>
                  </a:lnTo>
                  <a:close/>
                </a:path>
              </a:pathLst>
            </a:custGeom>
            <a:solidFill>
              <a:srgbClr val="84C035"/>
            </a:solidFill>
            <a:ln>
              <a:noFill/>
            </a:ln>
          </p:spPr>
          <p:txBody>
            <a:bodyPr anchor="ctr"/>
            <a:lstStyle/>
            <a:p>
              <a:pPr algn="ctr"/>
              <a:endParaRPr/>
            </a:p>
          </p:txBody>
        </p:sp>
        <p:sp>
          <p:nvSpPr>
            <p:cNvPr id="64" name="Freeform: Shape 102"/>
            <p:cNvSpPr>
              <a:spLocks/>
            </p:cNvSpPr>
            <p:nvPr/>
          </p:nvSpPr>
          <p:spPr bwMode="auto">
            <a:xfrm>
              <a:off x="5726579" y="5474190"/>
              <a:ext cx="191400" cy="244173"/>
            </a:xfrm>
            <a:custGeom>
              <a:avLst/>
              <a:gdLst>
                <a:gd name="T0" fmla="*/ 51 w 102"/>
                <a:gd name="T1" fmla="*/ 0 h 131"/>
                <a:gd name="T2" fmla="*/ 0 w 102"/>
                <a:gd name="T3" fmla="*/ 6 h 131"/>
                <a:gd name="T4" fmla="*/ 51 w 102"/>
                <a:gd name="T5" fmla="*/ 131 h 131"/>
                <a:gd name="T6" fmla="*/ 102 w 102"/>
                <a:gd name="T7" fmla="*/ 6 h 131"/>
                <a:gd name="T8" fmla="*/ 51 w 102"/>
                <a:gd name="T9" fmla="*/ 0 h 131"/>
              </a:gdLst>
              <a:ahLst/>
              <a:cxnLst>
                <a:cxn ang="0">
                  <a:pos x="T0" y="T1"/>
                </a:cxn>
                <a:cxn ang="0">
                  <a:pos x="T2" y="T3"/>
                </a:cxn>
                <a:cxn ang="0">
                  <a:pos x="T4" y="T5"/>
                </a:cxn>
                <a:cxn ang="0">
                  <a:pos x="T6" y="T7"/>
                </a:cxn>
                <a:cxn ang="0">
                  <a:pos x="T8" y="T9"/>
                </a:cxn>
              </a:cxnLst>
              <a:rect l="0" t="0" r="r" b="b"/>
              <a:pathLst>
                <a:path w="102" h="131">
                  <a:moveTo>
                    <a:pt x="51" y="0"/>
                  </a:moveTo>
                  <a:cubicBezTo>
                    <a:pt x="33" y="0"/>
                    <a:pt x="16" y="2"/>
                    <a:pt x="0" y="6"/>
                  </a:cubicBezTo>
                  <a:cubicBezTo>
                    <a:pt x="51" y="131"/>
                    <a:pt x="51" y="131"/>
                    <a:pt x="51" y="131"/>
                  </a:cubicBezTo>
                  <a:cubicBezTo>
                    <a:pt x="102" y="6"/>
                    <a:pt x="102" y="6"/>
                    <a:pt x="102" y="6"/>
                  </a:cubicBezTo>
                  <a:cubicBezTo>
                    <a:pt x="85" y="2"/>
                    <a:pt x="68" y="0"/>
                    <a:pt x="51" y="0"/>
                  </a:cubicBezTo>
                  <a:close/>
                </a:path>
              </a:pathLst>
            </a:custGeom>
            <a:solidFill>
              <a:schemeClr val="tx1">
                <a:lumMod val="65000"/>
                <a:lumOff val="35000"/>
              </a:schemeClr>
            </a:solidFill>
            <a:ln>
              <a:noFill/>
            </a:ln>
          </p:spPr>
          <p:txBody>
            <a:bodyPr anchor="ctr"/>
            <a:lstStyle/>
            <a:p>
              <a:pPr algn="ctr"/>
              <a:endParaRPr/>
            </a:p>
          </p:txBody>
        </p:sp>
        <p:sp>
          <p:nvSpPr>
            <p:cNvPr id="25" name="Freeform: Shape 103"/>
            <p:cNvSpPr>
              <a:spLocks/>
            </p:cNvSpPr>
            <p:nvPr/>
          </p:nvSpPr>
          <p:spPr bwMode="auto">
            <a:xfrm>
              <a:off x="5333642" y="2898938"/>
              <a:ext cx="975699" cy="976570"/>
            </a:xfrm>
            <a:custGeom>
              <a:avLst/>
              <a:gdLst>
                <a:gd name="T0" fmla="*/ 235 w 471"/>
                <a:gd name="T1" fmla="*/ 0 h 471"/>
                <a:gd name="T2" fmla="*/ 0 w 471"/>
                <a:gd name="T3" fmla="*/ 235 h 471"/>
                <a:gd name="T4" fmla="*/ 235 w 471"/>
                <a:gd name="T5" fmla="*/ 471 h 471"/>
                <a:gd name="T6" fmla="*/ 471 w 471"/>
                <a:gd name="T7" fmla="*/ 235 h 471"/>
                <a:gd name="T8" fmla="*/ 235 w 471"/>
                <a:gd name="T9" fmla="*/ 0 h 471"/>
                <a:gd name="T10" fmla="*/ 235 w 471"/>
                <a:gd name="T11" fmla="*/ 408 h 471"/>
                <a:gd name="T12" fmla="*/ 62 w 471"/>
                <a:gd name="T13" fmla="*/ 235 h 471"/>
                <a:gd name="T14" fmla="*/ 235 w 471"/>
                <a:gd name="T15" fmla="*/ 62 h 471"/>
                <a:gd name="T16" fmla="*/ 408 w 471"/>
                <a:gd name="T17" fmla="*/ 235 h 471"/>
                <a:gd name="T18" fmla="*/ 235 w 471"/>
                <a:gd name="T19" fmla="*/ 408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1" h="471">
                  <a:moveTo>
                    <a:pt x="235" y="0"/>
                  </a:moveTo>
                  <a:cubicBezTo>
                    <a:pt x="105" y="0"/>
                    <a:pt x="0" y="105"/>
                    <a:pt x="0" y="235"/>
                  </a:cubicBezTo>
                  <a:cubicBezTo>
                    <a:pt x="0" y="365"/>
                    <a:pt x="105" y="471"/>
                    <a:pt x="235" y="471"/>
                  </a:cubicBezTo>
                  <a:cubicBezTo>
                    <a:pt x="365" y="471"/>
                    <a:pt x="471" y="365"/>
                    <a:pt x="471" y="235"/>
                  </a:cubicBezTo>
                  <a:cubicBezTo>
                    <a:pt x="471" y="105"/>
                    <a:pt x="365" y="0"/>
                    <a:pt x="235" y="0"/>
                  </a:cubicBezTo>
                  <a:close/>
                  <a:moveTo>
                    <a:pt x="235" y="408"/>
                  </a:moveTo>
                  <a:cubicBezTo>
                    <a:pt x="140" y="408"/>
                    <a:pt x="62" y="331"/>
                    <a:pt x="62" y="235"/>
                  </a:cubicBezTo>
                  <a:cubicBezTo>
                    <a:pt x="62" y="140"/>
                    <a:pt x="140" y="62"/>
                    <a:pt x="235" y="62"/>
                  </a:cubicBezTo>
                  <a:cubicBezTo>
                    <a:pt x="331" y="62"/>
                    <a:pt x="408" y="140"/>
                    <a:pt x="408" y="235"/>
                  </a:cubicBezTo>
                  <a:cubicBezTo>
                    <a:pt x="408" y="331"/>
                    <a:pt x="331" y="408"/>
                    <a:pt x="235" y="408"/>
                  </a:cubicBezTo>
                  <a:close/>
                </a:path>
              </a:pathLst>
            </a:custGeom>
            <a:solidFill>
              <a:srgbClr val="84C035"/>
            </a:solidFill>
            <a:ln>
              <a:noFill/>
            </a:ln>
          </p:spPr>
          <p:txBody>
            <a:bodyPr anchor="ctr"/>
            <a:lstStyle/>
            <a:p>
              <a:pPr algn="ctr"/>
              <a:endParaRPr/>
            </a:p>
          </p:txBody>
        </p:sp>
        <p:sp>
          <p:nvSpPr>
            <p:cNvPr id="26" name="TextBox 104"/>
            <p:cNvSpPr txBox="1"/>
            <p:nvPr/>
          </p:nvSpPr>
          <p:spPr>
            <a:xfrm>
              <a:off x="5538632" y="3211978"/>
              <a:ext cx="627229" cy="359735"/>
            </a:xfrm>
            <a:prstGeom prst="rect">
              <a:avLst/>
            </a:prstGeom>
            <a:noFill/>
          </p:spPr>
          <p:txBody>
            <a:bodyPr wrap="none">
              <a:normAutofit fontScale="92500" lnSpcReduction="10000"/>
            </a:bodyPr>
            <a:lstStyle/>
            <a:p>
              <a:pPr algn="ctr"/>
              <a:r>
                <a:rPr lang="id-ID" sz="2000" b="1">
                  <a:solidFill>
                    <a:schemeClr val="bg1">
                      <a:lumMod val="50000"/>
                    </a:schemeClr>
                  </a:solidFill>
                </a:rPr>
                <a:t>25%</a:t>
              </a:r>
            </a:p>
          </p:txBody>
        </p:sp>
        <p:sp>
          <p:nvSpPr>
            <p:cNvPr id="27" name="TextBox 105"/>
            <p:cNvSpPr txBox="1"/>
            <p:nvPr/>
          </p:nvSpPr>
          <p:spPr>
            <a:xfrm>
              <a:off x="7091058" y="2826941"/>
              <a:ext cx="627229" cy="359735"/>
            </a:xfrm>
            <a:prstGeom prst="rect">
              <a:avLst/>
            </a:prstGeom>
            <a:noFill/>
          </p:spPr>
          <p:txBody>
            <a:bodyPr wrap="none">
              <a:normAutofit fontScale="92500" lnSpcReduction="10000"/>
            </a:bodyPr>
            <a:lstStyle/>
            <a:p>
              <a:pPr algn="ctr"/>
              <a:r>
                <a:rPr lang="id-ID" sz="2000" b="1">
                  <a:solidFill>
                    <a:schemeClr val="bg1">
                      <a:lumMod val="50000"/>
                    </a:schemeClr>
                  </a:solidFill>
                </a:rPr>
                <a:t>50%</a:t>
              </a:r>
            </a:p>
          </p:txBody>
        </p:sp>
        <p:sp>
          <p:nvSpPr>
            <p:cNvPr id="28" name="TextBox 106"/>
            <p:cNvSpPr txBox="1"/>
            <p:nvPr/>
          </p:nvSpPr>
          <p:spPr>
            <a:xfrm>
              <a:off x="8681210" y="2407478"/>
              <a:ext cx="627229" cy="359735"/>
            </a:xfrm>
            <a:prstGeom prst="rect">
              <a:avLst/>
            </a:prstGeom>
            <a:noFill/>
          </p:spPr>
          <p:txBody>
            <a:bodyPr wrap="none">
              <a:normAutofit fontScale="92500" lnSpcReduction="10000"/>
            </a:bodyPr>
            <a:lstStyle/>
            <a:p>
              <a:pPr algn="ctr"/>
              <a:r>
                <a:rPr lang="id-ID" sz="2000" b="1">
                  <a:solidFill>
                    <a:schemeClr val="bg1">
                      <a:lumMod val="50000"/>
                    </a:schemeClr>
                  </a:solidFill>
                </a:rPr>
                <a:t>75%</a:t>
              </a:r>
            </a:p>
          </p:txBody>
        </p:sp>
        <p:sp>
          <p:nvSpPr>
            <p:cNvPr id="29" name="TextBox 107"/>
            <p:cNvSpPr txBox="1"/>
            <p:nvPr/>
          </p:nvSpPr>
          <p:spPr>
            <a:xfrm>
              <a:off x="10194740" y="2070905"/>
              <a:ext cx="755501" cy="359735"/>
            </a:xfrm>
            <a:prstGeom prst="rect">
              <a:avLst/>
            </a:prstGeom>
            <a:noFill/>
          </p:spPr>
          <p:txBody>
            <a:bodyPr wrap="none">
              <a:normAutofit fontScale="92500" lnSpcReduction="10000"/>
            </a:bodyPr>
            <a:lstStyle/>
            <a:p>
              <a:pPr algn="ctr"/>
              <a:r>
                <a:rPr lang="id-ID" sz="2000" b="1">
                  <a:solidFill>
                    <a:schemeClr val="bg1">
                      <a:lumMod val="50000"/>
                    </a:schemeClr>
                  </a:solidFill>
                </a:rPr>
                <a:t>100%</a:t>
              </a:r>
            </a:p>
          </p:txBody>
        </p:sp>
        <p:sp>
          <p:nvSpPr>
            <p:cNvPr id="151" name="矩形 150"/>
            <p:cNvSpPr/>
            <p:nvPr/>
          </p:nvSpPr>
          <p:spPr>
            <a:xfrm>
              <a:off x="5249797" y="5718362"/>
              <a:ext cx="1131954" cy="35086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sp>
          <p:nvSpPr>
            <p:cNvPr id="152" name="矩形 151"/>
            <p:cNvSpPr/>
            <p:nvPr/>
          </p:nvSpPr>
          <p:spPr>
            <a:xfrm>
              <a:off x="6840320" y="5718362"/>
              <a:ext cx="1131954" cy="35086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sp>
          <p:nvSpPr>
            <p:cNvPr id="153" name="矩形 152"/>
            <p:cNvSpPr/>
            <p:nvPr/>
          </p:nvSpPr>
          <p:spPr>
            <a:xfrm>
              <a:off x="8431133" y="5718362"/>
              <a:ext cx="1131954" cy="35086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sp>
          <p:nvSpPr>
            <p:cNvPr id="154" name="矩形 153"/>
            <p:cNvSpPr/>
            <p:nvPr/>
          </p:nvSpPr>
          <p:spPr>
            <a:xfrm>
              <a:off x="10006513" y="5718362"/>
              <a:ext cx="1131954" cy="35086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sp>
        <p:nvSpPr>
          <p:cNvPr id="156" name="灯片编号占位符 155"/>
          <p:cNvSpPr>
            <a:spLocks noGrp="1"/>
          </p:cNvSpPr>
          <p:nvPr>
            <p:ph type="sldNum" sz="quarter" idx="4"/>
          </p:nvPr>
        </p:nvSpPr>
        <p:spPr/>
        <p:txBody>
          <a:bodyPr/>
          <a:lstStyle/>
          <a:p>
            <a:fld id="{4F71950F-9D9C-4160-AA15-90B96B171384}" type="slidenum">
              <a:rPr lang="zh-CN" altLang="en-US" smtClean="0"/>
              <a:pPr/>
              <a:t>10</a:t>
            </a:fld>
            <a:endParaRPr lang="zh-CN" altLang="en-US"/>
          </a:p>
        </p:txBody>
      </p:sp>
    </p:spTree>
    <p:extLst>
      <p:ext uri="{BB962C8B-B14F-4D97-AF65-F5344CB8AC3E}">
        <p14:creationId xmlns:p14="http://schemas.microsoft.com/office/powerpoint/2010/main" val="314419628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
          <p:cNvSpPr>
            <a:spLocks noChangeAspect="1"/>
          </p:cNvSpPr>
          <p:nvPr/>
        </p:nvSpPr>
        <p:spPr bwMode="auto">
          <a:xfrm>
            <a:off x="775819" y="2180582"/>
            <a:ext cx="3910574" cy="307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nvGrpSpPr>
          <p:cNvPr id="68" name="组合 67"/>
          <p:cNvGrpSpPr/>
          <p:nvPr/>
        </p:nvGrpSpPr>
        <p:grpSpPr>
          <a:xfrm>
            <a:off x="783640" y="2094971"/>
            <a:ext cx="10663329" cy="773872"/>
            <a:chOff x="783640" y="2094971"/>
            <a:chExt cx="10663329" cy="773872"/>
          </a:xfrm>
        </p:grpSpPr>
        <p:sp>
          <p:nvSpPr>
            <p:cNvPr id="4" name="TextBox 20"/>
            <p:cNvSpPr txBox="1"/>
            <p:nvPr/>
          </p:nvSpPr>
          <p:spPr>
            <a:xfrm>
              <a:off x="4909490" y="2169270"/>
              <a:ext cx="814704" cy="516589"/>
            </a:xfrm>
            <a:prstGeom prst="rect">
              <a:avLst/>
            </a:prstGeom>
            <a:noFill/>
          </p:spPr>
          <p:txBody>
            <a:bodyPr wrap="none">
              <a:normAutofit/>
            </a:bodyPr>
            <a:lstStyle/>
            <a:p>
              <a:r>
                <a:rPr lang="en-US" sz="2400" dirty="0">
                  <a:solidFill>
                    <a:srgbClr val="84C035"/>
                  </a:solidFill>
                  <a:latin typeface="Impact" panose="020B0806030902050204" pitchFamily="34" charset="0"/>
                </a:rPr>
                <a:t>80%</a:t>
              </a:r>
            </a:p>
          </p:txBody>
        </p:sp>
        <p:sp>
          <p:nvSpPr>
            <p:cNvPr id="14" name="Freeform: Shape 2"/>
            <p:cNvSpPr>
              <a:spLocks/>
            </p:cNvSpPr>
            <p:nvPr/>
          </p:nvSpPr>
          <p:spPr bwMode="auto">
            <a:xfrm>
              <a:off x="783640" y="2172761"/>
              <a:ext cx="254188" cy="696082"/>
            </a:xfrm>
            <a:custGeom>
              <a:avLst/>
              <a:gdLst>
                <a:gd name="T0" fmla="*/ 14 w 27"/>
                <a:gd name="T1" fmla="*/ 11 h 75"/>
                <a:gd name="T2" fmla="*/ 19 w 27"/>
                <a:gd name="T3" fmla="*/ 5 h 75"/>
                <a:gd name="T4" fmla="*/ 14 w 27"/>
                <a:gd name="T5" fmla="*/ 0 h 75"/>
                <a:gd name="T6" fmla="*/ 8 w 27"/>
                <a:gd name="T7" fmla="*/ 5 h 75"/>
                <a:gd name="T8" fmla="*/ 14 w 27"/>
                <a:gd name="T9" fmla="*/ 11 h 75"/>
                <a:gd name="T10" fmla="*/ 27 w 27"/>
                <a:gd name="T11" fmla="*/ 19 h 75"/>
                <a:gd name="T12" fmla="*/ 22 w 27"/>
                <a:gd name="T13" fmla="*/ 13 h 75"/>
                <a:gd name="T14" fmla="*/ 5 w 27"/>
                <a:gd name="T15" fmla="*/ 13 h 75"/>
                <a:gd name="T16" fmla="*/ 0 w 27"/>
                <a:gd name="T17" fmla="*/ 19 h 75"/>
                <a:gd name="T18" fmla="*/ 0 w 27"/>
                <a:gd name="T19" fmla="*/ 40 h 75"/>
                <a:gd name="T20" fmla="*/ 3 w 27"/>
                <a:gd name="T21" fmla="*/ 42 h 75"/>
                <a:gd name="T22" fmla="*/ 5 w 27"/>
                <a:gd name="T23" fmla="*/ 40 h 75"/>
                <a:gd name="T24" fmla="*/ 5 w 27"/>
                <a:gd name="T25" fmla="*/ 20 h 75"/>
                <a:gd name="T26" fmla="*/ 6 w 27"/>
                <a:gd name="T27" fmla="*/ 20 h 75"/>
                <a:gd name="T28" fmla="*/ 6 w 27"/>
                <a:gd name="T29" fmla="*/ 72 h 75"/>
                <a:gd name="T30" fmla="*/ 9 w 27"/>
                <a:gd name="T31" fmla="*/ 75 h 75"/>
                <a:gd name="T32" fmla="*/ 13 w 27"/>
                <a:gd name="T33" fmla="*/ 72 h 75"/>
                <a:gd name="T34" fmla="*/ 13 w 27"/>
                <a:gd name="T35" fmla="*/ 44 h 75"/>
                <a:gd name="T36" fmla="*/ 14 w 27"/>
                <a:gd name="T37" fmla="*/ 44 h 75"/>
                <a:gd name="T38" fmla="*/ 14 w 27"/>
                <a:gd name="T39" fmla="*/ 72 h 75"/>
                <a:gd name="T40" fmla="*/ 18 w 27"/>
                <a:gd name="T41" fmla="*/ 75 h 75"/>
                <a:gd name="T42" fmla="*/ 21 w 27"/>
                <a:gd name="T43" fmla="*/ 72 h 75"/>
                <a:gd name="T44" fmla="*/ 21 w 27"/>
                <a:gd name="T45" fmla="*/ 20 h 75"/>
                <a:gd name="T46" fmla="*/ 22 w 27"/>
                <a:gd name="T47" fmla="*/ 20 h 75"/>
                <a:gd name="T48" fmla="*/ 22 w 27"/>
                <a:gd name="T49" fmla="*/ 40 h 75"/>
                <a:gd name="T50" fmla="*/ 25 w 27"/>
                <a:gd name="T51" fmla="*/ 42 h 75"/>
                <a:gd name="T52" fmla="*/ 27 w 27"/>
                <a:gd name="T53" fmla="*/ 40 h 75"/>
                <a:gd name="T54" fmla="*/ 27 w 27"/>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5">
                  <a:moveTo>
                    <a:pt x="14" y="11"/>
                  </a:moveTo>
                  <a:cubicBezTo>
                    <a:pt x="17" y="11"/>
                    <a:pt x="19" y="9"/>
                    <a:pt x="19" y="5"/>
                  </a:cubicBezTo>
                  <a:cubicBezTo>
                    <a:pt x="19" y="2"/>
                    <a:pt x="17" y="0"/>
                    <a:pt x="14" y="0"/>
                  </a:cubicBezTo>
                  <a:cubicBezTo>
                    <a:pt x="11" y="0"/>
                    <a:pt x="8" y="2"/>
                    <a:pt x="8" y="5"/>
                  </a:cubicBezTo>
                  <a:cubicBezTo>
                    <a:pt x="8" y="9"/>
                    <a:pt x="11" y="11"/>
                    <a:pt x="14" y="11"/>
                  </a:cubicBezTo>
                  <a:close/>
                  <a:moveTo>
                    <a:pt x="27" y="19"/>
                  </a:moveTo>
                  <a:cubicBezTo>
                    <a:pt x="27" y="16"/>
                    <a:pt x="24" y="13"/>
                    <a:pt x="22" y="13"/>
                  </a:cubicBezTo>
                  <a:cubicBezTo>
                    <a:pt x="5" y="13"/>
                    <a:pt x="5" y="13"/>
                    <a:pt x="5" y="13"/>
                  </a:cubicBezTo>
                  <a:cubicBezTo>
                    <a:pt x="3" y="13"/>
                    <a:pt x="0" y="16"/>
                    <a:pt x="0" y="19"/>
                  </a:cubicBezTo>
                  <a:cubicBezTo>
                    <a:pt x="0" y="40"/>
                    <a:pt x="0" y="40"/>
                    <a:pt x="0" y="40"/>
                  </a:cubicBezTo>
                  <a:cubicBezTo>
                    <a:pt x="0" y="41"/>
                    <a:pt x="1" y="42"/>
                    <a:pt x="3" y="42"/>
                  </a:cubicBezTo>
                  <a:cubicBezTo>
                    <a:pt x="4" y="42"/>
                    <a:pt x="5" y="41"/>
                    <a:pt x="5" y="40"/>
                  </a:cubicBezTo>
                  <a:cubicBezTo>
                    <a:pt x="5" y="20"/>
                    <a:pt x="5" y="20"/>
                    <a:pt x="5" y="20"/>
                  </a:cubicBezTo>
                  <a:cubicBezTo>
                    <a:pt x="6" y="20"/>
                    <a:pt x="6" y="20"/>
                    <a:pt x="6" y="20"/>
                  </a:cubicBezTo>
                  <a:cubicBezTo>
                    <a:pt x="6" y="72"/>
                    <a:pt x="6" y="72"/>
                    <a:pt x="6" y="72"/>
                  </a:cubicBezTo>
                  <a:cubicBezTo>
                    <a:pt x="6" y="74"/>
                    <a:pt x="7" y="75"/>
                    <a:pt x="9" y="75"/>
                  </a:cubicBezTo>
                  <a:cubicBezTo>
                    <a:pt x="11" y="75"/>
                    <a:pt x="13" y="74"/>
                    <a:pt x="13" y="72"/>
                  </a:cubicBezTo>
                  <a:cubicBezTo>
                    <a:pt x="13" y="44"/>
                    <a:pt x="13" y="44"/>
                    <a:pt x="13" y="44"/>
                  </a:cubicBezTo>
                  <a:cubicBezTo>
                    <a:pt x="14" y="44"/>
                    <a:pt x="14" y="44"/>
                    <a:pt x="14" y="44"/>
                  </a:cubicBezTo>
                  <a:cubicBezTo>
                    <a:pt x="14" y="72"/>
                    <a:pt x="14" y="72"/>
                    <a:pt x="14" y="72"/>
                  </a:cubicBezTo>
                  <a:cubicBezTo>
                    <a:pt x="14" y="74"/>
                    <a:pt x="16" y="75"/>
                    <a:pt x="18" y="75"/>
                  </a:cubicBezTo>
                  <a:cubicBezTo>
                    <a:pt x="20" y="75"/>
                    <a:pt x="21" y="74"/>
                    <a:pt x="21" y="72"/>
                  </a:cubicBezTo>
                  <a:cubicBezTo>
                    <a:pt x="21" y="20"/>
                    <a:pt x="21" y="20"/>
                    <a:pt x="21" y="20"/>
                  </a:cubicBezTo>
                  <a:cubicBezTo>
                    <a:pt x="22" y="20"/>
                    <a:pt x="22" y="20"/>
                    <a:pt x="22" y="20"/>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15" name="Freeform: Shape 3"/>
            <p:cNvSpPr>
              <a:spLocks/>
            </p:cNvSpPr>
            <p:nvPr/>
          </p:nvSpPr>
          <p:spPr bwMode="auto">
            <a:xfrm>
              <a:off x="1194251" y="2172761"/>
              <a:ext cx="242456" cy="696082"/>
            </a:xfrm>
            <a:custGeom>
              <a:avLst/>
              <a:gdLst>
                <a:gd name="T0" fmla="*/ 13 w 26"/>
                <a:gd name="T1" fmla="*/ 11 h 75"/>
                <a:gd name="T2" fmla="*/ 19 w 26"/>
                <a:gd name="T3" fmla="*/ 5 h 75"/>
                <a:gd name="T4" fmla="*/ 13 w 26"/>
                <a:gd name="T5" fmla="*/ 0 h 75"/>
                <a:gd name="T6" fmla="*/ 8 w 26"/>
                <a:gd name="T7" fmla="*/ 5 h 75"/>
                <a:gd name="T8" fmla="*/ 13 w 26"/>
                <a:gd name="T9" fmla="*/ 11 h 75"/>
                <a:gd name="T10" fmla="*/ 26 w 26"/>
                <a:gd name="T11" fmla="*/ 19 h 75"/>
                <a:gd name="T12" fmla="*/ 21 w 26"/>
                <a:gd name="T13" fmla="*/ 13 h 75"/>
                <a:gd name="T14" fmla="*/ 5 w 26"/>
                <a:gd name="T15" fmla="*/ 13 h 75"/>
                <a:gd name="T16" fmla="*/ 0 w 26"/>
                <a:gd name="T17" fmla="*/ 19 h 75"/>
                <a:gd name="T18" fmla="*/ 0 w 26"/>
                <a:gd name="T19" fmla="*/ 40 h 75"/>
                <a:gd name="T20" fmla="*/ 2 w 26"/>
                <a:gd name="T21" fmla="*/ 42 h 75"/>
                <a:gd name="T22" fmla="*/ 4 w 26"/>
                <a:gd name="T23" fmla="*/ 40 h 75"/>
                <a:gd name="T24" fmla="*/ 4 w 26"/>
                <a:gd name="T25" fmla="*/ 20 h 75"/>
                <a:gd name="T26" fmla="*/ 5 w 26"/>
                <a:gd name="T27" fmla="*/ 20 h 75"/>
                <a:gd name="T28" fmla="*/ 5 w 26"/>
                <a:gd name="T29" fmla="*/ 72 h 75"/>
                <a:gd name="T30" fmla="*/ 9 w 26"/>
                <a:gd name="T31" fmla="*/ 75 h 75"/>
                <a:gd name="T32" fmla="*/ 12 w 26"/>
                <a:gd name="T33" fmla="*/ 72 h 75"/>
                <a:gd name="T34" fmla="*/ 12 w 26"/>
                <a:gd name="T35" fmla="*/ 44 h 75"/>
                <a:gd name="T36" fmla="*/ 14 w 26"/>
                <a:gd name="T37" fmla="*/ 44 h 75"/>
                <a:gd name="T38" fmla="*/ 14 w 26"/>
                <a:gd name="T39" fmla="*/ 72 h 75"/>
                <a:gd name="T40" fmla="*/ 17 w 26"/>
                <a:gd name="T41" fmla="*/ 75 h 75"/>
                <a:gd name="T42" fmla="*/ 21 w 26"/>
                <a:gd name="T43" fmla="*/ 72 h 75"/>
                <a:gd name="T44" fmla="*/ 21 w 26"/>
                <a:gd name="T45" fmla="*/ 20 h 75"/>
                <a:gd name="T46" fmla="*/ 22 w 26"/>
                <a:gd name="T47" fmla="*/ 20 h 75"/>
                <a:gd name="T48" fmla="*/ 22 w 26"/>
                <a:gd name="T49" fmla="*/ 40 h 75"/>
                <a:gd name="T50" fmla="*/ 24 w 26"/>
                <a:gd name="T51" fmla="*/ 42 h 75"/>
                <a:gd name="T52" fmla="*/ 26 w 26"/>
                <a:gd name="T53" fmla="*/ 40 h 75"/>
                <a:gd name="T54" fmla="*/ 26 w 26"/>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5">
                  <a:moveTo>
                    <a:pt x="13" y="11"/>
                  </a:moveTo>
                  <a:cubicBezTo>
                    <a:pt x="16" y="11"/>
                    <a:pt x="19" y="9"/>
                    <a:pt x="19" y="5"/>
                  </a:cubicBezTo>
                  <a:cubicBezTo>
                    <a:pt x="19" y="2"/>
                    <a:pt x="16" y="0"/>
                    <a:pt x="13" y="0"/>
                  </a:cubicBezTo>
                  <a:cubicBezTo>
                    <a:pt x="10" y="0"/>
                    <a:pt x="8" y="2"/>
                    <a:pt x="8" y="5"/>
                  </a:cubicBezTo>
                  <a:cubicBezTo>
                    <a:pt x="8" y="9"/>
                    <a:pt x="10" y="11"/>
                    <a:pt x="13" y="11"/>
                  </a:cubicBezTo>
                  <a:close/>
                  <a:moveTo>
                    <a:pt x="26" y="19"/>
                  </a:moveTo>
                  <a:cubicBezTo>
                    <a:pt x="26" y="16"/>
                    <a:pt x="24" y="13"/>
                    <a:pt x="21" y="13"/>
                  </a:cubicBezTo>
                  <a:cubicBezTo>
                    <a:pt x="5" y="13"/>
                    <a:pt x="5" y="13"/>
                    <a:pt x="5" y="13"/>
                  </a:cubicBezTo>
                  <a:cubicBezTo>
                    <a:pt x="2" y="13"/>
                    <a:pt x="0" y="16"/>
                    <a:pt x="0" y="19"/>
                  </a:cubicBezTo>
                  <a:cubicBezTo>
                    <a:pt x="0" y="40"/>
                    <a:pt x="0" y="40"/>
                    <a:pt x="0" y="40"/>
                  </a:cubicBezTo>
                  <a:cubicBezTo>
                    <a:pt x="0" y="41"/>
                    <a:pt x="1" y="42"/>
                    <a:pt x="2" y="42"/>
                  </a:cubicBezTo>
                  <a:cubicBezTo>
                    <a:pt x="3" y="42"/>
                    <a:pt x="4" y="41"/>
                    <a:pt x="4" y="40"/>
                  </a:cubicBezTo>
                  <a:cubicBezTo>
                    <a:pt x="4" y="20"/>
                    <a:pt x="4" y="20"/>
                    <a:pt x="4" y="20"/>
                  </a:cubicBezTo>
                  <a:cubicBezTo>
                    <a:pt x="5" y="20"/>
                    <a:pt x="5" y="20"/>
                    <a:pt x="5" y="20"/>
                  </a:cubicBezTo>
                  <a:cubicBezTo>
                    <a:pt x="5" y="72"/>
                    <a:pt x="5" y="72"/>
                    <a:pt x="5" y="72"/>
                  </a:cubicBezTo>
                  <a:cubicBezTo>
                    <a:pt x="5" y="74"/>
                    <a:pt x="7" y="75"/>
                    <a:pt x="9" y="75"/>
                  </a:cubicBezTo>
                  <a:cubicBezTo>
                    <a:pt x="11" y="75"/>
                    <a:pt x="12" y="74"/>
                    <a:pt x="12" y="72"/>
                  </a:cubicBezTo>
                  <a:cubicBezTo>
                    <a:pt x="12" y="44"/>
                    <a:pt x="12" y="44"/>
                    <a:pt x="12" y="44"/>
                  </a:cubicBezTo>
                  <a:cubicBezTo>
                    <a:pt x="14" y="44"/>
                    <a:pt x="14" y="44"/>
                    <a:pt x="14" y="44"/>
                  </a:cubicBezTo>
                  <a:cubicBezTo>
                    <a:pt x="14" y="72"/>
                    <a:pt x="14" y="72"/>
                    <a:pt x="14" y="72"/>
                  </a:cubicBezTo>
                  <a:cubicBezTo>
                    <a:pt x="14" y="74"/>
                    <a:pt x="16" y="75"/>
                    <a:pt x="17" y="75"/>
                  </a:cubicBezTo>
                  <a:cubicBezTo>
                    <a:pt x="19" y="75"/>
                    <a:pt x="21" y="74"/>
                    <a:pt x="21" y="72"/>
                  </a:cubicBezTo>
                  <a:cubicBezTo>
                    <a:pt x="21" y="20"/>
                    <a:pt x="21" y="20"/>
                    <a:pt x="21" y="20"/>
                  </a:cubicBezTo>
                  <a:cubicBezTo>
                    <a:pt x="22" y="20"/>
                    <a:pt x="22" y="20"/>
                    <a:pt x="22" y="20"/>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16" name="Freeform: Shape 4"/>
            <p:cNvSpPr>
              <a:spLocks/>
            </p:cNvSpPr>
            <p:nvPr/>
          </p:nvSpPr>
          <p:spPr bwMode="auto">
            <a:xfrm>
              <a:off x="1597039" y="2172761"/>
              <a:ext cx="250277" cy="696082"/>
            </a:xfrm>
            <a:custGeom>
              <a:avLst/>
              <a:gdLst>
                <a:gd name="T0" fmla="*/ 14 w 27"/>
                <a:gd name="T1" fmla="*/ 11 h 75"/>
                <a:gd name="T2" fmla="*/ 20 w 27"/>
                <a:gd name="T3" fmla="*/ 5 h 75"/>
                <a:gd name="T4" fmla="*/ 14 w 27"/>
                <a:gd name="T5" fmla="*/ 0 h 75"/>
                <a:gd name="T6" fmla="*/ 8 w 27"/>
                <a:gd name="T7" fmla="*/ 5 h 75"/>
                <a:gd name="T8" fmla="*/ 14 w 27"/>
                <a:gd name="T9" fmla="*/ 11 h 75"/>
                <a:gd name="T10" fmla="*/ 27 w 27"/>
                <a:gd name="T11" fmla="*/ 19 h 75"/>
                <a:gd name="T12" fmla="*/ 22 w 27"/>
                <a:gd name="T13" fmla="*/ 13 h 75"/>
                <a:gd name="T14" fmla="*/ 6 w 27"/>
                <a:gd name="T15" fmla="*/ 13 h 75"/>
                <a:gd name="T16" fmla="*/ 0 w 27"/>
                <a:gd name="T17" fmla="*/ 19 h 75"/>
                <a:gd name="T18" fmla="*/ 0 w 27"/>
                <a:gd name="T19" fmla="*/ 40 h 75"/>
                <a:gd name="T20" fmla="*/ 3 w 27"/>
                <a:gd name="T21" fmla="*/ 42 h 75"/>
                <a:gd name="T22" fmla="*/ 5 w 27"/>
                <a:gd name="T23" fmla="*/ 40 h 75"/>
                <a:gd name="T24" fmla="*/ 5 w 27"/>
                <a:gd name="T25" fmla="*/ 20 h 75"/>
                <a:gd name="T26" fmla="*/ 6 w 27"/>
                <a:gd name="T27" fmla="*/ 20 h 75"/>
                <a:gd name="T28" fmla="*/ 6 w 27"/>
                <a:gd name="T29" fmla="*/ 72 h 75"/>
                <a:gd name="T30" fmla="*/ 9 w 27"/>
                <a:gd name="T31" fmla="*/ 75 h 75"/>
                <a:gd name="T32" fmla="*/ 13 w 27"/>
                <a:gd name="T33" fmla="*/ 72 h 75"/>
                <a:gd name="T34" fmla="*/ 13 w 27"/>
                <a:gd name="T35" fmla="*/ 44 h 75"/>
                <a:gd name="T36" fmla="*/ 15 w 27"/>
                <a:gd name="T37" fmla="*/ 44 h 75"/>
                <a:gd name="T38" fmla="*/ 15 w 27"/>
                <a:gd name="T39" fmla="*/ 72 h 75"/>
                <a:gd name="T40" fmla="*/ 18 w 27"/>
                <a:gd name="T41" fmla="*/ 75 h 75"/>
                <a:gd name="T42" fmla="*/ 21 w 27"/>
                <a:gd name="T43" fmla="*/ 72 h 75"/>
                <a:gd name="T44" fmla="*/ 21 w 27"/>
                <a:gd name="T45" fmla="*/ 20 h 75"/>
                <a:gd name="T46" fmla="*/ 22 w 27"/>
                <a:gd name="T47" fmla="*/ 20 h 75"/>
                <a:gd name="T48" fmla="*/ 22 w 27"/>
                <a:gd name="T49" fmla="*/ 40 h 75"/>
                <a:gd name="T50" fmla="*/ 25 w 27"/>
                <a:gd name="T51" fmla="*/ 42 h 75"/>
                <a:gd name="T52" fmla="*/ 27 w 27"/>
                <a:gd name="T53" fmla="*/ 40 h 75"/>
                <a:gd name="T54" fmla="*/ 27 w 27"/>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5">
                  <a:moveTo>
                    <a:pt x="14" y="11"/>
                  </a:moveTo>
                  <a:cubicBezTo>
                    <a:pt x="17" y="11"/>
                    <a:pt x="20" y="9"/>
                    <a:pt x="20" y="5"/>
                  </a:cubicBezTo>
                  <a:cubicBezTo>
                    <a:pt x="20" y="2"/>
                    <a:pt x="17" y="0"/>
                    <a:pt x="14" y="0"/>
                  </a:cubicBezTo>
                  <a:cubicBezTo>
                    <a:pt x="11" y="0"/>
                    <a:pt x="8" y="2"/>
                    <a:pt x="8" y="5"/>
                  </a:cubicBezTo>
                  <a:cubicBezTo>
                    <a:pt x="8" y="9"/>
                    <a:pt x="11" y="11"/>
                    <a:pt x="14" y="11"/>
                  </a:cubicBezTo>
                  <a:close/>
                  <a:moveTo>
                    <a:pt x="27" y="19"/>
                  </a:moveTo>
                  <a:cubicBezTo>
                    <a:pt x="27" y="16"/>
                    <a:pt x="25" y="13"/>
                    <a:pt x="22" y="13"/>
                  </a:cubicBezTo>
                  <a:cubicBezTo>
                    <a:pt x="6" y="13"/>
                    <a:pt x="6" y="13"/>
                    <a:pt x="6" y="13"/>
                  </a:cubicBezTo>
                  <a:cubicBezTo>
                    <a:pt x="3" y="13"/>
                    <a:pt x="0" y="16"/>
                    <a:pt x="0" y="19"/>
                  </a:cubicBezTo>
                  <a:cubicBezTo>
                    <a:pt x="0" y="40"/>
                    <a:pt x="0" y="40"/>
                    <a:pt x="0" y="40"/>
                  </a:cubicBezTo>
                  <a:cubicBezTo>
                    <a:pt x="0" y="41"/>
                    <a:pt x="1" y="42"/>
                    <a:pt x="3" y="42"/>
                  </a:cubicBezTo>
                  <a:cubicBezTo>
                    <a:pt x="4" y="42"/>
                    <a:pt x="5" y="41"/>
                    <a:pt x="5" y="40"/>
                  </a:cubicBezTo>
                  <a:cubicBezTo>
                    <a:pt x="5" y="20"/>
                    <a:pt x="5" y="20"/>
                    <a:pt x="5" y="20"/>
                  </a:cubicBezTo>
                  <a:cubicBezTo>
                    <a:pt x="6" y="20"/>
                    <a:pt x="6" y="20"/>
                    <a:pt x="6" y="20"/>
                  </a:cubicBezTo>
                  <a:cubicBezTo>
                    <a:pt x="6" y="72"/>
                    <a:pt x="6" y="72"/>
                    <a:pt x="6" y="72"/>
                  </a:cubicBezTo>
                  <a:cubicBezTo>
                    <a:pt x="6" y="74"/>
                    <a:pt x="7" y="75"/>
                    <a:pt x="9" y="75"/>
                  </a:cubicBezTo>
                  <a:cubicBezTo>
                    <a:pt x="11" y="75"/>
                    <a:pt x="13" y="74"/>
                    <a:pt x="13" y="72"/>
                  </a:cubicBezTo>
                  <a:cubicBezTo>
                    <a:pt x="13" y="44"/>
                    <a:pt x="13" y="44"/>
                    <a:pt x="13" y="44"/>
                  </a:cubicBezTo>
                  <a:cubicBezTo>
                    <a:pt x="15" y="44"/>
                    <a:pt x="15" y="44"/>
                    <a:pt x="15" y="44"/>
                  </a:cubicBezTo>
                  <a:cubicBezTo>
                    <a:pt x="15" y="72"/>
                    <a:pt x="15" y="72"/>
                    <a:pt x="15" y="72"/>
                  </a:cubicBezTo>
                  <a:cubicBezTo>
                    <a:pt x="15" y="74"/>
                    <a:pt x="16" y="75"/>
                    <a:pt x="18" y="75"/>
                  </a:cubicBezTo>
                  <a:cubicBezTo>
                    <a:pt x="20" y="75"/>
                    <a:pt x="21" y="74"/>
                    <a:pt x="21" y="72"/>
                  </a:cubicBezTo>
                  <a:cubicBezTo>
                    <a:pt x="21" y="20"/>
                    <a:pt x="21" y="20"/>
                    <a:pt x="21" y="20"/>
                  </a:cubicBezTo>
                  <a:cubicBezTo>
                    <a:pt x="22" y="20"/>
                    <a:pt x="22" y="20"/>
                    <a:pt x="22" y="20"/>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17" name="Freeform: Shape 5"/>
            <p:cNvSpPr>
              <a:spLocks/>
            </p:cNvSpPr>
            <p:nvPr/>
          </p:nvSpPr>
          <p:spPr bwMode="auto">
            <a:xfrm>
              <a:off x="2003739" y="2172761"/>
              <a:ext cx="242456" cy="696082"/>
            </a:xfrm>
            <a:custGeom>
              <a:avLst/>
              <a:gdLst>
                <a:gd name="T0" fmla="*/ 13 w 26"/>
                <a:gd name="T1" fmla="*/ 11 h 75"/>
                <a:gd name="T2" fmla="*/ 19 w 26"/>
                <a:gd name="T3" fmla="*/ 5 h 75"/>
                <a:gd name="T4" fmla="*/ 13 w 26"/>
                <a:gd name="T5" fmla="*/ 0 h 75"/>
                <a:gd name="T6" fmla="*/ 8 w 26"/>
                <a:gd name="T7" fmla="*/ 5 h 75"/>
                <a:gd name="T8" fmla="*/ 13 w 26"/>
                <a:gd name="T9" fmla="*/ 11 h 75"/>
                <a:gd name="T10" fmla="*/ 26 w 26"/>
                <a:gd name="T11" fmla="*/ 19 h 75"/>
                <a:gd name="T12" fmla="*/ 21 w 26"/>
                <a:gd name="T13" fmla="*/ 13 h 75"/>
                <a:gd name="T14" fmla="*/ 5 w 26"/>
                <a:gd name="T15" fmla="*/ 13 h 75"/>
                <a:gd name="T16" fmla="*/ 0 w 26"/>
                <a:gd name="T17" fmla="*/ 19 h 75"/>
                <a:gd name="T18" fmla="*/ 0 w 26"/>
                <a:gd name="T19" fmla="*/ 40 h 75"/>
                <a:gd name="T20" fmla="*/ 2 w 26"/>
                <a:gd name="T21" fmla="*/ 42 h 75"/>
                <a:gd name="T22" fmla="*/ 4 w 26"/>
                <a:gd name="T23" fmla="*/ 40 h 75"/>
                <a:gd name="T24" fmla="*/ 4 w 26"/>
                <a:gd name="T25" fmla="*/ 20 h 75"/>
                <a:gd name="T26" fmla="*/ 5 w 26"/>
                <a:gd name="T27" fmla="*/ 20 h 75"/>
                <a:gd name="T28" fmla="*/ 5 w 26"/>
                <a:gd name="T29" fmla="*/ 72 h 75"/>
                <a:gd name="T30" fmla="*/ 9 w 26"/>
                <a:gd name="T31" fmla="*/ 75 h 75"/>
                <a:gd name="T32" fmla="*/ 12 w 26"/>
                <a:gd name="T33" fmla="*/ 72 h 75"/>
                <a:gd name="T34" fmla="*/ 12 w 26"/>
                <a:gd name="T35" fmla="*/ 44 h 75"/>
                <a:gd name="T36" fmla="*/ 14 w 26"/>
                <a:gd name="T37" fmla="*/ 44 h 75"/>
                <a:gd name="T38" fmla="*/ 14 w 26"/>
                <a:gd name="T39" fmla="*/ 72 h 75"/>
                <a:gd name="T40" fmla="*/ 18 w 26"/>
                <a:gd name="T41" fmla="*/ 75 h 75"/>
                <a:gd name="T42" fmla="*/ 21 w 26"/>
                <a:gd name="T43" fmla="*/ 72 h 75"/>
                <a:gd name="T44" fmla="*/ 21 w 26"/>
                <a:gd name="T45" fmla="*/ 20 h 75"/>
                <a:gd name="T46" fmla="*/ 22 w 26"/>
                <a:gd name="T47" fmla="*/ 20 h 75"/>
                <a:gd name="T48" fmla="*/ 22 w 26"/>
                <a:gd name="T49" fmla="*/ 40 h 75"/>
                <a:gd name="T50" fmla="*/ 24 w 26"/>
                <a:gd name="T51" fmla="*/ 42 h 75"/>
                <a:gd name="T52" fmla="*/ 26 w 26"/>
                <a:gd name="T53" fmla="*/ 40 h 75"/>
                <a:gd name="T54" fmla="*/ 26 w 26"/>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5">
                  <a:moveTo>
                    <a:pt x="13" y="11"/>
                  </a:moveTo>
                  <a:cubicBezTo>
                    <a:pt x="17" y="11"/>
                    <a:pt x="19" y="9"/>
                    <a:pt x="19" y="5"/>
                  </a:cubicBezTo>
                  <a:cubicBezTo>
                    <a:pt x="19" y="2"/>
                    <a:pt x="17" y="0"/>
                    <a:pt x="13" y="0"/>
                  </a:cubicBezTo>
                  <a:cubicBezTo>
                    <a:pt x="10" y="0"/>
                    <a:pt x="8" y="2"/>
                    <a:pt x="8" y="5"/>
                  </a:cubicBezTo>
                  <a:cubicBezTo>
                    <a:pt x="8" y="9"/>
                    <a:pt x="10" y="11"/>
                    <a:pt x="13" y="11"/>
                  </a:cubicBezTo>
                  <a:close/>
                  <a:moveTo>
                    <a:pt x="26" y="19"/>
                  </a:moveTo>
                  <a:cubicBezTo>
                    <a:pt x="26" y="16"/>
                    <a:pt x="24" y="13"/>
                    <a:pt x="21" y="13"/>
                  </a:cubicBezTo>
                  <a:cubicBezTo>
                    <a:pt x="5" y="13"/>
                    <a:pt x="5" y="13"/>
                    <a:pt x="5" y="13"/>
                  </a:cubicBezTo>
                  <a:cubicBezTo>
                    <a:pt x="2" y="13"/>
                    <a:pt x="0" y="16"/>
                    <a:pt x="0" y="19"/>
                  </a:cubicBezTo>
                  <a:cubicBezTo>
                    <a:pt x="0" y="40"/>
                    <a:pt x="0" y="40"/>
                    <a:pt x="0" y="40"/>
                  </a:cubicBezTo>
                  <a:cubicBezTo>
                    <a:pt x="0" y="41"/>
                    <a:pt x="1" y="42"/>
                    <a:pt x="2" y="42"/>
                  </a:cubicBezTo>
                  <a:cubicBezTo>
                    <a:pt x="3" y="42"/>
                    <a:pt x="4" y="41"/>
                    <a:pt x="4" y="40"/>
                  </a:cubicBezTo>
                  <a:cubicBezTo>
                    <a:pt x="4" y="20"/>
                    <a:pt x="4" y="20"/>
                    <a:pt x="4" y="20"/>
                  </a:cubicBezTo>
                  <a:cubicBezTo>
                    <a:pt x="5" y="20"/>
                    <a:pt x="5" y="20"/>
                    <a:pt x="5" y="20"/>
                  </a:cubicBezTo>
                  <a:cubicBezTo>
                    <a:pt x="5" y="72"/>
                    <a:pt x="5" y="72"/>
                    <a:pt x="5" y="72"/>
                  </a:cubicBezTo>
                  <a:cubicBezTo>
                    <a:pt x="5" y="74"/>
                    <a:pt x="7" y="75"/>
                    <a:pt x="9" y="75"/>
                  </a:cubicBezTo>
                  <a:cubicBezTo>
                    <a:pt x="11" y="75"/>
                    <a:pt x="12" y="74"/>
                    <a:pt x="12" y="72"/>
                  </a:cubicBezTo>
                  <a:cubicBezTo>
                    <a:pt x="12" y="44"/>
                    <a:pt x="12" y="44"/>
                    <a:pt x="12" y="44"/>
                  </a:cubicBezTo>
                  <a:cubicBezTo>
                    <a:pt x="14" y="44"/>
                    <a:pt x="14" y="44"/>
                    <a:pt x="14" y="44"/>
                  </a:cubicBezTo>
                  <a:cubicBezTo>
                    <a:pt x="14" y="72"/>
                    <a:pt x="14" y="72"/>
                    <a:pt x="14" y="72"/>
                  </a:cubicBezTo>
                  <a:cubicBezTo>
                    <a:pt x="14" y="74"/>
                    <a:pt x="16" y="75"/>
                    <a:pt x="18" y="75"/>
                  </a:cubicBezTo>
                  <a:cubicBezTo>
                    <a:pt x="19" y="75"/>
                    <a:pt x="21" y="74"/>
                    <a:pt x="21" y="72"/>
                  </a:cubicBezTo>
                  <a:cubicBezTo>
                    <a:pt x="21" y="20"/>
                    <a:pt x="21" y="20"/>
                    <a:pt x="21" y="20"/>
                  </a:cubicBezTo>
                  <a:cubicBezTo>
                    <a:pt x="22" y="20"/>
                    <a:pt x="22" y="20"/>
                    <a:pt x="22" y="20"/>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18" name="Freeform: Shape 6"/>
            <p:cNvSpPr>
              <a:spLocks/>
            </p:cNvSpPr>
            <p:nvPr/>
          </p:nvSpPr>
          <p:spPr bwMode="auto">
            <a:xfrm>
              <a:off x="2406528" y="2172761"/>
              <a:ext cx="250277" cy="696082"/>
            </a:xfrm>
            <a:custGeom>
              <a:avLst/>
              <a:gdLst>
                <a:gd name="T0" fmla="*/ 14 w 27"/>
                <a:gd name="T1" fmla="*/ 11 h 75"/>
                <a:gd name="T2" fmla="*/ 20 w 27"/>
                <a:gd name="T3" fmla="*/ 5 h 75"/>
                <a:gd name="T4" fmla="*/ 14 w 27"/>
                <a:gd name="T5" fmla="*/ 0 h 75"/>
                <a:gd name="T6" fmla="*/ 8 w 27"/>
                <a:gd name="T7" fmla="*/ 5 h 75"/>
                <a:gd name="T8" fmla="*/ 14 w 27"/>
                <a:gd name="T9" fmla="*/ 11 h 75"/>
                <a:gd name="T10" fmla="*/ 27 w 27"/>
                <a:gd name="T11" fmla="*/ 19 h 75"/>
                <a:gd name="T12" fmla="*/ 22 w 27"/>
                <a:gd name="T13" fmla="*/ 13 h 75"/>
                <a:gd name="T14" fmla="*/ 6 w 27"/>
                <a:gd name="T15" fmla="*/ 13 h 75"/>
                <a:gd name="T16" fmla="*/ 0 w 27"/>
                <a:gd name="T17" fmla="*/ 19 h 75"/>
                <a:gd name="T18" fmla="*/ 0 w 27"/>
                <a:gd name="T19" fmla="*/ 40 h 75"/>
                <a:gd name="T20" fmla="*/ 3 w 27"/>
                <a:gd name="T21" fmla="*/ 42 h 75"/>
                <a:gd name="T22" fmla="*/ 5 w 27"/>
                <a:gd name="T23" fmla="*/ 40 h 75"/>
                <a:gd name="T24" fmla="*/ 5 w 27"/>
                <a:gd name="T25" fmla="*/ 20 h 75"/>
                <a:gd name="T26" fmla="*/ 6 w 27"/>
                <a:gd name="T27" fmla="*/ 20 h 75"/>
                <a:gd name="T28" fmla="*/ 6 w 27"/>
                <a:gd name="T29" fmla="*/ 72 h 75"/>
                <a:gd name="T30" fmla="*/ 9 w 27"/>
                <a:gd name="T31" fmla="*/ 75 h 75"/>
                <a:gd name="T32" fmla="*/ 13 w 27"/>
                <a:gd name="T33" fmla="*/ 72 h 75"/>
                <a:gd name="T34" fmla="*/ 13 w 27"/>
                <a:gd name="T35" fmla="*/ 44 h 75"/>
                <a:gd name="T36" fmla="*/ 15 w 27"/>
                <a:gd name="T37" fmla="*/ 44 h 75"/>
                <a:gd name="T38" fmla="*/ 15 w 27"/>
                <a:gd name="T39" fmla="*/ 72 h 75"/>
                <a:gd name="T40" fmla="*/ 18 w 27"/>
                <a:gd name="T41" fmla="*/ 75 h 75"/>
                <a:gd name="T42" fmla="*/ 22 w 27"/>
                <a:gd name="T43" fmla="*/ 72 h 75"/>
                <a:gd name="T44" fmla="*/ 22 w 27"/>
                <a:gd name="T45" fmla="*/ 20 h 75"/>
                <a:gd name="T46" fmla="*/ 22 w 27"/>
                <a:gd name="T47" fmla="*/ 20 h 75"/>
                <a:gd name="T48" fmla="*/ 22 w 27"/>
                <a:gd name="T49" fmla="*/ 40 h 75"/>
                <a:gd name="T50" fmla="*/ 25 w 27"/>
                <a:gd name="T51" fmla="*/ 42 h 75"/>
                <a:gd name="T52" fmla="*/ 27 w 27"/>
                <a:gd name="T53" fmla="*/ 40 h 75"/>
                <a:gd name="T54" fmla="*/ 27 w 27"/>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5">
                  <a:moveTo>
                    <a:pt x="14" y="11"/>
                  </a:moveTo>
                  <a:cubicBezTo>
                    <a:pt x="17" y="11"/>
                    <a:pt x="20" y="9"/>
                    <a:pt x="20" y="5"/>
                  </a:cubicBezTo>
                  <a:cubicBezTo>
                    <a:pt x="20" y="2"/>
                    <a:pt x="17" y="0"/>
                    <a:pt x="14" y="0"/>
                  </a:cubicBezTo>
                  <a:cubicBezTo>
                    <a:pt x="11" y="0"/>
                    <a:pt x="8" y="2"/>
                    <a:pt x="8" y="5"/>
                  </a:cubicBezTo>
                  <a:cubicBezTo>
                    <a:pt x="8" y="9"/>
                    <a:pt x="11" y="11"/>
                    <a:pt x="14" y="11"/>
                  </a:cubicBezTo>
                  <a:close/>
                  <a:moveTo>
                    <a:pt x="27" y="19"/>
                  </a:moveTo>
                  <a:cubicBezTo>
                    <a:pt x="27" y="16"/>
                    <a:pt x="25" y="13"/>
                    <a:pt x="22" y="13"/>
                  </a:cubicBezTo>
                  <a:cubicBezTo>
                    <a:pt x="6" y="13"/>
                    <a:pt x="6" y="13"/>
                    <a:pt x="6" y="13"/>
                  </a:cubicBezTo>
                  <a:cubicBezTo>
                    <a:pt x="3" y="13"/>
                    <a:pt x="0" y="16"/>
                    <a:pt x="0" y="19"/>
                  </a:cubicBezTo>
                  <a:cubicBezTo>
                    <a:pt x="0" y="40"/>
                    <a:pt x="0" y="40"/>
                    <a:pt x="0" y="40"/>
                  </a:cubicBezTo>
                  <a:cubicBezTo>
                    <a:pt x="0" y="41"/>
                    <a:pt x="1" y="42"/>
                    <a:pt x="3" y="42"/>
                  </a:cubicBezTo>
                  <a:cubicBezTo>
                    <a:pt x="4" y="42"/>
                    <a:pt x="5" y="41"/>
                    <a:pt x="5" y="40"/>
                  </a:cubicBezTo>
                  <a:cubicBezTo>
                    <a:pt x="5" y="20"/>
                    <a:pt x="5" y="20"/>
                    <a:pt x="5" y="20"/>
                  </a:cubicBezTo>
                  <a:cubicBezTo>
                    <a:pt x="6" y="20"/>
                    <a:pt x="6" y="20"/>
                    <a:pt x="6" y="20"/>
                  </a:cubicBezTo>
                  <a:cubicBezTo>
                    <a:pt x="6" y="72"/>
                    <a:pt x="6" y="72"/>
                    <a:pt x="6" y="72"/>
                  </a:cubicBezTo>
                  <a:cubicBezTo>
                    <a:pt x="6" y="74"/>
                    <a:pt x="8" y="75"/>
                    <a:pt x="9" y="75"/>
                  </a:cubicBezTo>
                  <a:cubicBezTo>
                    <a:pt x="11" y="75"/>
                    <a:pt x="13" y="74"/>
                    <a:pt x="13" y="72"/>
                  </a:cubicBezTo>
                  <a:cubicBezTo>
                    <a:pt x="13" y="44"/>
                    <a:pt x="13" y="44"/>
                    <a:pt x="13" y="44"/>
                  </a:cubicBezTo>
                  <a:cubicBezTo>
                    <a:pt x="15" y="44"/>
                    <a:pt x="15" y="44"/>
                    <a:pt x="15" y="44"/>
                  </a:cubicBezTo>
                  <a:cubicBezTo>
                    <a:pt x="15" y="72"/>
                    <a:pt x="15" y="72"/>
                    <a:pt x="15" y="72"/>
                  </a:cubicBezTo>
                  <a:cubicBezTo>
                    <a:pt x="15" y="74"/>
                    <a:pt x="16" y="75"/>
                    <a:pt x="18" y="75"/>
                  </a:cubicBezTo>
                  <a:cubicBezTo>
                    <a:pt x="20" y="75"/>
                    <a:pt x="22" y="74"/>
                    <a:pt x="22" y="72"/>
                  </a:cubicBezTo>
                  <a:cubicBezTo>
                    <a:pt x="22" y="20"/>
                    <a:pt x="22" y="20"/>
                    <a:pt x="22" y="20"/>
                  </a:cubicBezTo>
                  <a:cubicBezTo>
                    <a:pt x="22" y="20"/>
                    <a:pt x="22" y="20"/>
                    <a:pt x="22" y="20"/>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19" name="Freeform: Shape 7"/>
            <p:cNvSpPr>
              <a:spLocks/>
            </p:cNvSpPr>
            <p:nvPr/>
          </p:nvSpPr>
          <p:spPr bwMode="auto">
            <a:xfrm>
              <a:off x="2813228" y="2172761"/>
              <a:ext cx="254188" cy="696082"/>
            </a:xfrm>
            <a:custGeom>
              <a:avLst/>
              <a:gdLst>
                <a:gd name="T0" fmla="*/ 13 w 27"/>
                <a:gd name="T1" fmla="*/ 11 h 75"/>
                <a:gd name="T2" fmla="*/ 19 w 27"/>
                <a:gd name="T3" fmla="*/ 5 h 75"/>
                <a:gd name="T4" fmla="*/ 13 w 27"/>
                <a:gd name="T5" fmla="*/ 0 h 75"/>
                <a:gd name="T6" fmla="*/ 8 w 27"/>
                <a:gd name="T7" fmla="*/ 5 h 75"/>
                <a:gd name="T8" fmla="*/ 13 w 27"/>
                <a:gd name="T9" fmla="*/ 11 h 75"/>
                <a:gd name="T10" fmla="*/ 27 w 27"/>
                <a:gd name="T11" fmla="*/ 19 h 75"/>
                <a:gd name="T12" fmla="*/ 21 w 27"/>
                <a:gd name="T13" fmla="*/ 13 h 75"/>
                <a:gd name="T14" fmla="*/ 5 w 27"/>
                <a:gd name="T15" fmla="*/ 13 h 75"/>
                <a:gd name="T16" fmla="*/ 0 w 27"/>
                <a:gd name="T17" fmla="*/ 19 h 75"/>
                <a:gd name="T18" fmla="*/ 0 w 27"/>
                <a:gd name="T19" fmla="*/ 40 h 75"/>
                <a:gd name="T20" fmla="*/ 2 w 27"/>
                <a:gd name="T21" fmla="*/ 42 h 75"/>
                <a:gd name="T22" fmla="*/ 5 w 27"/>
                <a:gd name="T23" fmla="*/ 40 h 75"/>
                <a:gd name="T24" fmla="*/ 5 w 27"/>
                <a:gd name="T25" fmla="*/ 20 h 75"/>
                <a:gd name="T26" fmla="*/ 6 w 27"/>
                <a:gd name="T27" fmla="*/ 20 h 75"/>
                <a:gd name="T28" fmla="*/ 6 w 27"/>
                <a:gd name="T29" fmla="*/ 72 h 75"/>
                <a:gd name="T30" fmla="*/ 9 w 27"/>
                <a:gd name="T31" fmla="*/ 75 h 75"/>
                <a:gd name="T32" fmla="*/ 12 w 27"/>
                <a:gd name="T33" fmla="*/ 72 h 75"/>
                <a:gd name="T34" fmla="*/ 12 w 27"/>
                <a:gd name="T35" fmla="*/ 44 h 75"/>
                <a:gd name="T36" fmla="*/ 14 w 27"/>
                <a:gd name="T37" fmla="*/ 44 h 75"/>
                <a:gd name="T38" fmla="*/ 14 w 27"/>
                <a:gd name="T39" fmla="*/ 72 h 75"/>
                <a:gd name="T40" fmla="*/ 18 w 27"/>
                <a:gd name="T41" fmla="*/ 75 h 75"/>
                <a:gd name="T42" fmla="*/ 21 w 27"/>
                <a:gd name="T43" fmla="*/ 72 h 75"/>
                <a:gd name="T44" fmla="*/ 21 w 27"/>
                <a:gd name="T45" fmla="*/ 20 h 75"/>
                <a:gd name="T46" fmla="*/ 22 w 27"/>
                <a:gd name="T47" fmla="*/ 20 h 75"/>
                <a:gd name="T48" fmla="*/ 22 w 27"/>
                <a:gd name="T49" fmla="*/ 40 h 75"/>
                <a:gd name="T50" fmla="*/ 24 w 27"/>
                <a:gd name="T51" fmla="*/ 42 h 75"/>
                <a:gd name="T52" fmla="*/ 27 w 27"/>
                <a:gd name="T53" fmla="*/ 40 h 75"/>
                <a:gd name="T54" fmla="*/ 27 w 27"/>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5">
                  <a:moveTo>
                    <a:pt x="13" y="11"/>
                  </a:moveTo>
                  <a:cubicBezTo>
                    <a:pt x="17" y="11"/>
                    <a:pt x="19" y="9"/>
                    <a:pt x="19" y="5"/>
                  </a:cubicBezTo>
                  <a:cubicBezTo>
                    <a:pt x="19" y="2"/>
                    <a:pt x="17" y="0"/>
                    <a:pt x="13" y="0"/>
                  </a:cubicBezTo>
                  <a:cubicBezTo>
                    <a:pt x="10" y="0"/>
                    <a:pt x="8" y="2"/>
                    <a:pt x="8" y="5"/>
                  </a:cubicBezTo>
                  <a:cubicBezTo>
                    <a:pt x="8" y="9"/>
                    <a:pt x="10" y="11"/>
                    <a:pt x="13" y="11"/>
                  </a:cubicBezTo>
                  <a:close/>
                  <a:moveTo>
                    <a:pt x="27" y="19"/>
                  </a:moveTo>
                  <a:cubicBezTo>
                    <a:pt x="27" y="16"/>
                    <a:pt x="24" y="13"/>
                    <a:pt x="21" y="13"/>
                  </a:cubicBezTo>
                  <a:cubicBezTo>
                    <a:pt x="5" y="13"/>
                    <a:pt x="5" y="13"/>
                    <a:pt x="5" y="13"/>
                  </a:cubicBezTo>
                  <a:cubicBezTo>
                    <a:pt x="2" y="13"/>
                    <a:pt x="0" y="16"/>
                    <a:pt x="0" y="19"/>
                  </a:cubicBezTo>
                  <a:cubicBezTo>
                    <a:pt x="0" y="40"/>
                    <a:pt x="0" y="40"/>
                    <a:pt x="0" y="40"/>
                  </a:cubicBezTo>
                  <a:cubicBezTo>
                    <a:pt x="0" y="41"/>
                    <a:pt x="1" y="42"/>
                    <a:pt x="2" y="42"/>
                  </a:cubicBezTo>
                  <a:cubicBezTo>
                    <a:pt x="4" y="42"/>
                    <a:pt x="5" y="41"/>
                    <a:pt x="5" y="40"/>
                  </a:cubicBezTo>
                  <a:cubicBezTo>
                    <a:pt x="5" y="20"/>
                    <a:pt x="5" y="20"/>
                    <a:pt x="5" y="20"/>
                  </a:cubicBezTo>
                  <a:cubicBezTo>
                    <a:pt x="6" y="20"/>
                    <a:pt x="6" y="20"/>
                    <a:pt x="6" y="20"/>
                  </a:cubicBezTo>
                  <a:cubicBezTo>
                    <a:pt x="6" y="72"/>
                    <a:pt x="6" y="72"/>
                    <a:pt x="6" y="72"/>
                  </a:cubicBezTo>
                  <a:cubicBezTo>
                    <a:pt x="6" y="74"/>
                    <a:pt x="7" y="75"/>
                    <a:pt x="9" y="75"/>
                  </a:cubicBezTo>
                  <a:cubicBezTo>
                    <a:pt x="11" y="75"/>
                    <a:pt x="12" y="74"/>
                    <a:pt x="12" y="72"/>
                  </a:cubicBezTo>
                  <a:cubicBezTo>
                    <a:pt x="12" y="44"/>
                    <a:pt x="12" y="44"/>
                    <a:pt x="12" y="44"/>
                  </a:cubicBezTo>
                  <a:cubicBezTo>
                    <a:pt x="14" y="44"/>
                    <a:pt x="14" y="44"/>
                    <a:pt x="14" y="44"/>
                  </a:cubicBezTo>
                  <a:cubicBezTo>
                    <a:pt x="14" y="72"/>
                    <a:pt x="14" y="72"/>
                    <a:pt x="14" y="72"/>
                  </a:cubicBezTo>
                  <a:cubicBezTo>
                    <a:pt x="14" y="74"/>
                    <a:pt x="16" y="75"/>
                    <a:pt x="18" y="75"/>
                  </a:cubicBezTo>
                  <a:cubicBezTo>
                    <a:pt x="20" y="75"/>
                    <a:pt x="21" y="74"/>
                    <a:pt x="21" y="72"/>
                  </a:cubicBezTo>
                  <a:cubicBezTo>
                    <a:pt x="21" y="20"/>
                    <a:pt x="21" y="20"/>
                    <a:pt x="21" y="20"/>
                  </a:cubicBezTo>
                  <a:cubicBezTo>
                    <a:pt x="22" y="20"/>
                    <a:pt x="22" y="20"/>
                    <a:pt x="22" y="20"/>
                  </a:cubicBezTo>
                  <a:cubicBezTo>
                    <a:pt x="22" y="40"/>
                    <a:pt x="22" y="40"/>
                    <a:pt x="22" y="40"/>
                  </a:cubicBezTo>
                  <a:cubicBezTo>
                    <a:pt x="22" y="41"/>
                    <a:pt x="23" y="42"/>
                    <a:pt x="24"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20" name="Freeform: Shape 8"/>
            <p:cNvSpPr>
              <a:spLocks/>
            </p:cNvSpPr>
            <p:nvPr/>
          </p:nvSpPr>
          <p:spPr bwMode="auto">
            <a:xfrm>
              <a:off x="3223839" y="2172761"/>
              <a:ext cx="242456" cy="696082"/>
            </a:xfrm>
            <a:custGeom>
              <a:avLst/>
              <a:gdLst>
                <a:gd name="T0" fmla="*/ 13 w 26"/>
                <a:gd name="T1" fmla="*/ 11 h 75"/>
                <a:gd name="T2" fmla="*/ 19 w 26"/>
                <a:gd name="T3" fmla="*/ 5 h 75"/>
                <a:gd name="T4" fmla="*/ 13 w 26"/>
                <a:gd name="T5" fmla="*/ 0 h 75"/>
                <a:gd name="T6" fmla="*/ 7 w 26"/>
                <a:gd name="T7" fmla="*/ 5 h 75"/>
                <a:gd name="T8" fmla="*/ 13 w 26"/>
                <a:gd name="T9" fmla="*/ 11 h 75"/>
                <a:gd name="T10" fmla="*/ 26 w 26"/>
                <a:gd name="T11" fmla="*/ 19 h 75"/>
                <a:gd name="T12" fmla="*/ 21 w 26"/>
                <a:gd name="T13" fmla="*/ 13 h 75"/>
                <a:gd name="T14" fmla="*/ 5 w 26"/>
                <a:gd name="T15" fmla="*/ 13 h 75"/>
                <a:gd name="T16" fmla="*/ 0 w 26"/>
                <a:gd name="T17" fmla="*/ 19 h 75"/>
                <a:gd name="T18" fmla="*/ 0 w 26"/>
                <a:gd name="T19" fmla="*/ 40 h 75"/>
                <a:gd name="T20" fmla="*/ 2 w 26"/>
                <a:gd name="T21" fmla="*/ 42 h 75"/>
                <a:gd name="T22" fmla="*/ 4 w 26"/>
                <a:gd name="T23" fmla="*/ 40 h 75"/>
                <a:gd name="T24" fmla="*/ 4 w 26"/>
                <a:gd name="T25" fmla="*/ 20 h 75"/>
                <a:gd name="T26" fmla="*/ 5 w 26"/>
                <a:gd name="T27" fmla="*/ 20 h 75"/>
                <a:gd name="T28" fmla="*/ 5 w 26"/>
                <a:gd name="T29" fmla="*/ 72 h 75"/>
                <a:gd name="T30" fmla="*/ 9 w 26"/>
                <a:gd name="T31" fmla="*/ 75 h 75"/>
                <a:gd name="T32" fmla="*/ 12 w 26"/>
                <a:gd name="T33" fmla="*/ 72 h 75"/>
                <a:gd name="T34" fmla="*/ 12 w 26"/>
                <a:gd name="T35" fmla="*/ 44 h 75"/>
                <a:gd name="T36" fmla="*/ 14 w 26"/>
                <a:gd name="T37" fmla="*/ 44 h 75"/>
                <a:gd name="T38" fmla="*/ 14 w 26"/>
                <a:gd name="T39" fmla="*/ 72 h 75"/>
                <a:gd name="T40" fmla="*/ 17 w 26"/>
                <a:gd name="T41" fmla="*/ 75 h 75"/>
                <a:gd name="T42" fmla="*/ 21 w 26"/>
                <a:gd name="T43" fmla="*/ 72 h 75"/>
                <a:gd name="T44" fmla="*/ 21 w 26"/>
                <a:gd name="T45" fmla="*/ 20 h 75"/>
                <a:gd name="T46" fmla="*/ 22 w 26"/>
                <a:gd name="T47" fmla="*/ 20 h 75"/>
                <a:gd name="T48" fmla="*/ 22 w 26"/>
                <a:gd name="T49" fmla="*/ 40 h 75"/>
                <a:gd name="T50" fmla="*/ 24 w 26"/>
                <a:gd name="T51" fmla="*/ 42 h 75"/>
                <a:gd name="T52" fmla="*/ 26 w 26"/>
                <a:gd name="T53" fmla="*/ 40 h 75"/>
                <a:gd name="T54" fmla="*/ 26 w 26"/>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5">
                  <a:moveTo>
                    <a:pt x="13" y="11"/>
                  </a:moveTo>
                  <a:cubicBezTo>
                    <a:pt x="16" y="11"/>
                    <a:pt x="19" y="9"/>
                    <a:pt x="19" y="5"/>
                  </a:cubicBezTo>
                  <a:cubicBezTo>
                    <a:pt x="19" y="2"/>
                    <a:pt x="16" y="0"/>
                    <a:pt x="13" y="0"/>
                  </a:cubicBezTo>
                  <a:cubicBezTo>
                    <a:pt x="10" y="0"/>
                    <a:pt x="7" y="2"/>
                    <a:pt x="7" y="5"/>
                  </a:cubicBezTo>
                  <a:cubicBezTo>
                    <a:pt x="7" y="9"/>
                    <a:pt x="10" y="11"/>
                    <a:pt x="13" y="11"/>
                  </a:cubicBezTo>
                  <a:close/>
                  <a:moveTo>
                    <a:pt x="26" y="19"/>
                  </a:moveTo>
                  <a:cubicBezTo>
                    <a:pt x="26" y="16"/>
                    <a:pt x="24" y="13"/>
                    <a:pt x="21" y="13"/>
                  </a:cubicBezTo>
                  <a:cubicBezTo>
                    <a:pt x="5" y="13"/>
                    <a:pt x="5" y="13"/>
                    <a:pt x="5" y="13"/>
                  </a:cubicBezTo>
                  <a:cubicBezTo>
                    <a:pt x="2" y="13"/>
                    <a:pt x="0" y="16"/>
                    <a:pt x="0" y="19"/>
                  </a:cubicBezTo>
                  <a:cubicBezTo>
                    <a:pt x="0" y="40"/>
                    <a:pt x="0" y="40"/>
                    <a:pt x="0" y="40"/>
                  </a:cubicBezTo>
                  <a:cubicBezTo>
                    <a:pt x="0" y="41"/>
                    <a:pt x="1" y="42"/>
                    <a:pt x="2" y="42"/>
                  </a:cubicBezTo>
                  <a:cubicBezTo>
                    <a:pt x="3" y="42"/>
                    <a:pt x="4" y="41"/>
                    <a:pt x="4" y="40"/>
                  </a:cubicBezTo>
                  <a:cubicBezTo>
                    <a:pt x="4" y="20"/>
                    <a:pt x="4" y="20"/>
                    <a:pt x="4" y="20"/>
                  </a:cubicBezTo>
                  <a:cubicBezTo>
                    <a:pt x="5" y="20"/>
                    <a:pt x="5" y="20"/>
                    <a:pt x="5" y="20"/>
                  </a:cubicBezTo>
                  <a:cubicBezTo>
                    <a:pt x="5" y="72"/>
                    <a:pt x="5" y="72"/>
                    <a:pt x="5" y="72"/>
                  </a:cubicBezTo>
                  <a:cubicBezTo>
                    <a:pt x="5" y="74"/>
                    <a:pt x="7" y="75"/>
                    <a:pt x="9" y="75"/>
                  </a:cubicBezTo>
                  <a:cubicBezTo>
                    <a:pt x="10" y="75"/>
                    <a:pt x="12" y="74"/>
                    <a:pt x="12" y="72"/>
                  </a:cubicBezTo>
                  <a:cubicBezTo>
                    <a:pt x="12" y="44"/>
                    <a:pt x="12" y="44"/>
                    <a:pt x="12" y="44"/>
                  </a:cubicBezTo>
                  <a:cubicBezTo>
                    <a:pt x="14" y="44"/>
                    <a:pt x="14" y="44"/>
                    <a:pt x="14" y="44"/>
                  </a:cubicBezTo>
                  <a:cubicBezTo>
                    <a:pt x="14" y="72"/>
                    <a:pt x="14" y="72"/>
                    <a:pt x="14" y="72"/>
                  </a:cubicBezTo>
                  <a:cubicBezTo>
                    <a:pt x="14" y="74"/>
                    <a:pt x="15" y="75"/>
                    <a:pt x="17" y="75"/>
                  </a:cubicBezTo>
                  <a:cubicBezTo>
                    <a:pt x="19" y="75"/>
                    <a:pt x="21" y="74"/>
                    <a:pt x="21" y="72"/>
                  </a:cubicBezTo>
                  <a:cubicBezTo>
                    <a:pt x="21" y="20"/>
                    <a:pt x="21" y="20"/>
                    <a:pt x="21" y="20"/>
                  </a:cubicBezTo>
                  <a:cubicBezTo>
                    <a:pt x="22" y="20"/>
                    <a:pt x="22" y="20"/>
                    <a:pt x="22" y="20"/>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21" name="Freeform: Shape 9"/>
            <p:cNvSpPr>
              <a:spLocks/>
            </p:cNvSpPr>
            <p:nvPr/>
          </p:nvSpPr>
          <p:spPr bwMode="auto">
            <a:xfrm>
              <a:off x="3626628" y="2172761"/>
              <a:ext cx="250277" cy="696082"/>
            </a:xfrm>
            <a:custGeom>
              <a:avLst/>
              <a:gdLst>
                <a:gd name="T0" fmla="*/ 14 w 27"/>
                <a:gd name="T1" fmla="*/ 11 h 75"/>
                <a:gd name="T2" fmla="*/ 19 w 27"/>
                <a:gd name="T3" fmla="*/ 5 h 75"/>
                <a:gd name="T4" fmla="*/ 14 w 27"/>
                <a:gd name="T5" fmla="*/ 0 h 75"/>
                <a:gd name="T6" fmla="*/ 8 w 27"/>
                <a:gd name="T7" fmla="*/ 5 h 75"/>
                <a:gd name="T8" fmla="*/ 14 w 27"/>
                <a:gd name="T9" fmla="*/ 11 h 75"/>
                <a:gd name="T10" fmla="*/ 27 w 27"/>
                <a:gd name="T11" fmla="*/ 19 h 75"/>
                <a:gd name="T12" fmla="*/ 21 w 27"/>
                <a:gd name="T13" fmla="*/ 13 h 75"/>
                <a:gd name="T14" fmla="*/ 5 w 27"/>
                <a:gd name="T15" fmla="*/ 13 h 75"/>
                <a:gd name="T16" fmla="*/ 0 w 27"/>
                <a:gd name="T17" fmla="*/ 19 h 75"/>
                <a:gd name="T18" fmla="*/ 0 w 27"/>
                <a:gd name="T19" fmla="*/ 40 h 75"/>
                <a:gd name="T20" fmla="*/ 2 w 27"/>
                <a:gd name="T21" fmla="*/ 42 h 75"/>
                <a:gd name="T22" fmla="*/ 5 w 27"/>
                <a:gd name="T23" fmla="*/ 40 h 75"/>
                <a:gd name="T24" fmla="*/ 5 w 27"/>
                <a:gd name="T25" fmla="*/ 20 h 75"/>
                <a:gd name="T26" fmla="*/ 6 w 27"/>
                <a:gd name="T27" fmla="*/ 20 h 75"/>
                <a:gd name="T28" fmla="*/ 6 w 27"/>
                <a:gd name="T29" fmla="*/ 72 h 75"/>
                <a:gd name="T30" fmla="*/ 9 w 27"/>
                <a:gd name="T31" fmla="*/ 75 h 75"/>
                <a:gd name="T32" fmla="*/ 12 w 27"/>
                <a:gd name="T33" fmla="*/ 72 h 75"/>
                <a:gd name="T34" fmla="*/ 12 w 27"/>
                <a:gd name="T35" fmla="*/ 44 h 75"/>
                <a:gd name="T36" fmla="*/ 14 w 27"/>
                <a:gd name="T37" fmla="*/ 44 h 75"/>
                <a:gd name="T38" fmla="*/ 14 w 27"/>
                <a:gd name="T39" fmla="*/ 72 h 75"/>
                <a:gd name="T40" fmla="*/ 18 w 27"/>
                <a:gd name="T41" fmla="*/ 75 h 75"/>
                <a:gd name="T42" fmla="*/ 21 w 27"/>
                <a:gd name="T43" fmla="*/ 72 h 75"/>
                <a:gd name="T44" fmla="*/ 21 w 27"/>
                <a:gd name="T45" fmla="*/ 20 h 75"/>
                <a:gd name="T46" fmla="*/ 22 w 27"/>
                <a:gd name="T47" fmla="*/ 20 h 75"/>
                <a:gd name="T48" fmla="*/ 22 w 27"/>
                <a:gd name="T49" fmla="*/ 40 h 75"/>
                <a:gd name="T50" fmla="*/ 24 w 27"/>
                <a:gd name="T51" fmla="*/ 42 h 75"/>
                <a:gd name="T52" fmla="*/ 27 w 27"/>
                <a:gd name="T53" fmla="*/ 40 h 75"/>
                <a:gd name="T54" fmla="*/ 27 w 27"/>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5">
                  <a:moveTo>
                    <a:pt x="14" y="11"/>
                  </a:moveTo>
                  <a:cubicBezTo>
                    <a:pt x="17" y="11"/>
                    <a:pt x="19" y="9"/>
                    <a:pt x="19" y="5"/>
                  </a:cubicBezTo>
                  <a:cubicBezTo>
                    <a:pt x="19" y="2"/>
                    <a:pt x="17" y="0"/>
                    <a:pt x="14" y="0"/>
                  </a:cubicBezTo>
                  <a:cubicBezTo>
                    <a:pt x="10" y="0"/>
                    <a:pt x="8" y="2"/>
                    <a:pt x="8" y="5"/>
                  </a:cubicBezTo>
                  <a:cubicBezTo>
                    <a:pt x="8" y="9"/>
                    <a:pt x="10" y="11"/>
                    <a:pt x="14" y="11"/>
                  </a:cubicBezTo>
                  <a:close/>
                  <a:moveTo>
                    <a:pt x="27" y="19"/>
                  </a:moveTo>
                  <a:cubicBezTo>
                    <a:pt x="27" y="16"/>
                    <a:pt x="24" y="13"/>
                    <a:pt x="21" y="13"/>
                  </a:cubicBezTo>
                  <a:cubicBezTo>
                    <a:pt x="5" y="13"/>
                    <a:pt x="5" y="13"/>
                    <a:pt x="5" y="13"/>
                  </a:cubicBezTo>
                  <a:cubicBezTo>
                    <a:pt x="2" y="13"/>
                    <a:pt x="0" y="16"/>
                    <a:pt x="0" y="19"/>
                  </a:cubicBezTo>
                  <a:cubicBezTo>
                    <a:pt x="0" y="40"/>
                    <a:pt x="0" y="40"/>
                    <a:pt x="0" y="40"/>
                  </a:cubicBezTo>
                  <a:cubicBezTo>
                    <a:pt x="0" y="41"/>
                    <a:pt x="1" y="42"/>
                    <a:pt x="2" y="42"/>
                  </a:cubicBezTo>
                  <a:cubicBezTo>
                    <a:pt x="4" y="42"/>
                    <a:pt x="5" y="41"/>
                    <a:pt x="5" y="40"/>
                  </a:cubicBezTo>
                  <a:cubicBezTo>
                    <a:pt x="5" y="20"/>
                    <a:pt x="5" y="20"/>
                    <a:pt x="5" y="20"/>
                  </a:cubicBezTo>
                  <a:cubicBezTo>
                    <a:pt x="6" y="20"/>
                    <a:pt x="6" y="20"/>
                    <a:pt x="6" y="20"/>
                  </a:cubicBezTo>
                  <a:cubicBezTo>
                    <a:pt x="6" y="72"/>
                    <a:pt x="6" y="72"/>
                    <a:pt x="6" y="72"/>
                  </a:cubicBezTo>
                  <a:cubicBezTo>
                    <a:pt x="6" y="74"/>
                    <a:pt x="7" y="75"/>
                    <a:pt x="9" y="75"/>
                  </a:cubicBezTo>
                  <a:cubicBezTo>
                    <a:pt x="11" y="75"/>
                    <a:pt x="12" y="74"/>
                    <a:pt x="12" y="72"/>
                  </a:cubicBezTo>
                  <a:cubicBezTo>
                    <a:pt x="12" y="44"/>
                    <a:pt x="12" y="44"/>
                    <a:pt x="12" y="44"/>
                  </a:cubicBezTo>
                  <a:cubicBezTo>
                    <a:pt x="14" y="44"/>
                    <a:pt x="14" y="44"/>
                    <a:pt x="14" y="44"/>
                  </a:cubicBezTo>
                  <a:cubicBezTo>
                    <a:pt x="14" y="72"/>
                    <a:pt x="14" y="72"/>
                    <a:pt x="14" y="72"/>
                  </a:cubicBezTo>
                  <a:cubicBezTo>
                    <a:pt x="14" y="74"/>
                    <a:pt x="16" y="75"/>
                    <a:pt x="18" y="75"/>
                  </a:cubicBezTo>
                  <a:cubicBezTo>
                    <a:pt x="20" y="75"/>
                    <a:pt x="21" y="74"/>
                    <a:pt x="21" y="72"/>
                  </a:cubicBezTo>
                  <a:cubicBezTo>
                    <a:pt x="21" y="20"/>
                    <a:pt x="21" y="20"/>
                    <a:pt x="21" y="20"/>
                  </a:cubicBezTo>
                  <a:cubicBezTo>
                    <a:pt x="22" y="20"/>
                    <a:pt x="22" y="20"/>
                    <a:pt x="22" y="20"/>
                  </a:cubicBezTo>
                  <a:cubicBezTo>
                    <a:pt x="22" y="40"/>
                    <a:pt x="22" y="40"/>
                    <a:pt x="22" y="40"/>
                  </a:cubicBezTo>
                  <a:cubicBezTo>
                    <a:pt x="22" y="41"/>
                    <a:pt x="23" y="42"/>
                    <a:pt x="24"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22" name="Freeform: Shape 10"/>
            <p:cNvSpPr>
              <a:spLocks/>
            </p:cNvSpPr>
            <p:nvPr/>
          </p:nvSpPr>
          <p:spPr bwMode="auto">
            <a:xfrm>
              <a:off x="4033327" y="2172761"/>
              <a:ext cx="242456" cy="696082"/>
            </a:xfrm>
            <a:custGeom>
              <a:avLst/>
              <a:gdLst>
                <a:gd name="T0" fmla="*/ 13 w 26"/>
                <a:gd name="T1" fmla="*/ 11 h 75"/>
                <a:gd name="T2" fmla="*/ 19 w 26"/>
                <a:gd name="T3" fmla="*/ 5 h 75"/>
                <a:gd name="T4" fmla="*/ 13 w 26"/>
                <a:gd name="T5" fmla="*/ 0 h 75"/>
                <a:gd name="T6" fmla="*/ 7 w 26"/>
                <a:gd name="T7" fmla="*/ 5 h 75"/>
                <a:gd name="T8" fmla="*/ 13 w 26"/>
                <a:gd name="T9" fmla="*/ 11 h 75"/>
                <a:gd name="T10" fmla="*/ 26 w 26"/>
                <a:gd name="T11" fmla="*/ 19 h 75"/>
                <a:gd name="T12" fmla="*/ 21 w 26"/>
                <a:gd name="T13" fmla="*/ 13 h 75"/>
                <a:gd name="T14" fmla="*/ 5 w 26"/>
                <a:gd name="T15" fmla="*/ 13 h 75"/>
                <a:gd name="T16" fmla="*/ 0 w 26"/>
                <a:gd name="T17" fmla="*/ 19 h 75"/>
                <a:gd name="T18" fmla="*/ 0 w 26"/>
                <a:gd name="T19" fmla="*/ 40 h 75"/>
                <a:gd name="T20" fmla="*/ 2 w 26"/>
                <a:gd name="T21" fmla="*/ 42 h 75"/>
                <a:gd name="T22" fmla="*/ 4 w 26"/>
                <a:gd name="T23" fmla="*/ 40 h 75"/>
                <a:gd name="T24" fmla="*/ 4 w 26"/>
                <a:gd name="T25" fmla="*/ 20 h 75"/>
                <a:gd name="T26" fmla="*/ 5 w 26"/>
                <a:gd name="T27" fmla="*/ 20 h 75"/>
                <a:gd name="T28" fmla="*/ 5 w 26"/>
                <a:gd name="T29" fmla="*/ 72 h 75"/>
                <a:gd name="T30" fmla="*/ 9 w 26"/>
                <a:gd name="T31" fmla="*/ 75 h 75"/>
                <a:gd name="T32" fmla="*/ 12 w 26"/>
                <a:gd name="T33" fmla="*/ 72 h 75"/>
                <a:gd name="T34" fmla="*/ 12 w 26"/>
                <a:gd name="T35" fmla="*/ 44 h 75"/>
                <a:gd name="T36" fmla="*/ 14 w 26"/>
                <a:gd name="T37" fmla="*/ 44 h 75"/>
                <a:gd name="T38" fmla="*/ 14 w 26"/>
                <a:gd name="T39" fmla="*/ 72 h 75"/>
                <a:gd name="T40" fmla="*/ 17 w 26"/>
                <a:gd name="T41" fmla="*/ 75 h 75"/>
                <a:gd name="T42" fmla="*/ 21 w 26"/>
                <a:gd name="T43" fmla="*/ 72 h 75"/>
                <a:gd name="T44" fmla="*/ 21 w 26"/>
                <a:gd name="T45" fmla="*/ 20 h 75"/>
                <a:gd name="T46" fmla="*/ 22 w 26"/>
                <a:gd name="T47" fmla="*/ 20 h 75"/>
                <a:gd name="T48" fmla="*/ 22 w 26"/>
                <a:gd name="T49" fmla="*/ 40 h 75"/>
                <a:gd name="T50" fmla="*/ 24 w 26"/>
                <a:gd name="T51" fmla="*/ 42 h 75"/>
                <a:gd name="T52" fmla="*/ 26 w 26"/>
                <a:gd name="T53" fmla="*/ 40 h 75"/>
                <a:gd name="T54" fmla="*/ 26 w 26"/>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5">
                  <a:moveTo>
                    <a:pt x="13" y="11"/>
                  </a:moveTo>
                  <a:cubicBezTo>
                    <a:pt x="16" y="11"/>
                    <a:pt x="19" y="9"/>
                    <a:pt x="19" y="5"/>
                  </a:cubicBezTo>
                  <a:cubicBezTo>
                    <a:pt x="19" y="2"/>
                    <a:pt x="16" y="0"/>
                    <a:pt x="13" y="0"/>
                  </a:cubicBezTo>
                  <a:cubicBezTo>
                    <a:pt x="10" y="0"/>
                    <a:pt x="7" y="2"/>
                    <a:pt x="7" y="5"/>
                  </a:cubicBezTo>
                  <a:cubicBezTo>
                    <a:pt x="7" y="9"/>
                    <a:pt x="10" y="11"/>
                    <a:pt x="13" y="11"/>
                  </a:cubicBezTo>
                  <a:close/>
                  <a:moveTo>
                    <a:pt x="26" y="19"/>
                  </a:moveTo>
                  <a:cubicBezTo>
                    <a:pt x="26" y="16"/>
                    <a:pt x="24" y="13"/>
                    <a:pt x="21" y="13"/>
                  </a:cubicBezTo>
                  <a:cubicBezTo>
                    <a:pt x="5" y="13"/>
                    <a:pt x="5" y="13"/>
                    <a:pt x="5" y="13"/>
                  </a:cubicBezTo>
                  <a:cubicBezTo>
                    <a:pt x="2" y="13"/>
                    <a:pt x="0" y="16"/>
                    <a:pt x="0" y="19"/>
                  </a:cubicBezTo>
                  <a:cubicBezTo>
                    <a:pt x="0" y="40"/>
                    <a:pt x="0" y="40"/>
                    <a:pt x="0" y="40"/>
                  </a:cubicBezTo>
                  <a:cubicBezTo>
                    <a:pt x="0" y="41"/>
                    <a:pt x="1" y="42"/>
                    <a:pt x="2" y="42"/>
                  </a:cubicBezTo>
                  <a:cubicBezTo>
                    <a:pt x="3" y="42"/>
                    <a:pt x="4" y="41"/>
                    <a:pt x="4" y="40"/>
                  </a:cubicBezTo>
                  <a:cubicBezTo>
                    <a:pt x="4" y="20"/>
                    <a:pt x="4" y="20"/>
                    <a:pt x="4" y="20"/>
                  </a:cubicBezTo>
                  <a:cubicBezTo>
                    <a:pt x="5" y="20"/>
                    <a:pt x="5" y="20"/>
                    <a:pt x="5" y="20"/>
                  </a:cubicBezTo>
                  <a:cubicBezTo>
                    <a:pt x="5" y="72"/>
                    <a:pt x="5" y="72"/>
                    <a:pt x="5" y="72"/>
                  </a:cubicBezTo>
                  <a:cubicBezTo>
                    <a:pt x="5" y="74"/>
                    <a:pt x="7" y="75"/>
                    <a:pt x="9" y="75"/>
                  </a:cubicBezTo>
                  <a:cubicBezTo>
                    <a:pt x="11" y="75"/>
                    <a:pt x="12" y="74"/>
                    <a:pt x="12" y="72"/>
                  </a:cubicBezTo>
                  <a:cubicBezTo>
                    <a:pt x="12" y="44"/>
                    <a:pt x="12" y="44"/>
                    <a:pt x="12" y="44"/>
                  </a:cubicBezTo>
                  <a:cubicBezTo>
                    <a:pt x="14" y="44"/>
                    <a:pt x="14" y="44"/>
                    <a:pt x="14" y="44"/>
                  </a:cubicBezTo>
                  <a:cubicBezTo>
                    <a:pt x="14" y="72"/>
                    <a:pt x="14" y="72"/>
                    <a:pt x="14" y="72"/>
                  </a:cubicBezTo>
                  <a:cubicBezTo>
                    <a:pt x="14" y="74"/>
                    <a:pt x="15" y="75"/>
                    <a:pt x="17" y="75"/>
                  </a:cubicBezTo>
                  <a:cubicBezTo>
                    <a:pt x="19" y="75"/>
                    <a:pt x="21" y="74"/>
                    <a:pt x="21" y="72"/>
                  </a:cubicBezTo>
                  <a:cubicBezTo>
                    <a:pt x="21" y="20"/>
                    <a:pt x="21" y="20"/>
                    <a:pt x="21" y="20"/>
                  </a:cubicBezTo>
                  <a:cubicBezTo>
                    <a:pt x="22" y="20"/>
                    <a:pt x="22" y="20"/>
                    <a:pt x="22" y="20"/>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23" name="Freeform: Shape 11"/>
            <p:cNvSpPr>
              <a:spLocks/>
            </p:cNvSpPr>
            <p:nvPr/>
          </p:nvSpPr>
          <p:spPr bwMode="auto">
            <a:xfrm>
              <a:off x="4436116" y="2172761"/>
              <a:ext cx="250277" cy="696082"/>
            </a:xfrm>
            <a:custGeom>
              <a:avLst/>
              <a:gdLst>
                <a:gd name="T0" fmla="*/ 14 w 27"/>
                <a:gd name="T1" fmla="*/ 11 h 75"/>
                <a:gd name="T2" fmla="*/ 19 w 27"/>
                <a:gd name="T3" fmla="*/ 5 h 75"/>
                <a:gd name="T4" fmla="*/ 14 w 27"/>
                <a:gd name="T5" fmla="*/ 0 h 75"/>
                <a:gd name="T6" fmla="*/ 8 w 27"/>
                <a:gd name="T7" fmla="*/ 5 h 75"/>
                <a:gd name="T8" fmla="*/ 14 w 27"/>
                <a:gd name="T9" fmla="*/ 11 h 75"/>
                <a:gd name="T10" fmla="*/ 27 w 27"/>
                <a:gd name="T11" fmla="*/ 19 h 75"/>
                <a:gd name="T12" fmla="*/ 22 w 27"/>
                <a:gd name="T13" fmla="*/ 13 h 75"/>
                <a:gd name="T14" fmla="*/ 5 w 27"/>
                <a:gd name="T15" fmla="*/ 13 h 75"/>
                <a:gd name="T16" fmla="*/ 0 w 27"/>
                <a:gd name="T17" fmla="*/ 19 h 75"/>
                <a:gd name="T18" fmla="*/ 0 w 27"/>
                <a:gd name="T19" fmla="*/ 40 h 75"/>
                <a:gd name="T20" fmla="*/ 3 w 27"/>
                <a:gd name="T21" fmla="*/ 42 h 75"/>
                <a:gd name="T22" fmla="*/ 5 w 27"/>
                <a:gd name="T23" fmla="*/ 40 h 75"/>
                <a:gd name="T24" fmla="*/ 5 w 27"/>
                <a:gd name="T25" fmla="*/ 20 h 75"/>
                <a:gd name="T26" fmla="*/ 6 w 27"/>
                <a:gd name="T27" fmla="*/ 20 h 75"/>
                <a:gd name="T28" fmla="*/ 6 w 27"/>
                <a:gd name="T29" fmla="*/ 72 h 75"/>
                <a:gd name="T30" fmla="*/ 9 w 27"/>
                <a:gd name="T31" fmla="*/ 75 h 75"/>
                <a:gd name="T32" fmla="*/ 13 w 27"/>
                <a:gd name="T33" fmla="*/ 72 h 75"/>
                <a:gd name="T34" fmla="*/ 13 w 27"/>
                <a:gd name="T35" fmla="*/ 44 h 75"/>
                <a:gd name="T36" fmla="*/ 14 w 27"/>
                <a:gd name="T37" fmla="*/ 44 h 75"/>
                <a:gd name="T38" fmla="*/ 14 w 27"/>
                <a:gd name="T39" fmla="*/ 72 h 75"/>
                <a:gd name="T40" fmla="*/ 18 w 27"/>
                <a:gd name="T41" fmla="*/ 75 h 75"/>
                <a:gd name="T42" fmla="*/ 21 w 27"/>
                <a:gd name="T43" fmla="*/ 72 h 75"/>
                <a:gd name="T44" fmla="*/ 21 w 27"/>
                <a:gd name="T45" fmla="*/ 20 h 75"/>
                <a:gd name="T46" fmla="*/ 22 w 27"/>
                <a:gd name="T47" fmla="*/ 20 h 75"/>
                <a:gd name="T48" fmla="*/ 22 w 27"/>
                <a:gd name="T49" fmla="*/ 40 h 75"/>
                <a:gd name="T50" fmla="*/ 25 w 27"/>
                <a:gd name="T51" fmla="*/ 42 h 75"/>
                <a:gd name="T52" fmla="*/ 27 w 27"/>
                <a:gd name="T53" fmla="*/ 40 h 75"/>
                <a:gd name="T54" fmla="*/ 27 w 27"/>
                <a:gd name="T55"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5">
                  <a:moveTo>
                    <a:pt x="14" y="11"/>
                  </a:moveTo>
                  <a:cubicBezTo>
                    <a:pt x="17" y="11"/>
                    <a:pt x="19" y="9"/>
                    <a:pt x="19" y="5"/>
                  </a:cubicBezTo>
                  <a:cubicBezTo>
                    <a:pt x="19" y="2"/>
                    <a:pt x="17" y="0"/>
                    <a:pt x="14" y="0"/>
                  </a:cubicBezTo>
                  <a:cubicBezTo>
                    <a:pt x="11" y="0"/>
                    <a:pt x="8" y="2"/>
                    <a:pt x="8" y="5"/>
                  </a:cubicBezTo>
                  <a:cubicBezTo>
                    <a:pt x="8" y="9"/>
                    <a:pt x="11" y="11"/>
                    <a:pt x="14" y="11"/>
                  </a:cubicBezTo>
                  <a:close/>
                  <a:moveTo>
                    <a:pt x="27" y="19"/>
                  </a:moveTo>
                  <a:cubicBezTo>
                    <a:pt x="27" y="16"/>
                    <a:pt x="24" y="13"/>
                    <a:pt x="22" y="13"/>
                  </a:cubicBezTo>
                  <a:cubicBezTo>
                    <a:pt x="5" y="13"/>
                    <a:pt x="5" y="13"/>
                    <a:pt x="5" y="13"/>
                  </a:cubicBezTo>
                  <a:cubicBezTo>
                    <a:pt x="3" y="13"/>
                    <a:pt x="0" y="16"/>
                    <a:pt x="0" y="19"/>
                  </a:cubicBezTo>
                  <a:cubicBezTo>
                    <a:pt x="0" y="40"/>
                    <a:pt x="0" y="40"/>
                    <a:pt x="0" y="40"/>
                  </a:cubicBezTo>
                  <a:cubicBezTo>
                    <a:pt x="0" y="41"/>
                    <a:pt x="1" y="42"/>
                    <a:pt x="3" y="42"/>
                  </a:cubicBezTo>
                  <a:cubicBezTo>
                    <a:pt x="4" y="42"/>
                    <a:pt x="5" y="41"/>
                    <a:pt x="5" y="40"/>
                  </a:cubicBezTo>
                  <a:cubicBezTo>
                    <a:pt x="5" y="20"/>
                    <a:pt x="5" y="20"/>
                    <a:pt x="5" y="20"/>
                  </a:cubicBezTo>
                  <a:cubicBezTo>
                    <a:pt x="6" y="20"/>
                    <a:pt x="6" y="20"/>
                    <a:pt x="6" y="20"/>
                  </a:cubicBezTo>
                  <a:cubicBezTo>
                    <a:pt x="6" y="72"/>
                    <a:pt x="6" y="72"/>
                    <a:pt x="6" y="72"/>
                  </a:cubicBezTo>
                  <a:cubicBezTo>
                    <a:pt x="6" y="74"/>
                    <a:pt x="7" y="75"/>
                    <a:pt x="9" y="75"/>
                  </a:cubicBezTo>
                  <a:cubicBezTo>
                    <a:pt x="11" y="75"/>
                    <a:pt x="13" y="74"/>
                    <a:pt x="13" y="72"/>
                  </a:cubicBezTo>
                  <a:cubicBezTo>
                    <a:pt x="13" y="44"/>
                    <a:pt x="13" y="44"/>
                    <a:pt x="13" y="44"/>
                  </a:cubicBezTo>
                  <a:cubicBezTo>
                    <a:pt x="14" y="44"/>
                    <a:pt x="14" y="44"/>
                    <a:pt x="14" y="44"/>
                  </a:cubicBezTo>
                  <a:cubicBezTo>
                    <a:pt x="14" y="72"/>
                    <a:pt x="14" y="72"/>
                    <a:pt x="14" y="72"/>
                  </a:cubicBezTo>
                  <a:cubicBezTo>
                    <a:pt x="14" y="74"/>
                    <a:pt x="16" y="75"/>
                    <a:pt x="18" y="75"/>
                  </a:cubicBezTo>
                  <a:cubicBezTo>
                    <a:pt x="20" y="75"/>
                    <a:pt x="21" y="74"/>
                    <a:pt x="21" y="72"/>
                  </a:cubicBezTo>
                  <a:cubicBezTo>
                    <a:pt x="21" y="20"/>
                    <a:pt x="21" y="20"/>
                    <a:pt x="21" y="20"/>
                  </a:cubicBezTo>
                  <a:cubicBezTo>
                    <a:pt x="22" y="20"/>
                    <a:pt x="22" y="20"/>
                    <a:pt x="22" y="20"/>
                  </a:cubicBezTo>
                  <a:cubicBezTo>
                    <a:pt x="22" y="40"/>
                    <a:pt x="22" y="40"/>
                    <a:pt x="22" y="40"/>
                  </a:cubicBezTo>
                  <a:cubicBezTo>
                    <a:pt x="22" y="41"/>
                    <a:pt x="23" y="42"/>
                    <a:pt x="25"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grpSp>
          <p:nvGrpSpPr>
            <p:cNvPr id="54" name="组合 53"/>
            <p:cNvGrpSpPr/>
            <p:nvPr/>
          </p:nvGrpSpPr>
          <p:grpSpPr>
            <a:xfrm>
              <a:off x="5764522" y="2094971"/>
              <a:ext cx="5682447" cy="665186"/>
              <a:chOff x="8539843" y="2171125"/>
              <a:chExt cx="5682447" cy="665186"/>
            </a:xfrm>
          </p:grpSpPr>
          <p:sp>
            <p:nvSpPr>
              <p:cNvPr id="55" name="矩形 54"/>
              <p:cNvSpPr/>
              <p:nvPr/>
            </p:nvSpPr>
            <p:spPr>
              <a:xfrm>
                <a:off x="8539844" y="2485446"/>
                <a:ext cx="5682446" cy="35086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56" name="矩形 55"/>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grpSp>
        <p:nvGrpSpPr>
          <p:cNvPr id="69" name="组合 68"/>
          <p:cNvGrpSpPr/>
          <p:nvPr/>
        </p:nvGrpSpPr>
        <p:grpSpPr>
          <a:xfrm>
            <a:off x="783640" y="2938791"/>
            <a:ext cx="10663329" cy="731719"/>
            <a:chOff x="783640" y="2938791"/>
            <a:chExt cx="10663329" cy="731719"/>
          </a:xfrm>
        </p:grpSpPr>
        <p:sp>
          <p:nvSpPr>
            <p:cNvPr id="24" name="Freeform: Shape 12"/>
            <p:cNvSpPr>
              <a:spLocks/>
            </p:cNvSpPr>
            <p:nvPr/>
          </p:nvSpPr>
          <p:spPr bwMode="auto">
            <a:xfrm>
              <a:off x="783640" y="2962697"/>
              <a:ext cx="254188" cy="707813"/>
            </a:xfrm>
            <a:custGeom>
              <a:avLst/>
              <a:gdLst>
                <a:gd name="T0" fmla="*/ 14 w 27"/>
                <a:gd name="T1" fmla="*/ 11 h 76"/>
                <a:gd name="T2" fmla="*/ 19 w 27"/>
                <a:gd name="T3" fmla="*/ 6 h 76"/>
                <a:gd name="T4" fmla="*/ 14 w 27"/>
                <a:gd name="T5" fmla="*/ 0 h 76"/>
                <a:gd name="T6" fmla="*/ 8 w 27"/>
                <a:gd name="T7" fmla="*/ 6 h 76"/>
                <a:gd name="T8" fmla="*/ 14 w 27"/>
                <a:gd name="T9" fmla="*/ 11 h 76"/>
                <a:gd name="T10" fmla="*/ 27 w 27"/>
                <a:gd name="T11" fmla="*/ 19 h 76"/>
                <a:gd name="T12" fmla="*/ 22 w 27"/>
                <a:gd name="T13" fmla="*/ 14 h 76"/>
                <a:gd name="T14" fmla="*/ 5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1"/>
                  </a:moveTo>
                  <a:cubicBezTo>
                    <a:pt x="17" y="11"/>
                    <a:pt x="19" y="9"/>
                    <a:pt x="19" y="6"/>
                  </a:cubicBezTo>
                  <a:cubicBezTo>
                    <a:pt x="19" y="3"/>
                    <a:pt x="17" y="0"/>
                    <a:pt x="14" y="0"/>
                  </a:cubicBezTo>
                  <a:cubicBezTo>
                    <a:pt x="11" y="0"/>
                    <a:pt x="8" y="3"/>
                    <a:pt x="8" y="6"/>
                  </a:cubicBezTo>
                  <a:cubicBezTo>
                    <a:pt x="8" y="9"/>
                    <a:pt x="11" y="11"/>
                    <a:pt x="14" y="11"/>
                  </a:cubicBezTo>
                  <a:close/>
                  <a:moveTo>
                    <a:pt x="27" y="19"/>
                  </a:moveTo>
                  <a:cubicBezTo>
                    <a:pt x="27" y="16"/>
                    <a:pt x="24" y="14"/>
                    <a:pt x="22" y="14"/>
                  </a:cubicBezTo>
                  <a:cubicBezTo>
                    <a:pt x="5" y="14"/>
                    <a:pt x="5" y="14"/>
                    <a:pt x="5"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3" y="74"/>
                    <a:pt x="13" y="72"/>
                  </a:cubicBezTo>
                  <a:cubicBezTo>
                    <a:pt x="13" y="44"/>
                    <a:pt x="13" y="44"/>
                    <a:pt x="13"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25" name="Freeform: Shape 13"/>
            <p:cNvSpPr>
              <a:spLocks/>
            </p:cNvSpPr>
            <p:nvPr/>
          </p:nvSpPr>
          <p:spPr bwMode="auto">
            <a:xfrm>
              <a:off x="1194251" y="2962697"/>
              <a:ext cx="242456" cy="707813"/>
            </a:xfrm>
            <a:custGeom>
              <a:avLst/>
              <a:gdLst>
                <a:gd name="T0" fmla="*/ 13 w 26"/>
                <a:gd name="T1" fmla="*/ 11 h 76"/>
                <a:gd name="T2" fmla="*/ 19 w 26"/>
                <a:gd name="T3" fmla="*/ 6 h 76"/>
                <a:gd name="T4" fmla="*/ 13 w 26"/>
                <a:gd name="T5" fmla="*/ 0 h 76"/>
                <a:gd name="T6" fmla="*/ 8 w 26"/>
                <a:gd name="T7" fmla="*/ 6 h 76"/>
                <a:gd name="T8" fmla="*/ 13 w 26"/>
                <a:gd name="T9" fmla="*/ 11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7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1"/>
                  </a:moveTo>
                  <a:cubicBezTo>
                    <a:pt x="16" y="11"/>
                    <a:pt x="19" y="9"/>
                    <a:pt x="19" y="6"/>
                  </a:cubicBezTo>
                  <a:cubicBezTo>
                    <a:pt x="19" y="3"/>
                    <a:pt x="16" y="0"/>
                    <a:pt x="13" y="0"/>
                  </a:cubicBezTo>
                  <a:cubicBezTo>
                    <a:pt x="10" y="0"/>
                    <a:pt x="8" y="3"/>
                    <a:pt x="8" y="6"/>
                  </a:cubicBezTo>
                  <a:cubicBezTo>
                    <a:pt x="8" y="9"/>
                    <a:pt x="10" y="11"/>
                    <a:pt x="13" y="11"/>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7"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26" name="Freeform: Shape 14"/>
            <p:cNvSpPr>
              <a:spLocks/>
            </p:cNvSpPr>
            <p:nvPr/>
          </p:nvSpPr>
          <p:spPr bwMode="auto">
            <a:xfrm>
              <a:off x="1597039" y="2962697"/>
              <a:ext cx="250277" cy="707813"/>
            </a:xfrm>
            <a:custGeom>
              <a:avLst/>
              <a:gdLst>
                <a:gd name="T0" fmla="*/ 14 w 27"/>
                <a:gd name="T1" fmla="*/ 11 h 76"/>
                <a:gd name="T2" fmla="*/ 20 w 27"/>
                <a:gd name="T3" fmla="*/ 6 h 76"/>
                <a:gd name="T4" fmla="*/ 14 w 27"/>
                <a:gd name="T5" fmla="*/ 0 h 76"/>
                <a:gd name="T6" fmla="*/ 8 w 27"/>
                <a:gd name="T7" fmla="*/ 6 h 76"/>
                <a:gd name="T8" fmla="*/ 14 w 27"/>
                <a:gd name="T9" fmla="*/ 11 h 76"/>
                <a:gd name="T10" fmla="*/ 27 w 27"/>
                <a:gd name="T11" fmla="*/ 19 h 76"/>
                <a:gd name="T12" fmla="*/ 22 w 27"/>
                <a:gd name="T13" fmla="*/ 14 h 76"/>
                <a:gd name="T14" fmla="*/ 6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5 w 27"/>
                <a:gd name="T37" fmla="*/ 44 h 76"/>
                <a:gd name="T38" fmla="*/ 15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1"/>
                  </a:moveTo>
                  <a:cubicBezTo>
                    <a:pt x="17" y="11"/>
                    <a:pt x="20" y="9"/>
                    <a:pt x="20" y="6"/>
                  </a:cubicBezTo>
                  <a:cubicBezTo>
                    <a:pt x="20" y="3"/>
                    <a:pt x="17" y="0"/>
                    <a:pt x="14" y="0"/>
                  </a:cubicBezTo>
                  <a:cubicBezTo>
                    <a:pt x="11" y="0"/>
                    <a:pt x="8" y="3"/>
                    <a:pt x="8" y="6"/>
                  </a:cubicBezTo>
                  <a:cubicBezTo>
                    <a:pt x="8" y="9"/>
                    <a:pt x="11" y="11"/>
                    <a:pt x="14" y="11"/>
                  </a:cubicBezTo>
                  <a:close/>
                  <a:moveTo>
                    <a:pt x="27" y="19"/>
                  </a:moveTo>
                  <a:cubicBezTo>
                    <a:pt x="27" y="16"/>
                    <a:pt x="25" y="14"/>
                    <a:pt x="22" y="14"/>
                  </a:cubicBezTo>
                  <a:cubicBezTo>
                    <a:pt x="6" y="14"/>
                    <a:pt x="6" y="14"/>
                    <a:pt x="6"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3" y="74"/>
                    <a:pt x="13" y="72"/>
                  </a:cubicBezTo>
                  <a:cubicBezTo>
                    <a:pt x="13" y="44"/>
                    <a:pt x="13" y="44"/>
                    <a:pt x="13" y="44"/>
                  </a:cubicBezTo>
                  <a:cubicBezTo>
                    <a:pt x="15" y="44"/>
                    <a:pt x="15" y="44"/>
                    <a:pt x="15" y="44"/>
                  </a:cubicBezTo>
                  <a:cubicBezTo>
                    <a:pt x="15" y="72"/>
                    <a:pt x="15" y="72"/>
                    <a:pt x="15" y="72"/>
                  </a:cubicBezTo>
                  <a:cubicBezTo>
                    <a:pt x="15"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27" name="Freeform: Shape 15"/>
            <p:cNvSpPr>
              <a:spLocks/>
            </p:cNvSpPr>
            <p:nvPr/>
          </p:nvSpPr>
          <p:spPr bwMode="auto">
            <a:xfrm>
              <a:off x="2003739" y="2962697"/>
              <a:ext cx="242456" cy="707813"/>
            </a:xfrm>
            <a:custGeom>
              <a:avLst/>
              <a:gdLst>
                <a:gd name="T0" fmla="*/ 13 w 26"/>
                <a:gd name="T1" fmla="*/ 11 h 76"/>
                <a:gd name="T2" fmla="*/ 19 w 26"/>
                <a:gd name="T3" fmla="*/ 6 h 76"/>
                <a:gd name="T4" fmla="*/ 13 w 26"/>
                <a:gd name="T5" fmla="*/ 0 h 76"/>
                <a:gd name="T6" fmla="*/ 8 w 26"/>
                <a:gd name="T7" fmla="*/ 6 h 76"/>
                <a:gd name="T8" fmla="*/ 13 w 26"/>
                <a:gd name="T9" fmla="*/ 11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8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1"/>
                  </a:moveTo>
                  <a:cubicBezTo>
                    <a:pt x="17" y="11"/>
                    <a:pt x="19" y="9"/>
                    <a:pt x="19" y="6"/>
                  </a:cubicBezTo>
                  <a:cubicBezTo>
                    <a:pt x="19" y="3"/>
                    <a:pt x="17" y="0"/>
                    <a:pt x="13" y="0"/>
                  </a:cubicBezTo>
                  <a:cubicBezTo>
                    <a:pt x="10" y="0"/>
                    <a:pt x="8" y="3"/>
                    <a:pt x="8" y="6"/>
                  </a:cubicBezTo>
                  <a:cubicBezTo>
                    <a:pt x="8" y="9"/>
                    <a:pt x="10" y="11"/>
                    <a:pt x="13" y="11"/>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8"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28" name="Freeform: Shape 16"/>
            <p:cNvSpPr>
              <a:spLocks/>
            </p:cNvSpPr>
            <p:nvPr/>
          </p:nvSpPr>
          <p:spPr bwMode="auto">
            <a:xfrm>
              <a:off x="2406528" y="2962697"/>
              <a:ext cx="250277" cy="707813"/>
            </a:xfrm>
            <a:custGeom>
              <a:avLst/>
              <a:gdLst>
                <a:gd name="T0" fmla="*/ 14 w 27"/>
                <a:gd name="T1" fmla="*/ 11 h 76"/>
                <a:gd name="T2" fmla="*/ 20 w 27"/>
                <a:gd name="T3" fmla="*/ 6 h 76"/>
                <a:gd name="T4" fmla="*/ 14 w 27"/>
                <a:gd name="T5" fmla="*/ 0 h 76"/>
                <a:gd name="T6" fmla="*/ 8 w 27"/>
                <a:gd name="T7" fmla="*/ 6 h 76"/>
                <a:gd name="T8" fmla="*/ 14 w 27"/>
                <a:gd name="T9" fmla="*/ 11 h 76"/>
                <a:gd name="T10" fmla="*/ 27 w 27"/>
                <a:gd name="T11" fmla="*/ 19 h 76"/>
                <a:gd name="T12" fmla="*/ 22 w 27"/>
                <a:gd name="T13" fmla="*/ 14 h 76"/>
                <a:gd name="T14" fmla="*/ 6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5 w 27"/>
                <a:gd name="T37" fmla="*/ 44 h 76"/>
                <a:gd name="T38" fmla="*/ 15 w 27"/>
                <a:gd name="T39" fmla="*/ 72 h 76"/>
                <a:gd name="T40" fmla="*/ 18 w 27"/>
                <a:gd name="T41" fmla="*/ 76 h 76"/>
                <a:gd name="T42" fmla="*/ 22 w 27"/>
                <a:gd name="T43" fmla="*/ 72 h 76"/>
                <a:gd name="T44" fmla="*/ 22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1"/>
                  </a:moveTo>
                  <a:cubicBezTo>
                    <a:pt x="17" y="11"/>
                    <a:pt x="20" y="9"/>
                    <a:pt x="20" y="6"/>
                  </a:cubicBezTo>
                  <a:cubicBezTo>
                    <a:pt x="20" y="3"/>
                    <a:pt x="17" y="0"/>
                    <a:pt x="14" y="0"/>
                  </a:cubicBezTo>
                  <a:cubicBezTo>
                    <a:pt x="11" y="0"/>
                    <a:pt x="8" y="3"/>
                    <a:pt x="8" y="6"/>
                  </a:cubicBezTo>
                  <a:cubicBezTo>
                    <a:pt x="8" y="9"/>
                    <a:pt x="11" y="11"/>
                    <a:pt x="14" y="11"/>
                  </a:cubicBezTo>
                  <a:close/>
                  <a:moveTo>
                    <a:pt x="27" y="19"/>
                  </a:moveTo>
                  <a:cubicBezTo>
                    <a:pt x="27" y="16"/>
                    <a:pt x="25" y="14"/>
                    <a:pt x="22" y="14"/>
                  </a:cubicBezTo>
                  <a:cubicBezTo>
                    <a:pt x="6" y="14"/>
                    <a:pt x="6" y="14"/>
                    <a:pt x="6"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8" y="76"/>
                    <a:pt x="9" y="76"/>
                  </a:cubicBezTo>
                  <a:cubicBezTo>
                    <a:pt x="11" y="76"/>
                    <a:pt x="13" y="74"/>
                    <a:pt x="13" y="72"/>
                  </a:cubicBezTo>
                  <a:cubicBezTo>
                    <a:pt x="13" y="44"/>
                    <a:pt x="13" y="44"/>
                    <a:pt x="13" y="44"/>
                  </a:cubicBezTo>
                  <a:cubicBezTo>
                    <a:pt x="15" y="44"/>
                    <a:pt x="15" y="44"/>
                    <a:pt x="15" y="44"/>
                  </a:cubicBezTo>
                  <a:cubicBezTo>
                    <a:pt x="15" y="72"/>
                    <a:pt x="15" y="72"/>
                    <a:pt x="15" y="72"/>
                  </a:cubicBezTo>
                  <a:cubicBezTo>
                    <a:pt x="15" y="74"/>
                    <a:pt x="16" y="76"/>
                    <a:pt x="18" y="76"/>
                  </a:cubicBezTo>
                  <a:cubicBezTo>
                    <a:pt x="20" y="76"/>
                    <a:pt x="22" y="74"/>
                    <a:pt x="22" y="72"/>
                  </a:cubicBezTo>
                  <a:cubicBezTo>
                    <a:pt x="22" y="21"/>
                    <a:pt x="22" y="21"/>
                    <a:pt x="22"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29" name="Freeform: Shape 17"/>
            <p:cNvSpPr>
              <a:spLocks/>
            </p:cNvSpPr>
            <p:nvPr/>
          </p:nvSpPr>
          <p:spPr bwMode="auto">
            <a:xfrm>
              <a:off x="2813228" y="2962697"/>
              <a:ext cx="254188" cy="707813"/>
            </a:xfrm>
            <a:custGeom>
              <a:avLst/>
              <a:gdLst>
                <a:gd name="T0" fmla="*/ 13 w 27"/>
                <a:gd name="T1" fmla="*/ 11 h 76"/>
                <a:gd name="T2" fmla="*/ 19 w 27"/>
                <a:gd name="T3" fmla="*/ 6 h 76"/>
                <a:gd name="T4" fmla="*/ 13 w 27"/>
                <a:gd name="T5" fmla="*/ 0 h 76"/>
                <a:gd name="T6" fmla="*/ 8 w 27"/>
                <a:gd name="T7" fmla="*/ 6 h 76"/>
                <a:gd name="T8" fmla="*/ 13 w 27"/>
                <a:gd name="T9" fmla="*/ 11 h 76"/>
                <a:gd name="T10" fmla="*/ 27 w 27"/>
                <a:gd name="T11" fmla="*/ 19 h 76"/>
                <a:gd name="T12" fmla="*/ 21 w 27"/>
                <a:gd name="T13" fmla="*/ 14 h 76"/>
                <a:gd name="T14" fmla="*/ 5 w 27"/>
                <a:gd name="T15" fmla="*/ 14 h 76"/>
                <a:gd name="T16" fmla="*/ 0 w 27"/>
                <a:gd name="T17" fmla="*/ 19 h 76"/>
                <a:gd name="T18" fmla="*/ 0 w 27"/>
                <a:gd name="T19" fmla="*/ 40 h 76"/>
                <a:gd name="T20" fmla="*/ 2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2 w 27"/>
                <a:gd name="T33" fmla="*/ 72 h 76"/>
                <a:gd name="T34" fmla="*/ 12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4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3" y="11"/>
                  </a:moveTo>
                  <a:cubicBezTo>
                    <a:pt x="17" y="11"/>
                    <a:pt x="19" y="9"/>
                    <a:pt x="19" y="6"/>
                  </a:cubicBezTo>
                  <a:cubicBezTo>
                    <a:pt x="19" y="3"/>
                    <a:pt x="17" y="0"/>
                    <a:pt x="13" y="0"/>
                  </a:cubicBezTo>
                  <a:cubicBezTo>
                    <a:pt x="10" y="0"/>
                    <a:pt x="8" y="3"/>
                    <a:pt x="8" y="6"/>
                  </a:cubicBezTo>
                  <a:cubicBezTo>
                    <a:pt x="8" y="9"/>
                    <a:pt x="10" y="11"/>
                    <a:pt x="13" y="11"/>
                  </a:cubicBezTo>
                  <a:close/>
                  <a:moveTo>
                    <a:pt x="27" y="19"/>
                  </a:moveTo>
                  <a:cubicBezTo>
                    <a:pt x="27"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30" name="Freeform: Shape 18"/>
            <p:cNvSpPr>
              <a:spLocks/>
            </p:cNvSpPr>
            <p:nvPr/>
          </p:nvSpPr>
          <p:spPr bwMode="auto">
            <a:xfrm>
              <a:off x="3223839" y="2962697"/>
              <a:ext cx="242456" cy="707813"/>
            </a:xfrm>
            <a:custGeom>
              <a:avLst/>
              <a:gdLst>
                <a:gd name="T0" fmla="*/ 13 w 26"/>
                <a:gd name="T1" fmla="*/ 11 h 76"/>
                <a:gd name="T2" fmla="*/ 19 w 26"/>
                <a:gd name="T3" fmla="*/ 6 h 76"/>
                <a:gd name="T4" fmla="*/ 13 w 26"/>
                <a:gd name="T5" fmla="*/ 0 h 76"/>
                <a:gd name="T6" fmla="*/ 7 w 26"/>
                <a:gd name="T7" fmla="*/ 6 h 76"/>
                <a:gd name="T8" fmla="*/ 13 w 26"/>
                <a:gd name="T9" fmla="*/ 11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7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1"/>
                  </a:moveTo>
                  <a:cubicBezTo>
                    <a:pt x="16" y="11"/>
                    <a:pt x="19" y="9"/>
                    <a:pt x="19" y="6"/>
                  </a:cubicBezTo>
                  <a:cubicBezTo>
                    <a:pt x="19" y="3"/>
                    <a:pt x="16" y="0"/>
                    <a:pt x="13" y="0"/>
                  </a:cubicBezTo>
                  <a:cubicBezTo>
                    <a:pt x="10" y="0"/>
                    <a:pt x="7" y="3"/>
                    <a:pt x="7" y="6"/>
                  </a:cubicBezTo>
                  <a:cubicBezTo>
                    <a:pt x="7" y="9"/>
                    <a:pt x="10" y="11"/>
                    <a:pt x="13" y="11"/>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0" y="76"/>
                    <a:pt x="12" y="74"/>
                    <a:pt x="12" y="72"/>
                  </a:cubicBezTo>
                  <a:cubicBezTo>
                    <a:pt x="12" y="44"/>
                    <a:pt x="12" y="44"/>
                    <a:pt x="12" y="44"/>
                  </a:cubicBezTo>
                  <a:cubicBezTo>
                    <a:pt x="14" y="44"/>
                    <a:pt x="14" y="44"/>
                    <a:pt x="14" y="44"/>
                  </a:cubicBezTo>
                  <a:cubicBezTo>
                    <a:pt x="14" y="72"/>
                    <a:pt x="14" y="72"/>
                    <a:pt x="14" y="72"/>
                  </a:cubicBezTo>
                  <a:cubicBezTo>
                    <a:pt x="14" y="74"/>
                    <a:pt x="15" y="76"/>
                    <a:pt x="17"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31" name="Freeform: Shape 19"/>
            <p:cNvSpPr>
              <a:spLocks/>
            </p:cNvSpPr>
            <p:nvPr/>
          </p:nvSpPr>
          <p:spPr bwMode="auto">
            <a:xfrm>
              <a:off x="3626628" y="2962697"/>
              <a:ext cx="250277" cy="707813"/>
            </a:xfrm>
            <a:custGeom>
              <a:avLst/>
              <a:gdLst>
                <a:gd name="T0" fmla="*/ 14 w 27"/>
                <a:gd name="T1" fmla="*/ 11 h 76"/>
                <a:gd name="T2" fmla="*/ 19 w 27"/>
                <a:gd name="T3" fmla="*/ 6 h 76"/>
                <a:gd name="T4" fmla="*/ 14 w 27"/>
                <a:gd name="T5" fmla="*/ 0 h 76"/>
                <a:gd name="T6" fmla="*/ 8 w 27"/>
                <a:gd name="T7" fmla="*/ 6 h 76"/>
                <a:gd name="T8" fmla="*/ 14 w 27"/>
                <a:gd name="T9" fmla="*/ 11 h 76"/>
                <a:gd name="T10" fmla="*/ 27 w 27"/>
                <a:gd name="T11" fmla="*/ 19 h 76"/>
                <a:gd name="T12" fmla="*/ 21 w 27"/>
                <a:gd name="T13" fmla="*/ 14 h 76"/>
                <a:gd name="T14" fmla="*/ 5 w 27"/>
                <a:gd name="T15" fmla="*/ 14 h 76"/>
                <a:gd name="T16" fmla="*/ 0 w 27"/>
                <a:gd name="T17" fmla="*/ 19 h 76"/>
                <a:gd name="T18" fmla="*/ 0 w 27"/>
                <a:gd name="T19" fmla="*/ 40 h 76"/>
                <a:gd name="T20" fmla="*/ 2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2 w 27"/>
                <a:gd name="T33" fmla="*/ 72 h 76"/>
                <a:gd name="T34" fmla="*/ 12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4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1"/>
                  </a:moveTo>
                  <a:cubicBezTo>
                    <a:pt x="17" y="11"/>
                    <a:pt x="19" y="9"/>
                    <a:pt x="19" y="6"/>
                  </a:cubicBezTo>
                  <a:cubicBezTo>
                    <a:pt x="19" y="3"/>
                    <a:pt x="17" y="0"/>
                    <a:pt x="14" y="0"/>
                  </a:cubicBezTo>
                  <a:cubicBezTo>
                    <a:pt x="10" y="0"/>
                    <a:pt x="8" y="3"/>
                    <a:pt x="8" y="6"/>
                  </a:cubicBezTo>
                  <a:cubicBezTo>
                    <a:pt x="8" y="9"/>
                    <a:pt x="10" y="11"/>
                    <a:pt x="14" y="11"/>
                  </a:cubicBezTo>
                  <a:close/>
                  <a:moveTo>
                    <a:pt x="27" y="19"/>
                  </a:moveTo>
                  <a:cubicBezTo>
                    <a:pt x="27"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32" name="Freeform: Shape 22"/>
            <p:cNvSpPr>
              <a:spLocks/>
            </p:cNvSpPr>
            <p:nvPr/>
          </p:nvSpPr>
          <p:spPr bwMode="auto">
            <a:xfrm>
              <a:off x="4033327" y="2962697"/>
              <a:ext cx="242456" cy="707813"/>
            </a:xfrm>
            <a:custGeom>
              <a:avLst/>
              <a:gdLst>
                <a:gd name="T0" fmla="*/ 13 w 26"/>
                <a:gd name="T1" fmla="*/ 11 h 76"/>
                <a:gd name="T2" fmla="*/ 19 w 26"/>
                <a:gd name="T3" fmla="*/ 6 h 76"/>
                <a:gd name="T4" fmla="*/ 13 w 26"/>
                <a:gd name="T5" fmla="*/ 0 h 76"/>
                <a:gd name="T6" fmla="*/ 7 w 26"/>
                <a:gd name="T7" fmla="*/ 6 h 76"/>
                <a:gd name="T8" fmla="*/ 13 w 26"/>
                <a:gd name="T9" fmla="*/ 11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7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1"/>
                  </a:moveTo>
                  <a:cubicBezTo>
                    <a:pt x="16" y="11"/>
                    <a:pt x="19" y="9"/>
                    <a:pt x="19" y="6"/>
                  </a:cubicBezTo>
                  <a:cubicBezTo>
                    <a:pt x="19" y="3"/>
                    <a:pt x="16" y="0"/>
                    <a:pt x="13" y="0"/>
                  </a:cubicBezTo>
                  <a:cubicBezTo>
                    <a:pt x="10" y="0"/>
                    <a:pt x="7" y="3"/>
                    <a:pt x="7" y="6"/>
                  </a:cubicBezTo>
                  <a:cubicBezTo>
                    <a:pt x="7" y="9"/>
                    <a:pt x="10" y="11"/>
                    <a:pt x="13" y="11"/>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5" y="76"/>
                    <a:pt x="17"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33" name="Freeform: Shape 23"/>
            <p:cNvSpPr>
              <a:spLocks/>
            </p:cNvSpPr>
            <p:nvPr/>
          </p:nvSpPr>
          <p:spPr bwMode="auto">
            <a:xfrm>
              <a:off x="4436116" y="2962697"/>
              <a:ext cx="250277" cy="707813"/>
            </a:xfrm>
            <a:custGeom>
              <a:avLst/>
              <a:gdLst>
                <a:gd name="T0" fmla="*/ 14 w 27"/>
                <a:gd name="T1" fmla="*/ 11 h 76"/>
                <a:gd name="T2" fmla="*/ 19 w 27"/>
                <a:gd name="T3" fmla="*/ 6 h 76"/>
                <a:gd name="T4" fmla="*/ 14 w 27"/>
                <a:gd name="T5" fmla="*/ 0 h 76"/>
                <a:gd name="T6" fmla="*/ 8 w 27"/>
                <a:gd name="T7" fmla="*/ 6 h 76"/>
                <a:gd name="T8" fmla="*/ 14 w 27"/>
                <a:gd name="T9" fmla="*/ 11 h 76"/>
                <a:gd name="T10" fmla="*/ 27 w 27"/>
                <a:gd name="T11" fmla="*/ 19 h 76"/>
                <a:gd name="T12" fmla="*/ 22 w 27"/>
                <a:gd name="T13" fmla="*/ 14 h 76"/>
                <a:gd name="T14" fmla="*/ 5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1"/>
                  </a:moveTo>
                  <a:cubicBezTo>
                    <a:pt x="17" y="11"/>
                    <a:pt x="19" y="9"/>
                    <a:pt x="19" y="6"/>
                  </a:cubicBezTo>
                  <a:cubicBezTo>
                    <a:pt x="19" y="3"/>
                    <a:pt x="17" y="0"/>
                    <a:pt x="14" y="0"/>
                  </a:cubicBezTo>
                  <a:cubicBezTo>
                    <a:pt x="11" y="0"/>
                    <a:pt x="8" y="3"/>
                    <a:pt x="8" y="6"/>
                  </a:cubicBezTo>
                  <a:cubicBezTo>
                    <a:pt x="8" y="9"/>
                    <a:pt x="11" y="11"/>
                    <a:pt x="14" y="11"/>
                  </a:cubicBezTo>
                  <a:close/>
                  <a:moveTo>
                    <a:pt x="27" y="19"/>
                  </a:moveTo>
                  <a:cubicBezTo>
                    <a:pt x="27" y="16"/>
                    <a:pt x="24" y="14"/>
                    <a:pt x="22" y="14"/>
                  </a:cubicBezTo>
                  <a:cubicBezTo>
                    <a:pt x="5" y="14"/>
                    <a:pt x="5" y="14"/>
                    <a:pt x="5"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3" y="74"/>
                    <a:pt x="13" y="72"/>
                  </a:cubicBezTo>
                  <a:cubicBezTo>
                    <a:pt x="13" y="44"/>
                    <a:pt x="13" y="44"/>
                    <a:pt x="13"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7" name="TextBox 44"/>
            <p:cNvSpPr txBox="1"/>
            <p:nvPr/>
          </p:nvSpPr>
          <p:spPr>
            <a:xfrm>
              <a:off x="4909490" y="3018692"/>
              <a:ext cx="812910" cy="516589"/>
            </a:xfrm>
            <a:prstGeom prst="rect">
              <a:avLst/>
            </a:prstGeom>
            <a:noFill/>
          </p:spPr>
          <p:txBody>
            <a:bodyPr wrap="none">
              <a:normAutofit/>
            </a:bodyPr>
            <a:lstStyle/>
            <a:p>
              <a:r>
                <a:rPr lang="en-US" sz="2400">
                  <a:solidFill>
                    <a:srgbClr val="84C035"/>
                  </a:solidFill>
                  <a:latin typeface="Impact" panose="020B0806030902050204" pitchFamily="34" charset="0"/>
                </a:rPr>
                <a:t>30%</a:t>
              </a:r>
            </a:p>
          </p:txBody>
        </p:sp>
        <p:grpSp>
          <p:nvGrpSpPr>
            <p:cNvPr id="57" name="组合 56"/>
            <p:cNvGrpSpPr/>
            <p:nvPr/>
          </p:nvGrpSpPr>
          <p:grpSpPr>
            <a:xfrm>
              <a:off x="5764522" y="2938791"/>
              <a:ext cx="5682447" cy="665186"/>
              <a:chOff x="8539843" y="2171125"/>
              <a:chExt cx="5682447" cy="665186"/>
            </a:xfrm>
          </p:grpSpPr>
          <p:sp>
            <p:nvSpPr>
              <p:cNvPr id="58" name="矩形 57"/>
              <p:cNvSpPr/>
              <p:nvPr/>
            </p:nvSpPr>
            <p:spPr>
              <a:xfrm>
                <a:off x="8539844" y="2485446"/>
                <a:ext cx="5682446" cy="35086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59" name="矩形 58"/>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grpSp>
        <p:nvGrpSpPr>
          <p:cNvPr id="70" name="组合 69"/>
          <p:cNvGrpSpPr/>
          <p:nvPr/>
        </p:nvGrpSpPr>
        <p:grpSpPr>
          <a:xfrm>
            <a:off x="783640" y="3756543"/>
            <a:ext cx="10663329" cy="707813"/>
            <a:chOff x="783640" y="3756543"/>
            <a:chExt cx="10663329" cy="707813"/>
          </a:xfrm>
        </p:grpSpPr>
        <p:sp>
          <p:nvSpPr>
            <p:cNvPr id="34" name="Freeform: Shape 24"/>
            <p:cNvSpPr>
              <a:spLocks/>
            </p:cNvSpPr>
            <p:nvPr/>
          </p:nvSpPr>
          <p:spPr bwMode="auto">
            <a:xfrm>
              <a:off x="783640" y="3756543"/>
              <a:ext cx="254188" cy="707813"/>
            </a:xfrm>
            <a:custGeom>
              <a:avLst/>
              <a:gdLst>
                <a:gd name="T0" fmla="*/ 14 w 27"/>
                <a:gd name="T1" fmla="*/ 12 h 76"/>
                <a:gd name="T2" fmla="*/ 19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5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19" y="9"/>
                    <a:pt x="19" y="6"/>
                  </a:cubicBezTo>
                  <a:cubicBezTo>
                    <a:pt x="19" y="3"/>
                    <a:pt x="17" y="0"/>
                    <a:pt x="14" y="0"/>
                  </a:cubicBezTo>
                  <a:cubicBezTo>
                    <a:pt x="11" y="0"/>
                    <a:pt x="8" y="3"/>
                    <a:pt x="8" y="6"/>
                  </a:cubicBezTo>
                  <a:cubicBezTo>
                    <a:pt x="8" y="9"/>
                    <a:pt x="11" y="12"/>
                    <a:pt x="14" y="12"/>
                  </a:cubicBezTo>
                  <a:close/>
                  <a:moveTo>
                    <a:pt x="27" y="19"/>
                  </a:moveTo>
                  <a:cubicBezTo>
                    <a:pt x="27" y="16"/>
                    <a:pt x="24" y="14"/>
                    <a:pt x="22" y="14"/>
                  </a:cubicBezTo>
                  <a:cubicBezTo>
                    <a:pt x="5" y="14"/>
                    <a:pt x="5" y="14"/>
                    <a:pt x="5"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3" y="74"/>
                    <a:pt x="13" y="72"/>
                  </a:cubicBezTo>
                  <a:cubicBezTo>
                    <a:pt x="13" y="44"/>
                    <a:pt x="13" y="44"/>
                    <a:pt x="13"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35" name="Freeform: Shape 25"/>
            <p:cNvSpPr>
              <a:spLocks/>
            </p:cNvSpPr>
            <p:nvPr/>
          </p:nvSpPr>
          <p:spPr bwMode="auto">
            <a:xfrm>
              <a:off x="1194251" y="3756543"/>
              <a:ext cx="242456" cy="707813"/>
            </a:xfrm>
            <a:custGeom>
              <a:avLst/>
              <a:gdLst>
                <a:gd name="T0" fmla="*/ 13 w 26"/>
                <a:gd name="T1" fmla="*/ 12 h 76"/>
                <a:gd name="T2" fmla="*/ 19 w 26"/>
                <a:gd name="T3" fmla="*/ 6 h 76"/>
                <a:gd name="T4" fmla="*/ 13 w 26"/>
                <a:gd name="T5" fmla="*/ 0 h 76"/>
                <a:gd name="T6" fmla="*/ 8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7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6" y="12"/>
                    <a:pt x="19" y="9"/>
                    <a:pt x="19" y="6"/>
                  </a:cubicBezTo>
                  <a:cubicBezTo>
                    <a:pt x="19" y="3"/>
                    <a:pt x="16" y="0"/>
                    <a:pt x="13" y="0"/>
                  </a:cubicBezTo>
                  <a:cubicBezTo>
                    <a:pt x="10" y="0"/>
                    <a:pt x="8" y="3"/>
                    <a:pt x="8" y="6"/>
                  </a:cubicBezTo>
                  <a:cubicBezTo>
                    <a:pt x="8"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7"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36" name="Freeform: Shape 26"/>
            <p:cNvSpPr>
              <a:spLocks/>
            </p:cNvSpPr>
            <p:nvPr/>
          </p:nvSpPr>
          <p:spPr bwMode="auto">
            <a:xfrm>
              <a:off x="1597039" y="3756543"/>
              <a:ext cx="250277" cy="707813"/>
            </a:xfrm>
            <a:custGeom>
              <a:avLst/>
              <a:gdLst>
                <a:gd name="T0" fmla="*/ 14 w 27"/>
                <a:gd name="T1" fmla="*/ 12 h 76"/>
                <a:gd name="T2" fmla="*/ 20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6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5 w 27"/>
                <a:gd name="T37" fmla="*/ 44 h 76"/>
                <a:gd name="T38" fmla="*/ 15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20" y="9"/>
                    <a:pt x="20" y="6"/>
                  </a:cubicBezTo>
                  <a:cubicBezTo>
                    <a:pt x="20" y="3"/>
                    <a:pt x="17" y="0"/>
                    <a:pt x="14" y="0"/>
                  </a:cubicBezTo>
                  <a:cubicBezTo>
                    <a:pt x="11" y="0"/>
                    <a:pt x="8" y="3"/>
                    <a:pt x="8" y="6"/>
                  </a:cubicBezTo>
                  <a:cubicBezTo>
                    <a:pt x="8" y="9"/>
                    <a:pt x="11" y="12"/>
                    <a:pt x="14" y="12"/>
                  </a:cubicBezTo>
                  <a:close/>
                  <a:moveTo>
                    <a:pt x="27" y="19"/>
                  </a:moveTo>
                  <a:cubicBezTo>
                    <a:pt x="27" y="16"/>
                    <a:pt x="25" y="14"/>
                    <a:pt x="22" y="14"/>
                  </a:cubicBezTo>
                  <a:cubicBezTo>
                    <a:pt x="6" y="14"/>
                    <a:pt x="6" y="14"/>
                    <a:pt x="6"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3" y="74"/>
                    <a:pt x="13" y="72"/>
                  </a:cubicBezTo>
                  <a:cubicBezTo>
                    <a:pt x="13" y="44"/>
                    <a:pt x="13" y="44"/>
                    <a:pt x="13" y="44"/>
                  </a:cubicBezTo>
                  <a:cubicBezTo>
                    <a:pt x="15" y="44"/>
                    <a:pt x="15" y="44"/>
                    <a:pt x="15" y="44"/>
                  </a:cubicBezTo>
                  <a:cubicBezTo>
                    <a:pt x="15" y="72"/>
                    <a:pt x="15" y="72"/>
                    <a:pt x="15" y="72"/>
                  </a:cubicBezTo>
                  <a:cubicBezTo>
                    <a:pt x="15"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37" name="Freeform: Shape 27"/>
            <p:cNvSpPr>
              <a:spLocks/>
            </p:cNvSpPr>
            <p:nvPr/>
          </p:nvSpPr>
          <p:spPr bwMode="auto">
            <a:xfrm>
              <a:off x="2003739" y="3756543"/>
              <a:ext cx="242456" cy="707813"/>
            </a:xfrm>
            <a:custGeom>
              <a:avLst/>
              <a:gdLst>
                <a:gd name="T0" fmla="*/ 13 w 26"/>
                <a:gd name="T1" fmla="*/ 12 h 76"/>
                <a:gd name="T2" fmla="*/ 19 w 26"/>
                <a:gd name="T3" fmla="*/ 6 h 76"/>
                <a:gd name="T4" fmla="*/ 13 w 26"/>
                <a:gd name="T5" fmla="*/ 0 h 76"/>
                <a:gd name="T6" fmla="*/ 8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8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7" y="12"/>
                    <a:pt x="19" y="9"/>
                    <a:pt x="19" y="6"/>
                  </a:cubicBezTo>
                  <a:cubicBezTo>
                    <a:pt x="19" y="3"/>
                    <a:pt x="17" y="0"/>
                    <a:pt x="13" y="0"/>
                  </a:cubicBezTo>
                  <a:cubicBezTo>
                    <a:pt x="10" y="0"/>
                    <a:pt x="8" y="3"/>
                    <a:pt x="8" y="6"/>
                  </a:cubicBezTo>
                  <a:cubicBezTo>
                    <a:pt x="8"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8"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38" name="Freeform: Shape 28"/>
            <p:cNvSpPr>
              <a:spLocks/>
            </p:cNvSpPr>
            <p:nvPr/>
          </p:nvSpPr>
          <p:spPr bwMode="auto">
            <a:xfrm>
              <a:off x="2406528" y="3756543"/>
              <a:ext cx="250277" cy="707813"/>
            </a:xfrm>
            <a:custGeom>
              <a:avLst/>
              <a:gdLst>
                <a:gd name="T0" fmla="*/ 14 w 27"/>
                <a:gd name="T1" fmla="*/ 12 h 76"/>
                <a:gd name="T2" fmla="*/ 20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6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5 w 27"/>
                <a:gd name="T37" fmla="*/ 44 h 76"/>
                <a:gd name="T38" fmla="*/ 15 w 27"/>
                <a:gd name="T39" fmla="*/ 72 h 76"/>
                <a:gd name="T40" fmla="*/ 18 w 27"/>
                <a:gd name="T41" fmla="*/ 76 h 76"/>
                <a:gd name="T42" fmla="*/ 22 w 27"/>
                <a:gd name="T43" fmla="*/ 72 h 76"/>
                <a:gd name="T44" fmla="*/ 22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20" y="9"/>
                    <a:pt x="20" y="6"/>
                  </a:cubicBezTo>
                  <a:cubicBezTo>
                    <a:pt x="20" y="3"/>
                    <a:pt x="17" y="0"/>
                    <a:pt x="14" y="0"/>
                  </a:cubicBezTo>
                  <a:cubicBezTo>
                    <a:pt x="11" y="0"/>
                    <a:pt x="8" y="3"/>
                    <a:pt x="8" y="6"/>
                  </a:cubicBezTo>
                  <a:cubicBezTo>
                    <a:pt x="8" y="9"/>
                    <a:pt x="11" y="12"/>
                    <a:pt x="14" y="12"/>
                  </a:cubicBezTo>
                  <a:close/>
                  <a:moveTo>
                    <a:pt x="27" y="19"/>
                  </a:moveTo>
                  <a:cubicBezTo>
                    <a:pt x="27" y="16"/>
                    <a:pt x="25" y="14"/>
                    <a:pt x="22" y="14"/>
                  </a:cubicBezTo>
                  <a:cubicBezTo>
                    <a:pt x="6" y="14"/>
                    <a:pt x="6" y="14"/>
                    <a:pt x="6"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8" y="76"/>
                    <a:pt x="9" y="76"/>
                  </a:cubicBezTo>
                  <a:cubicBezTo>
                    <a:pt x="11" y="76"/>
                    <a:pt x="13" y="74"/>
                    <a:pt x="13" y="72"/>
                  </a:cubicBezTo>
                  <a:cubicBezTo>
                    <a:pt x="13" y="44"/>
                    <a:pt x="13" y="44"/>
                    <a:pt x="13" y="44"/>
                  </a:cubicBezTo>
                  <a:cubicBezTo>
                    <a:pt x="15" y="44"/>
                    <a:pt x="15" y="44"/>
                    <a:pt x="15" y="44"/>
                  </a:cubicBezTo>
                  <a:cubicBezTo>
                    <a:pt x="15" y="72"/>
                    <a:pt x="15" y="72"/>
                    <a:pt x="15" y="72"/>
                  </a:cubicBezTo>
                  <a:cubicBezTo>
                    <a:pt x="15" y="74"/>
                    <a:pt x="16" y="76"/>
                    <a:pt x="18" y="76"/>
                  </a:cubicBezTo>
                  <a:cubicBezTo>
                    <a:pt x="20" y="76"/>
                    <a:pt x="22" y="74"/>
                    <a:pt x="22" y="72"/>
                  </a:cubicBezTo>
                  <a:cubicBezTo>
                    <a:pt x="22" y="21"/>
                    <a:pt x="22" y="21"/>
                    <a:pt x="22"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39" name="Freeform: Shape 29"/>
            <p:cNvSpPr>
              <a:spLocks/>
            </p:cNvSpPr>
            <p:nvPr/>
          </p:nvSpPr>
          <p:spPr bwMode="auto">
            <a:xfrm>
              <a:off x="2813228" y="3756543"/>
              <a:ext cx="254188" cy="707813"/>
            </a:xfrm>
            <a:custGeom>
              <a:avLst/>
              <a:gdLst>
                <a:gd name="T0" fmla="*/ 13 w 27"/>
                <a:gd name="T1" fmla="*/ 12 h 76"/>
                <a:gd name="T2" fmla="*/ 19 w 27"/>
                <a:gd name="T3" fmla="*/ 6 h 76"/>
                <a:gd name="T4" fmla="*/ 13 w 27"/>
                <a:gd name="T5" fmla="*/ 0 h 76"/>
                <a:gd name="T6" fmla="*/ 8 w 27"/>
                <a:gd name="T7" fmla="*/ 6 h 76"/>
                <a:gd name="T8" fmla="*/ 13 w 27"/>
                <a:gd name="T9" fmla="*/ 12 h 76"/>
                <a:gd name="T10" fmla="*/ 27 w 27"/>
                <a:gd name="T11" fmla="*/ 19 h 76"/>
                <a:gd name="T12" fmla="*/ 21 w 27"/>
                <a:gd name="T13" fmla="*/ 14 h 76"/>
                <a:gd name="T14" fmla="*/ 5 w 27"/>
                <a:gd name="T15" fmla="*/ 14 h 76"/>
                <a:gd name="T16" fmla="*/ 0 w 27"/>
                <a:gd name="T17" fmla="*/ 19 h 76"/>
                <a:gd name="T18" fmla="*/ 0 w 27"/>
                <a:gd name="T19" fmla="*/ 40 h 76"/>
                <a:gd name="T20" fmla="*/ 2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2 w 27"/>
                <a:gd name="T33" fmla="*/ 72 h 76"/>
                <a:gd name="T34" fmla="*/ 12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4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3" y="12"/>
                  </a:moveTo>
                  <a:cubicBezTo>
                    <a:pt x="17" y="12"/>
                    <a:pt x="19" y="9"/>
                    <a:pt x="19" y="6"/>
                  </a:cubicBezTo>
                  <a:cubicBezTo>
                    <a:pt x="19" y="3"/>
                    <a:pt x="17" y="0"/>
                    <a:pt x="13" y="0"/>
                  </a:cubicBezTo>
                  <a:cubicBezTo>
                    <a:pt x="10" y="0"/>
                    <a:pt x="8" y="3"/>
                    <a:pt x="8" y="6"/>
                  </a:cubicBezTo>
                  <a:cubicBezTo>
                    <a:pt x="8" y="9"/>
                    <a:pt x="10" y="12"/>
                    <a:pt x="13" y="12"/>
                  </a:cubicBezTo>
                  <a:close/>
                  <a:moveTo>
                    <a:pt x="27" y="19"/>
                  </a:moveTo>
                  <a:cubicBezTo>
                    <a:pt x="27"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40" name="Freeform: Shape 30"/>
            <p:cNvSpPr>
              <a:spLocks/>
            </p:cNvSpPr>
            <p:nvPr/>
          </p:nvSpPr>
          <p:spPr bwMode="auto">
            <a:xfrm>
              <a:off x="3223839" y="3756543"/>
              <a:ext cx="242456" cy="707813"/>
            </a:xfrm>
            <a:custGeom>
              <a:avLst/>
              <a:gdLst>
                <a:gd name="T0" fmla="*/ 13 w 26"/>
                <a:gd name="T1" fmla="*/ 12 h 76"/>
                <a:gd name="T2" fmla="*/ 19 w 26"/>
                <a:gd name="T3" fmla="*/ 6 h 76"/>
                <a:gd name="T4" fmla="*/ 13 w 26"/>
                <a:gd name="T5" fmla="*/ 0 h 76"/>
                <a:gd name="T6" fmla="*/ 7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7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6" y="12"/>
                    <a:pt x="19" y="9"/>
                    <a:pt x="19" y="6"/>
                  </a:cubicBezTo>
                  <a:cubicBezTo>
                    <a:pt x="19" y="3"/>
                    <a:pt x="16" y="0"/>
                    <a:pt x="13" y="0"/>
                  </a:cubicBezTo>
                  <a:cubicBezTo>
                    <a:pt x="10" y="0"/>
                    <a:pt x="7" y="3"/>
                    <a:pt x="7" y="6"/>
                  </a:cubicBezTo>
                  <a:cubicBezTo>
                    <a:pt x="7"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0" y="76"/>
                    <a:pt x="12" y="74"/>
                    <a:pt x="12" y="72"/>
                  </a:cubicBezTo>
                  <a:cubicBezTo>
                    <a:pt x="12" y="44"/>
                    <a:pt x="12" y="44"/>
                    <a:pt x="12" y="44"/>
                  </a:cubicBezTo>
                  <a:cubicBezTo>
                    <a:pt x="14" y="44"/>
                    <a:pt x="14" y="44"/>
                    <a:pt x="14" y="44"/>
                  </a:cubicBezTo>
                  <a:cubicBezTo>
                    <a:pt x="14" y="72"/>
                    <a:pt x="14" y="72"/>
                    <a:pt x="14" y="72"/>
                  </a:cubicBezTo>
                  <a:cubicBezTo>
                    <a:pt x="14" y="74"/>
                    <a:pt x="15" y="76"/>
                    <a:pt x="17"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41" name="Freeform: Shape 31"/>
            <p:cNvSpPr>
              <a:spLocks/>
            </p:cNvSpPr>
            <p:nvPr/>
          </p:nvSpPr>
          <p:spPr bwMode="auto">
            <a:xfrm>
              <a:off x="3626628" y="3756543"/>
              <a:ext cx="250277" cy="707813"/>
            </a:xfrm>
            <a:custGeom>
              <a:avLst/>
              <a:gdLst>
                <a:gd name="T0" fmla="*/ 14 w 27"/>
                <a:gd name="T1" fmla="*/ 12 h 76"/>
                <a:gd name="T2" fmla="*/ 19 w 27"/>
                <a:gd name="T3" fmla="*/ 6 h 76"/>
                <a:gd name="T4" fmla="*/ 14 w 27"/>
                <a:gd name="T5" fmla="*/ 0 h 76"/>
                <a:gd name="T6" fmla="*/ 8 w 27"/>
                <a:gd name="T7" fmla="*/ 6 h 76"/>
                <a:gd name="T8" fmla="*/ 14 w 27"/>
                <a:gd name="T9" fmla="*/ 12 h 76"/>
                <a:gd name="T10" fmla="*/ 27 w 27"/>
                <a:gd name="T11" fmla="*/ 19 h 76"/>
                <a:gd name="T12" fmla="*/ 21 w 27"/>
                <a:gd name="T13" fmla="*/ 14 h 76"/>
                <a:gd name="T14" fmla="*/ 5 w 27"/>
                <a:gd name="T15" fmla="*/ 14 h 76"/>
                <a:gd name="T16" fmla="*/ 0 w 27"/>
                <a:gd name="T17" fmla="*/ 19 h 76"/>
                <a:gd name="T18" fmla="*/ 0 w 27"/>
                <a:gd name="T19" fmla="*/ 40 h 76"/>
                <a:gd name="T20" fmla="*/ 2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2 w 27"/>
                <a:gd name="T33" fmla="*/ 72 h 76"/>
                <a:gd name="T34" fmla="*/ 12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4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19" y="9"/>
                    <a:pt x="19" y="6"/>
                  </a:cubicBezTo>
                  <a:cubicBezTo>
                    <a:pt x="19" y="3"/>
                    <a:pt x="17" y="0"/>
                    <a:pt x="14" y="0"/>
                  </a:cubicBezTo>
                  <a:cubicBezTo>
                    <a:pt x="10" y="0"/>
                    <a:pt x="8" y="3"/>
                    <a:pt x="8" y="6"/>
                  </a:cubicBezTo>
                  <a:cubicBezTo>
                    <a:pt x="8" y="9"/>
                    <a:pt x="10" y="12"/>
                    <a:pt x="14" y="12"/>
                  </a:cubicBezTo>
                  <a:close/>
                  <a:moveTo>
                    <a:pt x="27" y="19"/>
                  </a:moveTo>
                  <a:cubicBezTo>
                    <a:pt x="27"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42" name="Freeform: Shape 32"/>
            <p:cNvSpPr>
              <a:spLocks/>
            </p:cNvSpPr>
            <p:nvPr/>
          </p:nvSpPr>
          <p:spPr bwMode="auto">
            <a:xfrm>
              <a:off x="4033327" y="3756543"/>
              <a:ext cx="242456" cy="707813"/>
            </a:xfrm>
            <a:custGeom>
              <a:avLst/>
              <a:gdLst>
                <a:gd name="T0" fmla="*/ 13 w 26"/>
                <a:gd name="T1" fmla="*/ 12 h 76"/>
                <a:gd name="T2" fmla="*/ 19 w 26"/>
                <a:gd name="T3" fmla="*/ 6 h 76"/>
                <a:gd name="T4" fmla="*/ 13 w 26"/>
                <a:gd name="T5" fmla="*/ 0 h 76"/>
                <a:gd name="T6" fmla="*/ 7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2 h 76"/>
                <a:gd name="T22" fmla="*/ 4 w 26"/>
                <a:gd name="T23" fmla="*/ 40 h 76"/>
                <a:gd name="T24" fmla="*/ 4 w 26"/>
                <a:gd name="T25" fmla="*/ 21 h 76"/>
                <a:gd name="T26" fmla="*/ 5 w 26"/>
                <a:gd name="T27" fmla="*/ 21 h 76"/>
                <a:gd name="T28" fmla="*/ 5 w 26"/>
                <a:gd name="T29" fmla="*/ 72 h 76"/>
                <a:gd name="T30" fmla="*/ 9 w 26"/>
                <a:gd name="T31" fmla="*/ 76 h 76"/>
                <a:gd name="T32" fmla="*/ 12 w 26"/>
                <a:gd name="T33" fmla="*/ 72 h 76"/>
                <a:gd name="T34" fmla="*/ 12 w 26"/>
                <a:gd name="T35" fmla="*/ 44 h 76"/>
                <a:gd name="T36" fmla="*/ 14 w 26"/>
                <a:gd name="T37" fmla="*/ 44 h 76"/>
                <a:gd name="T38" fmla="*/ 14 w 26"/>
                <a:gd name="T39" fmla="*/ 72 h 76"/>
                <a:gd name="T40" fmla="*/ 17 w 26"/>
                <a:gd name="T41" fmla="*/ 76 h 76"/>
                <a:gd name="T42" fmla="*/ 21 w 26"/>
                <a:gd name="T43" fmla="*/ 72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6" y="12"/>
                    <a:pt x="19" y="9"/>
                    <a:pt x="19" y="6"/>
                  </a:cubicBezTo>
                  <a:cubicBezTo>
                    <a:pt x="19" y="3"/>
                    <a:pt x="16" y="0"/>
                    <a:pt x="13" y="0"/>
                  </a:cubicBezTo>
                  <a:cubicBezTo>
                    <a:pt x="10" y="0"/>
                    <a:pt x="7" y="3"/>
                    <a:pt x="7" y="6"/>
                  </a:cubicBezTo>
                  <a:cubicBezTo>
                    <a:pt x="7"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1"/>
                    <a:pt x="1" y="42"/>
                    <a:pt x="2" y="42"/>
                  </a:cubicBezTo>
                  <a:cubicBezTo>
                    <a:pt x="3" y="42"/>
                    <a:pt x="4" y="41"/>
                    <a:pt x="4" y="40"/>
                  </a:cubicBezTo>
                  <a:cubicBezTo>
                    <a:pt x="4" y="21"/>
                    <a:pt x="4" y="21"/>
                    <a:pt x="4" y="21"/>
                  </a:cubicBezTo>
                  <a:cubicBezTo>
                    <a:pt x="5" y="21"/>
                    <a:pt x="5" y="21"/>
                    <a:pt x="5" y="21"/>
                  </a:cubicBezTo>
                  <a:cubicBezTo>
                    <a:pt x="5" y="72"/>
                    <a:pt x="5" y="72"/>
                    <a:pt x="5" y="72"/>
                  </a:cubicBezTo>
                  <a:cubicBezTo>
                    <a:pt x="5" y="74"/>
                    <a:pt x="7" y="76"/>
                    <a:pt x="9" y="76"/>
                  </a:cubicBezTo>
                  <a:cubicBezTo>
                    <a:pt x="11" y="76"/>
                    <a:pt x="12" y="74"/>
                    <a:pt x="12" y="72"/>
                  </a:cubicBezTo>
                  <a:cubicBezTo>
                    <a:pt x="12" y="44"/>
                    <a:pt x="12" y="44"/>
                    <a:pt x="12" y="44"/>
                  </a:cubicBezTo>
                  <a:cubicBezTo>
                    <a:pt x="14" y="44"/>
                    <a:pt x="14" y="44"/>
                    <a:pt x="14" y="44"/>
                  </a:cubicBezTo>
                  <a:cubicBezTo>
                    <a:pt x="14" y="72"/>
                    <a:pt x="14" y="72"/>
                    <a:pt x="14" y="72"/>
                  </a:cubicBezTo>
                  <a:cubicBezTo>
                    <a:pt x="14" y="74"/>
                    <a:pt x="15" y="76"/>
                    <a:pt x="17" y="76"/>
                  </a:cubicBezTo>
                  <a:cubicBezTo>
                    <a:pt x="19" y="76"/>
                    <a:pt x="21" y="74"/>
                    <a:pt x="21" y="72"/>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43" name="Freeform: Shape 33"/>
            <p:cNvSpPr>
              <a:spLocks/>
            </p:cNvSpPr>
            <p:nvPr/>
          </p:nvSpPr>
          <p:spPr bwMode="auto">
            <a:xfrm>
              <a:off x="4436116" y="3756543"/>
              <a:ext cx="250277" cy="707813"/>
            </a:xfrm>
            <a:custGeom>
              <a:avLst/>
              <a:gdLst>
                <a:gd name="T0" fmla="*/ 14 w 27"/>
                <a:gd name="T1" fmla="*/ 12 h 76"/>
                <a:gd name="T2" fmla="*/ 19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5 w 27"/>
                <a:gd name="T15" fmla="*/ 14 h 76"/>
                <a:gd name="T16" fmla="*/ 0 w 27"/>
                <a:gd name="T17" fmla="*/ 19 h 76"/>
                <a:gd name="T18" fmla="*/ 0 w 27"/>
                <a:gd name="T19" fmla="*/ 40 h 76"/>
                <a:gd name="T20" fmla="*/ 3 w 27"/>
                <a:gd name="T21" fmla="*/ 42 h 76"/>
                <a:gd name="T22" fmla="*/ 5 w 27"/>
                <a:gd name="T23" fmla="*/ 40 h 76"/>
                <a:gd name="T24" fmla="*/ 5 w 27"/>
                <a:gd name="T25" fmla="*/ 21 h 76"/>
                <a:gd name="T26" fmla="*/ 6 w 27"/>
                <a:gd name="T27" fmla="*/ 21 h 76"/>
                <a:gd name="T28" fmla="*/ 6 w 27"/>
                <a:gd name="T29" fmla="*/ 72 h 76"/>
                <a:gd name="T30" fmla="*/ 9 w 27"/>
                <a:gd name="T31" fmla="*/ 76 h 76"/>
                <a:gd name="T32" fmla="*/ 13 w 27"/>
                <a:gd name="T33" fmla="*/ 72 h 76"/>
                <a:gd name="T34" fmla="*/ 13 w 27"/>
                <a:gd name="T35" fmla="*/ 44 h 76"/>
                <a:gd name="T36" fmla="*/ 14 w 27"/>
                <a:gd name="T37" fmla="*/ 44 h 76"/>
                <a:gd name="T38" fmla="*/ 14 w 27"/>
                <a:gd name="T39" fmla="*/ 72 h 76"/>
                <a:gd name="T40" fmla="*/ 18 w 27"/>
                <a:gd name="T41" fmla="*/ 76 h 76"/>
                <a:gd name="T42" fmla="*/ 21 w 27"/>
                <a:gd name="T43" fmla="*/ 72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19" y="9"/>
                    <a:pt x="19" y="6"/>
                  </a:cubicBezTo>
                  <a:cubicBezTo>
                    <a:pt x="19" y="3"/>
                    <a:pt x="17" y="0"/>
                    <a:pt x="14" y="0"/>
                  </a:cubicBezTo>
                  <a:cubicBezTo>
                    <a:pt x="11" y="0"/>
                    <a:pt x="8" y="3"/>
                    <a:pt x="8" y="6"/>
                  </a:cubicBezTo>
                  <a:cubicBezTo>
                    <a:pt x="8" y="9"/>
                    <a:pt x="11" y="12"/>
                    <a:pt x="14" y="12"/>
                  </a:cubicBezTo>
                  <a:close/>
                  <a:moveTo>
                    <a:pt x="27" y="19"/>
                  </a:moveTo>
                  <a:cubicBezTo>
                    <a:pt x="27" y="16"/>
                    <a:pt x="24" y="14"/>
                    <a:pt x="22" y="14"/>
                  </a:cubicBezTo>
                  <a:cubicBezTo>
                    <a:pt x="5" y="14"/>
                    <a:pt x="5" y="14"/>
                    <a:pt x="5" y="14"/>
                  </a:cubicBezTo>
                  <a:cubicBezTo>
                    <a:pt x="3" y="14"/>
                    <a:pt x="0" y="16"/>
                    <a:pt x="0" y="19"/>
                  </a:cubicBezTo>
                  <a:cubicBezTo>
                    <a:pt x="0" y="40"/>
                    <a:pt x="0" y="40"/>
                    <a:pt x="0" y="40"/>
                  </a:cubicBezTo>
                  <a:cubicBezTo>
                    <a:pt x="0" y="41"/>
                    <a:pt x="1" y="42"/>
                    <a:pt x="3" y="42"/>
                  </a:cubicBezTo>
                  <a:cubicBezTo>
                    <a:pt x="4" y="42"/>
                    <a:pt x="5" y="41"/>
                    <a:pt x="5" y="40"/>
                  </a:cubicBezTo>
                  <a:cubicBezTo>
                    <a:pt x="5" y="21"/>
                    <a:pt x="5" y="21"/>
                    <a:pt x="5" y="21"/>
                  </a:cubicBezTo>
                  <a:cubicBezTo>
                    <a:pt x="6" y="21"/>
                    <a:pt x="6" y="21"/>
                    <a:pt x="6" y="21"/>
                  </a:cubicBezTo>
                  <a:cubicBezTo>
                    <a:pt x="6" y="72"/>
                    <a:pt x="6" y="72"/>
                    <a:pt x="6" y="72"/>
                  </a:cubicBezTo>
                  <a:cubicBezTo>
                    <a:pt x="6" y="74"/>
                    <a:pt x="7" y="76"/>
                    <a:pt x="9" y="76"/>
                  </a:cubicBezTo>
                  <a:cubicBezTo>
                    <a:pt x="11" y="76"/>
                    <a:pt x="13" y="74"/>
                    <a:pt x="13" y="72"/>
                  </a:cubicBezTo>
                  <a:cubicBezTo>
                    <a:pt x="13" y="44"/>
                    <a:pt x="13" y="44"/>
                    <a:pt x="13" y="44"/>
                  </a:cubicBezTo>
                  <a:cubicBezTo>
                    <a:pt x="14" y="44"/>
                    <a:pt x="14" y="44"/>
                    <a:pt x="14" y="44"/>
                  </a:cubicBezTo>
                  <a:cubicBezTo>
                    <a:pt x="14" y="72"/>
                    <a:pt x="14" y="72"/>
                    <a:pt x="14" y="72"/>
                  </a:cubicBezTo>
                  <a:cubicBezTo>
                    <a:pt x="14" y="74"/>
                    <a:pt x="16" y="76"/>
                    <a:pt x="18" y="76"/>
                  </a:cubicBezTo>
                  <a:cubicBezTo>
                    <a:pt x="20" y="76"/>
                    <a:pt x="21" y="74"/>
                    <a:pt x="21" y="72"/>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8" name="TextBox 45"/>
            <p:cNvSpPr txBox="1"/>
            <p:nvPr/>
          </p:nvSpPr>
          <p:spPr>
            <a:xfrm>
              <a:off x="4909656" y="3868113"/>
              <a:ext cx="814704" cy="516589"/>
            </a:xfrm>
            <a:prstGeom prst="rect">
              <a:avLst/>
            </a:prstGeom>
            <a:noFill/>
          </p:spPr>
          <p:txBody>
            <a:bodyPr wrap="none">
              <a:normAutofit/>
            </a:bodyPr>
            <a:lstStyle/>
            <a:p>
              <a:r>
                <a:rPr lang="en-US" sz="2400">
                  <a:solidFill>
                    <a:srgbClr val="84C035"/>
                  </a:solidFill>
                  <a:latin typeface="Impact" panose="020B0806030902050204" pitchFamily="34" charset="0"/>
                </a:rPr>
                <a:t>50%</a:t>
              </a:r>
            </a:p>
          </p:txBody>
        </p:sp>
        <p:grpSp>
          <p:nvGrpSpPr>
            <p:cNvPr id="60" name="组合 59"/>
            <p:cNvGrpSpPr/>
            <p:nvPr/>
          </p:nvGrpSpPr>
          <p:grpSpPr>
            <a:xfrm>
              <a:off x="5764522" y="3787675"/>
              <a:ext cx="5682447" cy="665186"/>
              <a:chOff x="8539843" y="2171125"/>
              <a:chExt cx="5682447" cy="665186"/>
            </a:xfrm>
          </p:grpSpPr>
          <p:sp>
            <p:nvSpPr>
              <p:cNvPr id="61" name="矩形 60"/>
              <p:cNvSpPr/>
              <p:nvPr/>
            </p:nvSpPr>
            <p:spPr>
              <a:xfrm>
                <a:off x="8539844" y="2485446"/>
                <a:ext cx="5682446" cy="35086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grpSp>
        <p:nvGrpSpPr>
          <p:cNvPr id="71" name="组合 70"/>
          <p:cNvGrpSpPr/>
          <p:nvPr/>
        </p:nvGrpSpPr>
        <p:grpSpPr>
          <a:xfrm>
            <a:off x="783640" y="4546479"/>
            <a:ext cx="10663329" cy="761944"/>
            <a:chOff x="783640" y="4546479"/>
            <a:chExt cx="10663329" cy="761944"/>
          </a:xfrm>
        </p:grpSpPr>
        <p:sp>
          <p:nvSpPr>
            <p:cNvPr id="44" name="Freeform: Shape 34"/>
            <p:cNvSpPr>
              <a:spLocks/>
            </p:cNvSpPr>
            <p:nvPr/>
          </p:nvSpPr>
          <p:spPr bwMode="auto">
            <a:xfrm>
              <a:off x="783640" y="4546479"/>
              <a:ext cx="254188" cy="707813"/>
            </a:xfrm>
            <a:custGeom>
              <a:avLst/>
              <a:gdLst>
                <a:gd name="T0" fmla="*/ 14 w 27"/>
                <a:gd name="T1" fmla="*/ 12 h 76"/>
                <a:gd name="T2" fmla="*/ 19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5 w 27"/>
                <a:gd name="T15" fmla="*/ 14 h 76"/>
                <a:gd name="T16" fmla="*/ 0 w 27"/>
                <a:gd name="T17" fmla="*/ 19 h 76"/>
                <a:gd name="T18" fmla="*/ 0 w 27"/>
                <a:gd name="T19" fmla="*/ 40 h 76"/>
                <a:gd name="T20" fmla="*/ 3 w 27"/>
                <a:gd name="T21" fmla="*/ 43 h 76"/>
                <a:gd name="T22" fmla="*/ 5 w 27"/>
                <a:gd name="T23" fmla="*/ 40 h 76"/>
                <a:gd name="T24" fmla="*/ 5 w 27"/>
                <a:gd name="T25" fmla="*/ 21 h 76"/>
                <a:gd name="T26" fmla="*/ 6 w 27"/>
                <a:gd name="T27" fmla="*/ 21 h 76"/>
                <a:gd name="T28" fmla="*/ 6 w 27"/>
                <a:gd name="T29" fmla="*/ 73 h 76"/>
                <a:gd name="T30" fmla="*/ 9 w 27"/>
                <a:gd name="T31" fmla="*/ 76 h 76"/>
                <a:gd name="T32" fmla="*/ 13 w 27"/>
                <a:gd name="T33" fmla="*/ 73 h 76"/>
                <a:gd name="T34" fmla="*/ 13 w 27"/>
                <a:gd name="T35" fmla="*/ 44 h 76"/>
                <a:gd name="T36" fmla="*/ 14 w 27"/>
                <a:gd name="T37" fmla="*/ 44 h 76"/>
                <a:gd name="T38" fmla="*/ 14 w 27"/>
                <a:gd name="T39" fmla="*/ 73 h 76"/>
                <a:gd name="T40" fmla="*/ 18 w 27"/>
                <a:gd name="T41" fmla="*/ 76 h 76"/>
                <a:gd name="T42" fmla="*/ 21 w 27"/>
                <a:gd name="T43" fmla="*/ 73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19" y="9"/>
                    <a:pt x="19" y="6"/>
                  </a:cubicBezTo>
                  <a:cubicBezTo>
                    <a:pt x="19" y="3"/>
                    <a:pt x="17" y="0"/>
                    <a:pt x="14" y="0"/>
                  </a:cubicBezTo>
                  <a:cubicBezTo>
                    <a:pt x="11" y="0"/>
                    <a:pt x="8" y="3"/>
                    <a:pt x="8" y="6"/>
                  </a:cubicBezTo>
                  <a:cubicBezTo>
                    <a:pt x="8" y="9"/>
                    <a:pt x="11" y="12"/>
                    <a:pt x="14" y="12"/>
                  </a:cubicBezTo>
                  <a:close/>
                  <a:moveTo>
                    <a:pt x="27" y="19"/>
                  </a:moveTo>
                  <a:cubicBezTo>
                    <a:pt x="27" y="16"/>
                    <a:pt x="24" y="14"/>
                    <a:pt x="22" y="14"/>
                  </a:cubicBezTo>
                  <a:cubicBezTo>
                    <a:pt x="5" y="14"/>
                    <a:pt x="5" y="14"/>
                    <a:pt x="5" y="14"/>
                  </a:cubicBezTo>
                  <a:cubicBezTo>
                    <a:pt x="3" y="14"/>
                    <a:pt x="0" y="16"/>
                    <a:pt x="0" y="19"/>
                  </a:cubicBezTo>
                  <a:cubicBezTo>
                    <a:pt x="0" y="40"/>
                    <a:pt x="0" y="40"/>
                    <a:pt x="0" y="40"/>
                  </a:cubicBezTo>
                  <a:cubicBezTo>
                    <a:pt x="0" y="42"/>
                    <a:pt x="1" y="43"/>
                    <a:pt x="3" y="43"/>
                  </a:cubicBezTo>
                  <a:cubicBezTo>
                    <a:pt x="4" y="43"/>
                    <a:pt x="5" y="42"/>
                    <a:pt x="5" y="40"/>
                  </a:cubicBezTo>
                  <a:cubicBezTo>
                    <a:pt x="5" y="21"/>
                    <a:pt x="5" y="21"/>
                    <a:pt x="5" y="21"/>
                  </a:cubicBezTo>
                  <a:cubicBezTo>
                    <a:pt x="6" y="21"/>
                    <a:pt x="6" y="21"/>
                    <a:pt x="6" y="21"/>
                  </a:cubicBezTo>
                  <a:cubicBezTo>
                    <a:pt x="6" y="73"/>
                    <a:pt x="6" y="73"/>
                    <a:pt x="6" y="73"/>
                  </a:cubicBezTo>
                  <a:cubicBezTo>
                    <a:pt x="6" y="74"/>
                    <a:pt x="7" y="76"/>
                    <a:pt x="9" y="76"/>
                  </a:cubicBezTo>
                  <a:cubicBezTo>
                    <a:pt x="11" y="76"/>
                    <a:pt x="13" y="74"/>
                    <a:pt x="13" y="73"/>
                  </a:cubicBezTo>
                  <a:cubicBezTo>
                    <a:pt x="13" y="44"/>
                    <a:pt x="13" y="44"/>
                    <a:pt x="13" y="44"/>
                  </a:cubicBezTo>
                  <a:cubicBezTo>
                    <a:pt x="14" y="44"/>
                    <a:pt x="14" y="44"/>
                    <a:pt x="14" y="44"/>
                  </a:cubicBezTo>
                  <a:cubicBezTo>
                    <a:pt x="14" y="73"/>
                    <a:pt x="14" y="73"/>
                    <a:pt x="14" y="73"/>
                  </a:cubicBezTo>
                  <a:cubicBezTo>
                    <a:pt x="14" y="74"/>
                    <a:pt x="16" y="76"/>
                    <a:pt x="18" y="76"/>
                  </a:cubicBezTo>
                  <a:cubicBezTo>
                    <a:pt x="20" y="76"/>
                    <a:pt x="21" y="74"/>
                    <a:pt x="21" y="73"/>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45" name="Freeform: Shape 35"/>
            <p:cNvSpPr>
              <a:spLocks/>
            </p:cNvSpPr>
            <p:nvPr/>
          </p:nvSpPr>
          <p:spPr bwMode="auto">
            <a:xfrm>
              <a:off x="1194251" y="4546479"/>
              <a:ext cx="242456" cy="707813"/>
            </a:xfrm>
            <a:custGeom>
              <a:avLst/>
              <a:gdLst>
                <a:gd name="T0" fmla="*/ 13 w 26"/>
                <a:gd name="T1" fmla="*/ 12 h 76"/>
                <a:gd name="T2" fmla="*/ 19 w 26"/>
                <a:gd name="T3" fmla="*/ 6 h 76"/>
                <a:gd name="T4" fmla="*/ 13 w 26"/>
                <a:gd name="T5" fmla="*/ 0 h 76"/>
                <a:gd name="T6" fmla="*/ 8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3 h 76"/>
                <a:gd name="T22" fmla="*/ 4 w 26"/>
                <a:gd name="T23" fmla="*/ 40 h 76"/>
                <a:gd name="T24" fmla="*/ 4 w 26"/>
                <a:gd name="T25" fmla="*/ 21 h 76"/>
                <a:gd name="T26" fmla="*/ 5 w 26"/>
                <a:gd name="T27" fmla="*/ 21 h 76"/>
                <a:gd name="T28" fmla="*/ 5 w 26"/>
                <a:gd name="T29" fmla="*/ 73 h 76"/>
                <a:gd name="T30" fmla="*/ 9 w 26"/>
                <a:gd name="T31" fmla="*/ 76 h 76"/>
                <a:gd name="T32" fmla="*/ 12 w 26"/>
                <a:gd name="T33" fmla="*/ 73 h 76"/>
                <a:gd name="T34" fmla="*/ 12 w 26"/>
                <a:gd name="T35" fmla="*/ 44 h 76"/>
                <a:gd name="T36" fmla="*/ 14 w 26"/>
                <a:gd name="T37" fmla="*/ 44 h 76"/>
                <a:gd name="T38" fmla="*/ 14 w 26"/>
                <a:gd name="T39" fmla="*/ 73 h 76"/>
                <a:gd name="T40" fmla="*/ 17 w 26"/>
                <a:gd name="T41" fmla="*/ 76 h 76"/>
                <a:gd name="T42" fmla="*/ 21 w 26"/>
                <a:gd name="T43" fmla="*/ 73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6" y="12"/>
                    <a:pt x="19" y="9"/>
                    <a:pt x="19" y="6"/>
                  </a:cubicBezTo>
                  <a:cubicBezTo>
                    <a:pt x="19" y="3"/>
                    <a:pt x="16" y="0"/>
                    <a:pt x="13" y="0"/>
                  </a:cubicBezTo>
                  <a:cubicBezTo>
                    <a:pt x="10" y="0"/>
                    <a:pt x="8" y="3"/>
                    <a:pt x="8" y="6"/>
                  </a:cubicBezTo>
                  <a:cubicBezTo>
                    <a:pt x="8"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2"/>
                    <a:pt x="1" y="43"/>
                    <a:pt x="2" y="43"/>
                  </a:cubicBezTo>
                  <a:cubicBezTo>
                    <a:pt x="3" y="43"/>
                    <a:pt x="4" y="42"/>
                    <a:pt x="4" y="40"/>
                  </a:cubicBezTo>
                  <a:cubicBezTo>
                    <a:pt x="4" y="21"/>
                    <a:pt x="4" y="21"/>
                    <a:pt x="4" y="21"/>
                  </a:cubicBezTo>
                  <a:cubicBezTo>
                    <a:pt x="5" y="21"/>
                    <a:pt x="5" y="21"/>
                    <a:pt x="5" y="21"/>
                  </a:cubicBezTo>
                  <a:cubicBezTo>
                    <a:pt x="5" y="73"/>
                    <a:pt x="5" y="73"/>
                    <a:pt x="5" y="73"/>
                  </a:cubicBezTo>
                  <a:cubicBezTo>
                    <a:pt x="5" y="74"/>
                    <a:pt x="7" y="76"/>
                    <a:pt x="9" y="76"/>
                  </a:cubicBezTo>
                  <a:cubicBezTo>
                    <a:pt x="11" y="76"/>
                    <a:pt x="12" y="74"/>
                    <a:pt x="12" y="73"/>
                  </a:cubicBezTo>
                  <a:cubicBezTo>
                    <a:pt x="12" y="44"/>
                    <a:pt x="12" y="44"/>
                    <a:pt x="12" y="44"/>
                  </a:cubicBezTo>
                  <a:cubicBezTo>
                    <a:pt x="14" y="44"/>
                    <a:pt x="14" y="44"/>
                    <a:pt x="14" y="44"/>
                  </a:cubicBezTo>
                  <a:cubicBezTo>
                    <a:pt x="14" y="73"/>
                    <a:pt x="14" y="73"/>
                    <a:pt x="14" y="73"/>
                  </a:cubicBezTo>
                  <a:cubicBezTo>
                    <a:pt x="14" y="74"/>
                    <a:pt x="16" y="76"/>
                    <a:pt x="17" y="76"/>
                  </a:cubicBezTo>
                  <a:cubicBezTo>
                    <a:pt x="19" y="76"/>
                    <a:pt x="21" y="74"/>
                    <a:pt x="21" y="73"/>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46" name="Freeform: Shape 36"/>
            <p:cNvSpPr>
              <a:spLocks/>
            </p:cNvSpPr>
            <p:nvPr/>
          </p:nvSpPr>
          <p:spPr bwMode="auto">
            <a:xfrm>
              <a:off x="1597039" y="4546479"/>
              <a:ext cx="250277" cy="707813"/>
            </a:xfrm>
            <a:custGeom>
              <a:avLst/>
              <a:gdLst>
                <a:gd name="T0" fmla="*/ 14 w 27"/>
                <a:gd name="T1" fmla="*/ 12 h 76"/>
                <a:gd name="T2" fmla="*/ 20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6 w 27"/>
                <a:gd name="T15" fmla="*/ 14 h 76"/>
                <a:gd name="T16" fmla="*/ 0 w 27"/>
                <a:gd name="T17" fmla="*/ 19 h 76"/>
                <a:gd name="T18" fmla="*/ 0 w 27"/>
                <a:gd name="T19" fmla="*/ 40 h 76"/>
                <a:gd name="T20" fmla="*/ 3 w 27"/>
                <a:gd name="T21" fmla="*/ 43 h 76"/>
                <a:gd name="T22" fmla="*/ 5 w 27"/>
                <a:gd name="T23" fmla="*/ 40 h 76"/>
                <a:gd name="T24" fmla="*/ 5 w 27"/>
                <a:gd name="T25" fmla="*/ 21 h 76"/>
                <a:gd name="T26" fmla="*/ 6 w 27"/>
                <a:gd name="T27" fmla="*/ 21 h 76"/>
                <a:gd name="T28" fmla="*/ 6 w 27"/>
                <a:gd name="T29" fmla="*/ 73 h 76"/>
                <a:gd name="T30" fmla="*/ 9 w 27"/>
                <a:gd name="T31" fmla="*/ 76 h 76"/>
                <a:gd name="T32" fmla="*/ 13 w 27"/>
                <a:gd name="T33" fmla="*/ 73 h 76"/>
                <a:gd name="T34" fmla="*/ 13 w 27"/>
                <a:gd name="T35" fmla="*/ 44 h 76"/>
                <a:gd name="T36" fmla="*/ 15 w 27"/>
                <a:gd name="T37" fmla="*/ 44 h 76"/>
                <a:gd name="T38" fmla="*/ 15 w 27"/>
                <a:gd name="T39" fmla="*/ 73 h 76"/>
                <a:gd name="T40" fmla="*/ 18 w 27"/>
                <a:gd name="T41" fmla="*/ 76 h 76"/>
                <a:gd name="T42" fmla="*/ 21 w 27"/>
                <a:gd name="T43" fmla="*/ 73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20" y="9"/>
                    <a:pt x="20" y="6"/>
                  </a:cubicBezTo>
                  <a:cubicBezTo>
                    <a:pt x="20" y="3"/>
                    <a:pt x="17" y="0"/>
                    <a:pt x="14" y="0"/>
                  </a:cubicBezTo>
                  <a:cubicBezTo>
                    <a:pt x="11" y="0"/>
                    <a:pt x="8" y="3"/>
                    <a:pt x="8" y="6"/>
                  </a:cubicBezTo>
                  <a:cubicBezTo>
                    <a:pt x="8" y="9"/>
                    <a:pt x="11" y="12"/>
                    <a:pt x="14" y="12"/>
                  </a:cubicBezTo>
                  <a:close/>
                  <a:moveTo>
                    <a:pt x="27" y="19"/>
                  </a:moveTo>
                  <a:cubicBezTo>
                    <a:pt x="27" y="16"/>
                    <a:pt x="25" y="14"/>
                    <a:pt x="22" y="14"/>
                  </a:cubicBezTo>
                  <a:cubicBezTo>
                    <a:pt x="6" y="14"/>
                    <a:pt x="6" y="14"/>
                    <a:pt x="6" y="14"/>
                  </a:cubicBezTo>
                  <a:cubicBezTo>
                    <a:pt x="3" y="14"/>
                    <a:pt x="0" y="16"/>
                    <a:pt x="0" y="19"/>
                  </a:cubicBezTo>
                  <a:cubicBezTo>
                    <a:pt x="0" y="40"/>
                    <a:pt x="0" y="40"/>
                    <a:pt x="0" y="40"/>
                  </a:cubicBezTo>
                  <a:cubicBezTo>
                    <a:pt x="0" y="42"/>
                    <a:pt x="1" y="43"/>
                    <a:pt x="3" y="43"/>
                  </a:cubicBezTo>
                  <a:cubicBezTo>
                    <a:pt x="4" y="43"/>
                    <a:pt x="5" y="42"/>
                    <a:pt x="5" y="40"/>
                  </a:cubicBezTo>
                  <a:cubicBezTo>
                    <a:pt x="5" y="21"/>
                    <a:pt x="5" y="21"/>
                    <a:pt x="5" y="21"/>
                  </a:cubicBezTo>
                  <a:cubicBezTo>
                    <a:pt x="6" y="21"/>
                    <a:pt x="6" y="21"/>
                    <a:pt x="6" y="21"/>
                  </a:cubicBezTo>
                  <a:cubicBezTo>
                    <a:pt x="6" y="73"/>
                    <a:pt x="6" y="73"/>
                    <a:pt x="6" y="73"/>
                  </a:cubicBezTo>
                  <a:cubicBezTo>
                    <a:pt x="6" y="74"/>
                    <a:pt x="7" y="76"/>
                    <a:pt x="9" y="76"/>
                  </a:cubicBezTo>
                  <a:cubicBezTo>
                    <a:pt x="11" y="76"/>
                    <a:pt x="13" y="74"/>
                    <a:pt x="13" y="73"/>
                  </a:cubicBezTo>
                  <a:cubicBezTo>
                    <a:pt x="13" y="44"/>
                    <a:pt x="13" y="44"/>
                    <a:pt x="13" y="44"/>
                  </a:cubicBezTo>
                  <a:cubicBezTo>
                    <a:pt x="15" y="44"/>
                    <a:pt x="15" y="44"/>
                    <a:pt x="15" y="44"/>
                  </a:cubicBezTo>
                  <a:cubicBezTo>
                    <a:pt x="15" y="73"/>
                    <a:pt x="15" y="73"/>
                    <a:pt x="15" y="73"/>
                  </a:cubicBezTo>
                  <a:cubicBezTo>
                    <a:pt x="15" y="74"/>
                    <a:pt x="16" y="76"/>
                    <a:pt x="18" y="76"/>
                  </a:cubicBezTo>
                  <a:cubicBezTo>
                    <a:pt x="20" y="76"/>
                    <a:pt x="21" y="74"/>
                    <a:pt x="21" y="73"/>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47" name="Freeform: Shape 37"/>
            <p:cNvSpPr>
              <a:spLocks/>
            </p:cNvSpPr>
            <p:nvPr/>
          </p:nvSpPr>
          <p:spPr bwMode="auto">
            <a:xfrm>
              <a:off x="2003739" y="4546479"/>
              <a:ext cx="242456" cy="707813"/>
            </a:xfrm>
            <a:custGeom>
              <a:avLst/>
              <a:gdLst>
                <a:gd name="T0" fmla="*/ 13 w 26"/>
                <a:gd name="T1" fmla="*/ 12 h 76"/>
                <a:gd name="T2" fmla="*/ 19 w 26"/>
                <a:gd name="T3" fmla="*/ 6 h 76"/>
                <a:gd name="T4" fmla="*/ 13 w 26"/>
                <a:gd name="T5" fmla="*/ 0 h 76"/>
                <a:gd name="T6" fmla="*/ 8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3 h 76"/>
                <a:gd name="T22" fmla="*/ 4 w 26"/>
                <a:gd name="T23" fmla="*/ 40 h 76"/>
                <a:gd name="T24" fmla="*/ 4 w 26"/>
                <a:gd name="T25" fmla="*/ 21 h 76"/>
                <a:gd name="T26" fmla="*/ 5 w 26"/>
                <a:gd name="T27" fmla="*/ 21 h 76"/>
                <a:gd name="T28" fmla="*/ 5 w 26"/>
                <a:gd name="T29" fmla="*/ 73 h 76"/>
                <a:gd name="T30" fmla="*/ 9 w 26"/>
                <a:gd name="T31" fmla="*/ 76 h 76"/>
                <a:gd name="T32" fmla="*/ 12 w 26"/>
                <a:gd name="T33" fmla="*/ 73 h 76"/>
                <a:gd name="T34" fmla="*/ 12 w 26"/>
                <a:gd name="T35" fmla="*/ 44 h 76"/>
                <a:gd name="T36" fmla="*/ 14 w 26"/>
                <a:gd name="T37" fmla="*/ 44 h 76"/>
                <a:gd name="T38" fmla="*/ 14 w 26"/>
                <a:gd name="T39" fmla="*/ 73 h 76"/>
                <a:gd name="T40" fmla="*/ 18 w 26"/>
                <a:gd name="T41" fmla="*/ 76 h 76"/>
                <a:gd name="T42" fmla="*/ 21 w 26"/>
                <a:gd name="T43" fmla="*/ 73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7" y="12"/>
                    <a:pt x="19" y="9"/>
                    <a:pt x="19" y="6"/>
                  </a:cubicBezTo>
                  <a:cubicBezTo>
                    <a:pt x="19" y="3"/>
                    <a:pt x="17" y="0"/>
                    <a:pt x="13" y="0"/>
                  </a:cubicBezTo>
                  <a:cubicBezTo>
                    <a:pt x="10" y="0"/>
                    <a:pt x="8" y="3"/>
                    <a:pt x="8" y="6"/>
                  </a:cubicBezTo>
                  <a:cubicBezTo>
                    <a:pt x="8"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2"/>
                    <a:pt x="1" y="43"/>
                    <a:pt x="2" y="43"/>
                  </a:cubicBezTo>
                  <a:cubicBezTo>
                    <a:pt x="3" y="43"/>
                    <a:pt x="4" y="42"/>
                    <a:pt x="4" y="40"/>
                  </a:cubicBezTo>
                  <a:cubicBezTo>
                    <a:pt x="4" y="21"/>
                    <a:pt x="4" y="21"/>
                    <a:pt x="4" y="21"/>
                  </a:cubicBezTo>
                  <a:cubicBezTo>
                    <a:pt x="5" y="21"/>
                    <a:pt x="5" y="21"/>
                    <a:pt x="5" y="21"/>
                  </a:cubicBezTo>
                  <a:cubicBezTo>
                    <a:pt x="5" y="73"/>
                    <a:pt x="5" y="73"/>
                    <a:pt x="5" y="73"/>
                  </a:cubicBezTo>
                  <a:cubicBezTo>
                    <a:pt x="5" y="74"/>
                    <a:pt x="7" y="76"/>
                    <a:pt x="9" y="76"/>
                  </a:cubicBezTo>
                  <a:cubicBezTo>
                    <a:pt x="11" y="76"/>
                    <a:pt x="12" y="74"/>
                    <a:pt x="12" y="73"/>
                  </a:cubicBezTo>
                  <a:cubicBezTo>
                    <a:pt x="12" y="44"/>
                    <a:pt x="12" y="44"/>
                    <a:pt x="12" y="44"/>
                  </a:cubicBezTo>
                  <a:cubicBezTo>
                    <a:pt x="14" y="44"/>
                    <a:pt x="14" y="44"/>
                    <a:pt x="14" y="44"/>
                  </a:cubicBezTo>
                  <a:cubicBezTo>
                    <a:pt x="14" y="73"/>
                    <a:pt x="14" y="73"/>
                    <a:pt x="14" y="73"/>
                  </a:cubicBezTo>
                  <a:cubicBezTo>
                    <a:pt x="14" y="74"/>
                    <a:pt x="16" y="76"/>
                    <a:pt x="18" y="76"/>
                  </a:cubicBezTo>
                  <a:cubicBezTo>
                    <a:pt x="19" y="76"/>
                    <a:pt x="21" y="74"/>
                    <a:pt x="21" y="73"/>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84C035"/>
            </a:solidFill>
            <a:ln>
              <a:noFill/>
            </a:ln>
            <a:extLst/>
          </p:spPr>
          <p:txBody>
            <a:bodyPr anchor="ctr"/>
            <a:lstStyle/>
            <a:p>
              <a:pPr algn="ctr"/>
              <a:endParaRPr/>
            </a:p>
          </p:txBody>
        </p:sp>
        <p:sp>
          <p:nvSpPr>
            <p:cNvPr id="48" name="Freeform: Shape 38"/>
            <p:cNvSpPr>
              <a:spLocks/>
            </p:cNvSpPr>
            <p:nvPr/>
          </p:nvSpPr>
          <p:spPr bwMode="auto">
            <a:xfrm>
              <a:off x="2406528" y="4546479"/>
              <a:ext cx="250277" cy="707813"/>
            </a:xfrm>
            <a:custGeom>
              <a:avLst/>
              <a:gdLst>
                <a:gd name="T0" fmla="*/ 14 w 27"/>
                <a:gd name="T1" fmla="*/ 12 h 76"/>
                <a:gd name="T2" fmla="*/ 20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6 w 27"/>
                <a:gd name="T15" fmla="*/ 14 h 76"/>
                <a:gd name="T16" fmla="*/ 0 w 27"/>
                <a:gd name="T17" fmla="*/ 19 h 76"/>
                <a:gd name="T18" fmla="*/ 0 w 27"/>
                <a:gd name="T19" fmla="*/ 40 h 76"/>
                <a:gd name="T20" fmla="*/ 3 w 27"/>
                <a:gd name="T21" fmla="*/ 43 h 76"/>
                <a:gd name="T22" fmla="*/ 5 w 27"/>
                <a:gd name="T23" fmla="*/ 40 h 76"/>
                <a:gd name="T24" fmla="*/ 5 w 27"/>
                <a:gd name="T25" fmla="*/ 21 h 76"/>
                <a:gd name="T26" fmla="*/ 6 w 27"/>
                <a:gd name="T27" fmla="*/ 21 h 76"/>
                <a:gd name="T28" fmla="*/ 6 w 27"/>
                <a:gd name="T29" fmla="*/ 73 h 76"/>
                <a:gd name="T30" fmla="*/ 9 w 27"/>
                <a:gd name="T31" fmla="*/ 76 h 76"/>
                <a:gd name="T32" fmla="*/ 13 w 27"/>
                <a:gd name="T33" fmla="*/ 73 h 76"/>
                <a:gd name="T34" fmla="*/ 13 w 27"/>
                <a:gd name="T35" fmla="*/ 44 h 76"/>
                <a:gd name="T36" fmla="*/ 15 w 27"/>
                <a:gd name="T37" fmla="*/ 44 h 76"/>
                <a:gd name="T38" fmla="*/ 15 w 27"/>
                <a:gd name="T39" fmla="*/ 73 h 76"/>
                <a:gd name="T40" fmla="*/ 18 w 27"/>
                <a:gd name="T41" fmla="*/ 76 h 76"/>
                <a:gd name="T42" fmla="*/ 22 w 27"/>
                <a:gd name="T43" fmla="*/ 73 h 76"/>
                <a:gd name="T44" fmla="*/ 22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20" y="9"/>
                    <a:pt x="20" y="6"/>
                  </a:cubicBezTo>
                  <a:cubicBezTo>
                    <a:pt x="20" y="3"/>
                    <a:pt x="17" y="0"/>
                    <a:pt x="14" y="0"/>
                  </a:cubicBezTo>
                  <a:cubicBezTo>
                    <a:pt x="11" y="0"/>
                    <a:pt x="8" y="3"/>
                    <a:pt x="8" y="6"/>
                  </a:cubicBezTo>
                  <a:cubicBezTo>
                    <a:pt x="8" y="9"/>
                    <a:pt x="11" y="12"/>
                    <a:pt x="14" y="12"/>
                  </a:cubicBezTo>
                  <a:close/>
                  <a:moveTo>
                    <a:pt x="27" y="19"/>
                  </a:moveTo>
                  <a:cubicBezTo>
                    <a:pt x="27" y="16"/>
                    <a:pt x="25" y="14"/>
                    <a:pt x="22" y="14"/>
                  </a:cubicBezTo>
                  <a:cubicBezTo>
                    <a:pt x="6" y="14"/>
                    <a:pt x="6" y="14"/>
                    <a:pt x="6" y="14"/>
                  </a:cubicBezTo>
                  <a:cubicBezTo>
                    <a:pt x="3" y="14"/>
                    <a:pt x="0" y="16"/>
                    <a:pt x="0" y="19"/>
                  </a:cubicBezTo>
                  <a:cubicBezTo>
                    <a:pt x="0" y="40"/>
                    <a:pt x="0" y="40"/>
                    <a:pt x="0" y="40"/>
                  </a:cubicBezTo>
                  <a:cubicBezTo>
                    <a:pt x="0" y="42"/>
                    <a:pt x="1" y="43"/>
                    <a:pt x="3" y="43"/>
                  </a:cubicBezTo>
                  <a:cubicBezTo>
                    <a:pt x="4" y="43"/>
                    <a:pt x="5" y="42"/>
                    <a:pt x="5" y="40"/>
                  </a:cubicBezTo>
                  <a:cubicBezTo>
                    <a:pt x="5" y="21"/>
                    <a:pt x="5" y="21"/>
                    <a:pt x="5" y="21"/>
                  </a:cubicBezTo>
                  <a:cubicBezTo>
                    <a:pt x="6" y="21"/>
                    <a:pt x="6" y="21"/>
                    <a:pt x="6" y="21"/>
                  </a:cubicBezTo>
                  <a:cubicBezTo>
                    <a:pt x="6" y="73"/>
                    <a:pt x="6" y="73"/>
                    <a:pt x="6" y="73"/>
                  </a:cubicBezTo>
                  <a:cubicBezTo>
                    <a:pt x="6" y="74"/>
                    <a:pt x="8" y="76"/>
                    <a:pt x="9" y="76"/>
                  </a:cubicBezTo>
                  <a:cubicBezTo>
                    <a:pt x="11" y="76"/>
                    <a:pt x="13" y="74"/>
                    <a:pt x="13" y="73"/>
                  </a:cubicBezTo>
                  <a:cubicBezTo>
                    <a:pt x="13" y="44"/>
                    <a:pt x="13" y="44"/>
                    <a:pt x="13" y="44"/>
                  </a:cubicBezTo>
                  <a:cubicBezTo>
                    <a:pt x="15" y="44"/>
                    <a:pt x="15" y="44"/>
                    <a:pt x="15" y="44"/>
                  </a:cubicBezTo>
                  <a:cubicBezTo>
                    <a:pt x="15" y="73"/>
                    <a:pt x="15" y="73"/>
                    <a:pt x="15" y="73"/>
                  </a:cubicBezTo>
                  <a:cubicBezTo>
                    <a:pt x="15" y="74"/>
                    <a:pt x="16" y="76"/>
                    <a:pt x="18" y="76"/>
                  </a:cubicBezTo>
                  <a:cubicBezTo>
                    <a:pt x="20" y="76"/>
                    <a:pt x="22" y="74"/>
                    <a:pt x="22" y="73"/>
                  </a:cubicBezTo>
                  <a:cubicBezTo>
                    <a:pt x="22" y="21"/>
                    <a:pt x="22" y="21"/>
                    <a:pt x="22"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49" name="Freeform: Shape 39"/>
            <p:cNvSpPr>
              <a:spLocks/>
            </p:cNvSpPr>
            <p:nvPr/>
          </p:nvSpPr>
          <p:spPr bwMode="auto">
            <a:xfrm>
              <a:off x="2813228" y="4546479"/>
              <a:ext cx="254188" cy="707813"/>
            </a:xfrm>
            <a:custGeom>
              <a:avLst/>
              <a:gdLst>
                <a:gd name="T0" fmla="*/ 13 w 27"/>
                <a:gd name="T1" fmla="*/ 12 h 76"/>
                <a:gd name="T2" fmla="*/ 19 w 27"/>
                <a:gd name="T3" fmla="*/ 6 h 76"/>
                <a:gd name="T4" fmla="*/ 13 w 27"/>
                <a:gd name="T5" fmla="*/ 0 h 76"/>
                <a:gd name="T6" fmla="*/ 8 w 27"/>
                <a:gd name="T7" fmla="*/ 6 h 76"/>
                <a:gd name="T8" fmla="*/ 13 w 27"/>
                <a:gd name="T9" fmla="*/ 12 h 76"/>
                <a:gd name="T10" fmla="*/ 27 w 27"/>
                <a:gd name="T11" fmla="*/ 19 h 76"/>
                <a:gd name="T12" fmla="*/ 21 w 27"/>
                <a:gd name="T13" fmla="*/ 14 h 76"/>
                <a:gd name="T14" fmla="*/ 5 w 27"/>
                <a:gd name="T15" fmla="*/ 14 h 76"/>
                <a:gd name="T16" fmla="*/ 0 w 27"/>
                <a:gd name="T17" fmla="*/ 19 h 76"/>
                <a:gd name="T18" fmla="*/ 0 w 27"/>
                <a:gd name="T19" fmla="*/ 40 h 76"/>
                <a:gd name="T20" fmla="*/ 2 w 27"/>
                <a:gd name="T21" fmla="*/ 43 h 76"/>
                <a:gd name="T22" fmla="*/ 5 w 27"/>
                <a:gd name="T23" fmla="*/ 40 h 76"/>
                <a:gd name="T24" fmla="*/ 5 w 27"/>
                <a:gd name="T25" fmla="*/ 21 h 76"/>
                <a:gd name="T26" fmla="*/ 6 w 27"/>
                <a:gd name="T27" fmla="*/ 21 h 76"/>
                <a:gd name="T28" fmla="*/ 6 w 27"/>
                <a:gd name="T29" fmla="*/ 73 h 76"/>
                <a:gd name="T30" fmla="*/ 9 w 27"/>
                <a:gd name="T31" fmla="*/ 76 h 76"/>
                <a:gd name="T32" fmla="*/ 12 w 27"/>
                <a:gd name="T33" fmla="*/ 73 h 76"/>
                <a:gd name="T34" fmla="*/ 12 w 27"/>
                <a:gd name="T35" fmla="*/ 44 h 76"/>
                <a:gd name="T36" fmla="*/ 14 w 27"/>
                <a:gd name="T37" fmla="*/ 44 h 76"/>
                <a:gd name="T38" fmla="*/ 14 w 27"/>
                <a:gd name="T39" fmla="*/ 73 h 76"/>
                <a:gd name="T40" fmla="*/ 18 w 27"/>
                <a:gd name="T41" fmla="*/ 76 h 76"/>
                <a:gd name="T42" fmla="*/ 21 w 27"/>
                <a:gd name="T43" fmla="*/ 73 h 76"/>
                <a:gd name="T44" fmla="*/ 21 w 27"/>
                <a:gd name="T45" fmla="*/ 21 h 76"/>
                <a:gd name="T46" fmla="*/ 22 w 27"/>
                <a:gd name="T47" fmla="*/ 21 h 76"/>
                <a:gd name="T48" fmla="*/ 22 w 27"/>
                <a:gd name="T49" fmla="*/ 40 h 76"/>
                <a:gd name="T50" fmla="*/ 24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3" y="12"/>
                  </a:moveTo>
                  <a:cubicBezTo>
                    <a:pt x="17" y="12"/>
                    <a:pt x="19" y="9"/>
                    <a:pt x="19" y="6"/>
                  </a:cubicBezTo>
                  <a:cubicBezTo>
                    <a:pt x="19" y="3"/>
                    <a:pt x="17" y="0"/>
                    <a:pt x="13" y="0"/>
                  </a:cubicBezTo>
                  <a:cubicBezTo>
                    <a:pt x="10" y="0"/>
                    <a:pt x="8" y="3"/>
                    <a:pt x="8" y="6"/>
                  </a:cubicBezTo>
                  <a:cubicBezTo>
                    <a:pt x="8" y="9"/>
                    <a:pt x="10" y="12"/>
                    <a:pt x="13" y="12"/>
                  </a:cubicBezTo>
                  <a:close/>
                  <a:moveTo>
                    <a:pt x="27" y="19"/>
                  </a:moveTo>
                  <a:cubicBezTo>
                    <a:pt x="27" y="16"/>
                    <a:pt x="24" y="14"/>
                    <a:pt x="21" y="14"/>
                  </a:cubicBezTo>
                  <a:cubicBezTo>
                    <a:pt x="5" y="14"/>
                    <a:pt x="5" y="14"/>
                    <a:pt x="5" y="14"/>
                  </a:cubicBezTo>
                  <a:cubicBezTo>
                    <a:pt x="2" y="14"/>
                    <a:pt x="0" y="16"/>
                    <a:pt x="0" y="19"/>
                  </a:cubicBezTo>
                  <a:cubicBezTo>
                    <a:pt x="0" y="40"/>
                    <a:pt x="0" y="40"/>
                    <a:pt x="0" y="40"/>
                  </a:cubicBezTo>
                  <a:cubicBezTo>
                    <a:pt x="0" y="42"/>
                    <a:pt x="1" y="43"/>
                    <a:pt x="2" y="43"/>
                  </a:cubicBezTo>
                  <a:cubicBezTo>
                    <a:pt x="4" y="43"/>
                    <a:pt x="5" y="42"/>
                    <a:pt x="5" y="40"/>
                  </a:cubicBezTo>
                  <a:cubicBezTo>
                    <a:pt x="5" y="21"/>
                    <a:pt x="5" y="21"/>
                    <a:pt x="5" y="21"/>
                  </a:cubicBezTo>
                  <a:cubicBezTo>
                    <a:pt x="6" y="21"/>
                    <a:pt x="6" y="21"/>
                    <a:pt x="6" y="21"/>
                  </a:cubicBezTo>
                  <a:cubicBezTo>
                    <a:pt x="6" y="73"/>
                    <a:pt x="6" y="73"/>
                    <a:pt x="6" y="73"/>
                  </a:cubicBezTo>
                  <a:cubicBezTo>
                    <a:pt x="6" y="74"/>
                    <a:pt x="7" y="76"/>
                    <a:pt x="9" y="76"/>
                  </a:cubicBezTo>
                  <a:cubicBezTo>
                    <a:pt x="11" y="76"/>
                    <a:pt x="12" y="74"/>
                    <a:pt x="12" y="73"/>
                  </a:cubicBezTo>
                  <a:cubicBezTo>
                    <a:pt x="12" y="44"/>
                    <a:pt x="12" y="44"/>
                    <a:pt x="12" y="44"/>
                  </a:cubicBezTo>
                  <a:cubicBezTo>
                    <a:pt x="14" y="44"/>
                    <a:pt x="14" y="44"/>
                    <a:pt x="14" y="44"/>
                  </a:cubicBezTo>
                  <a:cubicBezTo>
                    <a:pt x="14" y="73"/>
                    <a:pt x="14" y="73"/>
                    <a:pt x="14" y="73"/>
                  </a:cubicBezTo>
                  <a:cubicBezTo>
                    <a:pt x="14" y="74"/>
                    <a:pt x="16" y="76"/>
                    <a:pt x="18" y="76"/>
                  </a:cubicBezTo>
                  <a:cubicBezTo>
                    <a:pt x="20" y="76"/>
                    <a:pt x="21" y="74"/>
                    <a:pt x="21" y="73"/>
                  </a:cubicBezTo>
                  <a:cubicBezTo>
                    <a:pt x="21" y="21"/>
                    <a:pt x="21" y="21"/>
                    <a:pt x="21" y="21"/>
                  </a:cubicBezTo>
                  <a:cubicBezTo>
                    <a:pt x="22" y="21"/>
                    <a:pt x="22" y="21"/>
                    <a:pt x="22" y="21"/>
                  </a:cubicBezTo>
                  <a:cubicBezTo>
                    <a:pt x="22" y="40"/>
                    <a:pt x="22" y="40"/>
                    <a:pt x="22" y="40"/>
                  </a:cubicBezTo>
                  <a:cubicBezTo>
                    <a:pt x="22" y="41"/>
                    <a:pt x="23" y="42"/>
                    <a:pt x="24" y="42"/>
                  </a:cubicBezTo>
                  <a:cubicBezTo>
                    <a:pt x="26" y="42"/>
                    <a:pt x="27" y="41"/>
                    <a:pt x="27" y="40"/>
                  </a:cubicBezTo>
                  <a:lnTo>
                    <a:pt x="27" y="19"/>
                  </a:lnTo>
                  <a:close/>
                </a:path>
              </a:pathLst>
            </a:custGeom>
            <a:solidFill>
              <a:srgbClr val="84C035"/>
            </a:solidFill>
            <a:ln>
              <a:noFill/>
            </a:ln>
            <a:extLst/>
          </p:spPr>
          <p:txBody>
            <a:bodyPr anchor="ctr"/>
            <a:lstStyle/>
            <a:p>
              <a:pPr algn="ctr"/>
              <a:endParaRPr/>
            </a:p>
          </p:txBody>
        </p:sp>
        <p:sp>
          <p:nvSpPr>
            <p:cNvPr id="50" name="Freeform: Shape 40"/>
            <p:cNvSpPr>
              <a:spLocks/>
            </p:cNvSpPr>
            <p:nvPr/>
          </p:nvSpPr>
          <p:spPr bwMode="auto">
            <a:xfrm>
              <a:off x="3223839" y="4546479"/>
              <a:ext cx="242456" cy="707813"/>
            </a:xfrm>
            <a:custGeom>
              <a:avLst/>
              <a:gdLst>
                <a:gd name="T0" fmla="*/ 13 w 26"/>
                <a:gd name="T1" fmla="*/ 12 h 76"/>
                <a:gd name="T2" fmla="*/ 19 w 26"/>
                <a:gd name="T3" fmla="*/ 6 h 76"/>
                <a:gd name="T4" fmla="*/ 13 w 26"/>
                <a:gd name="T5" fmla="*/ 0 h 76"/>
                <a:gd name="T6" fmla="*/ 7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3 h 76"/>
                <a:gd name="T22" fmla="*/ 4 w 26"/>
                <a:gd name="T23" fmla="*/ 40 h 76"/>
                <a:gd name="T24" fmla="*/ 4 w 26"/>
                <a:gd name="T25" fmla="*/ 21 h 76"/>
                <a:gd name="T26" fmla="*/ 5 w 26"/>
                <a:gd name="T27" fmla="*/ 21 h 76"/>
                <a:gd name="T28" fmla="*/ 5 w 26"/>
                <a:gd name="T29" fmla="*/ 73 h 76"/>
                <a:gd name="T30" fmla="*/ 9 w 26"/>
                <a:gd name="T31" fmla="*/ 76 h 76"/>
                <a:gd name="T32" fmla="*/ 12 w 26"/>
                <a:gd name="T33" fmla="*/ 73 h 76"/>
                <a:gd name="T34" fmla="*/ 12 w 26"/>
                <a:gd name="T35" fmla="*/ 44 h 76"/>
                <a:gd name="T36" fmla="*/ 14 w 26"/>
                <a:gd name="T37" fmla="*/ 44 h 76"/>
                <a:gd name="T38" fmla="*/ 14 w 26"/>
                <a:gd name="T39" fmla="*/ 73 h 76"/>
                <a:gd name="T40" fmla="*/ 17 w 26"/>
                <a:gd name="T41" fmla="*/ 76 h 76"/>
                <a:gd name="T42" fmla="*/ 21 w 26"/>
                <a:gd name="T43" fmla="*/ 73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6" y="12"/>
                    <a:pt x="19" y="9"/>
                    <a:pt x="19" y="6"/>
                  </a:cubicBezTo>
                  <a:cubicBezTo>
                    <a:pt x="19" y="3"/>
                    <a:pt x="16" y="0"/>
                    <a:pt x="13" y="0"/>
                  </a:cubicBezTo>
                  <a:cubicBezTo>
                    <a:pt x="10" y="0"/>
                    <a:pt x="7" y="3"/>
                    <a:pt x="7" y="6"/>
                  </a:cubicBezTo>
                  <a:cubicBezTo>
                    <a:pt x="7"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2"/>
                    <a:pt x="1" y="43"/>
                    <a:pt x="2" y="43"/>
                  </a:cubicBezTo>
                  <a:cubicBezTo>
                    <a:pt x="3" y="43"/>
                    <a:pt x="4" y="42"/>
                    <a:pt x="4" y="40"/>
                  </a:cubicBezTo>
                  <a:cubicBezTo>
                    <a:pt x="4" y="21"/>
                    <a:pt x="4" y="21"/>
                    <a:pt x="4" y="21"/>
                  </a:cubicBezTo>
                  <a:cubicBezTo>
                    <a:pt x="5" y="21"/>
                    <a:pt x="5" y="21"/>
                    <a:pt x="5" y="21"/>
                  </a:cubicBezTo>
                  <a:cubicBezTo>
                    <a:pt x="5" y="73"/>
                    <a:pt x="5" y="73"/>
                    <a:pt x="5" y="73"/>
                  </a:cubicBezTo>
                  <a:cubicBezTo>
                    <a:pt x="5" y="74"/>
                    <a:pt x="7" y="76"/>
                    <a:pt x="9" y="76"/>
                  </a:cubicBezTo>
                  <a:cubicBezTo>
                    <a:pt x="10" y="76"/>
                    <a:pt x="12" y="74"/>
                    <a:pt x="12" y="73"/>
                  </a:cubicBezTo>
                  <a:cubicBezTo>
                    <a:pt x="12" y="44"/>
                    <a:pt x="12" y="44"/>
                    <a:pt x="12" y="44"/>
                  </a:cubicBezTo>
                  <a:cubicBezTo>
                    <a:pt x="14" y="44"/>
                    <a:pt x="14" y="44"/>
                    <a:pt x="14" y="44"/>
                  </a:cubicBezTo>
                  <a:cubicBezTo>
                    <a:pt x="14" y="73"/>
                    <a:pt x="14" y="73"/>
                    <a:pt x="14" y="73"/>
                  </a:cubicBezTo>
                  <a:cubicBezTo>
                    <a:pt x="14" y="74"/>
                    <a:pt x="15" y="76"/>
                    <a:pt x="17" y="76"/>
                  </a:cubicBezTo>
                  <a:cubicBezTo>
                    <a:pt x="19" y="76"/>
                    <a:pt x="21" y="74"/>
                    <a:pt x="21" y="73"/>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51" name="Freeform: Shape 41"/>
            <p:cNvSpPr>
              <a:spLocks/>
            </p:cNvSpPr>
            <p:nvPr/>
          </p:nvSpPr>
          <p:spPr bwMode="auto">
            <a:xfrm>
              <a:off x="3626628" y="4546479"/>
              <a:ext cx="250277" cy="707813"/>
            </a:xfrm>
            <a:custGeom>
              <a:avLst/>
              <a:gdLst>
                <a:gd name="T0" fmla="*/ 14 w 27"/>
                <a:gd name="T1" fmla="*/ 12 h 76"/>
                <a:gd name="T2" fmla="*/ 19 w 27"/>
                <a:gd name="T3" fmla="*/ 6 h 76"/>
                <a:gd name="T4" fmla="*/ 14 w 27"/>
                <a:gd name="T5" fmla="*/ 0 h 76"/>
                <a:gd name="T6" fmla="*/ 8 w 27"/>
                <a:gd name="T7" fmla="*/ 6 h 76"/>
                <a:gd name="T8" fmla="*/ 14 w 27"/>
                <a:gd name="T9" fmla="*/ 12 h 76"/>
                <a:gd name="T10" fmla="*/ 27 w 27"/>
                <a:gd name="T11" fmla="*/ 19 h 76"/>
                <a:gd name="T12" fmla="*/ 21 w 27"/>
                <a:gd name="T13" fmla="*/ 14 h 76"/>
                <a:gd name="T14" fmla="*/ 5 w 27"/>
                <a:gd name="T15" fmla="*/ 14 h 76"/>
                <a:gd name="T16" fmla="*/ 0 w 27"/>
                <a:gd name="T17" fmla="*/ 19 h 76"/>
                <a:gd name="T18" fmla="*/ 0 w 27"/>
                <a:gd name="T19" fmla="*/ 40 h 76"/>
                <a:gd name="T20" fmla="*/ 2 w 27"/>
                <a:gd name="T21" fmla="*/ 43 h 76"/>
                <a:gd name="T22" fmla="*/ 5 w 27"/>
                <a:gd name="T23" fmla="*/ 40 h 76"/>
                <a:gd name="T24" fmla="*/ 5 w 27"/>
                <a:gd name="T25" fmla="*/ 21 h 76"/>
                <a:gd name="T26" fmla="*/ 6 w 27"/>
                <a:gd name="T27" fmla="*/ 21 h 76"/>
                <a:gd name="T28" fmla="*/ 6 w 27"/>
                <a:gd name="T29" fmla="*/ 73 h 76"/>
                <a:gd name="T30" fmla="*/ 9 w 27"/>
                <a:gd name="T31" fmla="*/ 76 h 76"/>
                <a:gd name="T32" fmla="*/ 12 w 27"/>
                <a:gd name="T33" fmla="*/ 73 h 76"/>
                <a:gd name="T34" fmla="*/ 12 w 27"/>
                <a:gd name="T35" fmla="*/ 44 h 76"/>
                <a:gd name="T36" fmla="*/ 14 w 27"/>
                <a:gd name="T37" fmla="*/ 44 h 76"/>
                <a:gd name="T38" fmla="*/ 14 w 27"/>
                <a:gd name="T39" fmla="*/ 73 h 76"/>
                <a:gd name="T40" fmla="*/ 18 w 27"/>
                <a:gd name="T41" fmla="*/ 76 h 76"/>
                <a:gd name="T42" fmla="*/ 21 w 27"/>
                <a:gd name="T43" fmla="*/ 73 h 76"/>
                <a:gd name="T44" fmla="*/ 21 w 27"/>
                <a:gd name="T45" fmla="*/ 21 h 76"/>
                <a:gd name="T46" fmla="*/ 22 w 27"/>
                <a:gd name="T47" fmla="*/ 21 h 76"/>
                <a:gd name="T48" fmla="*/ 22 w 27"/>
                <a:gd name="T49" fmla="*/ 40 h 76"/>
                <a:gd name="T50" fmla="*/ 24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19" y="9"/>
                    <a:pt x="19" y="6"/>
                  </a:cubicBezTo>
                  <a:cubicBezTo>
                    <a:pt x="19" y="3"/>
                    <a:pt x="17" y="0"/>
                    <a:pt x="14" y="0"/>
                  </a:cubicBezTo>
                  <a:cubicBezTo>
                    <a:pt x="10" y="0"/>
                    <a:pt x="8" y="3"/>
                    <a:pt x="8" y="6"/>
                  </a:cubicBezTo>
                  <a:cubicBezTo>
                    <a:pt x="8" y="9"/>
                    <a:pt x="10" y="12"/>
                    <a:pt x="14" y="12"/>
                  </a:cubicBezTo>
                  <a:close/>
                  <a:moveTo>
                    <a:pt x="27" y="19"/>
                  </a:moveTo>
                  <a:cubicBezTo>
                    <a:pt x="27" y="16"/>
                    <a:pt x="24" y="14"/>
                    <a:pt x="21" y="14"/>
                  </a:cubicBezTo>
                  <a:cubicBezTo>
                    <a:pt x="5" y="14"/>
                    <a:pt x="5" y="14"/>
                    <a:pt x="5" y="14"/>
                  </a:cubicBezTo>
                  <a:cubicBezTo>
                    <a:pt x="2" y="14"/>
                    <a:pt x="0" y="16"/>
                    <a:pt x="0" y="19"/>
                  </a:cubicBezTo>
                  <a:cubicBezTo>
                    <a:pt x="0" y="40"/>
                    <a:pt x="0" y="40"/>
                    <a:pt x="0" y="40"/>
                  </a:cubicBezTo>
                  <a:cubicBezTo>
                    <a:pt x="0" y="42"/>
                    <a:pt x="1" y="43"/>
                    <a:pt x="2" y="43"/>
                  </a:cubicBezTo>
                  <a:cubicBezTo>
                    <a:pt x="4" y="43"/>
                    <a:pt x="5" y="42"/>
                    <a:pt x="5" y="40"/>
                  </a:cubicBezTo>
                  <a:cubicBezTo>
                    <a:pt x="5" y="21"/>
                    <a:pt x="5" y="21"/>
                    <a:pt x="5" y="21"/>
                  </a:cubicBezTo>
                  <a:cubicBezTo>
                    <a:pt x="6" y="21"/>
                    <a:pt x="6" y="21"/>
                    <a:pt x="6" y="21"/>
                  </a:cubicBezTo>
                  <a:cubicBezTo>
                    <a:pt x="6" y="73"/>
                    <a:pt x="6" y="73"/>
                    <a:pt x="6" y="73"/>
                  </a:cubicBezTo>
                  <a:cubicBezTo>
                    <a:pt x="6" y="74"/>
                    <a:pt x="7" y="76"/>
                    <a:pt x="9" y="76"/>
                  </a:cubicBezTo>
                  <a:cubicBezTo>
                    <a:pt x="11" y="76"/>
                    <a:pt x="12" y="74"/>
                    <a:pt x="12" y="73"/>
                  </a:cubicBezTo>
                  <a:cubicBezTo>
                    <a:pt x="12" y="44"/>
                    <a:pt x="12" y="44"/>
                    <a:pt x="12" y="44"/>
                  </a:cubicBezTo>
                  <a:cubicBezTo>
                    <a:pt x="14" y="44"/>
                    <a:pt x="14" y="44"/>
                    <a:pt x="14" y="44"/>
                  </a:cubicBezTo>
                  <a:cubicBezTo>
                    <a:pt x="14" y="73"/>
                    <a:pt x="14" y="73"/>
                    <a:pt x="14" y="73"/>
                  </a:cubicBezTo>
                  <a:cubicBezTo>
                    <a:pt x="14" y="74"/>
                    <a:pt x="16" y="76"/>
                    <a:pt x="18" y="76"/>
                  </a:cubicBezTo>
                  <a:cubicBezTo>
                    <a:pt x="20" y="76"/>
                    <a:pt x="21" y="74"/>
                    <a:pt x="21" y="73"/>
                  </a:cubicBezTo>
                  <a:cubicBezTo>
                    <a:pt x="21" y="21"/>
                    <a:pt x="21" y="21"/>
                    <a:pt x="21" y="21"/>
                  </a:cubicBezTo>
                  <a:cubicBezTo>
                    <a:pt x="22" y="21"/>
                    <a:pt x="22" y="21"/>
                    <a:pt x="22" y="21"/>
                  </a:cubicBezTo>
                  <a:cubicBezTo>
                    <a:pt x="22" y="40"/>
                    <a:pt x="22" y="40"/>
                    <a:pt x="22" y="40"/>
                  </a:cubicBezTo>
                  <a:cubicBezTo>
                    <a:pt x="22" y="41"/>
                    <a:pt x="23" y="42"/>
                    <a:pt x="24"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52" name="Freeform: Shape 42"/>
            <p:cNvSpPr>
              <a:spLocks/>
            </p:cNvSpPr>
            <p:nvPr/>
          </p:nvSpPr>
          <p:spPr bwMode="auto">
            <a:xfrm>
              <a:off x="4033327" y="4546479"/>
              <a:ext cx="242456" cy="707813"/>
            </a:xfrm>
            <a:custGeom>
              <a:avLst/>
              <a:gdLst>
                <a:gd name="T0" fmla="*/ 13 w 26"/>
                <a:gd name="T1" fmla="*/ 12 h 76"/>
                <a:gd name="T2" fmla="*/ 19 w 26"/>
                <a:gd name="T3" fmla="*/ 6 h 76"/>
                <a:gd name="T4" fmla="*/ 13 w 26"/>
                <a:gd name="T5" fmla="*/ 0 h 76"/>
                <a:gd name="T6" fmla="*/ 7 w 26"/>
                <a:gd name="T7" fmla="*/ 6 h 76"/>
                <a:gd name="T8" fmla="*/ 13 w 26"/>
                <a:gd name="T9" fmla="*/ 12 h 76"/>
                <a:gd name="T10" fmla="*/ 26 w 26"/>
                <a:gd name="T11" fmla="*/ 19 h 76"/>
                <a:gd name="T12" fmla="*/ 21 w 26"/>
                <a:gd name="T13" fmla="*/ 14 h 76"/>
                <a:gd name="T14" fmla="*/ 5 w 26"/>
                <a:gd name="T15" fmla="*/ 14 h 76"/>
                <a:gd name="T16" fmla="*/ 0 w 26"/>
                <a:gd name="T17" fmla="*/ 19 h 76"/>
                <a:gd name="T18" fmla="*/ 0 w 26"/>
                <a:gd name="T19" fmla="*/ 40 h 76"/>
                <a:gd name="T20" fmla="*/ 2 w 26"/>
                <a:gd name="T21" fmla="*/ 43 h 76"/>
                <a:gd name="T22" fmla="*/ 4 w 26"/>
                <a:gd name="T23" fmla="*/ 40 h 76"/>
                <a:gd name="T24" fmla="*/ 4 w 26"/>
                <a:gd name="T25" fmla="*/ 21 h 76"/>
                <a:gd name="T26" fmla="*/ 5 w 26"/>
                <a:gd name="T27" fmla="*/ 21 h 76"/>
                <a:gd name="T28" fmla="*/ 5 w 26"/>
                <a:gd name="T29" fmla="*/ 73 h 76"/>
                <a:gd name="T30" fmla="*/ 9 w 26"/>
                <a:gd name="T31" fmla="*/ 76 h 76"/>
                <a:gd name="T32" fmla="*/ 12 w 26"/>
                <a:gd name="T33" fmla="*/ 73 h 76"/>
                <a:gd name="T34" fmla="*/ 12 w 26"/>
                <a:gd name="T35" fmla="*/ 44 h 76"/>
                <a:gd name="T36" fmla="*/ 14 w 26"/>
                <a:gd name="T37" fmla="*/ 44 h 76"/>
                <a:gd name="T38" fmla="*/ 14 w 26"/>
                <a:gd name="T39" fmla="*/ 73 h 76"/>
                <a:gd name="T40" fmla="*/ 17 w 26"/>
                <a:gd name="T41" fmla="*/ 76 h 76"/>
                <a:gd name="T42" fmla="*/ 21 w 26"/>
                <a:gd name="T43" fmla="*/ 73 h 76"/>
                <a:gd name="T44" fmla="*/ 21 w 26"/>
                <a:gd name="T45" fmla="*/ 21 h 76"/>
                <a:gd name="T46" fmla="*/ 22 w 26"/>
                <a:gd name="T47" fmla="*/ 21 h 76"/>
                <a:gd name="T48" fmla="*/ 22 w 26"/>
                <a:gd name="T49" fmla="*/ 40 h 76"/>
                <a:gd name="T50" fmla="*/ 24 w 26"/>
                <a:gd name="T51" fmla="*/ 42 h 76"/>
                <a:gd name="T52" fmla="*/ 26 w 26"/>
                <a:gd name="T53" fmla="*/ 40 h 76"/>
                <a:gd name="T54" fmla="*/ 26 w 26"/>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76">
                  <a:moveTo>
                    <a:pt x="13" y="12"/>
                  </a:moveTo>
                  <a:cubicBezTo>
                    <a:pt x="16" y="12"/>
                    <a:pt x="19" y="9"/>
                    <a:pt x="19" y="6"/>
                  </a:cubicBezTo>
                  <a:cubicBezTo>
                    <a:pt x="19" y="3"/>
                    <a:pt x="16" y="0"/>
                    <a:pt x="13" y="0"/>
                  </a:cubicBezTo>
                  <a:cubicBezTo>
                    <a:pt x="10" y="0"/>
                    <a:pt x="7" y="3"/>
                    <a:pt x="7" y="6"/>
                  </a:cubicBezTo>
                  <a:cubicBezTo>
                    <a:pt x="7" y="9"/>
                    <a:pt x="10" y="12"/>
                    <a:pt x="13" y="12"/>
                  </a:cubicBezTo>
                  <a:close/>
                  <a:moveTo>
                    <a:pt x="26" y="19"/>
                  </a:moveTo>
                  <a:cubicBezTo>
                    <a:pt x="26" y="16"/>
                    <a:pt x="24" y="14"/>
                    <a:pt x="21" y="14"/>
                  </a:cubicBezTo>
                  <a:cubicBezTo>
                    <a:pt x="5" y="14"/>
                    <a:pt x="5" y="14"/>
                    <a:pt x="5" y="14"/>
                  </a:cubicBezTo>
                  <a:cubicBezTo>
                    <a:pt x="2" y="14"/>
                    <a:pt x="0" y="16"/>
                    <a:pt x="0" y="19"/>
                  </a:cubicBezTo>
                  <a:cubicBezTo>
                    <a:pt x="0" y="40"/>
                    <a:pt x="0" y="40"/>
                    <a:pt x="0" y="40"/>
                  </a:cubicBezTo>
                  <a:cubicBezTo>
                    <a:pt x="0" y="42"/>
                    <a:pt x="1" y="43"/>
                    <a:pt x="2" y="43"/>
                  </a:cubicBezTo>
                  <a:cubicBezTo>
                    <a:pt x="3" y="43"/>
                    <a:pt x="4" y="42"/>
                    <a:pt x="4" y="40"/>
                  </a:cubicBezTo>
                  <a:cubicBezTo>
                    <a:pt x="4" y="21"/>
                    <a:pt x="4" y="21"/>
                    <a:pt x="4" y="21"/>
                  </a:cubicBezTo>
                  <a:cubicBezTo>
                    <a:pt x="5" y="21"/>
                    <a:pt x="5" y="21"/>
                    <a:pt x="5" y="21"/>
                  </a:cubicBezTo>
                  <a:cubicBezTo>
                    <a:pt x="5" y="73"/>
                    <a:pt x="5" y="73"/>
                    <a:pt x="5" y="73"/>
                  </a:cubicBezTo>
                  <a:cubicBezTo>
                    <a:pt x="5" y="74"/>
                    <a:pt x="7" y="76"/>
                    <a:pt x="9" y="76"/>
                  </a:cubicBezTo>
                  <a:cubicBezTo>
                    <a:pt x="11" y="76"/>
                    <a:pt x="12" y="74"/>
                    <a:pt x="12" y="73"/>
                  </a:cubicBezTo>
                  <a:cubicBezTo>
                    <a:pt x="12" y="44"/>
                    <a:pt x="12" y="44"/>
                    <a:pt x="12" y="44"/>
                  </a:cubicBezTo>
                  <a:cubicBezTo>
                    <a:pt x="14" y="44"/>
                    <a:pt x="14" y="44"/>
                    <a:pt x="14" y="44"/>
                  </a:cubicBezTo>
                  <a:cubicBezTo>
                    <a:pt x="14" y="73"/>
                    <a:pt x="14" y="73"/>
                    <a:pt x="14" y="73"/>
                  </a:cubicBezTo>
                  <a:cubicBezTo>
                    <a:pt x="14" y="74"/>
                    <a:pt x="15" y="76"/>
                    <a:pt x="17" y="76"/>
                  </a:cubicBezTo>
                  <a:cubicBezTo>
                    <a:pt x="19" y="76"/>
                    <a:pt x="21" y="74"/>
                    <a:pt x="21" y="73"/>
                  </a:cubicBezTo>
                  <a:cubicBezTo>
                    <a:pt x="21" y="21"/>
                    <a:pt x="21" y="21"/>
                    <a:pt x="21" y="21"/>
                  </a:cubicBezTo>
                  <a:cubicBezTo>
                    <a:pt x="22" y="21"/>
                    <a:pt x="22" y="21"/>
                    <a:pt x="22" y="21"/>
                  </a:cubicBezTo>
                  <a:cubicBezTo>
                    <a:pt x="22" y="40"/>
                    <a:pt x="22" y="40"/>
                    <a:pt x="22" y="40"/>
                  </a:cubicBezTo>
                  <a:cubicBezTo>
                    <a:pt x="22" y="41"/>
                    <a:pt x="23" y="42"/>
                    <a:pt x="24" y="42"/>
                  </a:cubicBezTo>
                  <a:cubicBezTo>
                    <a:pt x="25" y="42"/>
                    <a:pt x="26" y="41"/>
                    <a:pt x="26" y="40"/>
                  </a:cubicBezTo>
                  <a:lnTo>
                    <a:pt x="26" y="19"/>
                  </a:lnTo>
                  <a:close/>
                </a:path>
              </a:pathLst>
            </a:custGeom>
            <a:solidFill>
              <a:srgbClr val="D8DADD"/>
            </a:solidFill>
            <a:ln>
              <a:noFill/>
            </a:ln>
            <a:extLst/>
          </p:spPr>
          <p:txBody>
            <a:bodyPr anchor="ctr"/>
            <a:lstStyle/>
            <a:p>
              <a:pPr algn="ctr"/>
              <a:endParaRPr/>
            </a:p>
          </p:txBody>
        </p:sp>
        <p:sp>
          <p:nvSpPr>
            <p:cNvPr id="53" name="Freeform: Shape 43"/>
            <p:cNvSpPr>
              <a:spLocks/>
            </p:cNvSpPr>
            <p:nvPr/>
          </p:nvSpPr>
          <p:spPr bwMode="auto">
            <a:xfrm>
              <a:off x="4436116" y="4546479"/>
              <a:ext cx="250277" cy="707813"/>
            </a:xfrm>
            <a:custGeom>
              <a:avLst/>
              <a:gdLst>
                <a:gd name="T0" fmla="*/ 14 w 27"/>
                <a:gd name="T1" fmla="*/ 12 h 76"/>
                <a:gd name="T2" fmla="*/ 19 w 27"/>
                <a:gd name="T3" fmla="*/ 6 h 76"/>
                <a:gd name="T4" fmla="*/ 14 w 27"/>
                <a:gd name="T5" fmla="*/ 0 h 76"/>
                <a:gd name="T6" fmla="*/ 8 w 27"/>
                <a:gd name="T7" fmla="*/ 6 h 76"/>
                <a:gd name="T8" fmla="*/ 14 w 27"/>
                <a:gd name="T9" fmla="*/ 12 h 76"/>
                <a:gd name="T10" fmla="*/ 27 w 27"/>
                <a:gd name="T11" fmla="*/ 19 h 76"/>
                <a:gd name="T12" fmla="*/ 22 w 27"/>
                <a:gd name="T13" fmla="*/ 14 h 76"/>
                <a:gd name="T14" fmla="*/ 5 w 27"/>
                <a:gd name="T15" fmla="*/ 14 h 76"/>
                <a:gd name="T16" fmla="*/ 0 w 27"/>
                <a:gd name="T17" fmla="*/ 19 h 76"/>
                <a:gd name="T18" fmla="*/ 0 w 27"/>
                <a:gd name="T19" fmla="*/ 40 h 76"/>
                <a:gd name="T20" fmla="*/ 3 w 27"/>
                <a:gd name="T21" fmla="*/ 43 h 76"/>
                <a:gd name="T22" fmla="*/ 5 w 27"/>
                <a:gd name="T23" fmla="*/ 40 h 76"/>
                <a:gd name="T24" fmla="*/ 5 w 27"/>
                <a:gd name="T25" fmla="*/ 21 h 76"/>
                <a:gd name="T26" fmla="*/ 6 w 27"/>
                <a:gd name="T27" fmla="*/ 21 h 76"/>
                <a:gd name="T28" fmla="*/ 6 w 27"/>
                <a:gd name="T29" fmla="*/ 73 h 76"/>
                <a:gd name="T30" fmla="*/ 9 w 27"/>
                <a:gd name="T31" fmla="*/ 76 h 76"/>
                <a:gd name="T32" fmla="*/ 13 w 27"/>
                <a:gd name="T33" fmla="*/ 73 h 76"/>
                <a:gd name="T34" fmla="*/ 13 w 27"/>
                <a:gd name="T35" fmla="*/ 44 h 76"/>
                <a:gd name="T36" fmla="*/ 14 w 27"/>
                <a:gd name="T37" fmla="*/ 44 h 76"/>
                <a:gd name="T38" fmla="*/ 14 w 27"/>
                <a:gd name="T39" fmla="*/ 73 h 76"/>
                <a:gd name="T40" fmla="*/ 18 w 27"/>
                <a:gd name="T41" fmla="*/ 76 h 76"/>
                <a:gd name="T42" fmla="*/ 21 w 27"/>
                <a:gd name="T43" fmla="*/ 73 h 76"/>
                <a:gd name="T44" fmla="*/ 21 w 27"/>
                <a:gd name="T45" fmla="*/ 21 h 76"/>
                <a:gd name="T46" fmla="*/ 22 w 27"/>
                <a:gd name="T47" fmla="*/ 21 h 76"/>
                <a:gd name="T48" fmla="*/ 22 w 27"/>
                <a:gd name="T49" fmla="*/ 40 h 76"/>
                <a:gd name="T50" fmla="*/ 25 w 27"/>
                <a:gd name="T51" fmla="*/ 42 h 76"/>
                <a:gd name="T52" fmla="*/ 27 w 27"/>
                <a:gd name="T53" fmla="*/ 40 h 76"/>
                <a:gd name="T54" fmla="*/ 27 w 27"/>
                <a:gd name="T55"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 h="76">
                  <a:moveTo>
                    <a:pt x="14" y="12"/>
                  </a:moveTo>
                  <a:cubicBezTo>
                    <a:pt x="17" y="12"/>
                    <a:pt x="19" y="9"/>
                    <a:pt x="19" y="6"/>
                  </a:cubicBezTo>
                  <a:cubicBezTo>
                    <a:pt x="19" y="3"/>
                    <a:pt x="17" y="0"/>
                    <a:pt x="14" y="0"/>
                  </a:cubicBezTo>
                  <a:cubicBezTo>
                    <a:pt x="11" y="0"/>
                    <a:pt x="8" y="3"/>
                    <a:pt x="8" y="6"/>
                  </a:cubicBezTo>
                  <a:cubicBezTo>
                    <a:pt x="8" y="9"/>
                    <a:pt x="11" y="12"/>
                    <a:pt x="14" y="12"/>
                  </a:cubicBezTo>
                  <a:close/>
                  <a:moveTo>
                    <a:pt x="27" y="19"/>
                  </a:moveTo>
                  <a:cubicBezTo>
                    <a:pt x="27" y="16"/>
                    <a:pt x="24" y="14"/>
                    <a:pt x="22" y="14"/>
                  </a:cubicBezTo>
                  <a:cubicBezTo>
                    <a:pt x="5" y="14"/>
                    <a:pt x="5" y="14"/>
                    <a:pt x="5" y="14"/>
                  </a:cubicBezTo>
                  <a:cubicBezTo>
                    <a:pt x="3" y="14"/>
                    <a:pt x="0" y="16"/>
                    <a:pt x="0" y="19"/>
                  </a:cubicBezTo>
                  <a:cubicBezTo>
                    <a:pt x="0" y="40"/>
                    <a:pt x="0" y="40"/>
                    <a:pt x="0" y="40"/>
                  </a:cubicBezTo>
                  <a:cubicBezTo>
                    <a:pt x="0" y="42"/>
                    <a:pt x="1" y="43"/>
                    <a:pt x="3" y="43"/>
                  </a:cubicBezTo>
                  <a:cubicBezTo>
                    <a:pt x="4" y="43"/>
                    <a:pt x="5" y="42"/>
                    <a:pt x="5" y="40"/>
                  </a:cubicBezTo>
                  <a:cubicBezTo>
                    <a:pt x="5" y="21"/>
                    <a:pt x="5" y="21"/>
                    <a:pt x="5" y="21"/>
                  </a:cubicBezTo>
                  <a:cubicBezTo>
                    <a:pt x="6" y="21"/>
                    <a:pt x="6" y="21"/>
                    <a:pt x="6" y="21"/>
                  </a:cubicBezTo>
                  <a:cubicBezTo>
                    <a:pt x="6" y="73"/>
                    <a:pt x="6" y="73"/>
                    <a:pt x="6" y="73"/>
                  </a:cubicBezTo>
                  <a:cubicBezTo>
                    <a:pt x="6" y="74"/>
                    <a:pt x="7" y="76"/>
                    <a:pt x="9" y="76"/>
                  </a:cubicBezTo>
                  <a:cubicBezTo>
                    <a:pt x="11" y="76"/>
                    <a:pt x="13" y="74"/>
                    <a:pt x="13" y="73"/>
                  </a:cubicBezTo>
                  <a:cubicBezTo>
                    <a:pt x="13" y="44"/>
                    <a:pt x="13" y="44"/>
                    <a:pt x="13" y="44"/>
                  </a:cubicBezTo>
                  <a:cubicBezTo>
                    <a:pt x="14" y="44"/>
                    <a:pt x="14" y="44"/>
                    <a:pt x="14" y="44"/>
                  </a:cubicBezTo>
                  <a:cubicBezTo>
                    <a:pt x="14" y="73"/>
                    <a:pt x="14" y="73"/>
                    <a:pt x="14" y="73"/>
                  </a:cubicBezTo>
                  <a:cubicBezTo>
                    <a:pt x="14" y="74"/>
                    <a:pt x="16" y="76"/>
                    <a:pt x="18" y="76"/>
                  </a:cubicBezTo>
                  <a:cubicBezTo>
                    <a:pt x="20" y="76"/>
                    <a:pt x="21" y="74"/>
                    <a:pt x="21" y="73"/>
                  </a:cubicBezTo>
                  <a:cubicBezTo>
                    <a:pt x="21" y="21"/>
                    <a:pt x="21" y="21"/>
                    <a:pt x="21" y="21"/>
                  </a:cubicBezTo>
                  <a:cubicBezTo>
                    <a:pt x="22" y="21"/>
                    <a:pt x="22" y="21"/>
                    <a:pt x="22" y="21"/>
                  </a:cubicBezTo>
                  <a:cubicBezTo>
                    <a:pt x="22" y="40"/>
                    <a:pt x="22" y="40"/>
                    <a:pt x="22" y="40"/>
                  </a:cubicBezTo>
                  <a:cubicBezTo>
                    <a:pt x="22" y="41"/>
                    <a:pt x="23" y="42"/>
                    <a:pt x="25" y="42"/>
                  </a:cubicBezTo>
                  <a:cubicBezTo>
                    <a:pt x="26" y="42"/>
                    <a:pt x="27" y="41"/>
                    <a:pt x="27" y="40"/>
                  </a:cubicBezTo>
                  <a:lnTo>
                    <a:pt x="27" y="19"/>
                  </a:lnTo>
                  <a:close/>
                </a:path>
              </a:pathLst>
            </a:custGeom>
            <a:solidFill>
              <a:srgbClr val="D8DADD"/>
            </a:solidFill>
            <a:ln>
              <a:noFill/>
            </a:ln>
            <a:extLst/>
          </p:spPr>
          <p:txBody>
            <a:bodyPr anchor="ctr"/>
            <a:lstStyle/>
            <a:p>
              <a:pPr algn="ctr"/>
              <a:endParaRPr/>
            </a:p>
          </p:txBody>
        </p:sp>
        <p:sp>
          <p:nvSpPr>
            <p:cNvPr id="9" name="TextBox 46"/>
            <p:cNvSpPr txBox="1"/>
            <p:nvPr/>
          </p:nvSpPr>
          <p:spPr>
            <a:xfrm>
              <a:off x="4909489" y="4717536"/>
              <a:ext cx="816497" cy="516589"/>
            </a:xfrm>
            <a:prstGeom prst="rect">
              <a:avLst/>
            </a:prstGeom>
            <a:noFill/>
          </p:spPr>
          <p:txBody>
            <a:bodyPr wrap="none">
              <a:normAutofit/>
            </a:bodyPr>
            <a:lstStyle/>
            <a:p>
              <a:r>
                <a:rPr lang="en-US" sz="2400">
                  <a:solidFill>
                    <a:srgbClr val="84C035"/>
                  </a:solidFill>
                  <a:latin typeface="Impact" panose="020B0806030902050204" pitchFamily="34" charset="0"/>
                </a:rPr>
                <a:t>60%</a:t>
              </a:r>
            </a:p>
          </p:txBody>
        </p:sp>
        <p:grpSp>
          <p:nvGrpSpPr>
            <p:cNvPr id="63" name="组合 62"/>
            <p:cNvGrpSpPr/>
            <p:nvPr/>
          </p:nvGrpSpPr>
          <p:grpSpPr>
            <a:xfrm>
              <a:off x="5764522" y="4643237"/>
              <a:ext cx="5682447" cy="665186"/>
              <a:chOff x="8539843" y="2171125"/>
              <a:chExt cx="5682447" cy="665186"/>
            </a:xfrm>
          </p:grpSpPr>
          <p:sp>
            <p:nvSpPr>
              <p:cNvPr id="64" name="矩形 63"/>
              <p:cNvSpPr/>
              <p:nvPr/>
            </p:nvSpPr>
            <p:spPr>
              <a:xfrm>
                <a:off x="8539844" y="2485446"/>
                <a:ext cx="5682446" cy="35086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sp>
        <p:nvSpPr>
          <p:cNvPr id="67" name="灯片编号占位符 66"/>
          <p:cNvSpPr>
            <a:spLocks noGrp="1"/>
          </p:cNvSpPr>
          <p:nvPr>
            <p:ph type="sldNum" sz="quarter" idx="4"/>
          </p:nvPr>
        </p:nvSpPr>
        <p:spPr/>
        <p:txBody>
          <a:bodyPr/>
          <a:lstStyle/>
          <a:p>
            <a:fld id="{4F71950F-9D9C-4160-AA15-90B96B171384}" type="slidenum">
              <a:rPr lang="zh-CN" altLang="en-US" smtClean="0"/>
              <a:pPr/>
              <a:t>11</a:t>
            </a:fld>
            <a:endParaRPr lang="zh-CN" altLang="en-US"/>
          </a:p>
        </p:txBody>
      </p:sp>
    </p:spTree>
    <p:extLst>
      <p:ext uri="{BB962C8B-B14F-4D97-AF65-F5344CB8AC3E}">
        <p14:creationId xmlns:p14="http://schemas.microsoft.com/office/powerpoint/2010/main" val="357931579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500"/>
                                        <p:tgtEl>
                                          <p:spTgt spid="6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500"/>
                                        <p:tgtEl>
                                          <p:spTgt spid="6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Effect transition="in" filter="wipe(left)">
                                      <p:cBhvr>
                                        <p:cTn id="15" dur="500"/>
                                        <p:tgtEl>
                                          <p:spTgt spid="7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wipe(left)">
                                      <p:cBhvr>
                                        <p:cTn id="1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任意多边形: 形状 56"/>
          <p:cNvSpPr/>
          <p:nvPr/>
        </p:nvSpPr>
        <p:spPr>
          <a:xfrm>
            <a:off x="8900362" y="1736073"/>
            <a:ext cx="1317638" cy="1317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84C035"/>
          </a:solidFill>
          <a:ln w="25400" cap="flat">
            <a:noFill/>
            <a:prstDash val="solid"/>
            <a:miter lim="400000"/>
          </a:ln>
          <a:effectLst/>
        </p:spPr>
        <p:txBody>
          <a:bodyPr anchor="ctr"/>
          <a:lstStyle/>
          <a:p>
            <a:pPr algn="ctr"/>
            <a:endParaRPr/>
          </a:p>
        </p:txBody>
      </p:sp>
      <p:sp>
        <p:nvSpPr>
          <p:cNvPr id="58" name="任意多边形: 形状 57"/>
          <p:cNvSpPr/>
          <p:nvPr/>
        </p:nvSpPr>
        <p:spPr>
          <a:xfrm>
            <a:off x="9291592" y="2138718"/>
            <a:ext cx="535178" cy="512348"/>
          </a:xfrm>
          <a:custGeom>
            <a:avLst/>
            <a:gdLst>
              <a:gd name="connsiteX0" fmla="*/ 203672 w 338280"/>
              <a:gd name="connsiteY0" fmla="*/ 246439 h 323850"/>
              <a:gd name="connsiteX1" fmla="*/ 209657 w 338280"/>
              <a:gd name="connsiteY1" fmla="*/ 252329 h 323850"/>
              <a:gd name="connsiteX2" fmla="*/ 238919 w 338280"/>
              <a:gd name="connsiteY2" fmla="*/ 305998 h 323850"/>
              <a:gd name="connsiteX3" fmla="*/ 233599 w 338280"/>
              <a:gd name="connsiteY3" fmla="*/ 316470 h 323850"/>
              <a:gd name="connsiteX4" fmla="*/ 197687 w 338280"/>
              <a:gd name="connsiteY4" fmla="*/ 252329 h 323850"/>
              <a:gd name="connsiteX5" fmla="*/ 203672 w 338280"/>
              <a:gd name="connsiteY5" fmla="*/ 246439 h 323850"/>
              <a:gd name="connsiteX6" fmla="*/ 251574 w 338280"/>
              <a:gd name="connsiteY6" fmla="*/ 214312 h 323850"/>
              <a:gd name="connsiteX7" fmla="*/ 283252 w 338280"/>
              <a:gd name="connsiteY7" fmla="*/ 222230 h 323850"/>
              <a:gd name="connsiteX8" fmla="*/ 314931 w 338280"/>
              <a:gd name="connsiteY8" fmla="*/ 275020 h 323850"/>
              <a:gd name="connsiteX9" fmla="*/ 316251 w 338280"/>
              <a:gd name="connsiteY9" fmla="*/ 285578 h 323850"/>
              <a:gd name="connsiteX10" fmla="*/ 325490 w 338280"/>
              <a:gd name="connsiteY10" fmla="*/ 313292 h 323850"/>
              <a:gd name="connsiteX11" fmla="*/ 328130 w 338280"/>
              <a:gd name="connsiteY11" fmla="*/ 319891 h 323850"/>
              <a:gd name="connsiteX12" fmla="*/ 322851 w 338280"/>
              <a:gd name="connsiteY12" fmla="*/ 323850 h 323850"/>
              <a:gd name="connsiteX13" fmla="*/ 321531 w 338280"/>
              <a:gd name="connsiteY13" fmla="*/ 323850 h 323850"/>
              <a:gd name="connsiteX14" fmla="*/ 293812 w 338280"/>
              <a:gd name="connsiteY14" fmla="*/ 310653 h 323850"/>
              <a:gd name="connsiteX15" fmla="*/ 288532 w 338280"/>
              <a:gd name="connsiteY15" fmla="*/ 301415 h 323850"/>
              <a:gd name="connsiteX16" fmla="*/ 279292 w 338280"/>
              <a:gd name="connsiteY16" fmla="*/ 288217 h 323850"/>
              <a:gd name="connsiteX17" fmla="*/ 276652 w 338280"/>
              <a:gd name="connsiteY17" fmla="*/ 289537 h 323850"/>
              <a:gd name="connsiteX18" fmla="*/ 276652 w 338280"/>
              <a:gd name="connsiteY18" fmla="*/ 290857 h 323850"/>
              <a:gd name="connsiteX19" fmla="*/ 280612 w 338280"/>
              <a:gd name="connsiteY19" fmla="*/ 294816 h 323850"/>
              <a:gd name="connsiteX20" fmla="*/ 284572 w 338280"/>
              <a:gd name="connsiteY20" fmla="*/ 301415 h 323850"/>
              <a:gd name="connsiteX21" fmla="*/ 279292 w 338280"/>
              <a:gd name="connsiteY21" fmla="*/ 308013 h 323850"/>
              <a:gd name="connsiteX22" fmla="*/ 272693 w 338280"/>
              <a:gd name="connsiteY22" fmla="*/ 308013 h 323850"/>
              <a:gd name="connsiteX23" fmla="*/ 215935 w 338280"/>
              <a:gd name="connsiteY23" fmla="*/ 259183 h 323850"/>
              <a:gd name="connsiteX24" fmla="*/ 218574 w 338280"/>
              <a:gd name="connsiteY24" fmla="*/ 226190 h 323850"/>
              <a:gd name="connsiteX25" fmla="*/ 218574 w 338280"/>
              <a:gd name="connsiteY25" fmla="*/ 224870 h 323850"/>
              <a:gd name="connsiteX26" fmla="*/ 221214 w 338280"/>
              <a:gd name="connsiteY26" fmla="*/ 222230 h 323850"/>
              <a:gd name="connsiteX27" fmla="*/ 251574 w 338280"/>
              <a:gd name="connsiteY27" fmla="*/ 214312 h 323850"/>
              <a:gd name="connsiteX28" fmla="*/ 248551 w 338280"/>
              <a:gd name="connsiteY28" fmla="*/ 198166 h 323850"/>
              <a:gd name="connsiteX29" fmla="*/ 308559 w 338280"/>
              <a:gd name="connsiteY29" fmla="*/ 219221 h 323850"/>
              <a:gd name="connsiteX30" fmla="*/ 325895 w 338280"/>
              <a:gd name="connsiteY30" fmla="*/ 246857 h 323850"/>
              <a:gd name="connsiteX31" fmla="*/ 337896 w 338280"/>
              <a:gd name="connsiteY31" fmla="*/ 287651 h 323850"/>
              <a:gd name="connsiteX32" fmla="*/ 325895 w 338280"/>
              <a:gd name="connsiteY32" fmla="*/ 290283 h 323850"/>
              <a:gd name="connsiteX33" fmla="*/ 301892 w 338280"/>
              <a:gd name="connsiteY33" fmla="*/ 229749 h 323850"/>
              <a:gd name="connsiteX34" fmla="*/ 248551 w 338280"/>
              <a:gd name="connsiteY34" fmla="*/ 210010 h 323850"/>
              <a:gd name="connsiteX35" fmla="*/ 248551 w 338280"/>
              <a:gd name="connsiteY35" fmla="*/ 198166 h 323850"/>
              <a:gd name="connsiteX36" fmla="*/ 146094 w 338280"/>
              <a:gd name="connsiteY36" fmla="*/ 133350 h 323850"/>
              <a:gd name="connsiteX37" fmla="*/ 134187 w 338280"/>
              <a:gd name="connsiteY37" fmla="*/ 145257 h 323850"/>
              <a:gd name="connsiteX38" fmla="*/ 146094 w 338280"/>
              <a:gd name="connsiteY38" fmla="*/ 157164 h 323850"/>
              <a:gd name="connsiteX39" fmla="*/ 158001 w 338280"/>
              <a:gd name="connsiteY39" fmla="*/ 145257 h 323850"/>
              <a:gd name="connsiteX40" fmla="*/ 146094 w 338280"/>
              <a:gd name="connsiteY40" fmla="*/ 133350 h 323850"/>
              <a:gd name="connsiteX41" fmla="*/ 80560 w 338280"/>
              <a:gd name="connsiteY41" fmla="*/ 50800 h 323850"/>
              <a:gd name="connsiteX42" fmla="*/ 60662 w 338280"/>
              <a:gd name="connsiteY42" fmla="*/ 58619 h 323850"/>
              <a:gd name="connsiteX43" fmla="*/ 52703 w 338280"/>
              <a:gd name="connsiteY43" fmla="*/ 87289 h 323850"/>
              <a:gd name="connsiteX44" fmla="*/ 71275 w 338280"/>
              <a:gd name="connsiteY44" fmla="*/ 118565 h 323850"/>
              <a:gd name="connsiteX45" fmla="*/ 111071 w 338280"/>
              <a:gd name="connsiteY45" fmla="*/ 138113 h 323850"/>
              <a:gd name="connsiteX46" fmla="*/ 132296 w 338280"/>
              <a:gd name="connsiteY46" fmla="*/ 130294 h 323850"/>
              <a:gd name="connsiteX47" fmla="*/ 121683 w 338280"/>
              <a:gd name="connsiteY47" fmla="*/ 69045 h 323850"/>
              <a:gd name="connsiteX48" fmla="*/ 80560 w 338280"/>
              <a:gd name="connsiteY48" fmla="*/ 50800 h 323850"/>
              <a:gd name="connsiteX49" fmla="*/ 32941 w 338280"/>
              <a:gd name="connsiteY49" fmla="*/ 0 h 323850"/>
              <a:gd name="connsiteX50" fmla="*/ 154073 w 338280"/>
              <a:gd name="connsiteY50" fmla="*/ 71005 h 323850"/>
              <a:gd name="connsiteX51" fmla="*/ 192256 w 338280"/>
              <a:gd name="connsiteY51" fmla="*/ 114396 h 323850"/>
              <a:gd name="connsiteX52" fmla="*/ 255455 w 338280"/>
              <a:gd name="connsiteY52" fmla="*/ 144639 h 323850"/>
              <a:gd name="connsiteX53" fmla="*/ 219905 w 338280"/>
              <a:gd name="connsiteY53" fmla="*/ 219588 h 323850"/>
              <a:gd name="connsiteX54" fmla="*/ 158023 w 338280"/>
              <a:gd name="connsiteY54" fmla="*/ 260350 h 323850"/>
              <a:gd name="connsiteX55" fmla="*/ 144856 w 338280"/>
              <a:gd name="connsiteY55" fmla="*/ 255090 h 323850"/>
              <a:gd name="connsiteX56" fmla="*/ 114573 w 338280"/>
              <a:gd name="connsiteY56" fmla="*/ 191975 h 323850"/>
              <a:gd name="connsiteX57" fmla="*/ 71124 w 338280"/>
              <a:gd name="connsiteY57" fmla="*/ 153843 h 323850"/>
              <a:gd name="connsiteX58" fmla="*/ 10558 w 338280"/>
              <a:gd name="connsiteY58" fmla="*/ 71005 h 323850"/>
              <a:gd name="connsiteX59" fmla="*/ 9241 w 338280"/>
              <a:gd name="connsiteY59" fmla="*/ 9204 h 323850"/>
              <a:gd name="connsiteX60" fmla="*/ 32941 w 338280"/>
              <a:gd name="connsiteY60" fmla="*/ 0 h 32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38280" h="323850">
                <a:moveTo>
                  <a:pt x="203672" y="246439"/>
                </a:moveTo>
                <a:cubicBezTo>
                  <a:pt x="206665" y="246439"/>
                  <a:pt x="209657" y="248402"/>
                  <a:pt x="209657" y="252329"/>
                </a:cubicBezTo>
                <a:cubicBezTo>
                  <a:pt x="210988" y="271964"/>
                  <a:pt x="220298" y="295526"/>
                  <a:pt x="238919" y="305998"/>
                </a:cubicBezTo>
                <a:cubicBezTo>
                  <a:pt x="246900" y="308616"/>
                  <a:pt x="240249" y="319088"/>
                  <a:pt x="233599" y="316470"/>
                </a:cubicBezTo>
                <a:cubicBezTo>
                  <a:pt x="210988" y="304689"/>
                  <a:pt x="199017" y="275891"/>
                  <a:pt x="197687" y="252329"/>
                </a:cubicBezTo>
                <a:cubicBezTo>
                  <a:pt x="197687" y="248402"/>
                  <a:pt x="200679" y="246439"/>
                  <a:pt x="203672" y="246439"/>
                </a:cubicBezTo>
                <a:close/>
                <a:moveTo>
                  <a:pt x="251574" y="214312"/>
                </a:moveTo>
                <a:cubicBezTo>
                  <a:pt x="262133" y="214312"/>
                  <a:pt x="274013" y="216951"/>
                  <a:pt x="283252" y="222230"/>
                </a:cubicBezTo>
                <a:cubicBezTo>
                  <a:pt x="307011" y="235428"/>
                  <a:pt x="312291" y="257863"/>
                  <a:pt x="314931" y="275020"/>
                </a:cubicBezTo>
                <a:cubicBezTo>
                  <a:pt x="316251" y="278979"/>
                  <a:pt x="316251" y="282938"/>
                  <a:pt x="316251" y="285578"/>
                </a:cubicBezTo>
                <a:cubicBezTo>
                  <a:pt x="317571" y="297455"/>
                  <a:pt x="318891" y="308013"/>
                  <a:pt x="325490" y="313292"/>
                </a:cubicBezTo>
                <a:cubicBezTo>
                  <a:pt x="328130" y="314612"/>
                  <a:pt x="329450" y="317251"/>
                  <a:pt x="328130" y="319891"/>
                </a:cubicBezTo>
                <a:cubicBezTo>
                  <a:pt x="328130" y="322530"/>
                  <a:pt x="325490" y="323850"/>
                  <a:pt x="322851" y="323850"/>
                </a:cubicBezTo>
                <a:cubicBezTo>
                  <a:pt x="322851" y="323850"/>
                  <a:pt x="321531" y="323850"/>
                  <a:pt x="321531" y="323850"/>
                </a:cubicBezTo>
                <a:cubicBezTo>
                  <a:pt x="309651" y="323850"/>
                  <a:pt x="300411" y="318571"/>
                  <a:pt x="293812" y="310653"/>
                </a:cubicBezTo>
                <a:cubicBezTo>
                  <a:pt x="292492" y="306693"/>
                  <a:pt x="289852" y="304054"/>
                  <a:pt x="288532" y="301415"/>
                </a:cubicBezTo>
                <a:cubicBezTo>
                  <a:pt x="285892" y="296136"/>
                  <a:pt x="281932" y="288217"/>
                  <a:pt x="279292" y="288217"/>
                </a:cubicBezTo>
                <a:cubicBezTo>
                  <a:pt x="277972" y="288217"/>
                  <a:pt x="277972" y="289537"/>
                  <a:pt x="276652" y="289537"/>
                </a:cubicBezTo>
                <a:cubicBezTo>
                  <a:pt x="276652" y="289537"/>
                  <a:pt x="276652" y="290857"/>
                  <a:pt x="276652" y="290857"/>
                </a:cubicBezTo>
                <a:cubicBezTo>
                  <a:pt x="276652" y="293496"/>
                  <a:pt x="277972" y="294816"/>
                  <a:pt x="280612" y="294816"/>
                </a:cubicBezTo>
                <a:cubicBezTo>
                  <a:pt x="283252" y="296136"/>
                  <a:pt x="285892" y="298775"/>
                  <a:pt x="284572" y="301415"/>
                </a:cubicBezTo>
                <a:cubicBezTo>
                  <a:pt x="284572" y="304054"/>
                  <a:pt x="283252" y="306693"/>
                  <a:pt x="279292" y="308013"/>
                </a:cubicBezTo>
                <a:cubicBezTo>
                  <a:pt x="277972" y="308013"/>
                  <a:pt x="275333" y="308013"/>
                  <a:pt x="272693" y="308013"/>
                </a:cubicBezTo>
                <a:cubicBezTo>
                  <a:pt x="246294" y="308013"/>
                  <a:pt x="221214" y="286897"/>
                  <a:pt x="215935" y="259183"/>
                </a:cubicBezTo>
                <a:cubicBezTo>
                  <a:pt x="213295" y="251265"/>
                  <a:pt x="211975" y="236748"/>
                  <a:pt x="218574" y="226190"/>
                </a:cubicBezTo>
                <a:cubicBezTo>
                  <a:pt x="218574" y="226190"/>
                  <a:pt x="218574" y="226190"/>
                  <a:pt x="218574" y="224870"/>
                </a:cubicBezTo>
                <a:cubicBezTo>
                  <a:pt x="219894" y="223550"/>
                  <a:pt x="219894" y="222230"/>
                  <a:pt x="221214" y="222230"/>
                </a:cubicBezTo>
                <a:cubicBezTo>
                  <a:pt x="230454" y="216951"/>
                  <a:pt x="241014" y="214312"/>
                  <a:pt x="251574" y="214312"/>
                </a:cubicBezTo>
                <a:close/>
                <a:moveTo>
                  <a:pt x="248551" y="198166"/>
                </a:moveTo>
                <a:cubicBezTo>
                  <a:pt x="269887" y="196850"/>
                  <a:pt x="292557" y="203430"/>
                  <a:pt x="308559" y="219221"/>
                </a:cubicBezTo>
                <a:cubicBezTo>
                  <a:pt x="316560" y="227117"/>
                  <a:pt x="321894" y="236329"/>
                  <a:pt x="325895" y="246857"/>
                </a:cubicBezTo>
                <a:cubicBezTo>
                  <a:pt x="331229" y="260016"/>
                  <a:pt x="331229" y="274492"/>
                  <a:pt x="337896" y="287651"/>
                </a:cubicBezTo>
                <a:cubicBezTo>
                  <a:pt x="340563" y="294231"/>
                  <a:pt x="328562" y="296863"/>
                  <a:pt x="325895" y="290283"/>
                </a:cubicBezTo>
                <a:cubicBezTo>
                  <a:pt x="316560" y="269228"/>
                  <a:pt x="317894" y="246857"/>
                  <a:pt x="301892" y="229749"/>
                </a:cubicBezTo>
                <a:cubicBezTo>
                  <a:pt x="287223" y="215273"/>
                  <a:pt x="268554" y="210010"/>
                  <a:pt x="248551" y="210010"/>
                </a:cubicBezTo>
                <a:cubicBezTo>
                  <a:pt x="240550" y="210010"/>
                  <a:pt x="240550" y="198166"/>
                  <a:pt x="248551" y="198166"/>
                </a:cubicBezTo>
                <a:close/>
                <a:moveTo>
                  <a:pt x="146094" y="133350"/>
                </a:moveTo>
                <a:cubicBezTo>
                  <a:pt x="139518" y="133350"/>
                  <a:pt x="134187" y="138681"/>
                  <a:pt x="134187" y="145257"/>
                </a:cubicBezTo>
                <a:cubicBezTo>
                  <a:pt x="134187" y="151833"/>
                  <a:pt x="139518" y="157164"/>
                  <a:pt x="146094" y="157164"/>
                </a:cubicBezTo>
                <a:cubicBezTo>
                  <a:pt x="152670" y="157164"/>
                  <a:pt x="158001" y="151833"/>
                  <a:pt x="158001" y="145257"/>
                </a:cubicBezTo>
                <a:cubicBezTo>
                  <a:pt x="158001" y="138681"/>
                  <a:pt x="152670" y="133350"/>
                  <a:pt x="146094" y="133350"/>
                </a:cubicBezTo>
                <a:close/>
                <a:moveTo>
                  <a:pt x="80560" y="50800"/>
                </a:moveTo>
                <a:cubicBezTo>
                  <a:pt x="72601" y="50800"/>
                  <a:pt x="65968" y="53406"/>
                  <a:pt x="60662" y="58619"/>
                </a:cubicBezTo>
                <a:cubicBezTo>
                  <a:pt x="52703" y="65135"/>
                  <a:pt x="50050" y="75560"/>
                  <a:pt x="52703" y="87289"/>
                </a:cubicBezTo>
                <a:cubicBezTo>
                  <a:pt x="55356" y="99018"/>
                  <a:pt x="61989" y="109443"/>
                  <a:pt x="71275" y="118565"/>
                </a:cubicBezTo>
                <a:cubicBezTo>
                  <a:pt x="83213" y="130294"/>
                  <a:pt x="97805" y="138113"/>
                  <a:pt x="111071" y="138113"/>
                </a:cubicBezTo>
                <a:cubicBezTo>
                  <a:pt x="120357" y="138113"/>
                  <a:pt x="126990" y="135507"/>
                  <a:pt x="132296" y="130294"/>
                </a:cubicBezTo>
                <a:cubicBezTo>
                  <a:pt x="146888" y="115959"/>
                  <a:pt x="141582" y="89895"/>
                  <a:pt x="121683" y="69045"/>
                </a:cubicBezTo>
                <a:cubicBezTo>
                  <a:pt x="109744" y="57316"/>
                  <a:pt x="93826" y="50800"/>
                  <a:pt x="80560" y="50800"/>
                </a:cubicBezTo>
                <a:close/>
                <a:moveTo>
                  <a:pt x="32941" y="0"/>
                </a:moveTo>
                <a:cubicBezTo>
                  <a:pt x="63224" y="0"/>
                  <a:pt x="111940" y="27613"/>
                  <a:pt x="154073" y="71005"/>
                </a:cubicBezTo>
                <a:cubicBezTo>
                  <a:pt x="168556" y="84154"/>
                  <a:pt x="181722" y="99932"/>
                  <a:pt x="192256" y="114396"/>
                </a:cubicBezTo>
                <a:cubicBezTo>
                  <a:pt x="221222" y="123601"/>
                  <a:pt x="248872" y="138064"/>
                  <a:pt x="255455" y="144639"/>
                </a:cubicBezTo>
                <a:cubicBezTo>
                  <a:pt x="273888" y="161733"/>
                  <a:pt x="243605" y="195920"/>
                  <a:pt x="219905" y="219588"/>
                </a:cubicBezTo>
                <a:cubicBezTo>
                  <a:pt x="190939" y="247201"/>
                  <a:pt x="172506" y="260350"/>
                  <a:pt x="158023" y="260350"/>
                </a:cubicBezTo>
                <a:cubicBezTo>
                  <a:pt x="152756" y="260350"/>
                  <a:pt x="148806" y="259035"/>
                  <a:pt x="144856" y="255090"/>
                </a:cubicBezTo>
                <a:cubicBezTo>
                  <a:pt x="138273" y="248516"/>
                  <a:pt x="123790" y="220903"/>
                  <a:pt x="114573" y="191975"/>
                </a:cubicBezTo>
                <a:cubicBezTo>
                  <a:pt x="100090" y="181456"/>
                  <a:pt x="84290" y="168307"/>
                  <a:pt x="71124" y="153843"/>
                </a:cubicBezTo>
                <a:cubicBezTo>
                  <a:pt x="43474" y="127545"/>
                  <a:pt x="22408" y="97303"/>
                  <a:pt x="10558" y="71005"/>
                </a:cubicBezTo>
                <a:cubicBezTo>
                  <a:pt x="-2609" y="43392"/>
                  <a:pt x="-3925" y="21038"/>
                  <a:pt x="9241" y="9204"/>
                </a:cubicBezTo>
                <a:cubicBezTo>
                  <a:pt x="14508" y="2630"/>
                  <a:pt x="22408" y="0"/>
                  <a:pt x="32941" y="0"/>
                </a:cubicBezTo>
                <a:close/>
              </a:path>
            </a:pathLst>
          </a:custGeom>
          <a:solidFill>
            <a:schemeClr val="bg1">
              <a:lumMod val="100000"/>
            </a:schemeClr>
          </a:solidFill>
          <a:ln w="25400" cap="flat">
            <a:solidFill>
              <a:srgbClr val="000000">
                <a:alpha val="0"/>
              </a:srgbClr>
            </a:solidFill>
            <a:prstDash val="solid"/>
            <a:miter lim="400000"/>
          </a:ln>
          <a:effectLst/>
        </p:spPr>
        <p:txBody>
          <a:bodyPr anchor="ctr"/>
          <a:lstStyle/>
          <a:p>
            <a:pPr algn="ctr"/>
            <a:endParaRPr/>
          </a:p>
        </p:txBody>
      </p:sp>
      <p:sp>
        <p:nvSpPr>
          <p:cNvPr id="28" name="任意多边形: 形状 27"/>
          <p:cNvSpPr/>
          <p:nvPr/>
        </p:nvSpPr>
        <p:spPr>
          <a:xfrm>
            <a:off x="1999396" y="1736073"/>
            <a:ext cx="1317638" cy="1317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84C035"/>
          </a:solidFill>
          <a:ln w="25400" cap="flat">
            <a:noFill/>
            <a:prstDash val="solid"/>
            <a:miter lim="400000"/>
          </a:ln>
          <a:effectLst/>
        </p:spPr>
        <p:txBody>
          <a:bodyPr anchor="ctr"/>
          <a:lstStyle/>
          <a:p>
            <a:pPr algn="ctr"/>
            <a:endParaRPr/>
          </a:p>
        </p:txBody>
      </p:sp>
      <p:sp>
        <p:nvSpPr>
          <p:cNvPr id="29" name="任意多边形: 形状 28"/>
          <p:cNvSpPr/>
          <p:nvPr/>
        </p:nvSpPr>
        <p:spPr>
          <a:xfrm>
            <a:off x="2390827" y="2127303"/>
            <a:ext cx="534776" cy="535178"/>
          </a:xfrm>
          <a:custGeom>
            <a:avLst/>
            <a:gdLst>
              <a:gd name="connsiteX0" fmla="*/ 258763 w 336945"/>
              <a:gd name="connsiteY0" fmla="*/ 266700 h 337198"/>
              <a:gd name="connsiteX1" fmla="*/ 255588 w 336945"/>
              <a:gd name="connsiteY1" fmla="*/ 287338 h 337198"/>
              <a:gd name="connsiteX2" fmla="*/ 284164 w 336945"/>
              <a:gd name="connsiteY2" fmla="*/ 312738 h 337198"/>
              <a:gd name="connsiteX3" fmla="*/ 285751 w 336945"/>
              <a:gd name="connsiteY3" fmla="*/ 293688 h 337198"/>
              <a:gd name="connsiteX4" fmla="*/ 287338 w 336945"/>
              <a:gd name="connsiteY4" fmla="*/ 255587 h 337198"/>
              <a:gd name="connsiteX5" fmla="*/ 269875 w 336945"/>
              <a:gd name="connsiteY5" fmla="*/ 257175 h 337198"/>
              <a:gd name="connsiteX6" fmla="*/ 295275 w 336945"/>
              <a:gd name="connsiteY6" fmla="*/ 284162 h 337198"/>
              <a:gd name="connsiteX7" fmla="*/ 315913 w 336945"/>
              <a:gd name="connsiteY7" fmla="*/ 280987 h 337198"/>
              <a:gd name="connsiteX8" fmla="*/ 147768 w 336945"/>
              <a:gd name="connsiteY8" fmla="*/ 107950 h 337198"/>
              <a:gd name="connsiteX9" fmla="*/ 107950 w 336945"/>
              <a:gd name="connsiteY9" fmla="*/ 149095 h 337198"/>
              <a:gd name="connsiteX10" fmla="*/ 147768 w 336945"/>
              <a:gd name="connsiteY10" fmla="*/ 188913 h 337198"/>
              <a:gd name="connsiteX11" fmla="*/ 172986 w 336945"/>
              <a:gd name="connsiteY11" fmla="*/ 180949 h 337198"/>
              <a:gd name="connsiteX12" fmla="*/ 153077 w 336945"/>
              <a:gd name="connsiteY12" fmla="*/ 162368 h 337198"/>
              <a:gd name="connsiteX13" fmla="*/ 153077 w 336945"/>
              <a:gd name="connsiteY13" fmla="*/ 151749 h 337198"/>
              <a:gd name="connsiteX14" fmla="*/ 163695 w 336945"/>
              <a:gd name="connsiteY14" fmla="*/ 151749 h 337198"/>
              <a:gd name="connsiteX15" fmla="*/ 182277 w 336945"/>
              <a:gd name="connsiteY15" fmla="*/ 170331 h 337198"/>
              <a:gd name="connsiteX16" fmla="*/ 188913 w 336945"/>
              <a:gd name="connsiteY16" fmla="*/ 149095 h 337198"/>
              <a:gd name="connsiteX17" fmla="*/ 147768 w 336945"/>
              <a:gd name="connsiteY17" fmla="*/ 107950 h 337198"/>
              <a:gd name="connsiteX18" fmla="*/ 147771 w 336945"/>
              <a:gd name="connsiteY18" fmla="*/ 61912 h 337198"/>
              <a:gd name="connsiteX19" fmla="*/ 61913 w 336945"/>
              <a:gd name="connsiteY19" fmla="*/ 149091 h 337198"/>
              <a:gd name="connsiteX20" fmla="*/ 147771 w 336945"/>
              <a:gd name="connsiteY20" fmla="*/ 234950 h 337198"/>
              <a:gd name="connsiteX21" fmla="*/ 204570 w 336945"/>
              <a:gd name="connsiteY21" fmla="*/ 213815 h 337198"/>
              <a:gd name="connsiteX22" fmla="*/ 182115 w 336945"/>
              <a:gd name="connsiteY22" fmla="*/ 191360 h 337198"/>
              <a:gd name="connsiteX23" fmla="*/ 147771 w 336945"/>
              <a:gd name="connsiteY23" fmla="*/ 203248 h 337198"/>
              <a:gd name="connsiteX24" fmla="*/ 93615 w 336945"/>
              <a:gd name="connsiteY24" fmla="*/ 149091 h 337198"/>
              <a:gd name="connsiteX25" fmla="*/ 147771 w 336945"/>
              <a:gd name="connsiteY25" fmla="*/ 94934 h 337198"/>
              <a:gd name="connsiteX26" fmla="*/ 203249 w 336945"/>
              <a:gd name="connsiteY26" fmla="*/ 149091 h 337198"/>
              <a:gd name="connsiteX27" fmla="*/ 191361 w 336945"/>
              <a:gd name="connsiteY27" fmla="*/ 180793 h 337198"/>
              <a:gd name="connsiteX28" fmla="*/ 215137 w 336945"/>
              <a:gd name="connsiteY28" fmla="*/ 204569 h 337198"/>
              <a:gd name="connsiteX29" fmla="*/ 234951 w 336945"/>
              <a:gd name="connsiteY29" fmla="*/ 149091 h 337198"/>
              <a:gd name="connsiteX30" fmla="*/ 147771 w 336945"/>
              <a:gd name="connsiteY30" fmla="*/ 61912 h 337198"/>
              <a:gd name="connsiteX31" fmla="*/ 147771 w 336945"/>
              <a:gd name="connsiteY31" fmla="*/ 14287 h 337198"/>
              <a:gd name="connsiteX32" fmla="*/ 14288 w 336945"/>
              <a:gd name="connsiteY32" fmla="*/ 148294 h 337198"/>
              <a:gd name="connsiteX33" fmla="*/ 147771 w 336945"/>
              <a:gd name="connsiteY33" fmla="*/ 280987 h 337198"/>
              <a:gd name="connsiteX34" fmla="*/ 238963 w 336945"/>
              <a:gd name="connsiteY34" fmla="*/ 246828 h 337198"/>
              <a:gd name="connsiteX35" fmla="*/ 215174 w 336945"/>
              <a:gd name="connsiteY35" fmla="*/ 223180 h 337198"/>
              <a:gd name="connsiteX36" fmla="*/ 147771 w 336945"/>
              <a:gd name="connsiteY36" fmla="*/ 248142 h 337198"/>
              <a:gd name="connsiteX37" fmla="*/ 47328 w 336945"/>
              <a:gd name="connsiteY37" fmla="*/ 146980 h 337198"/>
              <a:gd name="connsiteX38" fmla="*/ 149093 w 336945"/>
              <a:gd name="connsiteY38" fmla="*/ 47132 h 337198"/>
              <a:gd name="connsiteX39" fmla="*/ 249536 w 336945"/>
              <a:gd name="connsiteY39" fmla="*/ 146980 h 337198"/>
              <a:gd name="connsiteX40" fmla="*/ 224425 w 336945"/>
              <a:gd name="connsiteY40" fmla="*/ 212670 h 337198"/>
              <a:gd name="connsiteX41" fmla="*/ 249536 w 336945"/>
              <a:gd name="connsiteY41" fmla="*/ 236318 h 337198"/>
              <a:gd name="connsiteX42" fmla="*/ 282576 w 336945"/>
              <a:gd name="connsiteY42" fmla="*/ 148294 h 337198"/>
              <a:gd name="connsiteX43" fmla="*/ 147771 w 336945"/>
              <a:gd name="connsiteY43" fmla="*/ 14287 h 337198"/>
              <a:gd name="connsiteX44" fmla="*/ 148794 w 336945"/>
              <a:gd name="connsiteY44" fmla="*/ 0 h 337198"/>
              <a:gd name="connsiteX45" fmla="*/ 296272 w 336945"/>
              <a:gd name="connsiteY45" fmla="*/ 147477 h 337198"/>
              <a:gd name="connsiteX46" fmla="*/ 259402 w 336945"/>
              <a:gd name="connsiteY46" fmla="*/ 244918 h 337198"/>
              <a:gd name="connsiteX47" fmla="*/ 289688 w 336945"/>
              <a:gd name="connsiteY47" fmla="*/ 240967 h 337198"/>
              <a:gd name="connsiteX48" fmla="*/ 294955 w 336945"/>
              <a:gd name="connsiteY48" fmla="*/ 243601 h 337198"/>
              <a:gd name="connsiteX49" fmla="*/ 334458 w 336945"/>
              <a:gd name="connsiteY49" fmla="*/ 283104 h 337198"/>
              <a:gd name="connsiteX50" fmla="*/ 330508 w 336945"/>
              <a:gd name="connsiteY50" fmla="*/ 294955 h 337198"/>
              <a:gd name="connsiteX51" fmla="*/ 298905 w 336945"/>
              <a:gd name="connsiteY51" fmla="*/ 297589 h 337198"/>
              <a:gd name="connsiteX52" fmla="*/ 294955 w 336945"/>
              <a:gd name="connsiteY52" fmla="*/ 329191 h 337198"/>
              <a:gd name="connsiteX53" fmla="*/ 283104 w 336945"/>
              <a:gd name="connsiteY53" fmla="*/ 334458 h 337198"/>
              <a:gd name="connsiteX54" fmla="*/ 243601 w 336945"/>
              <a:gd name="connsiteY54" fmla="*/ 294955 h 337198"/>
              <a:gd name="connsiteX55" fmla="*/ 240968 w 336945"/>
              <a:gd name="connsiteY55" fmla="*/ 289688 h 337198"/>
              <a:gd name="connsiteX56" fmla="*/ 244918 w 336945"/>
              <a:gd name="connsiteY56" fmla="*/ 259403 h 337198"/>
              <a:gd name="connsiteX57" fmla="*/ 147477 w 336945"/>
              <a:gd name="connsiteY57" fmla="*/ 296272 h 337198"/>
              <a:gd name="connsiteX58" fmla="*/ 0 w 336945"/>
              <a:gd name="connsiteY58" fmla="*/ 148794 h 337198"/>
              <a:gd name="connsiteX59" fmla="*/ 148794 w 336945"/>
              <a:gd name="connsiteY59" fmla="*/ 0 h 33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6945" h="337198">
                <a:moveTo>
                  <a:pt x="258763" y="266700"/>
                </a:moveTo>
                <a:lnTo>
                  <a:pt x="255588" y="287338"/>
                </a:lnTo>
                <a:lnTo>
                  <a:pt x="284164" y="312738"/>
                </a:lnTo>
                <a:lnTo>
                  <a:pt x="285751" y="293688"/>
                </a:lnTo>
                <a:close/>
                <a:moveTo>
                  <a:pt x="287338" y="255587"/>
                </a:moveTo>
                <a:lnTo>
                  <a:pt x="269875" y="257175"/>
                </a:lnTo>
                <a:lnTo>
                  <a:pt x="295275" y="284162"/>
                </a:lnTo>
                <a:lnTo>
                  <a:pt x="315913" y="280987"/>
                </a:lnTo>
                <a:close/>
                <a:moveTo>
                  <a:pt x="147768" y="107950"/>
                </a:moveTo>
                <a:cubicBezTo>
                  <a:pt x="126532" y="107950"/>
                  <a:pt x="107950" y="126531"/>
                  <a:pt x="107950" y="149095"/>
                </a:cubicBezTo>
                <a:cubicBezTo>
                  <a:pt x="107950" y="170331"/>
                  <a:pt x="126532" y="188913"/>
                  <a:pt x="147768" y="188913"/>
                </a:cubicBezTo>
                <a:cubicBezTo>
                  <a:pt x="157059" y="188913"/>
                  <a:pt x="165022" y="186258"/>
                  <a:pt x="172986" y="180949"/>
                </a:cubicBezTo>
                <a:cubicBezTo>
                  <a:pt x="172986" y="180949"/>
                  <a:pt x="172986" y="180949"/>
                  <a:pt x="153077" y="162368"/>
                </a:cubicBezTo>
                <a:cubicBezTo>
                  <a:pt x="150422" y="159713"/>
                  <a:pt x="150422" y="154404"/>
                  <a:pt x="153077" y="151749"/>
                </a:cubicBezTo>
                <a:cubicBezTo>
                  <a:pt x="155731" y="149095"/>
                  <a:pt x="161040" y="149095"/>
                  <a:pt x="163695" y="151749"/>
                </a:cubicBezTo>
                <a:lnTo>
                  <a:pt x="182277" y="170331"/>
                </a:lnTo>
                <a:cubicBezTo>
                  <a:pt x="186258" y="163695"/>
                  <a:pt x="188913" y="157058"/>
                  <a:pt x="188913" y="149095"/>
                </a:cubicBezTo>
                <a:cubicBezTo>
                  <a:pt x="188913" y="126531"/>
                  <a:pt x="170331" y="107950"/>
                  <a:pt x="147768" y="107950"/>
                </a:cubicBezTo>
                <a:close/>
                <a:moveTo>
                  <a:pt x="147771" y="61912"/>
                </a:moveTo>
                <a:cubicBezTo>
                  <a:pt x="100219" y="61912"/>
                  <a:pt x="61913" y="101539"/>
                  <a:pt x="61913" y="149091"/>
                </a:cubicBezTo>
                <a:cubicBezTo>
                  <a:pt x="61913" y="196644"/>
                  <a:pt x="100219" y="234950"/>
                  <a:pt x="147771" y="234950"/>
                </a:cubicBezTo>
                <a:cubicBezTo>
                  <a:pt x="170227" y="234950"/>
                  <a:pt x="190040" y="227024"/>
                  <a:pt x="204570" y="213815"/>
                </a:cubicBezTo>
                <a:cubicBezTo>
                  <a:pt x="204570" y="213815"/>
                  <a:pt x="204570" y="213815"/>
                  <a:pt x="182115" y="191360"/>
                </a:cubicBezTo>
                <a:cubicBezTo>
                  <a:pt x="172869" y="197965"/>
                  <a:pt x="160980" y="203248"/>
                  <a:pt x="147771" y="203248"/>
                </a:cubicBezTo>
                <a:cubicBezTo>
                  <a:pt x="118712" y="203248"/>
                  <a:pt x="93615" y="178151"/>
                  <a:pt x="93615" y="149091"/>
                </a:cubicBezTo>
                <a:cubicBezTo>
                  <a:pt x="93615" y="118710"/>
                  <a:pt x="118712" y="94934"/>
                  <a:pt x="147771" y="94934"/>
                </a:cubicBezTo>
                <a:cubicBezTo>
                  <a:pt x="178152" y="94934"/>
                  <a:pt x="203249" y="118710"/>
                  <a:pt x="203249" y="149091"/>
                </a:cubicBezTo>
                <a:cubicBezTo>
                  <a:pt x="203249" y="160979"/>
                  <a:pt x="199287" y="171547"/>
                  <a:pt x="191361" y="180793"/>
                </a:cubicBezTo>
                <a:lnTo>
                  <a:pt x="215137" y="204569"/>
                </a:lnTo>
                <a:cubicBezTo>
                  <a:pt x="228346" y="188718"/>
                  <a:pt x="234951" y="170226"/>
                  <a:pt x="234951" y="149091"/>
                </a:cubicBezTo>
                <a:cubicBezTo>
                  <a:pt x="234951" y="101539"/>
                  <a:pt x="195324" y="61912"/>
                  <a:pt x="147771" y="61912"/>
                </a:cubicBezTo>
                <a:close/>
                <a:moveTo>
                  <a:pt x="147771" y="14287"/>
                </a:moveTo>
                <a:cubicBezTo>
                  <a:pt x="75082" y="14287"/>
                  <a:pt x="14288" y="73407"/>
                  <a:pt x="14288" y="148294"/>
                </a:cubicBezTo>
                <a:cubicBezTo>
                  <a:pt x="14288" y="221866"/>
                  <a:pt x="75082" y="280987"/>
                  <a:pt x="147771" y="280987"/>
                </a:cubicBezTo>
                <a:cubicBezTo>
                  <a:pt x="183455" y="280987"/>
                  <a:pt x="215174" y="267849"/>
                  <a:pt x="238963" y="246828"/>
                </a:cubicBezTo>
                <a:cubicBezTo>
                  <a:pt x="238963" y="246828"/>
                  <a:pt x="238963" y="246828"/>
                  <a:pt x="215174" y="223180"/>
                </a:cubicBezTo>
                <a:cubicBezTo>
                  <a:pt x="196671" y="237632"/>
                  <a:pt x="174203" y="248142"/>
                  <a:pt x="147771" y="248142"/>
                </a:cubicBezTo>
                <a:cubicBezTo>
                  <a:pt x="93585" y="248142"/>
                  <a:pt x="47328" y="202159"/>
                  <a:pt x="47328" y="146980"/>
                </a:cubicBezTo>
                <a:cubicBezTo>
                  <a:pt x="47328" y="91801"/>
                  <a:pt x="93585" y="47132"/>
                  <a:pt x="149093" y="47132"/>
                </a:cubicBezTo>
                <a:cubicBezTo>
                  <a:pt x="203279" y="47132"/>
                  <a:pt x="249536" y="91801"/>
                  <a:pt x="249536" y="146980"/>
                </a:cubicBezTo>
                <a:cubicBezTo>
                  <a:pt x="249536" y="171942"/>
                  <a:pt x="240284" y="194276"/>
                  <a:pt x="224425" y="212670"/>
                </a:cubicBezTo>
                <a:cubicBezTo>
                  <a:pt x="224425" y="212670"/>
                  <a:pt x="224425" y="212670"/>
                  <a:pt x="249536" y="236318"/>
                </a:cubicBezTo>
                <a:cubicBezTo>
                  <a:pt x="269360" y="212670"/>
                  <a:pt x="282576" y="181138"/>
                  <a:pt x="282576" y="148294"/>
                </a:cubicBezTo>
                <a:cubicBezTo>
                  <a:pt x="282576" y="73407"/>
                  <a:pt x="221782" y="14287"/>
                  <a:pt x="147771" y="14287"/>
                </a:cubicBezTo>
                <a:close/>
                <a:moveTo>
                  <a:pt x="148794" y="0"/>
                </a:moveTo>
                <a:cubicBezTo>
                  <a:pt x="229117" y="0"/>
                  <a:pt x="296272" y="65838"/>
                  <a:pt x="296272" y="147477"/>
                </a:cubicBezTo>
                <a:cubicBezTo>
                  <a:pt x="296272" y="184347"/>
                  <a:pt x="281787" y="218583"/>
                  <a:pt x="259402" y="244918"/>
                </a:cubicBezTo>
                <a:cubicBezTo>
                  <a:pt x="259402" y="244918"/>
                  <a:pt x="259402" y="244918"/>
                  <a:pt x="289688" y="240967"/>
                </a:cubicBezTo>
                <a:cubicBezTo>
                  <a:pt x="292322" y="240967"/>
                  <a:pt x="293638" y="242284"/>
                  <a:pt x="294955" y="243601"/>
                </a:cubicBezTo>
                <a:cubicBezTo>
                  <a:pt x="294955" y="243601"/>
                  <a:pt x="294955" y="243601"/>
                  <a:pt x="334458" y="283104"/>
                </a:cubicBezTo>
                <a:cubicBezTo>
                  <a:pt x="339725" y="287055"/>
                  <a:pt x="335775" y="293639"/>
                  <a:pt x="330508" y="294955"/>
                </a:cubicBezTo>
                <a:cubicBezTo>
                  <a:pt x="330508" y="294955"/>
                  <a:pt x="330508" y="294955"/>
                  <a:pt x="298905" y="297589"/>
                </a:cubicBezTo>
                <a:cubicBezTo>
                  <a:pt x="298905" y="297589"/>
                  <a:pt x="298905" y="297589"/>
                  <a:pt x="294955" y="329191"/>
                </a:cubicBezTo>
                <a:cubicBezTo>
                  <a:pt x="293638" y="337092"/>
                  <a:pt x="287055" y="339725"/>
                  <a:pt x="283104" y="334458"/>
                </a:cubicBezTo>
                <a:cubicBezTo>
                  <a:pt x="283104" y="334458"/>
                  <a:pt x="283104" y="334458"/>
                  <a:pt x="243601" y="294955"/>
                </a:cubicBezTo>
                <a:cubicBezTo>
                  <a:pt x="242284" y="293639"/>
                  <a:pt x="240968" y="291005"/>
                  <a:pt x="240968" y="289688"/>
                </a:cubicBezTo>
                <a:cubicBezTo>
                  <a:pt x="240968" y="289688"/>
                  <a:pt x="240968" y="289688"/>
                  <a:pt x="244918" y="259403"/>
                </a:cubicBezTo>
                <a:cubicBezTo>
                  <a:pt x="218583" y="281788"/>
                  <a:pt x="184347" y="296272"/>
                  <a:pt x="147477" y="296272"/>
                </a:cubicBezTo>
                <a:cubicBezTo>
                  <a:pt x="67155" y="296272"/>
                  <a:pt x="0" y="229117"/>
                  <a:pt x="0" y="148794"/>
                </a:cubicBezTo>
                <a:cubicBezTo>
                  <a:pt x="0" y="67155"/>
                  <a:pt x="67155" y="0"/>
                  <a:pt x="148794" y="0"/>
                </a:cubicBezTo>
                <a:close/>
              </a:path>
            </a:pathLst>
          </a:custGeom>
          <a:solidFill>
            <a:schemeClr val="bg1">
              <a:lumMod val="100000"/>
            </a:schemeClr>
          </a:solidFill>
          <a:ln w="25400" cap="flat">
            <a:solidFill>
              <a:srgbClr val="000000">
                <a:alpha val="0"/>
              </a:srgbClr>
            </a:solidFill>
            <a:prstDash val="solid"/>
            <a:miter lim="400000"/>
          </a:ln>
          <a:effectLst/>
        </p:spPr>
        <p:txBody>
          <a:bodyPr anchor="ctr"/>
          <a:lstStyle/>
          <a:p>
            <a:pPr algn="ctr"/>
            <a:endParaRPr/>
          </a:p>
        </p:txBody>
      </p:sp>
      <p:sp>
        <p:nvSpPr>
          <p:cNvPr id="14" name="任意多边形: 形状 13"/>
          <p:cNvSpPr/>
          <p:nvPr/>
        </p:nvSpPr>
        <p:spPr>
          <a:xfrm>
            <a:off x="5437181" y="1736073"/>
            <a:ext cx="1317638" cy="1317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84C035"/>
          </a:solidFill>
          <a:ln w="25400" cap="flat">
            <a:noFill/>
            <a:prstDash val="solid"/>
            <a:miter lim="400000"/>
          </a:ln>
          <a:effectLst/>
        </p:spPr>
        <p:txBody>
          <a:bodyPr anchor="ctr"/>
          <a:lstStyle/>
          <a:p>
            <a:pPr algn="ctr"/>
            <a:endParaRPr/>
          </a:p>
        </p:txBody>
      </p:sp>
      <p:sp>
        <p:nvSpPr>
          <p:cNvPr id="15" name="任意多边形: 形状 14"/>
          <p:cNvSpPr/>
          <p:nvPr/>
        </p:nvSpPr>
        <p:spPr>
          <a:xfrm>
            <a:off x="5828411" y="2138718"/>
            <a:ext cx="535178" cy="512348"/>
          </a:xfrm>
          <a:custGeom>
            <a:avLst/>
            <a:gdLst>
              <a:gd name="connsiteX0" fmla="*/ 203672 w 338280"/>
              <a:gd name="connsiteY0" fmla="*/ 246439 h 323850"/>
              <a:gd name="connsiteX1" fmla="*/ 209657 w 338280"/>
              <a:gd name="connsiteY1" fmla="*/ 252329 h 323850"/>
              <a:gd name="connsiteX2" fmla="*/ 238919 w 338280"/>
              <a:gd name="connsiteY2" fmla="*/ 305998 h 323850"/>
              <a:gd name="connsiteX3" fmla="*/ 233599 w 338280"/>
              <a:gd name="connsiteY3" fmla="*/ 316470 h 323850"/>
              <a:gd name="connsiteX4" fmla="*/ 197687 w 338280"/>
              <a:gd name="connsiteY4" fmla="*/ 252329 h 323850"/>
              <a:gd name="connsiteX5" fmla="*/ 203672 w 338280"/>
              <a:gd name="connsiteY5" fmla="*/ 246439 h 323850"/>
              <a:gd name="connsiteX6" fmla="*/ 251574 w 338280"/>
              <a:gd name="connsiteY6" fmla="*/ 214312 h 323850"/>
              <a:gd name="connsiteX7" fmla="*/ 283252 w 338280"/>
              <a:gd name="connsiteY7" fmla="*/ 222230 h 323850"/>
              <a:gd name="connsiteX8" fmla="*/ 314931 w 338280"/>
              <a:gd name="connsiteY8" fmla="*/ 275020 h 323850"/>
              <a:gd name="connsiteX9" fmla="*/ 316251 w 338280"/>
              <a:gd name="connsiteY9" fmla="*/ 285578 h 323850"/>
              <a:gd name="connsiteX10" fmla="*/ 325490 w 338280"/>
              <a:gd name="connsiteY10" fmla="*/ 313292 h 323850"/>
              <a:gd name="connsiteX11" fmla="*/ 328130 w 338280"/>
              <a:gd name="connsiteY11" fmla="*/ 319891 h 323850"/>
              <a:gd name="connsiteX12" fmla="*/ 322851 w 338280"/>
              <a:gd name="connsiteY12" fmla="*/ 323850 h 323850"/>
              <a:gd name="connsiteX13" fmla="*/ 321531 w 338280"/>
              <a:gd name="connsiteY13" fmla="*/ 323850 h 323850"/>
              <a:gd name="connsiteX14" fmla="*/ 293812 w 338280"/>
              <a:gd name="connsiteY14" fmla="*/ 310653 h 323850"/>
              <a:gd name="connsiteX15" fmla="*/ 288532 w 338280"/>
              <a:gd name="connsiteY15" fmla="*/ 301415 h 323850"/>
              <a:gd name="connsiteX16" fmla="*/ 279292 w 338280"/>
              <a:gd name="connsiteY16" fmla="*/ 288217 h 323850"/>
              <a:gd name="connsiteX17" fmla="*/ 276652 w 338280"/>
              <a:gd name="connsiteY17" fmla="*/ 289537 h 323850"/>
              <a:gd name="connsiteX18" fmla="*/ 276652 w 338280"/>
              <a:gd name="connsiteY18" fmla="*/ 290857 h 323850"/>
              <a:gd name="connsiteX19" fmla="*/ 280612 w 338280"/>
              <a:gd name="connsiteY19" fmla="*/ 294816 h 323850"/>
              <a:gd name="connsiteX20" fmla="*/ 284572 w 338280"/>
              <a:gd name="connsiteY20" fmla="*/ 301415 h 323850"/>
              <a:gd name="connsiteX21" fmla="*/ 279292 w 338280"/>
              <a:gd name="connsiteY21" fmla="*/ 308013 h 323850"/>
              <a:gd name="connsiteX22" fmla="*/ 272693 w 338280"/>
              <a:gd name="connsiteY22" fmla="*/ 308013 h 323850"/>
              <a:gd name="connsiteX23" fmla="*/ 215935 w 338280"/>
              <a:gd name="connsiteY23" fmla="*/ 259183 h 323850"/>
              <a:gd name="connsiteX24" fmla="*/ 218574 w 338280"/>
              <a:gd name="connsiteY24" fmla="*/ 226190 h 323850"/>
              <a:gd name="connsiteX25" fmla="*/ 218574 w 338280"/>
              <a:gd name="connsiteY25" fmla="*/ 224870 h 323850"/>
              <a:gd name="connsiteX26" fmla="*/ 221214 w 338280"/>
              <a:gd name="connsiteY26" fmla="*/ 222230 h 323850"/>
              <a:gd name="connsiteX27" fmla="*/ 251574 w 338280"/>
              <a:gd name="connsiteY27" fmla="*/ 214312 h 323850"/>
              <a:gd name="connsiteX28" fmla="*/ 248551 w 338280"/>
              <a:gd name="connsiteY28" fmla="*/ 198166 h 323850"/>
              <a:gd name="connsiteX29" fmla="*/ 308559 w 338280"/>
              <a:gd name="connsiteY29" fmla="*/ 219221 h 323850"/>
              <a:gd name="connsiteX30" fmla="*/ 325895 w 338280"/>
              <a:gd name="connsiteY30" fmla="*/ 246857 h 323850"/>
              <a:gd name="connsiteX31" fmla="*/ 337896 w 338280"/>
              <a:gd name="connsiteY31" fmla="*/ 287651 h 323850"/>
              <a:gd name="connsiteX32" fmla="*/ 325895 w 338280"/>
              <a:gd name="connsiteY32" fmla="*/ 290283 h 323850"/>
              <a:gd name="connsiteX33" fmla="*/ 301892 w 338280"/>
              <a:gd name="connsiteY33" fmla="*/ 229749 h 323850"/>
              <a:gd name="connsiteX34" fmla="*/ 248551 w 338280"/>
              <a:gd name="connsiteY34" fmla="*/ 210010 h 323850"/>
              <a:gd name="connsiteX35" fmla="*/ 248551 w 338280"/>
              <a:gd name="connsiteY35" fmla="*/ 198166 h 323850"/>
              <a:gd name="connsiteX36" fmla="*/ 146094 w 338280"/>
              <a:gd name="connsiteY36" fmla="*/ 133350 h 323850"/>
              <a:gd name="connsiteX37" fmla="*/ 134187 w 338280"/>
              <a:gd name="connsiteY37" fmla="*/ 145257 h 323850"/>
              <a:gd name="connsiteX38" fmla="*/ 146094 w 338280"/>
              <a:gd name="connsiteY38" fmla="*/ 157164 h 323850"/>
              <a:gd name="connsiteX39" fmla="*/ 158001 w 338280"/>
              <a:gd name="connsiteY39" fmla="*/ 145257 h 323850"/>
              <a:gd name="connsiteX40" fmla="*/ 146094 w 338280"/>
              <a:gd name="connsiteY40" fmla="*/ 133350 h 323850"/>
              <a:gd name="connsiteX41" fmla="*/ 80560 w 338280"/>
              <a:gd name="connsiteY41" fmla="*/ 50800 h 323850"/>
              <a:gd name="connsiteX42" fmla="*/ 60662 w 338280"/>
              <a:gd name="connsiteY42" fmla="*/ 58619 h 323850"/>
              <a:gd name="connsiteX43" fmla="*/ 52703 w 338280"/>
              <a:gd name="connsiteY43" fmla="*/ 87289 h 323850"/>
              <a:gd name="connsiteX44" fmla="*/ 71275 w 338280"/>
              <a:gd name="connsiteY44" fmla="*/ 118565 h 323850"/>
              <a:gd name="connsiteX45" fmla="*/ 111071 w 338280"/>
              <a:gd name="connsiteY45" fmla="*/ 138113 h 323850"/>
              <a:gd name="connsiteX46" fmla="*/ 132296 w 338280"/>
              <a:gd name="connsiteY46" fmla="*/ 130294 h 323850"/>
              <a:gd name="connsiteX47" fmla="*/ 121683 w 338280"/>
              <a:gd name="connsiteY47" fmla="*/ 69045 h 323850"/>
              <a:gd name="connsiteX48" fmla="*/ 80560 w 338280"/>
              <a:gd name="connsiteY48" fmla="*/ 50800 h 323850"/>
              <a:gd name="connsiteX49" fmla="*/ 32941 w 338280"/>
              <a:gd name="connsiteY49" fmla="*/ 0 h 323850"/>
              <a:gd name="connsiteX50" fmla="*/ 154073 w 338280"/>
              <a:gd name="connsiteY50" fmla="*/ 71005 h 323850"/>
              <a:gd name="connsiteX51" fmla="*/ 192256 w 338280"/>
              <a:gd name="connsiteY51" fmla="*/ 114396 h 323850"/>
              <a:gd name="connsiteX52" fmla="*/ 255455 w 338280"/>
              <a:gd name="connsiteY52" fmla="*/ 144639 h 323850"/>
              <a:gd name="connsiteX53" fmla="*/ 219905 w 338280"/>
              <a:gd name="connsiteY53" fmla="*/ 219588 h 323850"/>
              <a:gd name="connsiteX54" fmla="*/ 158023 w 338280"/>
              <a:gd name="connsiteY54" fmla="*/ 260350 h 323850"/>
              <a:gd name="connsiteX55" fmla="*/ 144856 w 338280"/>
              <a:gd name="connsiteY55" fmla="*/ 255090 h 323850"/>
              <a:gd name="connsiteX56" fmla="*/ 114573 w 338280"/>
              <a:gd name="connsiteY56" fmla="*/ 191975 h 323850"/>
              <a:gd name="connsiteX57" fmla="*/ 71124 w 338280"/>
              <a:gd name="connsiteY57" fmla="*/ 153843 h 323850"/>
              <a:gd name="connsiteX58" fmla="*/ 10558 w 338280"/>
              <a:gd name="connsiteY58" fmla="*/ 71005 h 323850"/>
              <a:gd name="connsiteX59" fmla="*/ 9241 w 338280"/>
              <a:gd name="connsiteY59" fmla="*/ 9204 h 323850"/>
              <a:gd name="connsiteX60" fmla="*/ 32941 w 338280"/>
              <a:gd name="connsiteY60" fmla="*/ 0 h 32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38280" h="323850">
                <a:moveTo>
                  <a:pt x="203672" y="246439"/>
                </a:moveTo>
                <a:cubicBezTo>
                  <a:pt x="206665" y="246439"/>
                  <a:pt x="209657" y="248402"/>
                  <a:pt x="209657" y="252329"/>
                </a:cubicBezTo>
                <a:cubicBezTo>
                  <a:pt x="210988" y="271964"/>
                  <a:pt x="220298" y="295526"/>
                  <a:pt x="238919" y="305998"/>
                </a:cubicBezTo>
                <a:cubicBezTo>
                  <a:pt x="246900" y="308616"/>
                  <a:pt x="240249" y="319088"/>
                  <a:pt x="233599" y="316470"/>
                </a:cubicBezTo>
                <a:cubicBezTo>
                  <a:pt x="210988" y="304689"/>
                  <a:pt x="199017" y="275891"/>
                  <a:pt x="197687" y="252329"/>
                </a:cubicBezTo>
                <a:cubicBezTo>
                  <a:pt x="197687" y="248402"/>
                  <a:pt x="200679" y="246439"/>
                  <a:pt x="203672" y="246439"/>
                </a:cubicBezTo>
                <a:close/>
                <a:moveTo>
                  <a:pt x="251574" y="214312"/>
                </a:moveTo>
                <a:cubicBezTo>
                  <a:pt x="262133" y="214312"/>
                  <a:pt x="274013" y="216951"/>
                  <a:pt x="283252" y="222230"/>
                </a:cubicBezTo>
                <a:cubicBezTo>
                  <a:pt x="307011" y="235428"/>
                  <a:pt x="312291" y="257863"/>
                  <a:pt x="314931" y="275020"/>
                </a:cubicBezTo>
                <a:cubicBezTo>
                  <a:pt x="316251" y="278979"/>
                  <a:pt x="316251" y="282938"/>
                  <a:pt x="316251" y="285578"/>
                </a:cubicBezTo>
                <a:cubicBezTo>
                  <a:pt x="317571" y="297455"/>
                  <a:pt x="318891" y="308013"/>
                  <a:pt x="325490" y="313292"/>
                </a:cubicBezTo>
                <a:cubicBezTo>
                  <a:pt x="328130" y="314612"/>
                  <a:pt x="329450" y="317251"/>
                  <a:pt x="328130" y="319891"/>
                </a:cubicBezTo>
                <a:cubicBezTo>
                  <a:pt x="328130" y="322530"/>
                  <a:pt x="325490" y="323850"/>
                  <a:pt x="322851" y="323850"/>
                </a:cubicBezTo>
                <a:cubicBezTo>
                  <a:pt x="322851" y="323850"/>
                  <a:pt x="321531" y="323850"/>
                  <a:pt x="321531" y="323850"/>
                </a:cubicBezTo>
                <a:cubicBezTo>
                  <a:pt x="309651" y="323850"/>
                  <a:pt x="300411" y="318571"/>
                  <a:pt x="293812" y="310653"/>
                </a:cubicBezTo>
                <a:cubicBezTo>
                  <a:pt x="292492" y="306693"/>
                  <a:pt x="289852" y="304054"/>
                  <a:pt x="288532" y="301415"/>
                </a:cubicBezTo>
                <a:cubicBezTo>
                  <a:pt x="285892" y="296136"/>
                  <a:pt x="281932" y="288217"/>
                  <a:pt x="279292" y="288217"/>
                </a:cubicBezTo>
                <a:cubicBezTo>
                  <a:pt x="277972" y="288217"/>
                  <a:pt x="277972" y="289537"/>
                  <a:pt x="276652" y="289537"/>
                </a:cubicBezTo>
                <a:cubicBezTo>
                  <a:pt x="276652" y="289537"/>
                  <a:pt x="276652" y="290857"/>
                  <a:pt x="276652" y="290857"/>
                </a:cubicBezTo>
                <a:cubicBezTo>
                  <a:pt x="276652" y="293496"/>
                  <a:pt x="277972" y="294816"/>
                  <a:pt x="280612" y="294816"/>
                </a:cubicBezTo>
                <a:cubicBezTo>
                  <a:pt x="283252" y="296136"/>
                  <a:pt x="285892" y="298775"/>
                  <a:pt x="284572" y="301415"/>
                </a:cubicBezTo>
                <a:cubicBezTo>
                  <a:pt x="284572" y="304054"/>
                  <a:pt x="283252" y="306693"/>
                  <a:pt x="279292" y="308013"/>
                </a:cubicBezTo>
                <a:cubicBezTo>
                  <a:pt x="277972" y="308013"/>
                  <a:pt x="275333" y="308013"/>
                  <a:pt x="272693" y="308013"/>
                </a:cubicBezTo>
                <a:cubicBezTo>
                  <a:pt x="246294" y="308013"/>
                  <a:pt x="221214" y="286897"/>
                  <a:pt x="215935" y="259183"/>
                </a:cubicBezTo>
                <a:cubicBezTo>
                  <a:pt x="213295" y="251265"/>
                  <a:pt x="211975" y="236748"/>
                  <a:pt x="218574" y="226190"/>
                </a:cubicBezTo>
                <a:cubicBezTo>
                  <a:pt x="218574" y="226190"/>
                  <a:pt x="218574" y="226190"/>
                  <a:pt x="218574" y="224870"/>
                </a:cubicBezTo>
                <a:cubicBezTo>
                  <a:pt x="219894" y="223550"/>
                  <a:pt x="219894" y="222230"/>
                  <a:pt x="221214" y="222230"/>
                </a:cubicBezTo>
                <a:cubicBezTo>
                  <a:pt x="230454" y="216951"/>
                  <a:pt x="241014" y="214312"/>
                  <a:pt x="251574" y="214312"/>
                </a:cubicBezTo>
                <a:close/>
                <a:moveTo>
                  <a:pt x="248551" y="198166"/>
                </a:moveTo>
                <a:cubicBezTo>
                  <a:pt x="269887" y="196850"/>
                  <a:pt x="292557" y="203430"/>
                  <a:pt x="308559" y="219221"/>
                </a:cubicBezTo>
                <a:cubicBezTo>
                  <a:pt x="316560" y="227117"/>
                  <a:pt x="321894" y="236329"/>
                  <a:pt x="325895" y="246857"/>
                </a:cubicBezTo>
                <a:cubicBezTo>
                  <a:pt x="331229" y="260016"/>
                  <a:pt x="331229" y="274492"/>
                  <a:pt x="337896" y="287651"/>
                </a:cubicBezTo>
                <a:cubicBezTo>
                  <a:pt x="340563" y="294231"/>
                  <a:pt x="328562" y="296863"/>
                  <a:pt x="325895" y="290283"/>
                </a:cubicBezTo>
                <a:cubicBezTo>
                  <a:pt x="316560" y="269228"/>
                  <a:pt x="317894" y="246857"/>
                  <a:pt x="301892" y="229749"/>
                </a:cubicBezTo>
                <a:cubicBezTo>
                  <a:pt x="287223" y="215273"/>
                  <a:pt x="268554" y="210010"/>
                  <a:pt x="248551" y="210010"/>
                </a:cubicBezTo>
                <a:cubicBezTo>
                  <a:pt x="240550" y="210010"/>
                  <a:pt x="240550" y="198166"/>
                  <a:pt x="248551" y="198166"/>
                </a:cubicBezTo>
                <a:close/>
                <a:moveTo>
                  <a:pt x="146094" y="133350"/>
                </a:moveTo>
                <a:cubicBezTo>
                  <a:pt x="139518" y="133350"/>
                  <a:pt x="134187" y="138681"/>
                  <a:pt x="134187" y="145257"/>
                </a:cubicBezTo>
                <a:cubicBezTo>
                  <a:pt x="134187" y="151833"/>
                  <a:pt x="139518" y="157164"/>
                  <a:pt x="146094" y="157164"/>
                </a:cubicBezTo>
                <a:cubicBezTo>
                  <a:pt x="152670" y="157164"/>
                  <a:pt x="158001" y="151833"/>
                  <a:pt x="158001" y="145257"/>
                </a:cubicBezTo>
                <a:cubicBezTo>
                  <a:pt x="158001" y="138681"/>
                  <a:pt x="152670" y="133350"/>
                  <a:pt x="146094" y="133350"/>
                </a:cubicBezTo>
                <a:close/>
                <a:moveTo>
                  <a:pt x="80560" y="50800"/>
                </a:moveTo>
                <a:cubicBezTo>
                  <a:pt x="72601" y="50800"/>
                  <a:pt x="65968" y="53406"/>
                  <a:pt x="60662" y="58619"/>
                </a:cubicBezTo>
                <a:cubicBezTo>
                  <a:pt x="52703" y="65135"/>
                  <a:pt x="50050" y="75560"/>
                  <a:pt x="52703" y="87289"/>
                </a:cubicBezTo>
                <a:cubicBezTo>
                  <a:pt x="55356" y="99018"/>
                  <a:pt x="61989" y="109443"/>
                  <a:pt x="71275" y="118565"/>
                </a:cubicBezTo>
                <a:cubicBezTo>
                  <a:pt x="83213" y="130294"/>
                  <a:pt x="97805" y="138113"/>
                  <a:pt x="111071" y="138113"/>
                </a:cubicBezTo>
                <a:cubicBezTo>
                  <a:pt x="120357" y="138113"/>
                  <a:pt x="126990" y="135507"/>
                  <a:pt x="132296" y="130294"/>
                </a:cubicBezTo>
                <a:cubicBezTo>
                  <a:pt x="146888" y="115959"/>
                  <a:pt x="141582" y="89895"/>
                  <a:pt x="121683" y="69045"/>
                </a:cubicBezTo>
                <a:cubicBezTo>
                  <a:pt x="109744" y="57316"/>
                  <a:pt x="93826" y="50800"/>
                  <a:pt x="80560" y="50800"/>
                </a:cubicBezTo>
                <a:close/>
                <a:moveTo>
                  <a:pt x="32941" y="0"/>
                </a:moveTo>
                <a:cubicBezTo>
                  <a:pt x="63224" y="0"/>
                  <a:pt x="111940" y="27613"/>
                  <a:pt x="154073" y="71005"/>
                </a:cubicBezTo>
                <a:cubicBezTo>
                  <a:pt x="168556" y="84154"/>
                  <a:pt x="181722" y="99932"/>
                  <a:pt x="192256" y="114396"/>
                </a:cubicBezTo>
                <a:cubicBezTo>
                  <a:pt x="221222" y="123601"/>
                  <a:pt x="248872" y="138064"/>
                  <a:pt x="255455" y="144639"/>
                </a:cubicBezTo>
                <a:cubicBezTo>
                  <a:pt x="273888" y="161733"/>
                  <a:pt x="243605" y="195920"/>
                  <a:pt x="219905" y="219588"/>
                </a:cubicBezTo>
                <a:cubicBezTo>
                  <a:pt x="190939" y="247201"/>
                  <a:pt x="172506" y="260350"/>
                  <a:pt x="158023" y="260350"/>
                </a:cubicBezTo>
                <a:cubicBezTo>
                  <a:pt x="152756" y="260350"/>
                  <a:pt x="148806" y="259035"/>
                  <a:pt x="144856" y="255090"/>
                </a:cubicBezTo>
                <a:cubicBezTo>
                  <a:pt x="138273" y="248516"/>
                  <a:pt x="123790" y="220903"/>
                  <a:pt x="114573" y="191975"/>
                </a:cubicBezTo>
                <a:cubicBezTo>
                  <a:pt x="100090" y="181456"/>
                  <a:pt x="84290" y="168307"/>
                  <a:pt x="71124" y="153843"/>
                </a:cubicBezTo>
                <a:cubicBezTo>
                  <a:pt x="43474" y="127545"/>
                  <a:pt x="22408" y="97303"/>
                  <a:pt x="10558" y="71005"/>
                </a:cubicBezTo>
                <a:cubicBezTo>
                  <a:pt x="-2609" y="43392"/>
                  <a:pt x="-3925" y="21038"/>
                  <a:pt x="9241" y="9204"/>
                </a:cubicBezTo>
                <a:cubicBezTo>
                  <a:pt x="14508" y="2630"/>
                  <a:pt x="22408" y="0"/>
                  <a:pt x="32941" y="0"/>
                </a:cubicBezTo>
                <a:close/>
              </a:path>
            </a:pathLst>
          </a:custGeom>
          <a:solidFill>
            <a:schemeClr val="bg1">
              <a:lumMod val="100000"/>
            </a:schemeClr>
          </a:solidFill>
          <a:ln w="25400" cap="flat">
            <a:solidFill>
              <a:srgbClr val="000000">
                <a:alpha val="0"/>
              </a:srgbClr>
            </a:solidFill>
            <a:prstDash val="solid"/>
            <a:miter lim="400000"/>
          </a:ln>
          <a:effectLst/>
        </p:spPr>
        <p:txBody>
          <a:bodyPr anchor="ctr"/>
          <a:lstStyle/>
          <a:p>
            <a:pPr algn="ctr"/>
            <a:endParaRPr/>
          </a:p>
        </p:txBody>
      </p:sp>
      <p:sp>
        <p:nvSpPr>
          <p:cNvPr id="30" name="矩形: 圆角 29"/>
          <p:cNvSpPr/>
          <p:nvPr/>
        </p:nvSpPr>
        <p:spPr>
          <a:xfrm>
            <a:off x="1381866" y="4657394"/>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矩形: 圆角 30"/>
          <p:cNvSpPr/>
          <p:nvPr/>
        </p:nvSpPr>
        <p:spPr>
          <a:xfrm>
            <a:off x="1432666" y="4684757"/>
            <a:ext cx="1295400" cy="142124"/>
          </a:xfrm>
          <a:prstGeom prst="roundRect">
            <a:avLst>
              <a:gd name="adj" fmla="val 50000"/>
            </a:avLst>
          </a:prstGeom>
          <a:solidFill>
            <a:srgbClr val="84C035"/>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矩形: 圆角 31"/>
          <p:cNvSpPr/>
          <p:nvPr/>
        </p:nvSpPr>
        <p:spPr>
          <a:xfrm>
            <a:off x="1381866" y="4948646"/>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圆角 32"/>
          <p:cNvSpPr/>
          <p:nvPr/>
        </p:nvSpPr>
        <p:spPr>
          <a:xfrm>
            <a:off x="1432665" y="4976009"/>
            <a:ext cx="1820863" cy="142124"/>
          </a:xfrm>
          <a:prstGeom prst="roundRect">
            <a:avLst>
              <a:gd name="adj" fmla="val 50000"/>
            </a:avLst>
          </a:prstGeom>
          <a:solidFill>
            <a:schemeClr val="accent6">
              <a:lumMod val="60000"/>
              <a:lumOff val="4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矩形: 圆角 33"/>
          <p:cNvSpPr/>
          <p:nvPr/>
        </p:nvSpPr>
        <p:spPr>
          <a:xfrm>
            <a:off x="1381866" y="5248118"/>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1432666" y="5275481"/>
            <a:ext cx="1630364" cy="142124"/>
          </a:xfrm>
          <a:prstGeom prst="roundRect">
            <a:avLst>
              <a:gd name="adj" fmla="val 50000"/>
            </a:avLst>
          </a:prstGeom>
          <a:solidFill>
            <a:schemeClr val="accent3">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9" name="矩形: 圆角 58"/>
          <p:cNvSpPr/>
          <p:nvPr/>
        </p:nvSpPr>
        <p:spPr>
          <a:xfrm>
            <a:off x="1143457" y="4290209"/>
            <a:ext cx="3029519" cy="1422400"/>
          </a:xfrm>
          <a:prstGeom prst="roundRect">
            <a:avLst>
              <a:gd name="adj" fmla="val 5060"/>
            </a:avLst>
          </a:pr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圆角 15"/>
          <p:cNvSpPr/>
          <p:nvPr/>
        </p:nvSpPr>
        <p:spPr>
          <a:xfrm>
            <a:off x="4832349" y="4657394"/>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矩形: 圆角 16"/>
          <p:cNvSpPr/>
          <p:nvPr/>
        </p:nvSpPr>
        <p:spPr>
          <a:xfrm>
            <a:off x="4883149" y="4684757"/>
            <a:ext cx="2028172" cy="142124"/>
          </a:xfrm>
          <a:prstGeom prst="roundRect">
            <a:avLst>
              <a:gd name="adj" fmla="val 50000"/>
            </a:avLst>
          </a:prstGeom>
          <a:solidFill>
            <a:srgbClr val="84C035"/>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矩形: 圆角 17"/>
          <p:cNvSpPr/>
          <p:nvPr/>
        </p:nvSpPr>
        <p:spPr>
          <a:xfrm>
            <a:off x="4832349" y="4948646"/>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4883148" y="4976009"/>
            <a:ext cx="1820863" cy="142124"/>
          </a:xfrm>
          <a:prstGeom prst="roundRect">
            <a:avLst>
              <a:gd name="adj" fmla="val 50000"/>
            </a:avLst>
          </a:prstGeom>
          <a:solidFill>
            <a:schemeClr val="accent6">
              <a:lumMod val="60000"/>
              <a:lumOff val="4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矩形: 圆角 19"/>
          <p:cNvSpPr/>
          <p:nvPr/>
        </p:nvSpPr>
        <p:spPr>
          <a:xfrm>
            <a:off x="4832349" y="5248118"/>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矩形: 圆角 20"/>
          <p:cNvSpPr/>
          <p:nvPr/>
        </p:nvSpPr>
        <p:spPr>
          <a:xfrm>
            <a:off x="4883149" y="5275481"/>
            <a:ext cx="1323322" cy="142124"/>
          </a:xfrm>
          <a:prstGeom prst="roundRect">
            <a:avLst>
              <a:gd name="adj" fmla="val 50000"/>
            </a:avLst>
          </a:prstGeom>
          <a:solidFill>
            <a:schemeClr val="accent3">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0" name="矩形: 圆角 59"/>
          <p:cNvSpPr/>
          <p:nvPr/>
        </p:nvSpPr>
        <p:spPr>
          <a:xfrm>
            <a:off x="4593940" y="4290209"/>
            <a:ext cx="3029519" cy="1422400"/>
          </a:xfrm>
          <a:prstGeom prst="roundRect">
            <a:avLst>
              <a:gd name="adj" fmla="val 5060"/>
            </a:avLst>
          </a:pr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圆角 48"/>
          <p:cNvSpPr/>
          <p:nvPr/>
        </p:nvSpPr>
        <p:spPr>
          <a:xfrm>
            <a:off x="8282832" y="4657394"/>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0" name="矩形: 圆角 49"/>
          <p:cNvSpPr/>
          <p:nvPr/>
        </p:nvSpPr>
        <p:spPr>
          <a:xfrm>
            <a:off x="8333632" y="4684757"/>
            <a:ext cx="1866247" cy="142124"/>
          </a:xfrm>
          <a:prstGeom prst="roundRect">
            <a:avLst>
              <a:gd name="adj" fmla="val 50000"/>
            </a:avLst>
          </a:prstGeom>
          <a:solidFill>
            <a:srgbClr val="84C035"/>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1" name="矩形: 圆角 50"/>
          <p:cNvSpPr/>
          <p:nvPr/>
        </p:nvSpPr>
        <p:spPr>
          <a:xfrm>
            <a:off x="8282832" y="4948646"/>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2" name="矩形: 圆角 51"/>
          <p:cNvSpPr/>
          <p:nvPr/>
        </p:nvSpPr>
        <p:spPr>
          <a:xfrm>
            <a:off x="8333631" y="4976009"/>
            <a:ext cx="891523" cy="142124"/>
          </a:xfrm>
          <a:prstGeom prst="roundRect">
            <a:avLst>
              <a:gd name="adj" fmla="val 50000"/>
            </a:avLst>
          </a:prstGeom>
          <a:solidFill>
            <a:schemeClr val="accent6">
              <a:lumMod val="60000"/>
              <a:lumOff val="4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3" name="矩形: 圆角 52"/>
          <p:cNvSpPr/>
          <p:nvPr/>
        </p:nvSpPr>
        <p:spPr>
          <a:xfrm>
            <a:off x="8282832" y="5248118"/>
            <a:ext cx="2552700" cy="196850"/>
          </a:xfrm>
          <a:prstGeom prst="roundRect">
            <a:avLst>
              <a:gd name="adj" fmla="val 50000"/>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pattFill prst="pct5">
                  <a:fgClr>
                    <a:srgbClr val="E4E6EA"/>
                  </a:fgClr>
                  <a:bgClr>
                    <a:srgbClr val="ADB5BF"/>
                  </a:bgClr>
                </a:pattFill>
              </a14:hiddenFill>
            </a:ext>
            <a:ext uri="{91240B29-F687-4F45-9708-019B960494DF}">
              <a14:hiddenLine xmlns:a14="http://schemas.microsoft.com/office/drawing/2010/main" w="12700" cap="flat" cmpd="sng" algn="ctr">
                <a:solidFill>
                  <a:schemeClr val="tx1">
                    <a:lumMod val="20000"/>
                    <a:lumOff val="8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4" name="矩形: 圆角 53"/>
          <p:cNvSpPr/>
          <p:nvPr/>
        </p:nvSpPr>
        <p:spPr>
          <a:xfrm>
            <a:off x="8333632" y="5275481"/>
            <a:ext cx="1323322" cy="142124"/>
          </a:xfrm>
          <a:prstGeom prst="roundRect">
            <a:avLst>
              <a:gd name="adj" fmla="val 50000"/>
            </a:avLst>
          </a:prstGeom>
          <a:solidFill>
            <a:schemeClr val="accent3">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1" name="矩形: 圆角 60"/>
          <p:cNvSpPr/>
          <p:nvPr/>
        </p:nvSpPr>
        <p:spPr>
          <a:xfrm>
            <a:off x="8044423" y="4290209"/>
            <a:ext cx="3029519" cy="1422400"/>
          </a:xfrm>
          <a:prstGeom prst="roundRect">
            <a:avLst>
              <a:gd name="adj" fmla="val 5060"/>
            </a:avLst>
          </a:pr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形状 64"/>
          <p:cNvSpPr/>
          <p:nvPr/>
        </p:nvSpPr>
        <p:spPr>
          <a:xfrm>
            <a:off x="8802987" y="1638698"/>
            <a:ext cx="1512388" cy="151238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84C035"/>
            </a:solidFill>
            <a:prstDash val="sysDash"/>
            <a:miter lim="400000"/>
          </a:ln>
          <a:effectLst/>
        </p:spPr>
        <p:txBody>
          <a:bodyPr anchor="ctr"/>
          <a:lstStyle/>
          <a:p>
            <a:pPr algn="ctr"/>
            <a:endParaRPr/>
          </a:p>
        </p:txBody>
      </p:sp>
      <p:sp>
        <p:nvSpPr>
          <p:cNvPr id="66" name="任意多边形: 形状 65"/>
          <p:cNvSpPr/>
          <p:nvPr/>
        </p:nvSpPr>
        <p:spPr>
          <a:xfrm>
            <a:off x="1902021" y="1638698"/>
            <a:ext cx="1512388" cy="151238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84C035"/>
            </a:solidFill>
            <a:prstDash val="sysDash"/>
            <a:miter lim="400000"/>
          </a:ln>
          <a:effectLst/>
        </p:spPr>
        <p:txBody>
          <a:bodyPr anchor="ctr"/>
          <a:lstStyle/>
          <a:p>
            <a:pPr algn="ctr"/>
            <a:endParaRPr/>
          </a:p>
        </p:txBody>
      </p:sp>
      <p:sp>
        <p:nvSpPr>
          <p:cNvPr id="67" name="任意多边形: 形状 66"/>
          <p:cNvSpPr/>
          <p:nvPr/>
        </p:nvSpPr>
        <p:spPr>
          <a:xfrm>
            <a:off x="5339806" y="1638698"/>
            <a:ext cx="1512388" cy="151238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84C035"/>
            </a:solidFill>
            <a:prstDash val="sysDash"/>
            <a:miter lim="400000"/>
          </a:ln>
          <a:effectLst/>
        </p:spPr>
        <p:txBody>
          <a:bodyPr anchor="ctr"/>
          <a:lstStyle/>
          <a:p>
            <a:pPr algn="ctr"/>
            <a:endParaRPr/>
          </a:p>
        </p:txBody>
      </p:sp>
      <p:sp>
        <p:nvSpPr>
          <p:cNvPr id="68" name="矩形 67"/>
          <p:cNvSpPr/>
          <p:nvPr/>
        </p:nvSpPr>
        <p:spPr>
          <a:xfrm>
            <a:off x="1143456" y="3319657"/>
            <a:ext cx="302951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a:t>
            </a:r>
            <a:endParaRPr kumimoji="0" lang="en-US" altLang="zh-CN"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出来制作成胶片</a:t>
            </a:r>
          </a:p>
        </p:txBody>
      </p:sp>
      <p:sp>
        <p:nvSpPr>
          <p:cNvPr id="69" name="矩形 68"/>
          <p:cNvSpPr/>
          <p:nvPr/>
        </p:nvSpPr>
        <p:spPr>
          <a:xfrm>
            <a:off x="4581240" y="3319657"/>
            <a:ext cx="302951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a:t>
            </a:r>
            <a:endParaRPr kumimoji="0" lang="en-US" altLang="zh-CN"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出来制作成胶片</a:t>
            </a:r>
          </a:p>
        </p:txBody>
      </p:sp>
      <p:sp>
        <p:nvSpPr>
          <p:cNvPr id="70" name="矩形 69"/>
          <p:cNvSpPr/>
          <p:nvPr/>
        </p:nvSpPr>
        <p:spPr>
          <a:xfrm>
            <a:off x="8019024" y="3319657"/>
            <a:ext cx="302951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a:t>
            </a:r>
            <a:endParaRPr kumimoji="0" lang="en-US" altLang="zh-CN"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出来制作成胶片</a:t>
            </a:r>
          </a:p>
        </p:txBody>
      </p:sp>
      <p:sp>
        <p:nvSpPr>
          <p:cNvPr id="71" name="矩形 70"/>
          <p:cNvSpPr/>
          <p:nvPr/>
        </p:nvSpPr>
        <p:spPr>
          <a:xfrm>
            <a:off x="3356041" y="4710395"/>
            <a:ext cx="783456" cy="646331"/>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文字</a:t>
            </a:r>
            <a:endParaRPr kumimoji="0" lang="en-US" altLang="zh-CN" sz="1800" b="1" i="0" u="none" strike="noStrike" kern="1200" cap="none" spc="0" normalizeH="0" baseline="0" noProof="0" dirty="0">
              <a:ln>
                <a:noFill/>
              </a:ln>
              <a:solidFill>
                <a:srgbClr val="84C035"/>
              </a:solidFill>
              <a:effectLst/>
              <a:uLnTx/>
              <a:uFillTx/>
              <a:latin typeface="Arial"/>
              <a:ea typeface="微软雅黑"/>
              <a:cs typeface="+mn-cs"/>
            </a:endParaRPr>
          </a:p>
          <a:p>
            <a:pPr marL="0" marR="0" lvl="0" indent="0" algn="r" defTabSz="914400" rtl="0" eaLnBrk="1" fontAlgn="auto" latinLnBrk="0" hangingPunct="1">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添加</a:t>
            </a:r>
          </a:p>
        </p:txBody>
      </p:sp>
      <p:sp>
        <p:nvSpPr>
          <p:cNvPr id="72" name="矩形 71"/>
          <p:cNvSpPr/>
          <p:nvPr/>
        </p:nvSpPr>
        <p:spPr>
          <a:xfrm>
            <a:off x="6813282" y="4710395"/>
            <a:ext cx="783456" cy="646331"/>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文字</a:t>
            </a:r>
            <a:endParaRPr kumimoji="0" lang="en-US" altLang="zh-CN" sz="1800" b="1" i="0" u="none" strike="noStrike" kern="1200" cap="none" spc="0" normalizeH="0" baseline="0" noProof="0" dirty="0">
              <a:ln>
                <a:noFill/>
              </a:ln>
              <a:solidFill>
                <a:srgbClr val="84C035"/>
              </a:solidFill>
              <a:effectLst/>
              <a:uLnTx/>
              <a:uFillTx/>
              <a:latin typeface="Arial"/>
              <a:ea typeface="微软雅黑"/>
              <a:cs typeface="+mn-cs"/>
            </a:endParaRPr>
          </a:p>
          <a:p>
            <a:pPr marL="0" marR="0" lvl="0" indent="0" algn="r" defTabSz="914400" rtl="0" eaLnBrk="1" fontAlgn="auto" latinLnBrk="0" hangingPunct="1">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添加</a:t>
            </a:r>
          </a:p>
        </p:txBody>
      </p:sp>
      <p:sp>
        <p:nvSpPr>
          <p:cNvPr id="73" name="矩形 72"/>
          <p:cNvSpPr/>
          <p:nvPr/>
        </p:nvSpPr>
        <p:spPr>
          <a:xfrm>
            <a:off x="10247196" y="4710395"/>
            <a:ext cx="783456" cy="646331"/>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文字</a:t>
            </a:r>
            <a:endParaRPr kumimoji="0" lang="en-US" altLang="zh-CN" sz="1800" b="1" i="0" u="none" strike="noStrike" kern="1200" cap="none" spc="0" normalizeH="0" baseline="0" noProof="0" dirty="0">
              <a:ln>
                <a:noFill/>
              </a:ln>
              <a:solidFill>
                <a:srgbClr val="84C035"/>
              </a:solidFill>
              <a:effectLst/>
              <a:uLnTx/>
              <a:uFillTx/>
              <a:latin typeface="Arial"/>
              <a:ea typeface="微软雅黑"/>
              <a:cs typeface="+mn-cs"/>
            </a:endParaRPr>
          </a:p>
          <a:p>
            <a:pPr marL="0" marR="0" lvl="0" indent="0" algn="r" defTabSz="914400" rtl="0" eaLnBrk="1" fontAlgn="auto" latinLnBrk="0" hangingPunct="1">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84C035"/>
                </a:solidFill>
                <a:effectLst/>
                <a:uLnTx/>
                <a:uFillTx/>
                <a:latin typeface="Arial"/>
                <a:ea typeface="微软雅黑"/>
                <a:cs typeface="+mn-cs"/>
              </a:rPr>
              <a:t>添加</a:t>
            </a:r>
          </a:p>
        </p:txBody>
      </p:sp>
      <p:sp>
        <p:nvSpPr>
          <p:cNvPr id="74" name="灯片编号占位符 73"/>
          <p:cNvSpPr>
            <a:spLocks noGrp="1"/>
          </p:cNvSpPr>
          <p:nvPr>
            <p:ph type="sldNum" sz="quarter" idx="4"/>
          </p:nvPr>
        </p:nvSpPr>
        <p:spPr/>
        <p:txBody>
          <a:bodyPr/>
          <a:lstStyle/>
          <a:p>
            <a:fld id="{4F71950F-9D9C-4160-AA15-90B96B171384}" type="slidenum">
              <a:rPr lang="zh-CN" altLang="en-US" smtClean="0"/>
              <a:pPr/>
              <a:t>12</a:t>
            </a:fld>
            <a:endParaRPr lang="zh-CN" altLang="en-US"/>
          </a:p>
        </p:txBody>
      </p:sp>
    </p:spTree>
    <p:extLst>
      <p:ext uri="{BB962C8B-B14F-4D97-AF65-F5344CB8AC3E}">
        <p14:creationId xmlns:p14="http://schemas.microsoft.com/office/powerpoint/2010/main" val="398446078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466738" y="3070985"/>
            <a:ext cx="1892869" cy="2323382"/>
            <a:chOff x="466738" y="3070985"/>
            <a:chExt cx="1892869" cy="2323382"/>
          </a:xfrm>
        </p:grpSpPr>
        <p:grpSp>
          <p:nvGrpSpPr>
            <p:cNvPr id="4" name="组合 3"/>
            <p:cNvGrpSpPr>
              <a:grpSpLocks/>
            </p:cNvGrpSpPr>
            <p:nvPr/>
          </p:nvGrpSpPr>
          <p:grpSpPr bwMode="auto">
            <a:xfrm>
              <a:off x="1288978" y="3070985"/>
              <a:ext cx="558137" cy="1085849"/>
              <a:chOff x="-1" y="0"/>
              <a:chExt cx="558706" cy="1087404"/>
            </a:xfrm>
          </p:grpSpPr>
          <p:sp>
            <p:nvSpPr>
              <p:cNvPr id="42" name="任意多边形: 形状 41"/>
              <p:cNvSpPr>
                <a:spLocks/>
              </p:cNvSpPr>
              <p:nvPr/>
            </p:nvSpPr>
            <p:spPr bwMode="auto">
              <a:xfrm rot="244865">
                <a:off x="154840" y="307792"/>
                <a:ext cx="403865" cy="434962"/>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任意多边形: 形状 42"/>
              <p:cNvSpPr>
                <a:spLocks/>
              </p:cNvSpPr>
              <p:nvPr/>
            </p:nvSpPr>
            <p:spPr bwMode="auto">
              <a:xfrm>
                <a:off x="-1" y="0"/>
                <a:ext cx="238178" cy="1087404"/>
              </a:xfrm>
              <a:custGeom>
                <a:avLst/>
                <a:gdLst>
                  <a:gd name="T0" fmla="+- 0 12280 2960"/>
                  <a:gd name="T1" fmla="*/ T0 w 18640"/>
                  <a:gd name="T2" fmla="*/ 10800 h 21600"/>
                  <a:gd name="T3" fmla="+- 0 12280 2960"/>
                  <a:gd name="T4" fmla="*/ T3 w 18640"/>
                  <a:gd name="T5" fmla="*/ 10800 h 21600"/>
                  <a:gd name="T6" fmla="+- 0 12280 2960"/>
                  <a:gd name="T7" fmla="*/ T6 w 18640"/>
                  <a:gd name="T8" fmla="*/ 10800 h 21600"/>
                  <a:gd name="T9" fmla="+- 0 12280 2960"/>
                  <a:gd name="T10" fmla="*/ T9 w 18640"/>
                  <a:gd name="T11" fmla="*/ 10800 h 21600"/>
                </a:gdLst>
                <a:ahLst/>
                <a:cxnLst>
                  <a:cxn ang="0">
                    <a:pos x="T1" y="T2"/>
                  </a:cxn>
                  <a:cxn ang="0">
                    <a:pos x="T4" y="T5"/>
                  </a:cxn>
                  <a:cxn ang="0">
                    <a:pos x="T7" y="T8"/>
                  </a:cxn>
                  <a:cxn ang="0">
                    <a:pos x="T10" y="T11"/>
                  </a:cxn>
                </a:cxnLst>
                <a:rect l="0" t="0" r="r" b="b"/>
                <a:pathLst>
                  <a:path w="18640" h="21600">
                    <a:moveTo>
                      <a:pt x="542" y="21600"/>
                    </a:moveTo>
                    <a:lnTo>
                      <a:pt x="18639" y="21600"/>
                    </a:lnTo>
                    <a:cubicBezTo>
                      <a:pt x="18639" y="21600"/>
                      <a:pt x="8131" y="16958"/>
                      <a:pt x="9883" y="11603"/>
                    </a:cubicBezTo>
                    <a:cubicBezTo>
                      <a:pt x="11634" y="6247"/>
                      <a:pt x="11634" y="0"/>
                      <a:pt x="11634" y="0"/>
                    </a:cubicBezTo>
                    <a:cubicBezTo>
                      <a:pt x="11634" y="0"/>
                      <a:pt x="-2960" y="13031"/>
                      <a:pt x="542" y="21600"/>
                    </a:cubicBezTo>
                    <a:close/>
                  </a:path>
                </a:pathLst>
              </a:custGeom>
              <a:solidFill>
                <a:srgbClr val="58637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9" name="组合 48"/>
            <p:cNvGrpSpPr/>
            <p:nvPr/>
          </p:nvGrpSpPr>
          <p:grpSpPr>
            <a:xfrm>
              <a:off x="466738" y="4383705"/>
              <a:ext cx="1892869" cy="1010662"/>
              <a:chOff x="1338807" y="2843628"/>
              <a:chExt cx="1892869" cy="1010662"/>
            </a:xfrm>
          </p:grpSpPr>
          <p:sp>
            <p:nvSpPr>
              <p:cNvPr id="50" name="矩形 49"/>
              <p:cNvSpPr/>
              <p:nvPr/>
            </p:nvSpPr>
            <p:spPr>
              <a:xfrm>
                <a:off x="1338808" y="3244892"/>
                <a:ext cx="1892868"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1" name="矩形 50"/>
              <p:cNvSpPr/>
              <p:nvPr/>
            </p:nvSpPr>
            <p:spPr>
              <a:xfrm>
                <a:off x="1338807" y="2843628"/>
                <a:ext cx="1892869"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grpSp>
        <p:nvGrpSpPr>
          <p:cNvPr id="69" name="组合 68"/>
          <p:cNvGrpSpPr/>
          <p:nvPr/>
        </p:nvGrpSpPr>
        <p:grpSpPr>
          <a:xfrm>
            <a:off x="2887700" y="2315181"/>
            <a:ext cx="1892869" cy="3079186"/>
            <a:chOff x="2887700" y="2315181"/>
            <a:chExt cx="1892869" cy="3079186"/>
          </a:xfrm>
        </p:grpSpPr>
        <p:grpSp>
          <p:nvGrpSpPr>
            <p:cNvPr id="5" name="组合 4"/>
            <p:cNvGrpSpPr>
              <a:grpSpLocks/>
            </p:cNvGrpSpPr>
            <p:nvPr/>
          </p:nvGrpSpPr>
          <p:grpSpPr bwMode="auto">
            <a:xfrm>
              <a:off x="3275195" y="2315181"/>
              <a:ext cx="1277863" cy="1841653"/>
              <a:chOff x="30029" y="82334"/>
              <a:chExt cx="2516390" cy="3627784"/>
            </a:xfrm>
          </p:grpSpPr>
          <p:grpSp>
            <p:nvGrpSpPr>
              <p:cNvPr id="36" name="组合 35"/>
              <p:cNvGrpSpPr>
                <a:grpSpLocks/>
              </p:cNvGrpSpPr>
              <p:nvPr/>
            </p:nvGrpSpPr>
            <p:grpSpPr bwMode="auto">
              <a:xfrm>
                <a:off x="640793" y="82334"/>
                <a:ext cx="1337736" cy="3627784"/>
                <a:chOff x="90584" y="82334"/>
                <a:chExt cx="1337736" cy="3627784"/>
              </a:xfrm>
            </p:grpSpPr>
            <p:sp>
              <p:nvSpPr>
                <p:cNvPr id="39" name="任意多边形: 形状 38"/>
                <p:cNvSpPr>
                  <a:spLocks/>
                </p:cNvSpPr>
                <p:nvPr/>
              </p:nvSpPr>
              <p:spPr bwMode="auto">
                <a:xfrm rot="244277">
                  <a:off x="589525" y="758619"/>
                  <a:ext cx="838795" cy="900993"/>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600"/>
                        <a:pt x="0" y="21004"/>
                        <a:pt x="0" y="21004"/>
                      </a:cubicBezTo>
                      <a:cubicBezTo>
                        <a:pt x="0" y="21004"/>
                        <a:pt x="515" y="19473"/>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任意多边形: 形状 39"/>
                <p:cNvSpPr>
                  <a:spLocks/>
                </p:cNvSpPr>
                <p:nvPr/>
              </p:nvSpPr>
              <p:spPr bwMode="auto">
                <a:xfrm>
                  <a:off x="250443" y="685511"/>
                  <a:ext cx="489586" cy="3024607"/>
                </a:xfrm>
                <a:custGeom>
                  <a:avLst/>
                  <a:gdLst>
                    <a:gd name="T0" fmla="+- 0 12280 2960"/>
                    <a:gd name="T1" fmla="*/ T0 w 18640"/>
                    <a:gd name="T2" fmla="*/ 10800 h 21600"/>
                    <a:gd name="T3" fmla="+- 0 12280 2960"/>
                    <a:gd name="T4" fmla="*/ T3 w 18640"/>
                    <a:gd name="T5" fmla="*/ 10800 h 21600"/>
                    <a:gd name="T6" fmla="+- 0 12280 2960"/>
                    <a:gd name="T7" fmla="*/ T6 w 18640"/>
                    <a:gd name="T8" fmla="*/ 10800 h 21600"/>
                    <a:gd name="T9" fmla="+- 0 12280 2960"/>
                    <a:gd name="T10" fmla="*/ T9 w 18640"/>
                    <a:gd name="T11" fmla="*/ 10800 h 21600"/>
                  </a:gdLst>
                  <a:ahLst/>
                  <a:cxnLst>
                    <a:cxn ang="0">
                      <a:pos x="T1" y="T2"/>
                    </a:cxn>
                    <a:cxn ang="0">
                      <a:pos x="T4" y="T5"/>
                    </a:cxn>
                    <a:cxn ang="0">
                      <a:pos x="T7" y="T8"/>
                    </a:cxn>
                    <a:cxn ang="0">
                      <a:pos x="T10" y="T11"/>
                    </a:cxn>
                  </a:cxnLst>
                  <a:rect l="0" t="0" r="r" b="b"/>
                  <a:pathLst>
                    <a:path w="18640" h="21600">
                      <a:moveTo>
                        <a:pt x="542" y="21599"/>
                      </a:moveTo>
                      <a:lnTo>
                        <a:pt x="18640" y="21599"/>
                      </a:lnTo>
                      <a:cubicBezTo>
                        <a:pt x="18640" y="21599"/>
                        <a:pt x="8131" y="16958"/>
                        <a:pt x="9883" y="11603"/>
                      </a:cubicBezTo>
                      <a:cubicBezTo>
                        <a:pt x="11634" y="6247"/>
                        <a:pt x="11634" y="0"/>
                        <a:pt x="11634" y="0"/>
                      </a:cubicBezTo>
                      <a:cubicBezTo>
                        <a:pt x="11634" y="0"/>
                        <a:pt x="-2960" y="13031"/>
                        <a:pt x="542" y="21599"/>
                      </a:cubicBezTo>
                      <a:close/>
                    </a:path>
                  </a:pathLst>
                </a:custGeom>
                <a:solidFill>
                  <a:srgbClr val="58637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1" name="任意多边形: 形状 40"/>
                <p:cNvSpPr>
                  <a:spLocks/>
                </p:cNvSpPr>
                <p:nvPr/>
              </p:nvSpPr>
              <p:spPr bwMode="auto">
                <a:xfrm rot="1208163" flipH="1">
                  <a:off x="90584" y="82334"/>
                  <a:ext cx="590269" cy="631726"/>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3"/>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sp>
            <p:nvSpPr>
              <p:cNvPr id="37" name="任意多边形: 形状 36"/>
              <p:cNvSpPr>
                <a:spLocks/>
              </p:cNvSpPr>
              <p:nvPr/>
            </p:nvSpPr>
            <p:spPr bwMode="auto">
              <a:xfrm rot="244277">
                <a:off x="1148427" y="1594968"/>
                <a:ext cx="1397992" cy="1501654"/>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任意多边形: 形状 37"/>
              <p:cNvSpPr>
                <a:spLocks/>
              </p:cNvSpPr>
              <p:nvPr/>
            </p:nvSpPr>
            <p:spPr bwMode="auto">
              <a:xfrm rot="21363056" flipH="1">
                <a:off x="30029" y="1160103"/>
                <a:ext cx="838796" cy="900993"/>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599"/>
                      <a:pt x="0" y="21004"/>
                      <a:pt x="0" y="21004"/>
                    </a:cubicBezTo>
                    <a:cubicBezTo>
                      <a:pt x="0" y="21004"/>
                      <a:pt x="515" y="19473"/>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2" name="组合 51"/>
            <p:cNvGrpSpPr/>
            <p:nvPr/>
          </p:nvGrpSpPr>
          <p:grpSpPr>
            <a:xfrm>
              <a:off x="2887700" y="4383705"/>
              <a:ext cx="1892869" cy="1010662"/>
              <a:chOff x="1338807" y="2843628"/>
              <a:chExt cx="1892869" cy="1010662"/>
            </a:xfrm>
          </p:grpSpPr>
          <p:sp>
            <p:nvSpPr>
              <p:cNvPr id="53" name="矩形 52"/>
              <p:cNvSpPr/>
              <p:nvPr/>
            </p:nvSpPr>
            <p:spPr>
              <a:xfrm>
                <a:off x="1338808" y="3244892"/>
                <a:ext cx="1892868"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4" name="矩形 53"/>
              <p:cNvSpPr/>
              <p:nvPr/>
            </p:nvSpPr>
            <p:spPr>
              <a:xfrm>
                <a:off x="1338807" y="2843628"/>
                <a:ext cx="1892869"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grpSp>
        <p:nvGrpSpPr>
          <p:cNvPr id="70" name="组合 69"/>
          <p:cNvGrpSpPr/>
          <p:nvPr/>
        </p:nvGrpSpPr>
        <p:grpSpPr>
          <a:xfrm>
            <a:off x="5308662" y="1725700"/>
            <a:ext cx="1892869" cy="3668667"/>
            <a:chOff x="5308662" y="1725700"/>
            <a:chExt cx="1892869" cy="3668667"/>
          </a:xfrm>
        </p:grpSpPr>
        <p:grpSp>
          <p:nvGrpSpPr>
            <p:cNvPr id="6" name="组合 5"/>
            <p:cNvGrpSpPr>
              <a:grpSpLocks/>
            </p:cNvGrpSpPr>
            <p:nvPr/>
          </p:nvGrpSpPr>
          <p:grpSpPr bwMode="auto">
            <a:xfrm>
              <a:off x="5497895" y="1725700"/>
              <a:ext cx="1534351" cy="2431134"/>
              <a:chOff x="84540" y="145530"/>
              <a:chExt cx="3875901" cy="6141141"/>
            </a:xfrm>
          </p:grpSpPr>
          <p:sp>
            <p:nvSpPr>
              <p:cNvPr id="22" name="任意多边形: 形状 21"/>
              <p:cNvSpPr>
                <a:spLocks/>
              </p:cNvSpPr>
              <p:nvPr/>
            </p:nvSpPr>
            <p:spPr bwMode="auto">
              <a:xfrm rot="244451">
                <a:off x="2121689" y="1954825"/>
                <a:ext cx="1106645" cy="1189583"/>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600"/>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任意多边形: 形状 22"/>
              <p:cNvSpPr>
                <a:spLocks/>
              </p:cNvSpPr>
              <p:nvPr/>
            </p:nvSpPr>
            <p:spPr bwMode="auto">
              <a:xfrm>
                <a:off x="1676276" y="1149982"/>
                <a:ext cx="642040" cy="5136689"/>
              </a:xfrm>
              <a:custGeom>
                <a:avLst/>
                <a:gdLst>
                  <a:gd name="T0" fmla="+- 0 12280 2960"/>
                  <a:gd name="T1" fmla="*/ T0 w 18640"/>
                  <a:gd name="T2" fmla="*/ 10800 h 21600"/>
                  <a:gd name="T3" fmla="+- 0 12280 2960"/>
                  <a:gd name="T4" fmla="*/ T3 w 18640"/>
                  <a:gd name="T5" fmla="*/ 10800 h 21600"/>
                  <a:gd name="T6" fmla="+- 0 12280 2960"/>
                  <a:gd name="T7" fmla="*/ T6 w 18640"/>
                  <a:gd name="T8" fmla="*/ 10800 h 21600"/>
                  <a:gd name="T9" fmla="+- 0 12280 2960"/>
                  <a:gd name="T10" fmla="*/ T9 w 18640"/>
                  <a:gd name="T11" fmla="*/ 10800 h 21600"/>
                </a:gdLst>
                <a:ahLst/>
                <a:cxnLst>
                  <a:cxn ang="0">
                    <a:pos x="T1" y="T2"/>
                  </a:cxn>
                  <a:cxn ang="0">
                    <a:pos x="T4" y="T5"/>
                  </a:cxn>
                  <a:cxn ang="0">
                    <a:pos x="T7" y="T8"/>
                  </a:cxn>
                  <a:cxn ang="0">
                    <a:pos x="T10" y="T11"/>
                  </a:cxn>
                </a:cxnLst>
                <a:rect l="0" t="0" r="r" b="b"/>
                <a:pathLst>
                  <a:path w="18640" h="21600">
                    <a:moveTo>
                      <a:pt x="542" y="21599"/>
                    </a:moveTo>
                    <a:lnTo>
                      <a:pt x="18640" y="21599"/>
                    </a:lnTo>
                    <a:cubicBezTo>
                      <a:pt x="18640" y="21599"/>
                      <a:pt x="8131" y="16958"/>
                      <a:pt x="9883" y="11603"/>
                    </a:cubicBezTo>
                    <a:cubicBezTo>
                      <a:pt x="11634" y="6247"/>
                      <a:pt x="11634" y="0"/>
                      <a:pt x="11634" y="0"/>
                    </a:cubicBezTo>
                    <a:cubicBezTo>
                      <a:pt x="11634" y="0"/>
                      <a:pt x="-2960" y="13031"/>
                      <a:pt x="542" y="21599"/>
                    </a:cubicBezTo>
                    <a:close/>
                  </a:path>
                </a:pathLst>
              </a:custGeom>
              <a:solidFill>
                <a:srgbClr val="58637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任意多边形: 形状 23"/>
              <p:cNvSpPr>
                <a:spLocks/>
              </p:cNvSpPr>
              <p:nvPr/>
            </p:nvSpPr>
            <p:spPr bwMode="auto">
              <a:xfrm rot="21386038" flipH="1">
                <a:off x="1173446" y="1155162"/>
                <a:ext cx="778816" cy="834006"/>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5" name="任意多边形: 形状 24"/>
              <p:cNvSpPr>
                <a:spLocks/>
              </p:cNvSpPr>
              <p:nvPr/>
            </p:nvSpPr>
            <p:spPr bwMode="auto">
              <a:xfrm rot="1544698">
                <a:off x="2427808" y="3240364"/>
                <a:ext cx="1532633" cy="1646618"/>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6" name="任意多边形: 形状 25"/>
              <p:cNvSpPr>
                <a:spLocks/>
              </p:cNvSpPr>
              <p:nvPr/>
            </p:nvSpPr>
            <p:spPr bwMode="auto">
              <a:xfrm rot="21362879" flipH="1">
                <a:off x="881886" y="2785764"/>
                <a:ext cx="869862" cy="942418"/>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7" name="任意多边形: 形状 26"/>
              <p:cNvSpPr>
                <a:spLocks/>
              </p:cNvSpPr>
              <p:nvPr/>
            </p:nvSpPr>
            <p:spPr bwMode="auto">
              <a:xfrm rot="19968163" flipH="1">
                <a:off x="227058" y="3912960"/>
                <a:ext cx="1201254" cy="1284153"/>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600"/>
                      <a:pt x="0" y="21004"/>
                      <a:pt x="0" y="21004"/>
                    </a:cubicBezTo>
                    <a:cubicBezTo>
                      <a:pt x="0" y="21004"/>
                      <a:pt x="515" y="19473"/>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8" name="任意多边形: 形状 27"/>
              <p:cNvSpPr>
                <a:spLocks/>
              </p:cNvSpPr>
              <p:nvPr/>
            </p:nvSpPr>
            <p:spPr bwMode="auto">
              <a:xfrm rot="20335334" flipH="1">
                <a:off x="1488083" y="5285798"/>
                <a:ext cx="165690" cy="994189"/>
              </a:xfrm>
              <a:custGeom>
                <a:avLst/>
                <a:gdLst>
                  <a:gd name="T0" fmla="+- 0 12280 2960"/>
                  <a:gd name="T1" fmla="*/ T0 w 18640"/>
                  <a:gd name="T2" fmla="*/ 10800 h 21600"/>
                  <a:gd name="T3" fmla="+- 0 12280 2960"/>
                  <a:gd name="T4" fmla="*/ T3 w 18640"/>
                  <a:gd name="T5" fmla="*/ 10800 h 21600"/>
                  <a:gd name="T6" fmla="+- 0 12280 2960"/>
                  <a:gd name="T7" fmla="*/ T6 w 18640"/>
                  <a:gd name="T8" fmla="*/ 10800 h 21600"/>
                  <a:gd name="T9" fmla="+- 0 12280 2960"/>
                  <a:gd name="T10" fmla="*/ T9 w 18640"/>
                  <a:gd name="T11" fmla="*/ 10800 h 21600"/>
                </a:gdLst>
                <a:ahLst/>
                <a:cxnLst>
                  <a:cxn ang="0">
                    <a:pos x="T1" y="T2"/>
                  </a:cxn>
                  <a:cxn ang="0">
                    <a:pos x="T4" y="T5"/>
                  </a:cxn>
                  <a:cxn ang="0">
                    <a:pos x="T7" y="T8"/>
                  </a:cxn>
                  <a:cxn ang="0">
                    <a:pos x="T10" y="T11"/>
                  </a:cxn>
                </a:cxnLst>
                <a:rect l="0" t="0" r="r" b="b"/>
                <a:pathLst>
                  <a:path w="18640" h="21600">
                    <a:moveTo>
                      <a:pt x="542" y="21600"/>
                    </a:moveTo>
                    <a:lnTo>
                      <a:pt x="18640" y="21600"/>
                    </a:lnTo>
                    <a:cubicBezTo>
                      <a:pt x="18640" y="21600"/>
                      <a:pt x="8131" y="16958"/>
                      <a:pt x="9883" y="11603"/>
                    </a:cubicBezTo>
                    <a:cubicBezTo>
                      <a:pt x="11634" y="6247"/>
                      <a:pt x="11634" y="0"/>
                      <a:pt x="11634" y="0"/>
                    </a:cubicBezTo>
                    <a:cubicBezTo>
                      <a:pt x="11634" y="0"/>
                      <a:pt x="-2960" y="13031"/>
                      <a:pt x="542" y="21600"/>
                    </a:cubicBezTo>
                    <a:close/>
                  </a:path>
                </a:pathLst>
              </a:custGeom>
              <a:solidFill>
                <a:srgbClr val="58637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9" name="任意多边形: 形状 28"/>
              <p:cNvSpPr>
                <a:spLocks/>
              </p:cNvSpPr>
              <p:nvPr/>
            </p:nvSpPr>
            <p:spPr bwMode="auto">
              <a:xfrm rot="20335334" flipH="1">
                <a:off x="1650935" y="2417755"/>
                <a:ext cx="165690" cy="994189"/>
              </a:xfrm>
              <a:custGeom>
                <a:avLst/>
                <a:gdLst>
                  <a:gd name="T0" fmla="+- 0 12280 2960"/>
                  <a:gd name="T1" fmla="*/ T0 w 18640"/>
                  <a:gd name="T2" fmla="*/ 10800 h 21600"/>
                  <a:gd name="T3" fmla="+- 0 12280 2960"/>
                  <a:gd name="T4" fmla="*/ T3 w 18640"/>
                  <a:gd name="T5" fmla="*/ 10800 h 21600"/>
                  <a:gd name="T6" fmla="+- 0 12280 2960"/>
                  <a:gd name="T7" fmla="*/ T6 w 18640"/>
                  <a:gd name="T8" fmla="*/ 10800 h 21600"/>
                  <a:gd name="T9" fmla="+- 0 12280 2960"/>
                  <a:gd name="T10" fmla="*/ T9 w 18640"/>
                  <a:gd name="T11" fmla="*/ 10800 h 21600"/>
                </a:gdLst>
                <a:ahLst/>
                <a:cxnLst>
                  <a:cxn ang="0">
                    <a:pos x="T1" y="T2"/>
                  </a:cxn>
                  <a:cxn ang="0">
                    <a:pos x="T4" y="T5"/>
                  </a:cxn>
                  <a:cxn ang="0">
                    <a:pos x="T7" y="T8"/>
                  </a:cxn>
                  <a:cxn ang="0">
                    <a:pos x="T10" y="T11"/>
                  </a:cxn>
                </a:cxnLst>
                <a:rect l="0" t="0" r="r" b="b"/>
                <a:pathLst>
                  <a:path w="18640" h="21600">
                    <a:moveTo>
                      <a:pt x="542" y="21600"/>
                    </a:moveTo>
                    <a:lnTo>
                      <a:pt x="18640" y="21600"/>
                    </a:lnTo>
                    <a:cubicBezTo>
                      <a:pt x="18640" y="21600"/>
                      <a:pt x="8131" y="16958"/>
                      <a:pt x="9883" y="11603"/>
                    </a:cubicBezTo>
                    <a:cubicBezTo>
                      <a:pt x="11634" y="6247"/>
                      <a:pt x="11634" y="0"/>
                      <a:pt x="11634" y="0"/>
                    </a:cubicBezTo>
                    <a:cubicBezTo>
                      <a:pt x="11634" y="0"/>
                      <a:pt x="-2960" y="13031"/>
                      <a:pt x="542" y="21600"/>
                    </a:cubicBezTo>
                    <a:close/>
                  </a:path>
                </a:pathLst>
              </a:custGeom>
              <a:solidFill>
                <a:schemeClr val="accent6">
                  <a:lumMod val="75000"/>
                </a:schemeClr>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任意多边形: 形状 29"/>
              <p:cNvSpPr>
                <a:spLocks/>
              </p:cNvSpPr>
              <p:nvPr/>
            </p:nvSpPr>
            <p:spPr bwMode="auto">
              <a:xfrm rot="21386038" flipH="1">
                <a:off x="581606" y="1626461"/>
                <a:ext cx="778816" cy="834006"/>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任意多边形: 形状 30"/>
              <p:cNvSpPr>
                <a:spLocks/>
              </p:cNvSpPr>
              <p:nvPr/>
            </p:nvSpPr>
            <p:spPr bwMode="auto">
              <a:xfrm rot="20192654" flipH="1">
                <a:off x="250228" y="3314532"/>
                <a:ext cx="778825" cy="833997"/>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3"/>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600"/>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任意多边形: 形状 31"/>
              <p:cNvSpPr>
                <a:spLocks/>
              </p:cNvSpPr>
              <p:nvPr/>
            </p:nvSpPr>
            <p:spPr bwMode="auto">
              <a:xfrm rot="437481">
                <a:off x="3139408" y="2641372"/>
                <a:ext cx="778817" cy="834005"/>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3"/>
                      <a:pt x="13745" y="6803"/>
                    </a:cubicBezTo>
                    <a:cubicBezTo>
                      <a:pt x="13058" y="7143"/>
                      <a:pt x="16323" y="6037"/>
                      <a:pt x="18127" y="2466"/>
                    </a:cubicBezTo>
                    <a:cubicBezTo>
                      <a:pt x="19090" y="560"/>
                      <a:pt x="19244" y="0"/>
                      <a:pt x="19244" y="0"/>
                    </a:cubicBezTo>
                    <a:cubicBezTo>
                      <a:pt x="19244" y="0"/>
                      <a:pt x="21600"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3" name="任意多边形: 形状 32"/>
              <p:cNvSpPr>
                <a:spLocks/>
              </p:cNvSpPr>
              <p:nvPr/>
            </p:nvSpPr>
            <p:spPr bwMode="auto">
              <a:xfrm rot="21386038">
                <a:off x="2279906" y="1108650"/>
                <a:ext cx="778816" cy="834005"/>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2"/>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任意多边形: 形状 33"/>
              <p:cNvSpPr>
                <a:spLocks/>
              </p:cNvSpPr>
              <p:nvPr/>
            </p:nvSpPr>
            <p:spPr bwMode="auto">
              <a:xfrm rot="19594858">
                <a:off x="1710345" y="145530"/>
                <a:ext cx="778833" cy="833987"/>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3"/>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599"/>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任意多边形: 形状 34"/>
              <p:cNvSpPr>
                <a:spLocks/>
              </p:cNvSpPr>
              <p:nvPr/>
            </p:nvSpPr>
            <p:spPr bwMode="auto">
              <a:xfrm rot="708393" flipH="1">
                <a:off x="84540" y="2237481"/>
                <a:ext cx="778818" cy="834003"/>
              </a:xfrm>
              <a:custGeom>
                <a:avLst/>
                <a:gdLst>
                  <a:gd name="T0" fmla="*/ 10008 w 20017"/>
                  <a:gd name="T1" fmla="*/ 10588 h 21177"/>
                  <a:gd name="T2" fmla="*/ 10008 w 20017"/>
                  <a:gd name="T3" fmla="*/ 10588 h 21177"/>
                  <a:gd name="T4" fmla="*/ 10008 w 20017"/>
                  <a:gd name="T5" fmla="*/ 10588 h 21177"/>
                  <a:gd name="T6" fmla="*/ 10008 w 20017"/>
                  <a:gd name="T7" fmla="*/ 10588 h 21177"/>
                </a:gdLst>
                <a:ahLst/>
                <a:cxnLst>
                  <a:cxn ang="0">
                    <a:pos x="T0" y="T1"/>
                  </a:cxn>
                  <a:cxn ang="0">
                    <a:pos x="T2" y="T3"/>
                  </a:cxn>
                  <a:cxn ang="0">
                    <a:pos x="T4" y="T5"/>
                  </a:cxn>
                  <a:cxn ang="0">
                    <a:pos x="T6" y="T7"/>
                  </a:cxn>
                </a:cxnLst>
                <a:rect l="0" t="0" r="r" b="b"/>
                <a:pathLst>
                  <a:path w="20017" h="21177">
                    <a:moveTo>
                      <a:pt x="687" y="16497"/>
                    </a:moveTo>
                    <a:cubicBezTo>
                      <a:pt x="687" y="16497"/>
                      <a:pt x="85" y="7313"/>
                      <a:pt x="7817" y="5527"/>
                    </a:cubicBezTo>
                    <a:cubicBezTo>
                      <a:pt x="15550" y="3741"/>
                      <a:pt x="16666" y="3061"/>
                      <a:pt x="16666" y="3061"/>
                    </a:cubicBezTo>
                    <a:cubicBezTo>
                      <a:pt x="16666" y="3061"/>
                      <a:pt x="14433" y="6463"/>
                      <a:pt x="13745" y="6803"/>
                    </a:cubicBezTo>
                    <a:cubicBezTo>
                      <a:pt x="13058" y="7143"/>
                      <a:pt x="16323" y="6037"/>
                      <a:pt x="18127" y="2466"/>
                    </a:cubicBezTo>
                    <a:cubicBezTo>
                      <a:pt x="19090" y="560"/>
                      <a:pt x="19244" y="0"/>
                      <a:pt x="19244" y="0"/>
                    </a:cubicBezTo>
                    <a:cubicBezTo>
                      <a:pt x="19244" y="0"/>
                      <a:pt x="21599" y="9198"/>
                      <a:pt x="18086" y="14641"/>
                    </a:cubicBezTo>
                    <a:cubicBezTo>
                      <a:pt x="16256" y="17476"/>
                      <a:pt x="13831" y="19559"/>
                      <a:pt x="8677" y="20579"/>
                    </a:cubicBezTo>
                    <a:cubicBezTo>
                      <a:pt x="3522" y="21600"/>
                      <a:pt x="0" y="21004"/>
                      <a:pt x="0" y="21004"/>
                    </a:cubicBezTo>
                    <a:cubicBezTo>
                      <a:pt x="0" y="21004"/>
                      <a:pt x="515" y="19474"/>
                      <a:pt x="687" y="16497"/>
                    </a:cubicBezTo>
                    <a:close/>
                  </a:path>
                </a:pathLst>
              </a:custGeom>
              <a:solidFill>
                <a:srgbClr val="ABCE5A"/>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5" name="组合 54"/>
            <p:cNvGrpSpPr/>
            <p:nvPr/>
          </p:nvGrpSpPr>
          <p:grpSpPr>
            <a:xfrm>
              <a:off x="5308662" y="4383705"/>
              <a:ext cx="1892869" cy="1010662"/>
              <a:chOff x="1338807" y="2843628"/>
              <a:chExt cx="1892869" cy="1010662"/>
            </a:xfrm>
          </p:grpSpPr>
          <p:sp>
            <p:nvSpPr>
              <p:cNvPr id="56" name="矩形 55"/>
              <p:cNvSpPr/>
              <p:nvPr/>
            </p:nvSpPr>
            <p:spPr>
              <a:xfrm>
                <a:off x="1338808" y="3244892"/>
                <a:ext cx="1892868" cy="6093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a:t>
                </a:r>
              </a:p>
            </p:txBody>
          </p:sp>
          <p:sp>
            <p:nvSpPr>
              <p:cNvPr id="57" name="矩形 56"/>
              <p:cNvSpPr/>
              <p:nvPr/>
            </p:nvSpPr>
            <p:spPr>
              <a:xfrm>
                <a:off x="1338807" y="2843628"/>
                <a:ext cx="1892869" cy="424732"/>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grpSp>
        <p:nvGrpSpPr>
          <p:cNvPr id="71" name="组合 70"/>
          <p:cNvGrpSpPr/>
          <p:nvPr/>
        </p:nvGrpSpPr>
        <p:grpSpPr>
          <a:xfrm>
            <a:off x="7795014" y="1686495"/>
            <a:ext cx="3498799" cy="1325719"/>
            <a:chOff x="7795014" y="1686495"/>
            <a:chExt cx="3498799" cy="1325719"/>
          </a:xfrm>
        </p:grpSpPr>
        <p:sp>
          <p:nvSpPr>
            <p:cNvPr id="44" name="矩形 43"/>
            <p:cNvSpPr/>
            <p:nvPr/>
          </p:nvSpPr>
          <p:spPr>
            <a:xfrm>
              <a:off x="7795014" y="1686495"/>
              <a:ext cx="3498799" cy="1325719"/>
            </a:xfrm>
            <a:prstGeom prst="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7984610" y="1827340"/>
              <a:ext cx="3136221" cy="1084725"/>
              <a:chOff x="8539843" y="2209225"/>
              <a:chExt cx="3136221" cy="1084725"/>
            </a:xfrm>
          </p:grpSpPr>
          <p:sp>
            <p:nvSpPr>
              <p:cNvPr id="59" name="矩形 58"/>
              <p:cNvSpPr/>
              <p:nvPr/>
            </p:nvSpPr>
            <p:spPr>
              <a:xfrm>
                <a:off x="8539844" y="2706866"/>
                <a:ext cx="3136220" cy="58708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a:t>
                </a:r>
              </a:p>
            </p:txBody>
          </p:sp>
          <p:sp>
            <p:nvSpPr>
              <p:cNvPr id="60" name="矩形 59"/>
              <p:cNvSpPr/>
              <p:nvPr/>
            </p:nvSpPr>
            <p:spPr>
              <a:xfrm>
                <a:off x="8539843" y="2209225"/>
                <a:ext cx="2164600" cy="56188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84C035"/>
                    </a:solidFill>
                    <a:effectLst/>
                    <a:uLnTx/>
                    <a:uFillTx/>
                    <a:latin typeface="Arial"/>
                    <a:ea typeface="微软雅黑"/>
                    <a:cs typeface="+mn-cs"/>
                  </a:rPr>
                  <a:t>20%</a:t>
                </a:r>
                <a:endParaRPr kumimoji="0" lang="zh-CN" altLang="en-US" sz="2800" b="1" i="0" u="none" strike="noStrike" kern="1200" cap="none" spc="0" normalizeH="0" baseline="0" noProof="0" dirty="0">
                  <a:ln>
                    <a:noFill/>
                  </a:ln>
                  <a:solidFill>
                    <a:srgbClr val="84C035"/>
                  </a:solidFill>
                  <a:effectLst/>
                  <a:uLnTx/>
                  <a:uFillTx/>
                  <a:latin typeface="Arial"/>
                  <a:ea typeface="微软雅黑"/>
                  <a:cs typeface="+mn-cs"/>
                </a:endParaRPr>
              </a:p>
            </p:txBody>
          </p:sp>
        </p:grpSp>
      </p:grpSp>
      <p:grpSp>
        <p:nvGrpSpPr>
          <p:cNvPr id="72" name="组合 71"/>
          <p:cNvGrpSpPr/>
          <p:nvPr/>
        </p:nvGrpSpPr>
        <p:grpSpPr>
          <a:xfrm>
            <a:off x="7795014" y="3126504"/>
            <a:ext cx="3498799" cy="1325719"/>
            <a:chOff x="7795014" y="3126504"/>
            <a:chExt cx="3498799" cy="1325719"/>
          </a:xfrm>
        </p:grpSpPr>
        <p:sp>
          <p:nvSpPr>
            <p:cNvPr id="45" name="矩形 44"/>
            <p:cNvSpPr/>
            <p:nvPr/>
          </p:nvSpPr>
          <p:spPr>
            <a:xfrm>
              <a:off x="7795014" y="3126504"/>
              <a:ext cx="3498799" cy="1325719"/>
            </a:xfrm>
            <a:prstGeom prst="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60"/>
            <p:cNvGrpSpPr/>
            <p:nvPr/>
          </p:nvGrpSpPr>
          <p:grpSpPr>
            <a:xfrm>
              <a:off x="7984610" y="3219620"/>
              <a:ext cx="3136221" cy="1084725"/>
              <a:chOff x="8539843" y="2209225"/>
              <a:chExt cx="3136221" cy="1084725"/>
            </a:xfrm>
          </p:grpSpPr>
          <p:sp>
            <p:nvSpPr>
              <p:cNvPr id="62" name="矩形 61"/>
              <p:cNvSpPr/>
              <p:nvPr/>
            </p:nvSpPr>
            <p:spPr>
              <a:xfrm>
                <a:off x="8539844" y="2706866"/>
                <a:ext cx="3136220" cy="58708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a:t>
                </a:r>
              </a:p>
            </p:txBody>
          </p:sp>
          <p:sp>
            <p:nvSpPr>
              <p:cNvPr id="63" name="矩形 62"/>
              <p:cNvSpPr/>
              <p:nvPr/>
            </p:nvSpPr>
            <p:spPr>
              <a:xfrm>
                <a:off x="8539843" y="2209225"/>
                <a:ext cx="2164600" cy="56188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lang="en-US" altLang="zh-CN" sz="2800" b="1" dirty="0">
                    <a:solidFill>
                      <a:srgbClr val="84C035"/>
                    </a:solidFill>
                    <a:latin typeface="Arial"/>
                    <a:ea typeface="微软雅黑"/>
                  </a:rPr>
                  <a:t>5</a:t>
                </a:r>
                <a:r>
                  <a:rPr kumimoji="0" lang="en-US" altLang="zh-CN" sz="2800" b="1" i="0" u="none" strike="noStrike" kern="1200" cap="none" spc="0" normalizeH="0" baseline="0" noProof="0" dirty="0">
                    <a:ln>
                      <a:noFill/>
                    </a:ln>
                    <a:solidFill>
                      <a:srgbClr val="84C035"/>
                    </a:solidFill>
                    <a:effectLst/>
                    <a:uLnTx/>
                    <a:uFillTx/>
                    <a:latin typeface="Arial"/>
                    <a:ea typeface="微软雅黑"/>
                    <a:cs typeface="+mn-cs"/>
                  </a:rPr>
                  <a:t>0%</a:t>
                </a:r>
                <a:endParaRPr kumimoji="0" lang="zh-CN" altLang="en-US" sz="2800" b="1" i="0" u="none" strike="noStrike" kern="1200" cap="none" spc="0" normalizeH="0" baseline="0" noProof="0" dirty="0">
                  <a:ln>
                    <a:noFill/>
                  </a:ln>
                  <a:solidFill>
                    <a:srgbClr val="84C035"/>
                  </a:solidFill>
                  <a:effectLst/>
                  <a:uLnTx/>
                  <a:uFillTx/>
                  <a:latin typeface="Arial"/>
                  <a:ea typeface="微软雅黑"/>
                  <a:cs typeface="+mn-cs"/>
                </a:endParaRPr>
              </a:p>
            </p:txBody>
          </p:sp>
        </p:grpSp>
      </p:grpSp>
      <p:grpSp>
        <p:nvGrpSpPr>
          <p:cNvPr id="73" name="组合 72"/>
          <p:cNvGrpSpPr/>
          <p:nvPr/>
        </p:nvGrpSpPr>
        <p:grpSpPr>
          <a:xfrm>
            <a:off x="7795014" y="4566512"/>
            <a:ext cx="3498799" cy="1325719"/>
            <a:chOff x="7795014" y="4566512"/>
            <a:chExt cx="3498799" cy="1325719"/>
          </a:xfrm>
        </p:grpSpPr>
        <p:sp>
          <p:nvSpPr>
            <p:cNvPr id="46" name="矩形 45"/>
            <p:cNvSpPr/>
            <p:nvPr/>
          </p:nvSpPr>
          <p:spPr>
            <a:xfrm>
              <a:off x="7795014" y="4566512"/>
              <a:ext cx="3498799" cy="1325719"/>
            </a:xfrm>
            <a:prstGeom prst="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7984610" y="4687008"/>
              <a:ext cx="3136221" cy="1084725"/>
              <a:chOff x="8539843" y="2209225"/>
              <a:chExt cx="3136221" cy="1084725"/>
            </a:xfrm>
          </p:grpSpPr>
          <p:sp>
            <p:nvSpPr>
              <p:cNvPr id="65" name="矩形 64"/>
              <p:cNvSpPr/>
              <p:nvPr/>
            </p:nvSpPr>
            <p:spPr>
              <a:xfrm>
                <a:off x="8539844" y="2706866"/>
                <a:ext cx="3136220" cy="58708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a:t>
                </a:r>
              </a:p>
            </p:txBody>
          </p:sp>
          <p:sp>
            <p:nvSpPr>
              <p:cNvPr id="66" name="矩形 65"/>
              <p:cNvSpPr/>
              <p:nvPr/>
            </p:nvSpPr>
            <p:spPr>
              <a:xfrm>
                <a:off x="8539843" y="2209225"/>
                <a:ext cx="2164600" cy="561885"/>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lang="en-US" altLang="zh-CN" sz="2800" b="1" dirty="0">
                    <a:solidFill>
                      <a:srgbClr val="84C035"/>
                    </a:solidFill>
                    <a:latin typeface="Arial"/>
                    <a:ea typeface="微软雅黑"/>
                  </a:rPr>
                  <a:t>8</a:t>
                </a:r>
                <a:r>
                  <a:rPr kumimoji="0" lang="en-US" altLang="zh-CN" sz="2800" b="1" i="0" u="none" strike="noStrike" kern="1200" cap="none" spc="0" normalizeH="0" baseline="0" noProof="0" dirty="0">
                    <a:ln>
                      <a:noFill/>
                    </a:ln>
                    <a:solidFill>
                      <a:srgbClr val="84C035"/>
                    </a:solidFill>
                    <a:effectLst/>
                    <a:uLnTx/>
                    <a:uFillTx/>
                    <a:latin typeface="Arial"/>
                    <a:ea typeface="微软雅黑"/>
                    <a:cs typeface="+mn-cs"/>
                  </a:rPr>
                  <a:t>0%</a:t>
                </a:r>
                <a:endParaRPr kumimoji="0" lang="zh-CN" altLang="en-US" sz="2800" b="1" i="0" u="none" strike="noStrike" kern="1200" cap="none" spc="0" normalizeH="0" baseline="0" noProof="0" dirty="0">
                  <a:ln>
                    <a:noFill/>
                  </a:ln>
                  <a:solidFill>
                    <a:srgbClr val="84C035"/>
                  </a:solidFill>
                  <a:effectLst/>
                  <a:uLnTx/>
                  <a:uFillTx/>
                  <a:latin typeface="Arial"/>
                  <a:ea typeface="微软雅黑"/>
                  <a:cs typeface="+mn-cs"/>
                </a:endParaRPr>
              </a:p>
            </p:txBody>
          </p:sp>
        </p:grpSp>
      </p:grpSp>
      <p:sp>
        <p:nvSpPr>
          <p:cNvPr id="67" name="灯片编号占位符 66"/>
          <p:cNvSpPr>
            <a:spLocks noGrp="1"/>
          </p:cNvSpPr>
          <p:nvPr>
            <p:ph type="sldNum" sz="quarter" idx="4"/>
          </p:nvPr>
        </p:nvSpPr>
        <p:spPr/>
        <p:txBody>
          <a:bodyPr/>
          <a:lstStyle/>
          <a:p>
            <a:fld id="{4F71950F-9D9C-4160-AA15-90B96B171384}" type="slidenum">
              <a:rPr lang="zh-CN" altLang="en-US" smtClean="0"/>
              <a:pPr/>
              <a:t>13</a:t>
            </a:fld>
            <a:endParaRPr lang="zh-CN" altLang="en-US"/>
          </a:p>
        </p:txBody>
      </p:sp>
    </p:spTree>
    <p:extLst>
      <p:ext uri="{BB962C8B-B14F-4D97-AF65-F5344CB8AC3E}">
        <p14:creationId xmlns:p14="http://schemas.microsoft.com/office/powerpoint/2010/main" val="260707852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1000"/>
                                        <p:tgtEl>
                                          <p:spTgt spid="69"/>
                                        </p:tgtEl>
                                      </p:cBhvr>
                                    </p:animEffect>
                                    <p:anim calcmode="lin" valueType="num">
                                      <p:cBhvr>
                                        <p:cTn id="13" dur="1000" fill="hold"/>
                                        <p:tgtEl>
                                          <p:spTgt spid="69"/>
                                        </p:tgtEl>
                                        <p:attrNameLst>
                                          <p:attrName>ppt_x</p:attrName>
                                        </p:attrNameLst>
                                      </p:cBhvr>
                                      <p:tavLst>
                                        <p:tav tm="0">
                                          <p:val>
                                            <p:strVal val="#ppt_x"/>
                                          </p:val>
                                        </p:tav>
                                        <p:tav tm="100000">
                                          <p:val>
                                            <p:strVal val="#ppt_x"/>
                                          </p:val>
                                        </p:tav>
                                      </p:tavLst>
                                    </p:anim>
                                    <p:anim calcmode="lin" valueType="num">
                                      <p:cBhvr>
                                        <p:cTn id="14" dur="1000" fill="hold"/>
                                        <p:tgtEl>
                                          <p:spTgt spid="6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1000"/>
                                        <p:tgtEl>
                                          <p:spTgt spid="70"/>
                                        </p:tgtEl>
                                      </p:cBhvr>
                                    </p:animEffect>
                                    <p:anim calcmode="lin" valueType="num">
                                      <p:cBhvr>
                                        <p:cTn id="18" dur="1000" fill="hold"/>
                                        <p:tgtEl>
                                          <p:spTgt spid="70"/>
                                        </p:tgtEl>
                                        <p:attrNameLst>
                                          <p:attrName>ppt_x</p:attrName>
                                        </p:attrNameLst>
                                      </p:cBhvr>
                                      <p:tavLst>
                                        <p:tav tm="0">
                                          <p:val>
                                            <p:strVal val="#ppt_x"/>
                                          </p:val>
                                        </p:tav>
                                        <p:tav tm="100000">
                                          <p:val>
                                            <p:strVal val="#ppt_x"/>
                                          </p:val>
                                        </p:tav>
                                      </p:tavLst>
                                    </p:anim>
                                    <p:anim calcmode="lin" valueType="num">
                                      <p:cBhvr>
                                        <p:cTn id="19" dur="1000" fill="hold"/>
                                        <p:tgtEl>
                                          <p:spTgt spid="7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wipe(left)">
                                      <p:cBhvr>
                                        <p:cTn id="23" dur="500"/>
                                        <p:tgtEl>
                                          <p:spTgt spid="71"/>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wipe(left)">
                                      <p:cBhvr>
                                        <p:cTn id="27" dur="500"/>
                                        <p:tgtEl>
                                          <p:spTgt spid="72"/>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73"/>
                                        </p:tgtEl>
                                        <p:attrNameLst>
                                          <p:attrName>style.visibility</p:attrName>
                                        </p:attrNameLst>
                                      </p:cBhvr>
                                      <p:to>
                                        <p:strVal val="visible"/>
                                      </p:to>
                                    </p:set>
                                    <p:animEffect transition="in" filter="wipe(left)">
                                      <p:cBhvr>
                                        <p:cTn id="31"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任意多边形: 形状 52"/>
          <p:cNvSpPr>
            <a:spLocks/>
          </p:cNvSpPr>
          <p:nvPr/>
        </p:nvSpPr>
        <p:spPr bwMode="auto">
          <a:xfrm>
            <a:off x="0" y="439652"/>
            <a:ext cx="1681274" cy="677948"/>
          </a:xfrm>
          <a:custGeom>
            <a:avLst/>
            <a:gdLst>
              <a:gd name="connsiteX0" fmla="*/ 516285 w 2015700"/>
              <a:gd name="connsiteY0" fmla="*/ 0 h 812800"/>
              <a:gd name="connsiteX1" fmla="*/ 1098211 w 2015700"/>
              <a:gd name="connsiteY1" fmla="*/ 447255 h 812800"/>
              <a:gd name="connsiteX2" fmla="*/ 1391298 w 2015700"/>
              <a:gd name="connsiteY2" fmla="*/ 378447 h 812800"/>
              <a:gd name="connsiteX3" fmla="*/ 2015700 w 2015700"/>
              <a:gd name="connsiteY3" fmla="*/ 812800 h 812800"/>
              <a:gd name="connsiteX4" fmla="*/ 0 w 2015700"/>
              <a:gd name="connsiteY4" fmla="*/ 812800 h 812800"/>
              <a:gd name="connsiteX5" fmla="*/ 0 w 2015700"/>
              <a:gd name="connsiteY5" fmla="*/ 299726 h 812800"/>
              <a:gd name="connsiteX6" fmla="*/ 34842 w 2015700"/>
              <a:gd name="connsiteY6" fmla="*/ 244929 h 812800"/>
              <a:gd name="connsiteX7" fmla="*/ 516285 w 2015700"/>
              <a:gd name="connsiteY7"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5700" h="812800">
                <a:moveTo>
                  <a:pt x="516285" y="0"/>
                </a:moveTo>
                <a:cubicBezTo>
                  <a:pt x="796629" y="0"/>
                  <a:pt x="1026001" y="189223"/>
                  <a:pt x="1098211" y="447255"/>
                </a:cubicBezTo>
                <a:cubicBezTo>
                  <a:pt x="1187411" y="404250"/>
                  <a:pt x="1289354" y="378447"/>
                  <a:pt x="1391298" y="378447"/>
                </a:cubicBezTo>
                <a:cubicBezTo>
                  <a:pt x="1675889" y="378447"/>
                  <a:pt x="1922252" y="559069"/>
                  <a:pt x="2015700" y="812800"/>
                </a:cubicBezTo>
                <a:lnTo>
                  <a:pt x="0" y="812800"/>
                </a:lnTo>
                <a:lnTo>
                  <a:pt x="0" y="299726"/>
                </a:lnTo>
                <a:lnTo>
                  <a:pt x="34842" y="244929"/>
                </a:lnTo>
                <a:cubicBezTo>
                  <a:pt x="145147" y="96762"/>
                  <a:pt x="318770" y="0"/>
                  <a:pt x="516285"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54" name="Freeform 104"/>
          <p:cNvSpPr>
            <a:spLocks/>
          </p:cNvSpPr>
          <p:nvPr/>
        </p:nvSpPr>
        <p:spPr bwMode="auto">
          <a:xfrm flipH="1">
            <a:off x="2414241" y="949328"/>
            <a:ext cx="1889597" cy="465355"/>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55" name="任意多边形: 形状 54"/>
          <p:cNvSpPr>
            <a:spLocks/>
          </p:cNvSpPr>
          <p:nvPr/>
        </p:nvSpPr>
        <p:spPr bwMode="auto">
          <a:xfrm>
            <a:off x="10543092" y="289110"/>
            <a:ext cx="1648908" cy="714190"/>
          </a:xfrm>
          <a:custGeom>
            <a:avLst/>
            <a:gdLst>
              <a:gd name="connsiteX0" fmla="*/ 1800998 w 1876577"/>
              <a:gd name="connsiteY0" fmla="*/ 0 h 812800"/>
              <a:gd name="connsiteX1" fmla="*/ 1876577 w 1876577"/>
              <a:gd name="connsiteY1" fmla="*/ 6365 h 812800"/>
              <a:gd name="connsiteX2" fmla="*/ 1876577 w 1876577"/>
              <a:gd name="connsiteY2" fmla="*/ 812800 h 812800"/>
              <a:gd name="connsiteX3" fmla="*/ 0 w 1876577"/>
              <a:gd name="connsiteY3" fmla="*/ 812800 h 812800"/>
              <a:gd name="connsiteX4" fmla="*/ 539450 w 1876577"/>
              <a:gd name="connsiteY4" fmla="*/ 378447 h 812800"/>
              <a:gd name="connsiteX5" fmla="*/ 841032 w 1876577"/>
              <a:gd name="connsiteY5" fmla="*/ 468758 h 812800"/>
              <a:gd name="connsiteX6" fmla="*/ 1108633 w 1876577"/>
              <a:gd name="connsiteY6" fmla="*/ 391348 h 812800"/>
              <a:gd name="connsiteX7" fmla="*/ 1231814 w 1876577"/>
              <a:gd name="connsiteY7" fmla="*/ 408550 h 812800"/>
              <a:gd name="connsiteX8" fmla="*/ 1800998 w 1876577"/>
              <a:gd name="connsiteY8"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6577" h="812800">
                <a:moveTo>
                  <a:pt x="1800998" y="0"/>
                </a:moveTo>
                <a:lnTo>
                  <a:pt x="1876577" y="6365"/>
                </a:lnTo>
                <a:lnTo>
                  <a:pt x="1876577" y="812800"/>
                </a:lnTo>
                <a:lnTo>
                  <a:pt x="0" y="812800"/>
                </a:lnTo>
                <a:cubicBezTo>
                  <a:pt x="55219" y="563369"/>
                  <a:pt x="276096" y="378447"/>
                  <a:pt x="539450" y="378447"/>
                </a:cubicBezTo>
                <a:cubicBezTo>
                  <a:pt x="649888" y="378447"/>
                  <a:pt x="756079" y="412851"/>
                  <a:pt x="841032" y="468758"/>
                </a:cubicBezTo>
                <a:cubicBezTo>
                  <a:pt x="917489" y="421452"/>
                  <a:pt x="1010937" y="391348"/>
                  <a:pt x="1108633" y="391348"/>
                </a:cubicBezTo>
                <a:cubicBezTo>
                  <a:pt x="1151109" y="391348"/>
                  <a:pt x="1193586" y="395649"/>
                  <a:pt x="1231814" y="408550"/>
                </a:cubicBezTo>
                <a:cubicBezTo>
                  <a:pt x="1316767" y="172021"/>
                  <a:pt x="1537644" y="0"/>
                  <a:pt x="1800998"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56" name="Freeform 104"/>
          <p:cNvSpPr>
            <a:spLocks/>
          </p:cNvSpPr>
          <p:nvPr/>
        </p:nvSpPr>
        <p:spPr bwMode="auto">
          <a:xfrm>
            <a:off x="6409831" y="646205"/>
            <a:ext cx="2461696" cy="606247"/>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pic>
        <p:nvPicPr>
          <p:cNvPr id="57" name="图片 5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0" y="4098535"/>
            <a:ext cx="12192000" cy="2759465"/>
          </a:xfrm>
          <a:prstGeom prst="rect">
            <a:avLst/>
          </a:prstGeom>
        </p:spPr>
      </p:pic>
      <p:sp>
        <p:nvSpPr>
          <p:cNvPr id="59" name="文本框 2"/>
          <p:cNvSpPr txBox="1">
            <a:spLocks noChangeArrowheads="1"/>
          </p:cNvSpPr>
          <p:nvPr>
            <p:custDataLst>
              <p:tags r:id="rId1"/>
            </p:custDataLst>
          </p:nvPr>
        </p:nvSpPr>
        <p:spPr bwMode="auto">
          <a:xfrm>
            <a:off x="1568450" y="1898609"/>
            <a:ext cx="4205288"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1500" b="1" dirty="0">
                <a:solidFill>
                  <a:srgbClr val="84C035"/>
                </a:solidFill>
                <a:latin typeface="Arial Black" panose="020B0A04020102020204" pitchFamily="34" charset="0"/>
                <a:ea typeface="微软雅黑" panose="020B0503020204020204" pitchFamily="34" charset="-122"/>
                <a:cs typeface="Times New Roman" panose="02020603050405020304" pitchFamily="18" charset="0"/>
              </a:rPr>
              <a:t>03</a:t>
            </a:r>
            <a:endParaRPr lang="zh-CN" altLang="en-US" sz="11500" b="1" dirty="0">
              <a:solidFill>
                <a:srgbClr val="84C035"/>
              </a:solidFill>
              <a:latin typeface="Arial Black" panose="020B0A04020102020204" pitchFamily="34" charset="0"/>
              <a:ea typeface="微软雅黑" panose="020B0503020204020204" pitchFamily="34" charset="-122"/>
              <a:cs typeface="Times New Roman" panose="02020603050405020304" pitchFamily="18" charset="0"/>
            </a:endParaRPr>
          </a:p>
        </p:txBody>
      </p:sp>
      <p:sp>
        <p:nvSpPr>
          <p:cNvPr id="61" name="文本框 11"/>
          <p:cNvSpPr txBox="1">
            <a:spLocks noChangeArrowheads="1"/>
          </p:cNvSpPr>
          <p:nvPr>
            <p:custDataLst>
              <p:tags r:id="rId2"/>
            </p:custDataLst>
          </p:nvPr>
        </p:nvSpPr>
        <p:spPr bwMode="auto">
          <a:xfrm>
            <a:off x="2521062" y="2662300"/>
            <a:ext cx="2300064" cy="400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dirty="0">
                <a:solidFill>
                  <a:srgbClr val="84C035"/>
                </a:solidFill>
                <a:latin typeface="Times New Roman" panose="02020603050405020304" pitchFamily="18" charset="0"/>
                <a:cs typeface="Times New Roman" panose="02020603050405020304" pitchFamily="18" charset="0"/>
              </a:rPr>
              <a:t>PART three</a:t>
            </a:r>
            <a:endParaRPr lang="zh-CN" altLang="en-US" sz="2000" b="1" dirty="0">
              <a:solidFill>
                <a:srgbClr val="84C035"/>
              </a:solidFill>
              <a:latin typeface="Times New Roman" panose="02020603050405020304" pitchFamily="18" charset="0"/>
              <a:cs typeface="Times New Roman" panose="02020603050405020304" pitchFamily="18" charset="0"/>
            </a:endParaRPr>
          </a:p>
        </p:txBody>
      </p:sp>
      <p:cxnSp>
        <p:nvCxnSpPr>
          <p:cNvPr id="60" name="直接连接符 59"/>
          <p:cNvCxnSpPr>
            <a:cxnSpLocks/>
          </p:cNvCxnSpPr>
          <p:nvPr>
            <p:custDataLst>
              <p:tags r:id="rId3"/>
            </p:custDataLst>
          </p:nvPr>
        </p:nvCxnSpPr>
        <p:spPr>
          <a:xfrm>
            <a:off x="4726453" y="2891459"/>
            <a:ext cx="4145074" cy="0"/>
          </a:xfrm>
          <a:prstGeom prst="line">
            <a:avLst/>
          </a:prstGeom>
          <a:ln w="1270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64" name="文本框 63"/>
          <p:cNvSpPr txBox="1"/>
          <p:nvPr/>
        </p:nvSpPr>
        <p:spPr>
          <a:xfrm>
            <a:off x="4859225" y="2297844"/>
            <a:ext cx="3467616" cy="584775"/>
          </a:xfrm>
          <a:prstGeom prst="rect">
            <a:avLst/>
          </a:prstGeom>
          <a:noFill/>
        </p:spPr>
        <p:txBody>
          <a:bodyPr wrap="none" rtlCol="0">
            <a:spAutoFit/>
            <a:scene3d>
              <a:camera prst="orthographicFront"/>
              <a:lightRig rig="threePt" dir="t"/>
            </a:scene3d>
            <a:sp3d contourW="12700"/>
          </a:bodyPr>
          <a:lstStyle/>
          <a:p>
            <a:r>
              <a:rPr lang="zh-CN" altLang="en-US" sz="3200" dirty="0">
                <a:solidFill>
                  <a:schemeClr val="tx1">
                    <a:lumMod val="65000"/>
                    <a:lumOff val="35000"/>
                  </a:schemeClr>
                </a:solidFill>
              </a:rPr>
              <a:t>标题文字添加此处</a:t>
            </a:r>
          </a:p>
        </p:txBody>
      </p:sp>
      <p:sp>
        <p:nvSpPr>
          <p:cNvPr id="65" name="矩形 64"/>
          <p:cNvSpPr/>
          <p:nvPr/>
        </p:nvSpPr>
        <p:spPr>
          <a:xfrm>
            <a:off x="4859226" y="2951239"/>
            <a:ext cx="3839482"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endParaRPr>
          </a:p>
        </p:txBody>
      </p:sp>
      <p:sp>
        <p:nvSpPr>
          <p:cNvPr id="2" name="灯片编号占位符 1"/>
          <p:cNvSpPr>
            <a:spLocks noGrp="1"/>
          </p:cNvSpPr>
          <p:nvPr>
            <p:ph type="sldNum" sz="quarter" idx="10"/>
          </p:nvPr>
        </p:nvSpPr>
        <p:spPr/>
        <p:txBody>
          <a:bodyPr/>
          <a:lstStyle/>
          <a:p>
            <a:fld id="{4F71950F-9D9C-4160-AA15-90B96B171384}" type="slidenum">
              <a:rPr lang="zh-CN" altLang="en-US" smtClean="0"/>
              <a:pPr/>
              <a:t>14</a:t>
            </a:fld>
            <a:endParaRPr lang="zh-CN" altLang="en-US"/>
          </a:p>
        </p:txBody>
      </p:sp>
    </p:spTree>
    <p:extLst>
      <p:ext uri="{BB962C8B-B14F-4D97-AF65-F5344CB8AC3E}">
        <p14:creationId xmlns:p14="http://schemas.microsoft.com/office/powerpoint/2010/main" val="316614907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p:grpSpPr>
        <p:grpSp>
          <p:nvGrpSpPr>
            <p:cNvPr id="41" name="Group 4"/>
            <p:cNvGrpSpPr/>
            <p:nvPr/>
          </p:nvGrpSpPr>
          <p:grpSpPr>
            <a:xfrm>
              <a:off x="5237164" y="2740144"/>
              <a:ext cx="1779794" cy="2273539"/>
              <a:chOff x="3855015" y="1605266"/>
              <a:chExt cx="1406556" cy="1858968"/>
            </a:xfrm>
            <a:solidFill>
              <a:schemeClr val="accent6"/>
            </a:solidFill>
          </p:grpSpPr>
          <p:sp>
            <p:nvSpPr>
              <p:cNvPr id="58" name="Freeform: Shape 5"/>
              <p:cNvSpPr>
                <a:spLocks/>
              </p:cNvSpPr>
              <p:nvPr/>
            </p:nvSpPr>
            <p:spPr bwMode="auto">
              <a:xfrm>
                <a:off x="3855015" y="1605266"/>
                <a:ext cx="1393801" cy="1824952"/>
              </a:xfrm>
              <a:custGeom>
                <a:avLst/>
                <a:gdLst>
                  <a:gd name="T0" fmla="*/ 60 w 325"/>
                  <a:gd name="T1" fmla="*/ 58 h 426"/>
                  <a:gd name="T2" fmla="*/ 163 w 325"/>
                  <a:gd name="T3" fmla="*/ 11 h 426"/>
                  <a:gd name="T4" fmla="*/ 315 w 325"/>
                  <a:gd name="T5" fmla="*/ 105 h 426"/>
                  <a:gd name="T6" fmla="*/ 315 w 325"/>
                  <a:gd name="T7" fmla="*/ 215 h 426"/>
                  <a:gd name="T8" fmla="*/ 272 w 325"/>
                  <a:gd name="T9" fmla="*/ 310 h 426"/>
                  <a:gd name="T10" fmla="*/ 244 w 325"/>
                  <a:gd name="T11" fmla="*/ 389 h 426"/>
                  <a:gd name="T12" fmla="*/ 226 w 325"/>
                  <a:gd name="T13" fmla="*/ 426 h 426"/>
                  <a:gd name="T14" fmla="*/ 116 w 325"/>
                  <a:gd name="T15" fmla="*/ 426 h 426"/>
                  <a:gd name="T16" fmla="*/ 96 w 325"/>
                  <a:gd name="T17" fmla="*/ 396 h 426"/>
                  <a:gd name="T18" fmla="*/ 60 w 325"/>
                  <a:gd name="T19" fmla="*/ 297 h 426"/>
                  <a:gd name="T20" fmla="*/ 18 w 325"/>
                  <a:gd name="T21" fmla="*/ 178 h 426"/>
                  <a:gd name="T22" fmla="*/ 60 w 325"/>
                  <a:gd name="T23" fmla="*/ 58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5" h="426">
                    <a:moveTo>
                      <a:pt x="60" y="58"/>
                    </a:moveTo>
                    <a:cubicBezTo>
                      <a:pt x="60" y="58"/>
                      <a:pt x="104" y="15"/>
                      <a:pt x="163" y="11"/>
                    </a:cubicBezTo>
                    <a:cubicBezTo>
                      <a:pt x="163" y="11"/>
                      <a:pt x="263" y="0"/>
                      <a:pt x="315" y="105"/>
                    </a:cubicBezTo>
                    <a:cubicBezTo>
                      <a:pt x="315" y="105"/>
                      <a:pt x="325" y="179"/>
                      <a:pt x="315" y="215"/>
                    </a:cubicBezTo>
                    <a:cubicBezTo>
                      <a:pt x="315" y="215"/>
                      <a:pt x="271" y="302"/>
                      <a:pt x="272" y="310"/>
                    </a:cubicBezTo>
                    <a:cubicBezTo>
                      <a:pt x="244" y="389"/>
                      <a:pt x="244" y="389"/>
                      <a:pt x="244" y="389"/>
                    </a:cubicBezTo>
                    <a:cubicBezTo>
                      <a:pt x="244" y="389"/>
                      <a:pt x="241" y="426"/>
                      <a:pt x="226" y="426"/>
                    </a:cubicBezTo>
                    <a:cubicBezTo>
                      <a:pt x="116" y="426"/>
                      <a:pt x="116" y="426"/>
                      <a:pt x="116" y="426"/>
                    </a:cubicBezTo>
                    <a:cubicBezTo>
                      <a:pt x="116" y="426"/>
                      <a:pt x="96" y="426"/>
                      <a:pt x="96" y="396"/>
                    </a:cubicBezTo>
                    <a:cubicBezTo>
                      <a:pt x="96" y="396"/>
                      <a:pt x="74" y="318"/>
                      <a:pt x="60" y="297"/>
                    </a:cubicBezTo>
                    <a:cubicBezTo>
                      <a:pt x="60" y="297"/>
                      <a:pt x="18" y="207"/>
                      <a:pt x="18" y="178"/>
                    </a:cubicBezTo>
                    <a:cubicBezTo>
                      <a:pt x="18" y="178"/>
                      <a:pt x="0" y="125"/>
                      <a:pt x="60" y="58"/>
                    </a:cubicBezTo>
                    <a:close/>
                  </a:path>
                </a:pathLst>
              </a:custGeom>
              <a:solidFill>
                <a:schemeClr val="bg1"/>
              </a:solidFill>
              <a:ln>
                <a:noFill/>
              </a:ln>
            </p:spPr>
            <p:txBody>
              <a:bodyPr anchor="ctr"/>
              <a:lstStyle/>
              <a:p>
                <a:pPr algn="ctr"/>
                <a:endParaRPr/>
              </a:p>
            </p:txBody>
          </p:sp>
          <p:sp>
            <p:nvSpPr>
              <p:cNvPr id="59" name="Freeform: Shape 6"/>
              <p:cNvSpPr>
                <a:spLocks/>
              </p:cNvSpPr>
              <p:nvPr/>
            </p:nvSpPr>
            <p:spPr bwMode="auto">
              <a:xfrm>
                <a:off x="3885629" y="1626526"/>
                <a:ext cx="1375942" cy="183770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solidFill>
                <a:srgbClr val="84C035"/>
              </a:solidFill>
              <a:ln>
                <a:noFill/>
              </a:ln>
            </p:spPr>
            <p:txBody>
              <a:bodyPr anchor="ctr"/>
              <a:lstStyle/>
              <a:p>
                <a:pPr algn="ctr"/>
                <a:endParaRPr/>
              </a:p>
            </p:txBody>
          </p:sp>
        </p:gr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solidFill>
              <a:srgbClr val="84C035"/>
            </a:solid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solidFill>
              <a:srgbClr val="84C035"/>
            </a:solid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solidFill>
              <a:srgbClr val="84C035"/>
            </a:solid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solidFill>
              <a:srgbClr val="84C035"/>
            </a:solid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solidFill>
              <a:schemeClr val="tx1">
                <a:lumMod val="75000"/>
                <a:lumOff val="25000"/>
                <a:alpha val="33000"/>
              </a:schemeClr>
            </a:solid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solidFill>
              <a:schemeClr val="accent6"/>
            </a:solid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solidFill>
                <a:srgbClr val="84C035"/>
              </a:solid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solidFill>
                <a:srgbClr val="84C035"/>
              </a:solid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solidFill>
                <a:srgbClr val="84C035"/>
              </a:solid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solidFill>
                <a:srgbClr val="84C035"/>
              </a:solid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solidFill>
                <a:srgbClr val="84C035"/>
              </a:solid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solidFill>
                <a:srgbClr val="84C035"/>
              </a:solid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solidFill>
                <a:srgbClr val="84C035"/>
              </a:solid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solidFill>
                <a:srgbClr val="84C035"/>
              </a:solid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solidFill>
                <a:srgbClr val="84C035"/>
              </a:solid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solidFill>
              <a:schemeClr val="bg1">
                <a:alpha val="50000"/>
              </a:schemeClr>
            </a:solid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rgbClr val="84C035"/>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rgbClr val="84C035"/>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rgbClr val="84C035"/>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sp>
        <p:nvSpPr>
          <p:cNvPr id="78" name="灯片编号占位符 77"/>
          <p:cNvSpPr>
            <a:spLocks noGrp="1"/>
          </p:cNvSpPr>
          <p:nvPr>
            <p:ph type="sldNum" sz="quarter" idx="4"/>
          </p:nvPr>
        </p:nvSpPr>
        <p:spPr/>
        <p:txBody>
          <a:bodyPr/>
          <a:lstStyle/>
          <a:p>
            <a:fld id="{4F71950F-9D9C-4160-AA15-90B96B171384}" type="slidenum">
              <a:rPr lang="zh-CN" altLang="en-US" smtClean="0"/>
              <a:pPr/>
              <a:t>15</a:t>
            </a:fld>
            <a:endParaRPr lang="zh-CN" altLang="en-US"/>
          </a:p>
        </p:txBody>
      </p:sp>
    </p:spTree>
    <p:extLst>
      <p:ext uri="{BB962C8B-B14F-4D97-AF65-F5344CB8AC3E}">
        <p14:creationId xmlns:p14="http://schemas.microsoft.com/office/powerpoint/2010/main" val="103317720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3"/>
          <p:cNvSpPr/>
          <p:nvPr/>
        </p:nvSpPr>
        <p:spPr>
          <a:xfrm>
            <a:off x="1084339" y="1853629"/>
            <a:ext cx="1645957" cy="1645957"/>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6" name="Oval 24"/>
          <p:cNvSpPr/>
          <p:nvPr/>
        </p:nvSpPr>
        <p:spPr>
          <a:xfrm>
            <a:off x="2757402" y="3090672"/>
            <a:ext cx="1100932" cy="1100931"/>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7" name="Oval 25"/>
          <p:cNvSpPr/>
          <p:nvPr/>
        </p:nvSpPr>
        <p:spPr>
          <a:xfrm>
            <a:off x="4187658" y="2372714"/>
            <a:ext cx="1100932" cy="1100931"/>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8" name="Oval 26"/>
          <p:cNvSpPr/>
          <p:nvPr/>
        </p:nvSpPr>
        <p:spPr>
          <a:xfrm>
            <a:off x="5420700" y="2844770"/>
            <a:ext cx="1460978" cy="1460978"/>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Oval 27"/>
          <p:cNvSpPr/>
          <p:nvPr/>
        </p:nvSpPr>
        <p:spPr>
          <a:xfrm>
            <a:off x="7013788" y="2223771"/>
            <a:ext cx="1100932" cy="1100931"/>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Oval 28"/>
          <p:cNvSpPr/>
          <p:nvPr/>
        </p:nvSpPr>
        <p:spPr>
          <a:xfrm>
            <a:off x="8238589" y="2633366"/>
            <a:ext cx="1477461" cy="1477460"/>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Oval 29"/>
          <p:cNvSpPr/>
          <p:nvPr/>
        </p:nvSpPr>
        <p:spPr>
          <a:xfrm>
            <a:off x="9673108" y="1764928"/>
            <a:ext cx="1434553" cy="1434553"/>
          </a:xfrm>
          <a:prstGeom prst="ellipse">
            <a:avLst/>
          </a:prstGeom>
          <a:noFill/>
          <a:ln w="28575">
            <a:solidFill>
              <a:srgbClr val="84C03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47" name="直接连接符 46"/>
          <p:cNvCxnSpPr/>
          <p:nvPr/>
        </p:nvCxnSpPr>
        <p:spPr>
          <a:xfrm>
            <a:off x="704850" y="5067300"/>
            <a:ext cx="10772775"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4" name="Oval 2"/>
          <p:cNvSpPr/>
          <p:nvPr/>
        </p:nvSpPr>
        <p:spPr>
          <a:xfrm>
            <a:off x="3118781"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2</a:t>
            </a:r>
          </a:p>
        </p:txBody>
      </p:sp>
      <p:sp>
        <p:nvSpPr>
          <p:cNvPr id="5" name="Oval 3"/>
          <p:cNvSpPr/>
          <p:nvPr/>
        </p:nvSpPr>
        <p:spPr>
          <a:xfrm>
            <a:off x="4531847"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3</a:t>
            </a:r>
          </a:p>
        </p:txBody>
      </p:sp>
      <p:sp>
        <p:nvSpPr>
          <p:cNvPr id="6" name="Oval 4"/>
          <p:cNvSpPr/>
          <p:nvPr/>
        </p:nvSpPr>
        <p:spPr>
          <a:xfrm>
            <a:off x="1705716"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1</a:t>
            </a:r>
          </a:p>
        </p:txBody>
      </p:sp>
      <p:sp>
        <p:nvSpPr>
          <p:cNvPr id="7" name="Oval 5"/>
          <p:cNvSpPr/>
          <p:nvPr/>
        </p:nvSpPr>
        <p:spPr>
          <a:xfrm>
            <a:off x="5944912"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4</a:t>
            </a:r>
          </a:p>
        </p:txBody>
      </p:sp>
      <p:sp>
        <p:nvSpPr>
          <p:cNvPr id="8" name="Oval 6"/>
          <p:cNvSpPr/>
          <p:nvPr/>
        </p:nvSpPr>
        <p:spPr>
          <a:xfrm>
            <a:off x="7357977"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5</a:t>
            </a:r>
          </a:p>
        </p:txBody>
      </p:sp>
      <p:sp>
        <p:nvSpPr>
          <p:cNvPr id="9" name="Oval 7"/>
          <p:cNvSpPr/>
          <p:nvPr/>
        </p:nvSpPr>
        <p:spPr>
          <a:xfrm>
            <a:off x="8771044"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6</a:t>
            </a:r>
          </a:p>
        </p:txBody>
      </p:sp>
      <p:sp>
        <p:nvSpPr>
          <p:cNvPr id="10" name="Oval 8"/>
          <p:cNvSpPr/>
          <p:nvPr/>
        </p:nvSpPr>
        <p:spPr>
          <a:xfrm>
            <a:off x="10184109" y="4850103"/>
            <a:ext cx="412553" cy="412553"/>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0" tIns="0" rIns="0" bIns="36576" anchor="ctr" anchorCtr="0" forceAA="0" compatLnSpc="1">
            <a:prstTxWarp prst="textNoShape">
              <a:avLst/>
            </a:prstTxWarp>
            <a:normAutofit/>
          </a:bodyPr>
          <a:lstStyle/>
          <a:p>
            <a:pPr algn="ctr"/>
            <a:r>
              <a:rPr lang="en-US" sz="1600">
                <a:solidFill>
                  <a:srgbClr val="FFFFFF"/>
                </a:solidFill>
              </a:rPr>
              <a:t>7</a:t>
            </a:r>
          </a:p>
        </p:txBody>
      </p:sp>
      <p:sp>
        <p:nvSpPr>
          <p:cNvPr id="11" name="Oval 9"/>
          <p:cNvSpPr/>
          <p:nvPr/>
        </p:nvSpPr>
        <p:spPr>
          <a:xfrm>
            <a:off x="1824158" y="3561561"/>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12" name="Straight Connector 10"/>
          <p:cNvCxnSpPr>
            <a:stCxn id="6" idx="0"/>
            <a:endCxn id="11" idx="4"/>
          </p:cNvCxnSpPr>
          <p:nvPr/>
        </p:nvCxnSpPr>
        <p:spPr>
          <a:xfrm flipV="1">
            <a:off x="1911992" y="3737231"/>
            <a:ext cx="0" cy="1112873"/>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Oval 11"/>
          <p:cNvSpPr/>
          <p:nvPr/>
        </p:nvSpPr>
        <p:spPr>
          <a:xfrm>
            <a:off x="3237223" y="4278052"/>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14" name="Straight Connector 12"/>
          <p:cNvCxnSpPr>
            <a:stCxn id="4" idx="0"/>
            <a:endCxn id="13" idx="4"/>
          </p:cNvCxnSpPr>
          <p:nvPr/>
        </p:nvCxnSpPr>
        <p:spPr>
          <a:xfrm flipV="1">
            <a:off x="3325058" y="4453721"/>
            <a:ext cx="0" cy="396382"/>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sp>
        <p:nvSpPr>
          <p:cNvPr id="15" name="Oval 13"/>
          <p:cNvSpPr/>
          <p:nvPr/>
        </p:nvSpPr>
        <p:spPr>
          <a:xfrm>
            <a:off x="4650289" y="3561561"/>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Oval 14"/>
          <p:cNvSpPr/>
          <p:nvPr/>
        </p:nvSpPr>
        <p:spPr>
          <a:xfrm>
            <a:off x="6063354" y="4377147"/>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Oval 15"/>
          <p:cNvSpPr/>
          <p:nvPr/>
        </p:nvSpPr>
        <p:spPr>
          <a:xfrm>
            <a:off x="7476419" y="3386192"/>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8" name="Oval 16"/>
          <p:cNvSpPr/>
          <p:nvPr/>
        </p:nvSpPr>
        <p:spPr>
          <a:xfrm>
            <a:off x="8889485" y="4178956"/>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Oval 17"/>
          <p:cNvSpPr/>
          <p:nvPr/>
        </p:nvSpPr>
        <p:spPr>
          <a:xfrm>
            <a:off x="10302550" y="3271851"/>
            <a:ext cx="175669" cy="175669"/>
          </a:xfrm>
          <a:prstGeom prst="ellipse">
            <a:avLst/>
          </a:prstGeom>
          <a:solidFill>
            <a:srgbClr val="84C03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20" name="Straight Connector 18"/>
          <p:cNvCxnSpPr>
            <a:stCxn id="5" idx="0"/>
            <a:endCxn id="15" idx="4"/>
          </p:cNvCxnSpPr>
          <p:nvPr/>
        </p:nvCxnSpPr>
        <p:spPr>
          <a:xfrm flipV="1">
            <a:off x="4738123" y="3737231"/>
            <a:ext cx="0" cy="1112873"/>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cxnSp>
        <p:nvCxnSpPr>
          <p:cNvPr id="21" name="Straight Connector 19"/>
          <p:cNvCxnSpPr>
            <a:stCxn id="7" idx="0"/>
            <a:endCxn id="16" idx="4"/>
          </p:cNvCxnSpPr>
          <p:nvPr/>
        </p:nvCxnSpPr>
        <p:spPr>
          <a:xfrm flipV="1">
            <a:off x="6151188" y="4552817"/>
            <a:ext cx="0" cy="297287"/>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0"/>
          <p:cNvCxnSpPr>
            <a:stCxn id="8" idx="0"/>
            <a:endCxn id="17" idx="4"/>
          </p:cNvCxnSpPr>
          <p:nvPr/>
        </p:nvCxnSpPr>
        <p:spPr>
          <a:xfrm flipV="1">
            <a:off x="7564254" y="3561861"/>
            <a:ext cx="0" cy="1288242"/>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1"/>
          <p:cNvCxnSpPr>
            <a:stCxn id="9" idx="0"/>
            <a:endCxn id="18" idx="4"/>
          </p:cNvCxnSpPr>
          <p:nvPr/>
        </p:nvCxnSpPr>
        <p:spPr>
          <a:xfrm flipV="1">
            <a:off x="8977319" y="4354626"/>
            <a:ext cx="0" cy="495478"/>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2"/>
          <p:cNvCxnSpPr>
            <a:stCxn id="10" idx="0"/>
            <a:endCxn id="19" idx="4"/>
          </p:cNvCxnSpPr>
          <p:nvPr/>
        </p:nvCxnSpPr>
        <p:spPr>
          <a:xfrm flipV="1">
            <a:off x="10390384" y="3447521"/>
            <a:ext cx="0" cy="1402584"/>
          </a:xfrm>
          <a:prstGeom prst="line">
            <a:avLst/>
          </a:prstGeom>
          <a:solidFill>
            <a:srgbClr val="84C035"/>
          </a:solidFill>
          <a:ln w="6350" cmpd="sng">
            <a:solidFill>
              <a:schemeClr val="tx1">
                <a:lumMod val="65000"/>
                <a:alpha val="40000"/>
              </a:schemeClr>
            </a:solidFill>
          </a:ln>
          <a:effectLst/>
        </p:spPr>
        <p:style>
          <a:lnRef idx="2">
            <a:schemeClr val="accent1"/>
          </a:lnRef>
          <a:fillRef idx="0">
            <a:schemeClr val="accent1"/>
          </a:fillRef>
          <a:effectRef idx="1">
            <a:schemeClr val="accent1"/>
          </a:effectRef>
          <a:fontRef idx="minor">
            <a:schemeClr val="tx1"/>
          </a:fontRef>
        </p:style>
      </p:cxnSp>
      <p:sp>
        <p:nvSpPr>
          <p:cNvPr id="39" name="Freeform: Shape 37"/>
          <p:cNvSpPr>
            <a:spLocks/>
          </p:cNvSpPr>
          <p:nvPr/>
        </p:nvSpPr>
        <p:spPr bwMode="auto">
          <a:xfrm>
            <a:off x="5844013" y="3175668"/>
            <a:ext cx="621701" cy="785305"/>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84C035"/>
          </a:solidFill>
          <a:ln>
            <a:noFill/>
          </a:ln>
        </p:spPr>
        <p:txBody>
          <a:bodyPr anchor="ctr"/>
          <a:lstStyle/>
          <a:p>
            <a:pPr algn="ctr"/>
            <a:endParaRPr/>
          </a:p>
        </p:txBody>
      </p:sp>
      <p:sp>
        <p:nvSpPr>
          <p:cNvPr id="40" name="Freeform: Shape 38"/>
          <p:cNvSpPr>
            <a:spLocks/>
          </p:cNvSpPr>
          <p:nvPr/>
        </p:nvSpPr>
        <p:spPr bwMode="auto">
          <a:xfrm>
            <a:off x="4437558" y="2587148"/>
            <a:ext cx="587967" cy="712500"/>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84C035"/>
          </a:solidFill>
          <a:ln>
            <a:noFill/>
          </a:ln>
        </p:spPr>
        <p:txBody>
          <a:bodyPr anchor="ctr"/>
          <a:lstStyle/>
          <a:p>
            <a:pPr algn="ctr"/>
            <a:endParaRPr/>
          </a:p>
        </p:txBody>
      </p:sp>
      <p:sp>
        <p:nvSpPr>
          <p:cNvPr id="41" name="Freeform: Shape 39"/>
          <p:cNvSpPr>
            <a:spLocks/>
          </p:cNvSpPr>
          <p:nvPr/>
        </p:nvSpPr>
        <p:spPr bwMode="auto">
          <a:xfrm>
            <a:off x="7187691" y="2405517"/>
            <a:ext cx="753126" cy="737438"/>
          </a:xfrm>
          <a:custGeom>
            <a:avLst/>
            <a:gdLst>
              <a:gd name="T0" fmla="*/ 260 w 800"/>
              <a:gd name="T1" fmla="*/ 392 h 784"/>
              <a:gd name="T2" fmla="*/ 539 w 800"/>
              <a:gd name="T3" fmla="*/ 392 h 784"/>
              <a:gd name="T4" fmla="*/ 400 w 800"/>
              <a:gd name="T5" fmla="*/ 495 h 784"/>
              <a:gd name="T6" fmla="*/ 400 w 800"/>
              <a:gd name="T7" fmla="*/ 289 h 784"/>
              <a:gd name="T8" fmla="*/ 400 w 800"/>
              <a:gd name="T9" fmla="*/ 495 h 784"/>
              <a:gd name="T10" fmla="*/ 676 w 800"/>
              <a:gd name="T11" fmla="*/ 260 h 784"/>
              <a:gd name="T12" fmla="*/ 651 w 800"/>
              <a:gd name="T13" fmla="*/ 84 h 784"/>
              <a:gd name="T14" fmla="*/ 638 w 800"/>
              <a:gd name="T15" fmla="*/ 79 h 784"/>
              <a:gd name="T16" fmla="*/ 500 w 800"/>
              <a:gd name="T17" fmla="*/ 107 h 784"/>
              <a:gd name="T18" fmla="*/ 356 w 800"/>
              <a:gd name="T19" fmla="*/ 0 h 784"/>
              <a:gd name="T20" fmla="*/ 265 w 800"/>
              <a:gd name="T21" fmla="*/ 121 h 784"/>
              <a:gd name="T22" fmla="*/ 150 w 800"/>
              <a:gd name="T23" fmla="*/ 82 h 784"/>
              <a:gd name="T24" fmla="*/ 122 w 800"/>
              <a:gd name="T25" fmla="*/ 261 h 784"/>
              <a:gd name="T26" fmla="*/ 0 w 800"/>
              <a:gd name="T27" fmla="*/ 353 h 784"/>
              <a:gd name="T28" fmla="*/ 109 w 800"/>
              <a:gd name="T29" fmla="*/ 492 h 784"/>
              <a:gd name="T30" fmla="*/ 88 w 800"/>
              <a:gd name="T31" fmla="*/ 642 h 784"/>
              <a:gd name="T32" fmla="*/ 154 w 800"/>
              <a:gd name="T33" fmla="*/ 705 h 784"/>
              <a:gd name="T34" fmla="*/ 266 w 800"/>
              <a:gd name="T35" fmla="*/ 664 h 784"/>
              <a:gd name="T36" fmla="*/ 359 w 800"/>
              <a:gd name="T37" fmla="*/ 784 h 784"/>
              <a:gd name="T38" fmla="*/ 501 w 800"/>
              <a:gd name="T39" fmla="*/ 677 h 784"/>
              <a:gd name="T40" fmla="*/ 641 w 800"/>
              <a:gd name="T41" fmla="*/ 703 h 784"/>
              <a:gd name="T42" fmla="*/ 714 w 800"/>
              <a:gd name="T43" fmla="*/ 639 h 784"/>
              <a:gd name="T44" fmla="*/ 690 w 800"/>
              <a:gd name="T45" fmla="*/ 491 h 784"/>
              <a:gd name="T46" fmla="*/ 800 w 800"/>
              <a:gd name="T47" fmla="*/ 349 h 784"/>
              <a:gd name="T48" fmla="*/ 766 w 800"/>
              <a:gd name="T49" fmla="*/ 423 h 784"/>
              <a:gd name="T50" fmla="*/ 665 w 800"/>
              <a:gd name="T51" fmla="*/ 464 h 784"/>
              <a:gd name="T52" fmla="*/ 643 w 800"/>
              <a:gd name="T53" fmla="*/ 531 h 784"/>
              <a:gd name="T54" fmla="*/ 636 w 800"/>
              <a:gd name="T55" fmla="*/ 667 h 784"/>
              <a:gd name="T56" fmla="*/ 535 w 800"/>
              <a:gd name="T57" fmla="*/ 627 h 784"/>
              <a:gd name="T58" fmla="*/ 472 w 800"/>
              <a:gd name="T59" fmla="*/ 658 h 784"/>
              <a:gd name="T60" fmla="*/ 368 w 800"/>
              <a:gd name="T61" fmla="*/ 750 h 784"/>
              <a:gd name="T62" fmla="*/ 325 w 800"/>
              <a:gd name="T63" fmla="*/ 651 h 784"/>
              <a:gd name="T64" fmla="*/ 258 w 800"/>
              <a:gd name="T65" fmla="*/ 630 h 784"/>
              <a:gd name="T66" fmla="*/ 119 w 800"/>
              <a:gd name="T67" fmla="*/ 624 h 784"/>
              <a:gd name="T68" fmla="*/ 160 w 800"/>
              <a:gd name="T69" fmla="*/ 524 h 784"/>
              <a:gd name="T70" fmla="*/ 128 w 800"/>
              <a:gd name="T71" fmla="*/ 462 h 784"/>
              <a:gd name="T72" fmla="*/ 34 w 800"/>
              <a:gd name="T73" fmla="*/ 362 h 784"/>
              <a:gd name="T74" fmla="*/ 135 w 800"/>
              <a:gd name="T75" fmla="*/ 320 h 784"/>
              <a:gd name="T76" fmla="*/ 156 w 800"/>
              <a:gd name="T77" fmla="*/ 254 h 784"/>
              <a:gd name="T78" fmla="*/ 163 w 800"/>
              <a:gd name="T79" fmla="*/ 118 h 784"/>
              <a:gd name="T80" fmla="*/ 265 w 800"/>
              <a:gd name="T81" fmla="*/ 158 h 784"/>
              <a:gd name="T82" fmla="*/ 328 w 800"/>
              <a:gd name="T83" fmla="*/ 126 h 784"/>
              <a:gd name="T84" fmla="*/ 431 w 800"/>
              <a:gd name="T85" fmla="*/ 34 h 784"/>
              <a:gd name="T86" fmla="*/ 474 w 800"/>
              <a:gd name="T87" fmla="*/ 133 h 784"/>
              <a:gd name="T88" fmla="*/ 541 w 800"/>
              <a:gd name="T89" fmla="*/ 155 h 784"/>
              <a:gd name="T90" fmla="*/ 681 w 800"/>
              <a:gd name="T91" fmla="*/ 161 h 784"/>
              <a:gd name="T92" fmla="*/ 639 w 800"/>
              <a:gd name="T93" fmla="*/ 260 h 784"/>
              <a:gd name="T94" fmla="*/ 672 w 800"/>
              <a:gd name="T95" fmla="*/ 322 h 784"/>
              <a:gd name="T96" fmla="*/ 766 w 800"/>
              <a:gd name="T97" fmla="*/ 42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00" h="784">
                <a:moveTo>
                  <a:pt x="400" y="255"/>
                </a:moveTo>
                <a:cubicBezTo>
                  <a:pt x="323" y="255"/>
                  <a:pt x="260" y="317"/>
                  <a:pt x="260" y="392"/>
                </a:cubicBezTo>
                <a:cubicBezTo>
                  <a:pt x="260" y="468"/>
                  <a:pt x="323" y="529"/>
                  <a:pt x="400" y="529"/>
                </a:cubicBezTo>
                <a:cubicBezTo>
                  <a:pt x="477" y="529"/>
                  <a:pt x="539" y="468"/>
                  <a:pt x="539" y="392"/>
                </a:cubicBezTo>
                <a:cubicBezTo>
                  <a:pt x="539" y="317"/>
                  <a:pt x="477" y="255"/>
                  <a:pt x="400" y="255"/>
                </a:cubicBezTo>
                <a:close/>
                <a:moveTo>
                  <a:pt x="400" y="495"/>
                </a:moveTo>
                <a:cubicBezTo>
                  <a:pt x="341" y="495"/>
                  <a:pt x="294" y="449"/>
                  <a:pt x="294" y="392"/>
                </a:cubicBezTo>
                <a:cubicBezTo>
                  <a:pt x="294" y="335"/>
                  <a:pt x="341" y="289"/>
                  <a:pt x="400" y="289"/>
                </a:cubicBezTo>
                <a:cubicBezTo>
                  <a:pt x="458" y="289"/>
                  <a:pt x="505" y="335"/>
                  <a:pt x="505" y="392"/>
                </a:cubicBezTo>
                <a:cubicBezTo>
                  <a:pt x="505" y="449"/>
                  <a:pt x="458" y="495"/>
                  <a:pt x="400" y="495"/>
                </a:cubicBezTo>
                <a:close/>
                <a:moveTo>
                  <a:pt x="690" y="293"/>
                </a:moveTo>
                <a:cubicBezTo>
                  <a:pt x="676" y="260"/>
                  <a:pt x="676" y="260"/>
                  <a:pt x="676" y="260"/>
                </a:cubicBezTo>
                <a:cubicBezTo>
                  <a:pt x="723" y="155"/>
                  <a:pt x="720" y="152"/>
                  <a:pt x="711" y="143"/>
                </a:cubicBezTo>
                <a:cubicBezTo>
                  <a:pt x="651" y="84"/>
                  <a:pt x="651" y="84"/>
                  <a:pt x="651" y="84"/>
                </a:cubicBezTo>
                <a:cubicBezTo>
                  <a:pt x="645" y="79"/>
                  <a:pt x="645" y="79"/>
                  <a:pt x="645" y="79"/>
                </a:cubicBezTo>
                <a:cubicBezTo>
                  <a:pt x="638" y="79"/>
                  <a:pt x="638" y="79"/>
                  <a:pt x="638" y="79"/>
                </a:cubicBezTo>
                <a:cubicBezTo>
                  <a:pt x="635" y="79"/>
                  <a:pt x="624" y="79"/>
                  <a:pt x="533" y="121"/>
                </a:cubicBezTo>
                <a:cubicBezTo>
                  <a:pt x="500" y="107"/>
                  <a:pt x="500" y="107"/>
                  <a:pt x="500" y="107"/>
                </a:cubicBezTo>
                <a:cubicBezTo>
                  <a:pt x="457" y="0"/>
                  <a:pt x="452" y="0"/>
                  <a:pt x="440" y="0"/>
                </a:cubicBezTo>
                <a:cubicBezTo>
                  <a:pt x="356" y="0"/>
                  <a:pt x="356" y="0"/>
                  <a:pt x="356" y="0"/>
                </a:cubicBezTo>
                <a:cubicBezTo>
                  <a:pt x="343" y="0"/>
                  <a:pt x="338" y="0"/>
                  <a:pt x="298" y="108"/>
                </a:cubicBezTo>
                <a:cubicBezTo>
                  <a:pt x="265" y="121"/>
                  <a:pt x="265" y="121"/>
                  <a:pt x="265" y="121"/>
                </a:cubicBezTo>
                <a:cubicBezTo>
                  <a:pt x="204" y="95"/>
                  <a:pt x="168" y="82"/>
                  <a:pt x="158" y="82"/>
                </a:cubicBezTo>
                <a:cubicBezTo>
                  <a:pt x="150" y="82"/>
                  <a:pt x="150" y="82"/>
                  <a:pt x="150" y="82"/>
                </a:cubicBezTo>
                <a:cubicBezTo>
                  <a:pt x="86" y="145"/>
                  <a:pt x="86" y="145"/>
                  <a:pt x="86" y="145"/>
                </a:cubicBezTo>
                <a:cubicBezTo>
                  <a:pt x="76" y="154"/>
                  <a:pt x="73" y="158"/>
                  <a:pt x="122" y="261"/>
                </a:cubicBezTo>
                <a:cubicBezTo>
                  <a:pt x="109" y="294"/>
                  <a:pt x="109" y="294"/>
                  <a:pt x="109" y="294"/>
                </a:cubicBezTo>
                <a:cubicBezTo>
                  <a:pt x="0" y="336"/>
                  <a:pt x="0" y="340"/>
                  <a:pt x="0" y="353"/>
                </a:cubicBezTo>
                <a:cubicBezTo>
                  <a:pt x="0" y="435"/>
                  <a:pt x="0" y="435"/>
                  <a:pt x="0" y="435"/>
                </a:cubicBezTo>
                <a:cubicBezTo>
                  <a:pt x="0" y="448"/>
                  <a:pt x="0" y="453"/>
                  <a:pt x="109" y="492"/>
                </a:cubicBezTo>
                <a:cubicBezTo>
                  <a:pt x="123" y="524"/>
                  <a:pt x="123" y="524"/>
                  <a:pt x="123" y="524"/>
                </a:cubicBezTo>
                <a:cubicBezTo>
                  <a:pt x="76" y="629"/>
                  <a:pt x="79" y="633"/>
                  <a:pt x="88" y="642"/>
                </a:cubicBezTo>
                <a:cubicBezTo>
                  <a:pt x="148" y="700"/>
                  <a:pt x="148" y="700"/>
                  <a:pt x="148" y="700"/>
                </a:cubicBezTo>
                <a:cubicBezTo>
                  <a:pt x="154" y="705"/>
                  <a:pt x="154" y="705"/>
                  <a:pt x="154" y="705"/>
                </a:cubicBezTo>
                <a:cubicBezTo>
                  <a:pt x="161" y="705"/>
                  <a:pt x="161" y="705"/>
                  <a:pt x="161" y="705"/>
                </a:cubicBezTo>
                <a:cubicBezTo>
                  <a:pt x="164" y="705"/>
                  <a:pt x="175" y="705"/>
                  <a:pt x="266" y="664"/>
                </a:cubicBezTo>
                <a:cubicBezTo>
                  <a:pt x="299" y="677"/>
                  <a:pt x="299" y="677"/>
                  <a:pt x="299" y="677"/>
                </a:cubicBezTo>
                <a:cubicBezTo>
                  <a:pt x="342" y="784"/>
                  <a:pt x="347" y="784"/>
                  <a:pt x="359" y="784"/>
                </a:cubicBezTo>
                <a:cubicBezTo>
                  <a:pt x="443" y="784"/>
                  <a:pt x="443" y="784"/>
                  <a:pt x="443" y="784"/>
                </a:cubicBezTo>
                <a:cubicBezTo>
                  <a:pt x="456" y="784"/>
                  <a:pt x="461" y="784"/>
                  <a:pt x="501" y="677"/>
                </a:cubicBezTo>
                <a:cubicBezTo>
                  <a:pt x="534" y="664"/>
                  <a:pt x="534" y="664"/>
                  <a:pt x="534" y="664"/>
                </a:cubicBezTo>
                <a:cubicBezTo>
                  <a:pt x="595" y="689"/>
                  <a:pt x="631" y="703"/>
                  <a:pt x="641" y="703"/>
                </a:cubicBezTo>
                <a:cubicBezTo>
                  <a:pt x="649" y="702"/>
                  <a:pt x="649" y="702"/>
                  <a:pt x="649" y="702"/>
                </a:cubicBezTo>
                <a:cubicBezTo>
                  <a:pt x="714" y="639"/>
                  <a:pt x="714" y="639"/>
                  <a:pt x="714" y="639"/>
                </a:cubicBezTo>
                <a:cubicBezTo>
                  <a:pt x="723" y="630"/>
                  <a:pt x="726" y="627"/>
                  <a:pt x="677" y="523"/>
                </a:cubicBezTo>
                <a:cubicBezTo>
                  <a:pt x="690" y="491"/>
                  <a:pt x="690" y="491"/>
                  <a:pt x="690" y="491"/>
                </a:cubicBezTo>
                <a:cubicBezTo>
                  <a:pt x="800" y="449"/>
                  <a:pt x="800" y="444"/>
                  <a:pt x="800" y="432"/>
                </a:cubicBezTo>
                <a:cubicBezTo>
                  <a:pt x="800" y="349"/>
                  <a:pt x="800" y="349"/>
                  <a:pt x="800" y="349"/>
                </a:cubicBezTo>
                <a:cubicBezTo>
                  <a:pt x="800" y="336"/>
                  <a:pt x="800" y="332"/>
                  <a:pt x="690" y="293"/>
                </a:cubicBezTo>
                <a:close/>
                <a:moveTo>
                  <a:pt x="766" y="423"/>
                </a:moveTo>
                <a:cubicBezTo>
                  <a:pt x="750" y="431"/>
                  <a:pt x="708" y="448"/>
                  <a:pt x="671" y="462"/>
                </a:cubicBezTo>
                <a:cubicBezTo>
                  <a:pt x="665" y="464"/>
                  <a:pt x="665" y="464"/>
                  <a:pt x="665" y="464"/>
                </a:cubicBezTo>
                <a:cubicBezTo>
                  <a:pt x="640" y="524"/>
                  <a:pt x="640" y="524"/>
                  <a:pt x="640" y="524"/>
                </a:cubicBezTo>
                <a:cubicBezTo>
                  <a:pt x="643" y="531"/>
                  <a:pt x="643" y="531"/>
                  <a:pt x="643" y="531"/>
                </a:cubicBezTo>
                <a:cubicBezTo>
                  <a:pt x="659" y="565"/>
                  <a:pt x="677" y="605"/>
                  <a:pt x="683" y="621"/>
                </a:cubicBezTo>
                <a:cubicBezTo>
                  <a:pt x="636" y="667"/>
                  <a:pt x="636" y="667"/>
                  <a:pt x="636" y="667"/>
                </a:cubicBezTo>
                <a:cubicBezTo>
                  <a:pt x="620" y="662"/>
                  <a:pt x="577" y="645"/>
                  <a:pt x="541" y="629"/>
                </a:cubicBezTo>
                <a:cubicBezTo>
                  <a:pt x="535" y="627"/>
                  <a:pt x="535" y="627"/>
                  <a:pt x="535" y="627"/>
                </a:cubicBezTo>
                <a:cubicBezTo>
                  <a:pt x="474" y="651"/>
                  <a:pt x="474" y="651"/>
                  <a:pt x="474" y="651"/>
                </a:cubicBezTo>
                <a:cubicBezTo>
                  <a:pt x="472" y="658"/>
                  <a:pt x="472" y="658"/>
                  <a:pt x="472" y="658"/>
                </a:cubicBezTo>
                <a:cubicBezTo>
                  <a:pt x="458" y="694"/>
                  <a:pt x="442" y="735"/>
                  <a:pt x="434" y="750"/>
                </a:cubicBezTo>
                <a:cubicBezTo>
                  <a:pt x="368" y="750"/>
                  <a:pt x="368" y="750"/>
                  <a:pt x="368" y="750"/>
                </a:cubicBezTo>
                <a:cubicBezTo>
                  <a:pt x="360" y="735"/>
                  <a:pt x="342" y="694"/>
                  <a:pt x="328" y="658"/>
                </a:cubicBezTo>
                <a:cubicBezTo>
                  <a:pt x="325" y="651"/>
                  <a:pt x="325" y="651"/>
                  <a:pt x="325" y="651"/>
                </a:cubicBezTo>
                <a:cubicBezTo>
                  <a:pt x="265" y="627"/>
                  <a:pt x="265" y="627"/>
                  <a:pt x="265" y="627"/>
                </a:cubicBezTo>
                <a:cubicBezTo>
                  <a:pt x="258" y="630"/>
                  <a:pt x="258" y="630"/>
                  <a:pt x="258" y="630"/>
                </a:cubicBezTo>
                <a:cubicBezTo>
                  <a:pt x="223" y="646"/>
                  <a:pt x="181" y="664"/>
                  <a:pt x="166" y="670"/>
                </a:cubicBezTo>
                <a:cubicBezTo>
                  <a:pt x="119" y="624"/>
                  <a:pt x="119" y="624"/>
                  <a:pt x="119" y="624"/>
                </a:cubicBezTo>
                <a:cubicBezTo>
                  <a:pt x="124" y="607"/>
                  <a:pt x="141" y="566"/>
                  <a:pt x="157" y="531"/>
                </a:cubicBezTo>
                <a:cubicBezTo>
                  <a:pt x="160" y="524"/>
                  <a:pt x="160" y="524"/>
                  <a:pt x="160" y="524"/>
                </a:cubicBezTo>
                <a:cubicBezTo>
                  <a:pt x="135" y="465"/>
                  <a:pt x="135" y="465"/>
                  <a:pt x="135" y="465"/>
                </a:cubicBezTo>
                <a:cubicBezTo>
                  <a:pt x="128" y="462"/>
                  <a:pt x="128" y="462"/>
                  <a:pt x="128" y="462"/>
                </a:cubicBezTo>
                <a:cubicBezTo>
                  <a:pt x="92" y="449"/>
                  <a:pt x="50" y="433"/>
                  <a:pt x="34" y="426"/>
                </a:cubicBezTo>
                <a:cubicBezTo>
                  <a:pt x="34" y="362"/>
                  <a:pt x="34" y="362"/>
                  <a:pt x="34" y="362"/>
                </a:cubicBezTo>
                <a:cubicBezTo>
                  <a:pt x="49" y="354"/>
                  <a:pt x="92" y="337"/>
                  <a:pt x="128" y="323"/>
                </a:cubicBezTo>
                <a:cubicBezTo>
                  <a:pt x="135" y="320"/>
                  <a:pt x="135" y="320"/>
                  <a:pt x="135" y="320"/>
                </a:cubicBezTo>
                <a:cubicBezTo>
                  <a:pt x="160" y="260"/>
                  <a:pt x="160" y="260"/>
                  <a:pt x="160" y="260"/>
                </a:cubicBezTo>
                <a:cubicBezTo>
                  <a:pt x="156" y="254"/>
                  <a:pt x="156" y="254"/>
                  <a:pt x="156" y="254"/>
                </a:cubicBezTo>
                <a:cubicBezTo>
                  <a:pt x="140" y="220"/>
                  <a:pt x="122" y="180"/>
                  <a:pt x="116" y="163"/>
                </a:cubicBezTo>
                <a:cubicBezTo>
                  <a:pt x="163" y="118"/>
                  <a:pt x="163" y="118"/>
                  <a:pt x="163" y="118"/>
                </a:cubicBezTo>
                <a:cubicBezTo>
                  <a:pt x="180" y="123"/>
                  <a:pt x="222" y="140"/>
                  <a:pt x="258" y="155"/>
                </a:cubicBezTo>
                <a:cubicBezTo>
                  <a:pt x="265" y="158"/>
                  <a:pt x="265" y="158"/>
                  <a:pt x="265" y="158"/>
                </a:cubicBezTo>
                <a:cubicBezTo>
                  <a:pt x="325" y="133"/>
                  <a:pt x="325" y="133"/>
                  <a:pt x="325" y="133"/>
                </a:cubicBezTo>
                <a:cubicBezTo>
                  <a:pt x="328" y="126"/>
                  <a:pt x="328" y="126"/>
                  <a:pt x="328" y="126"/>
                </a:cubicBezTo>
                <a:cubicBezTo>
                  <a:pt x="341" y="91"/>
                  <a:pt x="357" y="50"/>
                  <a:pt x="365" y="34"/>
                </a:cubicBezTo>
                <a:cubicBezTo>
                  <a:pt x="431" y="34"/>
                  <a:pt x="431" y="34"/>
                  <a:pt x="431" y="34"/>
                </a:cubicBezTo>
                <a:cubicBezTo>
                  <a:pt x="439" y="50"/>
                  <a:pt x="457" y="91"/>
                  <a:pt x="471" y="127"/>
                </a:cubicBezTo>
                <a:cubicBezTo>
                  <a:pt x="474" y="133"/>
                  <a:pt x="474" y="133"/>
                  <a:pt x="474" y="133"/>
                </a:cubicBezTo>
                <a:cubicBezTo>
                  <a:pt x="534" y="158"/>
                  <a:pt x="534" y="158"/>
                  <a:pt x="534" y="158"/>
                </a:cubicBezTo>
                <a:cubicBezTo>
                  <a:pt x="541" y="155"/>
                  <a:pt x="541" y="155"/>
                  <a:pt x="541" y="155"/>
                </a:cubicBezTo>
                <a:cubicBezTo>
                  <a:pt x="576" y="138"/>
                  <a:pt x="619" y="120"/>
                  <a:pt x="634" y="115"/>
                </a:cubicBezTo>
                <a:cubicBezTo>
                  <a:pt x="681" y="161"/>
                  <a:pt x="681" y="161"/>
                  <a:pt x="681" y="161"/>
                </a:cubicBezTo>
                <a:cubicBezTo>
                  <a:pt x="675" y="177"/>
                  <a:pt x="658" y="218"/>
                  <a:pt x="642" y="253"/>
                </a:cubicBezTo>
                <a:cubicBezTo>
                  <a:pt x="639" y="260"/>
                  <a:pt x="639" y="260"/>
                  <a:pt x="639" y="260"/>
                </a:cubicBezTo>
                <a:cubicBezTo>
                  <a:pt x="664" y="320"/>
                  <a:pt x="664" y="320"/>
                  <a:pt x="664" y="320"/>
                </a:cubicBezTo>
                <a:cubicBezTo>
                  <a:pt x="672" y="322"/>
                  <a:pt x="672" y="322"/>
                  <a:pt x="672" y="322"/>
                </a:cubicBezTo>
                <a:cubicBezTo>
                  <a:pt x="708" y="335"/>
                  <a:pt x="750" y="351"/>
                  <a:pt x="766" y="359"/>
                </a:cubicBezTo>
                <a:lnTo>
                  <a:pt x="766" y="423"/>
                </a:lnTo>
                <a:close/>
              </a:path>
            </a:pathLst>
          </a:custGeom>
          <a:solidFill>
            <a:srgbClr val="84C035"/>
          </a:solidFill>
          <a:ln>
            <a:noFill/>
          </a:ln>
        </p:spPr>
        <p:txBody>
          <a:bodyPr anchor="ctr"/>
          <a:lstStyle/>
          <a:p>
            <a:pPr algn="ctr"/>
            <a:endParaRPr/>
          </a:p>
        </p:txBody>
      </p:sp>
      <p:sp>
        <p:nvSpPr>
          <p:cNvPr id="42" name="Freeform: Shape 40"/>
          <p:cNvSpPr>
            <a:spLocks/>
          </p:cNvSpPr>
          <p:nvPr/>
        </p:nvSpPr>
        <p:spPr bwMode="auto">
          <a:xfrm>
            <a:off x="9936609" y="1998675"/>
            <a:ext cx="907552" cy="967061"/>
          </a:xfrm>
          <a:custGeom>
            <a:avLst/>
            <a:gdLst>
              <a:gd name="T0" fmla="*/ 352 w 847"/>
              <a:gd name="T1" fmla="*/ 452 h 903"/>
              <a:gd name="T2" fmla="*/ 495 w 847"/>
              <a:gd name="T3" fmla="*/ 452 h 903"/>
              <a:gd name="T4" fmla="*/ 423 w 847"/>
              <a:gd name="T5" fmla="*/ 495 h 903"/>
              <a:gd name="T6" fmla="*/ 423 w 847"/>
              <a:gd name="T7" fmla="*/ 409 h 903"/>
              <a:gd name="T8" fmla="*/ 423 w 847"/>
              <a:gd name="T9" fmla="*/ 495 h 903"/>
              <a:gd name="T10" fmla="*/ 814 w 847"/>
              <a:gd name="T11" fmla="*/ 226 h 903"/>
              <a:gd name="T12" fmla="*/ 559 w 847"/>
              <a:gd name="T13" fmla="*/ 217 h 903"/>
              <a:gd name="T14" fmla="*/ 288 w 847"/>
              <a:gd name="T15" fmla="*/ 217 h 903"/>
              <a:gd name="T16" fmla="*/ 33 w 847"/>
              <a:gd name="T17" fmla="*/ 226 h 903"/>
              <a:gd name="T18" fmla="*/ 94 w 847"/>
              <a:gd name="T19" fmla="*/ 509 h 903"/>
              <a:gd name="T20" fmla="*/ 129 w 847"/>
              <a:gd name="T21" fmla="*/ 717 h 903"/>
              <a:gd name="T22" fmla="*/ 423 w 847"/>
              <a:gd name="T23" fmla="*/ 903 h 903"/>
              <a:gd name="T24" fmla="*/ 717 w 847"/>
              <a:gd name="T25" fmla="*/ 717 h 903"/>
              <a:gd name="T26" fmla="*/ 814 w 847"/>
              <a:gd name="T27" fmla="*/ 677 h 903"/>
              <a:gd name="T28" fmla="*/ 129 w 847"/>
              <a:gd name="T29" fmla="*/ 689 h 903"/>
              <a:gd name="T30" fmla="*/ 57 w 847"/>
              <a:gd name="T31" fmla="*/ 663 h 903"/>
              <a:gd name="T32" fmla="*/ 174 w 847"/>
              <a:gd name="T33" fmla="*/ 471 h 903"/>
              <a:gd name="T34" fmla="*/ 283 w 847"/>
              <a:gd name="T35" fmla="*/ 658 h 903"/>
              <a:gd name="T36" fmla="*/ 267 w 847"/>
              <a:gd name="T37" fmla="*/ 505 h 903"/>
              <a:gd name="T38" fmla="*/ 267 w 847"/>
              <a:gd name="T39" fmla="*/ 399 h 903"/>
              <a:gd name="T40" fmla="*/ 267 w 847"/>
              <a:gd name="T41" fmla="*/ 505 h 903"/>
              <a:gd name="T42" fmla="*/ 175 w 847"/>
              <a:gd name="T43" fmla="*/ 433 h 903"/>
              <a:gd name="T44" fmla="*/ 129 w 847"/>
              <a:gd name="T45" fmla="*/ 215 h 903"/>
              <a:gd name="T46" fmla="*/ 269 w 847"/>
              <a:gd name="T47" fmla="*/ 362 h 903"/>
              <a:gd name="T48" fmla="*/ 502 w 847"/>
              <a:gd name="T49" fmla="*/ 315 h 903"/>
              <a:gd name="T50" fmla="*/ 537 w 847"/>
              <a:gd name="T51" fmla="*/ 255 h 903"/>
              <a:gd name="T52" fmla="*/ 423 w 847"/>
              <a:gd name="T53" fmla="*/ 29 h 903"/>
              <a:gd name="T54" fmla="*/ 423 w 847"/>
              <a:gd name="T55" fmla="*/ 273 h 903"/>
              <a:gd name="T56" fmla="*/ 423 w 847"/>
              <a:gd name="T57" fmla="*/ 29 h 903"/>
              <a:gd name="T58" fmla="*/ 391 w 847"/>
              <a:gd name="T59" fmla="*/ 290 h 903"/>
              <a:gd name="T60" fmla="*/ 299 w 847"/>
              <a:gd name="T61" fmla="*/ 343 h 903"/>
              <a:gd name="T62" fmla="*/ 299 w 847"/>
              <a:gd name="T63" fmla="*/ 561 h 903"/>
              <a:gd name="T64" fmla="*/ 391 w 847"/>
              <a:gd name="T65" fmla="*/ 614 h 903"/>
              <a:gd name="T66" fmla="*/ 299 w 847"/>
              <a:gd name="T67" fmla="*/ 561 h 903"/>
              <a:gd name="T68" fmla="*/ 315 w 847"/>
              <a:gd name="T69" fmla="*/ 677 h 903"/>
              <a:gd name="T70" fmla="*/ 532 w 847"/>
              <a:gd name="T71" fmla="*/ 677 h 903"/>
              <a:gd name="T72" fmla="*/ 537 w 847"/>
              <a:gd name="T73" fmla="*/ 648 h 903"/>
              <a:gd name="T74" fmla="*/ 502 w 847"/>
              <a:gd name="T75" fmla="*/ 588 h 903"/>
              <a:gd name="T76" fmla="*/ 537 w 847"/>
              <a:gd name="T77" fmla="*/ 648 h 903"/>
              <a:gd name="T78" fmla="*/ 488 w 847"/>
              <a:gd name="T79" fmla="*/ 563 h 903"/>
              <a:gd name="T80" fmla="*/ 359 w 847"/>
              <a:gd name="T81" fmla="*/ 563 h 903"/>
              <a:gd name="T82" fmla="*/ 294 w 847"/>
              <a:gd name="T83" fmla="*/ 452 h 903"/>
              <a:gd name="T84" fmla="*/ 359 w 847"/>
              <a:gd name="T85" fmla="*/ 340 h 903"/>
              <a:gd name="T86" fmla="*/ 488 w 847"/>
              <a:gd name="T87" fmla="*/ 340 h 903"/>
              <a:gd name="T88" fmla="*/ 552 w 847"/>
              <a:gd name="T89" fmla="*/ 452 h 903"/>
              <a:gd name="T90" fmla="*/ 717 w 847"/>
              <a:gd name="T91" fmla="*/ 215 h 903"/>
              <a:gd name="T92" fmla="*/ 672 w 847"/>
              <a:gd name="T93" fmla="*/ 433 h 903"/>
              <a:gd name="T94" fmla="*/ 564 w 847"/>
              <a:gd name="T95" fmla="*/ 245 h 903"/>
              <a:gd name="T96" fmla="*/ 580 w 847"/>
              <a:gd name="T97" fmla="*/ 399 h 903"/>
              <a:gd name="T98" fmla="*/ 580 w 847"/>
              <a:gd name="T99" fmla="*/ 505 h 903"/>
              <a:gd name="T100" fmla="*/ 580 w 847"/>
              <a:gd name="T101" fmla="*/ 399 h 903"/>
              <a:gd name="T102" fmla="*/ 717 w 847"/>
              <a:gd name="T103" fmla="*/ 689 h 903"/>
              <a:gd name="T104" fmla="*/ 564 w 847"/>
              <a:gd name="T105" fmla="*/ 658 h 903"/>
              <a:gd name="T106" fmla="*/ 672 w 847"/>
              <a:gd name="T107" fmla="*/ 47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47" h="903">
                <a:moveTo>
                  <a:pt x="423" y="380"/>
                </a:moveTo>
                <a:cubicBezTo>
                  <a:pt x="384" y="380"/>
                  <a:pt x="352" y="412"/>
                  <a:pt x="352" y="452"/>
                </a:cubicBezTo>
                <a:cubicBezTo>
                  <a:pt x="352" y="491"/>
                  <a:pt x="384" y="523"/>
                  <a:pt x="423" y="523"/>
                </a:cubicBezTo>
                <a:cubicBezTo>
                  <a:pt x="463" y="523"/>
                  <a:pt x="495" y="491"/>
                  <a:pt x="495" y="452"/>
                </a:cubicBezTo>
                <a:cubicBezTo>
                  <a:pt x="495" y="412"/>
                  <a:pt x="463" y="380"/>
                  <a:pt x="423" y="380"/>
                </a:cubicBezTo>
                <a:close/>
                <a:moveTo>
                  <a:pt x="423" y="495"/>
                </a:moveTo>
                <a:cubicBezTo>
                  <a:pt x="400" y="495"/>
                  <a:pt x="380" y="475"/>
                  <a:pt x="380" y="452"/>
                </a:cubicBezTo>
                <a:cubicBezTo>
                  <a:pt x="380" y="428"/>
                  <a:pt x="400" y="409"/>
                  <a:pt x="423" y="409"/>
                </a:cubicBezTo>
                <a:cubicBezTo>
                  <a:pt x="447" y="409"/>
                  <a:pt x="466" y="428"/>
                  <a:pt x="466" y="452"/>
                </a:cubicBezTo>
                <a:cubicBezTo>
                  <a:pt x="466" y="475"/>
                  <a:pt x="447" y="495"/>
                  <a:pt x="423" y="495"/>
                </a:cubicBezTo>
                <a:close/>
                <a:moveTo>
                  <a:pt x="695" y="452"/>
                </a:moveTo>
                <a:cubicBezTo>
                  <a:pt x="789" y="368"/>
                  <a:pt x="847" y="282"/>
                  <a:pt x="814" y="226"/>
                </a:cubicBezTo>
                <a:cubicBezTo>
                  <a:pt x="804" y="208"/>
                  <a:pt x="778" y="186"/>
                  <a:pt x="717" y="186"/>
                </a:cubicBezTo>
                <a:cubicBezTo>
                  <a:pt x="674" y="186"/>
                  <a:pt x="619" y="197"/>
                  <a:pt x="559" y="217"/>
                </a:cubicBezTo>
                <a:cubicBezTo>
                  <a:pt x="534" y="93"/>
                  <a:pt x="488" y="0"/>
                  <a:pt x="423" y="0"/>
                </a:cubicBezTo>
                <a:cubicBezTo>
                  <a:pt x="359" y="0"/>
                  <a:pt x="313" y="93"/>
                  <a:pt x="288" y="217"/>
                </a:cubicBezTo>
                <a:cubicBezTo>
                  <a:pt x="228" y="197"/>
                  <a:pt x="173" y="186"/>
                  <a:pt x="129" y="186"/>
                </a:cubicBezTo>
                <a:cubicBezTo>
                  <a:pt x="68" y="186"/>
                  <a:pt x="43" y="208"/>
                  <a:pt x="33" y="226"/>
                </a:cubicBezTo>
                <a:cubicBezTo>
                  <a:pt x="0" y="282"/>
                  <a:pt x="58" y="368"/>
                  <a:pt x="152" y="452"/>
                </a:cubicBezTo>
                <a:cubicBezTo>
                  <a:pt x="131" y="471"/>
                  <a:pt x="111" y="490"/>
                  <a:pt x="94" y="509"/>
                </a:cubicBezTo>
                <a:cubicBezTo>
                  <a:pt x="31" y="580"/>
                  <a:pt x="10" y="638"/>
                  <a:pt x="32" y="677"/>
                </a:cubicBezTo>
                <a:cubicBezTo>
                  <a:pt x="43" y="696"/>
                  <a:pt x="68" y="717"/>
                  <a:pt x="129" y="717"/>
                </a:cubicBezTo>
                <a:cubicBezTo>
                  <a:pt x="173" y="717"/>
                  <a:pt x="228" y="706"/>
                  <a:pt x="288" y="686"/>
                </a:cubicBezTo>
                <a:cubicBezTo>
                  <a:pt x="313" y="810"/>
                  <a:pt x="359" y="903"/>
                  <a:pt x="423" y="903"/>
                </a:cubicBezTo>
                <a:cubicBezTo>
                  <a:pt x="488" y="903"/>
                  <a:pt x="534" y="810"/>
                  <a:pt x="559" y="686"/>
                </a:cubicBezTo>
                <a:cubicBezTo>
                  <a:pt x="619" y="706"/>
                  <a:pt x="674" y="717"/>
                  <a:pt x="717" y="717"/>
                </a:cubicBezTo>
                <a:cubicBezTo>
                  <a:pt x="717" y="717"/>
                  <a:pt x="717" y="717"/>
                  <a:pt x="717" y="717"/>
                </a:cubicBezTo>
                <a:cubicBezTo>
                  <a:pt x="778" y="717"/>
                  <a:pt x="804" y="696"/>
                  <a:pt x="814" y="677"/>
                </a:cubicBezTo>
                <a:cubicBezTo>
                  <a:pt x="847" y="621"/>
                  <a:pt x="789" y="535"/>
                  <a:pt x="695" y="452"/>
                </a:cubicBezTo>
                <a:close/>
                <a:moveTo>
                  <a:pt x="129" y="689"/>
                </a:moveTo>
                <a:cubicBezTo>
                  <a:pt x="129" y="689"/>
                  <a:pt x="129" y="689"/>
                  <a:pt x="129" y="689"/>
                </a:cubicBezTo>
                <a:cubicBezTo>
                  <a:pt x="103" y="689"/>
                  <a:pt x="70" y="684"/>
                  <a:pt x="57" y="663"/>
                </a:cubicBezTo>
                <a:cubicBezTo>
                  <a:pt x="42" y="636"/>
                  <a:pt x="64" y="586"/>
                  <a:pt x="116" y="528"/>
                </a:cubicBezTo>
                <a:cubicBezTo>
                  <a:pt x="133" y="509"/>
                  <a:pt x="153" y="490"/>
                  <a:pt x="174" y="471"/>
                </a:cubicBezTo>
                <a:cubicBezTo>
                  <a:pt x="204" y="495"/>
                  <a:pt x="235" y="518"/>
                  <a:pt x="269" y="541"/>
                </a:cubicBezTo>
                <a:cubicBezTo>
                  <a:pt x="272" y="581"/>
                  <a:pt x="276" y="621"/>
                  <a:pt x="283" y="658"/>
                </a:cubicBezTo>
                <a:cubicBezTo>
                  <a:pt x="224" y="678"/>
                  <a:pt x="171" y="689"/>
                  <a:pt x="129" y="689"/>
                </a:cubicBezTo>
                <a:close/>
                <a:moveTo>
                  <a:pt x="267" y="505"/>
                </a:moveTo>
                <a:cubicBezTo>
                  <a:pt x="241" y="487"/>
                  <a:pt x="218" y="469"/>
                  <a:pt x="197" y="452"/>
                </a:cubicBezTo>
                <a:cubicBezTo>
                  <a:pt x="218" y="434"/>
                  <a:pt x="242" y="416"/>
                  <a:pt x="267" y="399"/>
                </a:cubicBezTo>
                <a:cubicBezTo>
                  <a:pt x="266" y="416"/>
                  <a:pt x="266" y="434"/>
                  <a:pt x="266" y="452"/>
                </a:cubicBezTo>
                <a:cubicBezTo>
                  <a:pt x="266" y="469"/>
                  <a:pt x="266" y="487"/>
                  <a:pt x="267" y="505"/>
                </a:cubicBezTo>
                <a:close/>
                <a:moveTo>
                  <a:pt x="269" y="362"/>
                </a:moveTo>
                <a:cubicBezTo>
                  <a:pt x="235" y="385"/>
                  <a:pt x="203" y="409"/>
                  <a:pt x="175" y="433"/>
                </a:cubicBezTo>
                <a:cubicBezTo>
                  <a:pt x="81" y="350"/>
                  <a:pt x="37" y="275"/>
                  <a:pt x="57" y="240"/>
                </a:cubicBezTo>
                <a:cubicBezTo>
                  <a:pt x="70" y="219"/>
                  <a:pt x="103" y="215"/>
                  <a:pt x="129" y="215"/>
                </a:cubicBezTo>
                <a:cubicBezTo>
                  <a:pt x="171" y="215"/>
                  <a:pt x="224" y="226"/>
                  <a:pt x="283" y="245"/>
                </a:cubicBezTo>
                <a:cubicBezTo>
                  <a:pt x="276" y="283"/>
                  <a:pt x="272" y="322"/>
                  <a:pt x="269" y="362"/>
                </a:cubicBezTo>
                <a:close/>
                <a:moveTo>
                  <a:pt x="548" y="343"/>
                </a:moveTo>
                <a:cubicBezTo>
                  <a:pt x="533" y="333"/>
                  <a:pt x="518" y="324"/>
                  <a:pt x="502" y="315"/>
                </a:cubicBezTo>
                <a:cubicBezTo>
                  <a:pt x="487" y="306"/>
                  <a:pt x="471" y="298"/>
                  <a:pt x="456" y="290"/>
                </a:cubicBezTo>
                <a:cubicBezTo>
                  <a:pt x="483" y="277"/>
                  <a:pt x="510" y="265"/>
                  <a:pt x="537" y="255"/>
                </a:cubicBezTo>
                <a:cubicBezTo>
                  <a:pt x="541" y="283"/>
                  <a:pt x="545" y="312"/>
                  <a:pt x="548" y="343"/>
                </a:cubicBezTo>
                <a:close/>
                <a:moveTo>
                  <a:pt x="423" y="29"/>
                </a:moveTo>
                <a:cubicBezTo>
                  <a:pt x="464" y="29"/>
                  <a:pt x="507" y="104"/>
                  <a:pt x="532" y="227"/>
                </a:cubicBezTo>
                <a:cubicBezTo>
                  <a:pt x="497" y="240"/>
                  <a:pt x="460" y="255"/>
                  <a:pt x="423" y="273"/>
                </a:cubicBezTo>
                <a:cubicBezTo>
                  <a:pt x="387" y="255"/>
                  <a:pt x="350" y="240"/>
                  <a:pt x="315" y="227"/>
                </a:cubicBezTo>
                <a:cubicBezTo>
                  <a:pt x="340" y="104"/>
                  <a:pt x="383" y="29"/>
                  <a:pt x="423" y="29"/>
                </a:cubicBezTo>
                <a:close/>
                <a:moveTo>
                  <a:pt x="310" y="255"/>
                </a:moveTo>
                <a:cubicBezTo>
                  <a:pt x="336" y="265"/>
                  <a:pt x="364" y="277"/>
                  <a:pt x="391" y="290"/>
                </a:cubicBezTo>
                <a:cubicBezTo>
                  <a:pt x="376" y="298"/>
                  <a:pt x="360" y="306"/>
                  <a:pt x="345" y="315"/>
                </a:cubicBezTo>
                <a:cubicBezTo>
                  <a:pt x="329" y="324"/>
                  <a:pt x="314" y="333"/>
                  <a:pt x="299" y="343"/>
                </a:cubicBezTo>
                <a:cubicBezTo>
                  <a:pt x="302" y="312"/>
                  <a:pt x="305" y="283"/>
                  <a:pt x="310" y="255"/>
                </a:cubicBezTo>
                <a:close/>
                <a:moveTo>
                  <a:pt x="299" y="561"/>
                </a:moveTo>
                <a:cubicBezTo>
                  <a:pt x="314" y="570"/>
                  <a:pt x="329" y="579"/>
                  <a:pt x="345" y="588"/>
                </a:cubicBezTo>
                <a:cubicBezTo>
                  <a:pt x="360" y="597"/>
                  <a:pt x="376" y="606"/>
                  <a:pt x="391" y="614"/>
                </a:cubicBezTo>
                <a:cubicBezTo>
                  <a:pt x="364" y="627"/>
                  <a:pt x="336" y="638"/>
                  <a:pt x="310" y="648"/>
                </a:cubicBezTo>
                <a:cubicBezTo>
                  <a:pt x="305" y="621"/>
                  <a:pt x="302" y="592"/>
                  <a:pt x="299" y="561"/>
                </a:cubicBezTo>
                <a:close/>
                <a:moveTo>
                  <a:pt x="423" y="874"/>
                </a:moveTo>
                <a:cubicBezTo>
                  <a:pt x="383" y="874"/>
                  <a:pt x="340" y="799"/>
                  <a:pt x="315" y="677"/>
                </a:cubicBezTo>
                <a:cubicBezTo>
                  <a:pt x="350" y="664"/>
                  <a:pt x="387" y="648"/>
                  <a:pt x="423" y="630"/>
                </a:cubicBezTo>
                <a:cubicBezTo>
                  <a:pt x="460" y="648"/>
                  <a:pt x="497" y="664"/>
                  <a:pt x="532" y="677"/>
                </a:cubicBezTo>
                <a:cubicBezTo>
                  <a:pt x="507" y="799"/>
                  <a:pt x="464" y="874"/>
                  <a:pt x="423" y="874"/>
                </a:cubicBezTo>
                <a:close/>
                <a:moveTo>
                  <a:pt x="537" y="648"/>
                </a:moveTo>
                <a:cubicBezTo>
                  <a:pt x="510" y="638"/>
                  <a:pt x="483" y="627"/>
                  <a:pt x="456" y="614"/>
                </a:cubicBezTo>
                <a:cubicBezTo>
                  <a:pt x="471" y="606"/>
                  <a:pt x="487" y="597"/>
                  <a:pt x="502" y="588"/>
                </a:cubicBezTo>
                <a:cubicBezTo>
                  <a:pt x="518" y="579"/>
                  <a:pt x="533" y="570"/>
                  <a:pt x="548" y="561"/>
                </a:cubicBezTo>
                <a:cubicBezTo>
                  <a:pt x="545" y="592"/>
                  <a:pt x="541" y="621"/>
                  <a:pt x="537" y="648"/>
                </a:cubicBezTo>
                <a:close/>
                <a:moveTo>
                  <a:pt x="550" y="525"/>
                </a:moveTo>
                <a:cubicBezTo>
                  <a:pt x="531" y="538"/>
                  <a:pt x="510" y="551"/>
                  <a:pt x="488" y="563"/>
                </a:cubicBezTo>
                <a:cubicBezTo>
                  <a:pt x="466" y="576"/>
                  <a:pt x="445" y="587"/>
                  <a:pt x="423" y="598"/>
                </a:cubicBezTo>
                <a:cubicBezTo>
                  <a:pt x="402" y="587"/>
                  <a:pt x="380" y="576"/>
                  <a:pt x="359" y="563"/>
                </a:cubicBezTo>
                <a:cubicBezTo>
                  <a:pt x="337" y="551"/>
                  <a:pt x="316" y="538"/>
                  <a:pt x="296" y="525"/>
                </a:cubicBezTo>
                <a:cubicBezTo>
                  <a:pt x="295" y="501"/>
                  <a:pt x="294" y="477"/>
                  <a:pt x="294" y="452"/>
                </a:cubicBezTo>
                <a:cubicBezTo>
                  <a:pt x="294" y="426"/>
                  <a:pt x="295" y="402"/>
                  <a:pt x="296" y="379"/>
                </a:cubicBezTo>
                <a:cubicBezTo>
                  <a:pt x="317" y="365"/>
                  <a:pt x="337" y="352"/>
                  <a:pt x="359" y="340"/>
                </a:cubicBezTo>
                <a:cubicBezTo>
                  <a:pt x="380" y="328"/>
                  <a:pt x="402" y="316"/>
                  <a:pt x="423" y="305"/>
                </a:cubicBezTo>
                <a:cubicBezTo>
                  <a:pt x="445" y="316"/>
                  <a:pt x="466" y="328"/>
                  <a:pt x="488" y="340"/>
                </a:cubicBezTo>
                <a:cubicBezTo>
                  <a:pt x="510" y="353"/>
                  <a:pt x="531" y="366"/>
                  <a:pt x="550" y="379"/>
                </a:cubicBezTo>
                <a:cubicBezTo>
                  <a:pt x="552" y="402"/>
                  <a:pt x="552" y="426"/>
                  <a:pt x="552" y="452"/>
                </a:cubicBezTo>
                <a:cubicBezTo>
                  <a:pt x="552" y="477"/>
                  <a:pt x="552" y="501"/>
                  <a:pt x="550" y="525"/>
                </a:cubicBezTo>
                <a:close/>
                <a:moveTo>
                  <a:pt x="717" y="215"/>
                </a:moveTo>
                <a:cubicBezTo>
                  <a:pt x="744" y="215"/>
                  <a:pt x="777" y="219"/>
                  <a:pt x="790" y="240"/>
                </a:cubicBezTo>
                <a:cubicBezTo>
                  <a:pt x="810" y="275"/>
                  <a:pt x="766" y="350"/>
                  <a:pt x="672" y="433"/>
                </a:cubicBezTo>
                <a:cubicBezTo>
                  <a:pt x="643" y="409"/>
                  <a:pt x="611" y="385"/>
                  <a:pt x="578" y="362"/>
                </a:cubicBezTo>
                <a:cubicBezTo>
                  <a:pt x="575" y="322"/>
                  <a:pt x="571" y="283"/>
                  <a:pt x="564" y="245"/>
                </a:cubicBezTo>
                <a:cubicBezTo>
                  <a:pt x="623" y="226"/>
                  <a:pt x="676" y="215"/>
                  <a:pt x="717" y="215"/>
                </a:cubicBezTo>
                <a:close/>
                <a:moveTo>
                  <a:pt x="580" y="399"/>
                </a:moveTo>
                <a:cubicBezTo>
                  <a:pt x="605" y="416"/>
                  <a:pt x="629" y="434"/>
                  <a:pt x="650" y="452"/>
                </a:cubicBezTo>
                <a:cubicBezTo>
                  <a:pt x="629" y="469"/>
                  <a:pt x="605" y="487"/>
                  <a:pt x="580" y="505"/>
                </a:cubicBezTo>
                <a:cubicBezTo>
                  <a:pt x="581" y="487"/>
                  <a:pt x="581" y="469"/>
                  <a:pt x="581" y="452"/>
                </a:cubicBezTo>
                <a:cubicBezTo>
                  <a:pt x="581" y="434"/>
                  <a:pt x="581" y="416"/>
                  <a:pt x="580" y="399"/>
                </a:cubicBezTo>
                <a:close/>
                <a:moveTo>
                  <a:pt x="790" y="663"/>
                </a:moveTo>
                <a:cubicBezTo>
                  <a:pt x="777" y="684"/>
                  <a:pt x="744" y="689"/>
                  <a:pt x="717" y="689"/>
                </a:cubicBezTo>
                <a:cubicBezTo>
                  <a:pt x="717" y="689"/>
                  <a:pt x="717" y="689"/>
                  <a:pt x="717" y="689"/>
                </a:cubicBezTo>
                <a:cubicBezTo>
                  <a:pt x="676" y="689"/>
                  <a:pt x="623" y="678"/>
                  <a:pt x="564" y="658"/>
                </a:cubicBezTo>
                <a:cubicBezTo>
                  <a:pt x="571" y="621"/>
                  <a:pt x="575" y="581"/>
                  <a:pt x="578" y="541"/>
                </a:cubicBezTo>
                <a:cubicBezTo>
                  <a:pt x="611" y="519"/>
                  <a:pt x="643" y="495"/>
                  <a:pt x="672" y="471"/>
                </a:cubicBezTo>
                <a:cubicBezTo>
                  <a:pt x="766" y="553"/>
                  <a:pt x="810" y="628"/>
                  <a:pt x="790" y="663"/>
                </a:cubicBezTo>
                <a:close/>
              </a:path>
            </a:pathLst>
          </a:custGeom>
          <a:solidFill>
            <a:srgbClr val="84C035"/>
          </a:solidFill>
          <a:ln>
            <a:noFill/>
          </a:ln>
        </p:spPr>
        <p:txBody>
          <a:bodyPr anchor="ctr"/>
          <a:lstStyle/>
          <a:p>
            <a:pPr algn="ctr"/>
            <a:endParaRPr/>
          </a:p>
        </p:txBody>
      </p:sp>
      <p:sp>
        <p:nvSpPr>
          <p:cNvPr id="43" name="Freeform: Shape 41"/>
          <p:cNvSpPr>
            <a:spLocks/>
          </p:cNvSpPr>
          <p:nvPr/>
        </p:nvSpPr>
        <p:spPr bwMode="auto">
          <a:xfrm>
            <a:off x="1408537" y="2177827"/>
            <a:ext cx="997562" cy="997562"/>
          </a:xfrm>
          <a:custGeom>
            <a:avLst/>
            <a:gdLst>
              <a:gd name="T0" fmla="*/ 400 w 800"/>
              <a:gd name="T1" fmla="*/ 0 h 800"/>
              <a:gd name="T2" fmla="*/ 0 w 800"/>
              <a:gd name="T3" fmla="*/ 400 h 800"/>
              <a:gd name="T4" fmla="*/ 400 w 800"/>
              <a:gd name="T5" fmla="*/ 800 h 800"/>
              <a:gd name="T6" fmla="*/ 800 w 800"/>
              <a:gd name="T7" fmla="*/ 400 h 800"/>
              <a:gd name="T8" fmla="*/ 400 w 800"/>
              <a:gd name="T9" fmla="*/ 0 h 800"/>
              <a:gd name="T10" fmla="*/ 400 w 800"/>
              <a:gd name="T11" fmla="*/ 747 h 800"/>
              <a:gd name="T12" fmla="*/ 52 w 800"/>
              <a:gd name="T13" fmla="*/ 400 h 800"/>
              <a:gd name="T14" fmla="*/ 400 w 800"/>
              <a:gd name="T15" fmla="*/ 52 h 800"/>
              <a:gd name="T16" fmla="*/ 747 w 800"/>
              <a:gd name="T17" fmla="*/ 400 h 800"/>
              <a:gd name="T18" fmla="*/ 400 w 800"/>
              <a:gd name="T19" fmla="*/ 747 h 800"/>
              <a:gd name="T20" fmla="*/ 400 w 800"/>
              <a:gd name="T21" fmla="*/ 547 h 800"/>
              <a:gd name="T22" fmla="*/ 367 w 800"/>
              <a:gd name="T23" fmla="*/ 580 h 800"/>
              <a:gd name="T24" fmla="*/ 400 w 800"/>
              <a:gd name="T25" fmla="*/ 613 h 800"/>
              <a:gd name="T26" fmla="*/ 433 w 800"/>
              <a:gd name="T27" fmla="*/ 580 h 800"/>
              <a:gd name="T28" fmla="*/ 400 w 800"/>
              <a:gd name="T29" fmla="*/ 547 h 800"/>
              <a:gd name="T30" fmla="*/ 400 w 800"/>
              <a:gd name="T31" fmla="*/ 182 h 800"/>
              <a:gd name="T32" fmla="*/ 272 w 800"/>
              <a:gd name="T33" fmla="*/ 310 h 800"/>
              <a:gd name="T34" fmla="*/ 298 w 800"/>
              <a:gd name="T35" fmla="*/ 336 h 800"/>
              <a:gd name="T36" fmla="*/ 325 w 800"/>
              <a:gd name="T37" fmla="*/ 310 h 800"/>
              <a:gd name="T38" fmla="*/ 400 w 800"/>
              <a:gd name="T39" fmla="*/ 235 h 800"/>
              <a:gd name="T40" fmla="*/ 475 w 800"/>
              <a:gd name="T41" fmla="*/ 310 h 800"/>
              <a:gd name="T42" fmla="*/ 400 w 800"/>
              <a:gd name="T43" fmla="*/ 385 h 800"/>
              <a:gd name="T44" fmla="*/ 373 w 800"/>
              <a:gd name="T45" fmla="*/ 411 h 800"/>
              <a:gd name="T46" fmla="*/ 373 w 800"/>
              <a:gd name="T47" fmla="*/ 503 h 800"/>
              <a:gd name="T48" fmla="*/ 400 w 800"/>
              <a:gd name="T49" fmla="*/ 529 h 800"/>
              <a:gd name="T50" fmla="*/ 426 w 800"/>
              <a:gd name="T51" fmla="*/ 503 h 800"/>
              <a:gd name="T52" fmla="*/ 426 w 800"/>
              <a:gd name="T53" fmla="*/ 435 h 800"/>
              <a:gd name="T54" fmla="*/ 527 w 800"/>
              <a:gd name="T55" fmla="*/ 310 h 800"/>
              <a:gd name="T56" fmla="*/ 400 w 800"/>
              <a:gd name="T57" fmla="*/ 182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0" h="800">
                <a:moveTo>
                  <a:pt x="400" y="0"/>
                </a:moveTo>
                <a:cubicBezTo>
                  <a:pt x="179" y="0"/>
                  <a:pt x="0" y="179"/>
                  <a:pt x="0" y="400"/>
                </a:cubicBezTo>
                <a:cubicBezTo>
                  <a:pt x="0" y="620"/>
                  <a:pt x="179" y="800"/>
                  <a:pt x="400" y="800"/>
                </a:cubicBezTo>
                <a:cubicBezTo>
                  <a:pt x="620" y="800"/>
                  <a:pt x="800" y="620"/>
                  <a:pt x="800" y="400"/>
                </a:cubicBezTo>
                <a:cubicBezTo>
                  <a:pt x="800" y="179"/>
                  <a:pt x="620" y="0"/>
                  <a:pt x="400" y="0"/>
                </a:cubicBezTo>
                <a:close/>
                <a:moveTo>
                  <a:pt x="400" y="747"/>
                </a:moveTo>
                <a:cubicBezTo>
                  <a:pt x="208" y="747"/>
                  <a:pt x="52" y="591"/>
                  <a:pt x="52" y="400"/>
                </a:cubicBezTo>
                <a:cubicBezTo>
                  <a:pt x="52" y="208"/>
                  <a:pt x="208" y="52"/>
                  <a:pt x="400" y="52"/>
                </a:cubicBezTo>
                <a:cubicBezTo>
                  <a:pt x="591" y="52"/>
                  <a:pt x="747" y="208"/>
                  <a:pt x="747" y="400"/>
                </a:cubicBezTo>
                <a:cubicBezTo>
                  <a:pt x="747" y="591"/>
                  <a:pt x="591" y="747"/>
                  <a:pt x="400" y="747"/>
                </a:cubicBezTo>
                <a:close/>
                <a:moveTo>
                  <a:pt x="400" y="547"/>
                </a:moveTo>
                <a:cubicBezTo>
                  <a:pt x="382" y="547"/>
                  <a:pt x="367" y="562"/>
                  <a:pt x="367" y="580"/>
                </a:cubicBezTo>
                <a:cubicBezTo>
                  <a:pt x="367" y="598"/>
                  <a:pt x="382" y="613"/>
                  <a:pt x="400" y="613"/>
                </a:cubicBezTo>
                <a:cubicBezTo>
                  <a:pt x="418" y="613"/>
                  <a:pt x="433" y="598"/>
                  <a:pt x="433" y="580"/>
                </a:cubicBezTo>
                <a:cubicBezTo>
                  <a:pt x="433" y="562"/>
                  <a:pt x="418" y="547"/>
                  <a:pt x="400" y="547"/>
                </a:cubicBezTo>
                <a:close/>
                <a:moveTo>
                  <a:pt x="400" y="182"/>
                </a:moveTo>
                <a:cubicBezTo>
                  <a:pt x="329" y="182"/>
                  <a:pt x="272" y="240"/>
                  <a:pt x="272" y="310"/>
                </a:cubicBezTo>
                <a:cubicBezTo>
                  <a:pt x="272" y="325"/>
                  <a:pt x="284" y="336"/>
                  <a:pt x="298" y="336"/>
                </a:cubicBezTo>
                <a:cubicBezTo>
                  <a:pt x="313" y="336"/>
                  <a:pt x="325" y="325"/>
                  <a:pt x="325" y="310"/>
                </a:cubicBezTo>
                <a:cubicBezTo>
                  <a:pt x="325" y="269"/>
                  <a:pt x="358" y="235"/>
                  <a:pt x="400" y="235"/>
                </a:cubicBezTo>
                <a:cubicBezTo>
                  <a:pt x="441" y="235"/>
                  <a:pt x="475" y="269"/>
                  <a:pt x="475" y="310"/>
                </a:cubicBezTo>
                <a:cubicBezTo>
                  <a:pt x="475" y="351"/>
                  <a:pt x="441" y="385"/>
                  <a:pt x="400" y="385"/>
                </a:cubicBezTo>
                <a:cubicBezTo>
                  <a:pt x="385" y="385"/>
                  <a:pt x="373" y="397"/>
                  <a:pt x="373" y="411"/>
                </a:cubicBezTo>
                <a:cubicBezTo>
                  <a:pt x="373" y="503"/>
                  <a:pt x="373" y="503"/>
                  <a:pt x="373" y="503"/>
                </a:cubicBezTo>
                <a:cubicBezTo>
                  <a:pt x="373" y="517"/>
                  <a:pt x="385" y="529"/>
                  <a:pt x="400" y="529"/>
                </a:cubicBezTo>
                <a:cubicBezTo>
                  <a:pt x="414" y="529"/>
                  <a:pt x="426" y="517"/>
                  <a:pt x="426" y="503"/>
                </a:cubicBezTo>
                <a:cubicBezTo>
                  <a:pt x="426" y="435"/>
                  <a:pt x="426" y="435"/>
                  <a:pt x="426" y="435"/>
                </a:cubicBezTo>
                <a:cubicBezTo>
                  <a:pt x="484" y="423"/>
                  <a:pt x="527" y="371"/>
                  <a:pt x="527" y="310"/>
                </a:cubicBezTo>
                <a:cubicBezTo>
                  <a:pt x="527" y="240"/>
                  <a:pt x="470" y="182"/>
                  <a:pt x="400" y="182"/>
                </a:cubicBezTo>
                <a:close/>
              </a:path>
            </a:pathLst>
          </a:custGeom>
          <a:solidFill>
            <a:srgbClr val="84C035"/>
          </a:solidFill>
          <a:ln>
            <a:noFill/>
          </a:ln>
        </p:spPr>
        <p:txBody>
          <a:bodyPr anchor="ctr"/>
          <a:lstStyle/>
          <a:p>
            <a:pPr algn="ctr"/>
            <a:endParaRPr/>
          </a:p>
        </p:txBody>
      </p:sp>
      <p:sp>
        <p:nvSpPr>
          <p:cNvPr id="44" name="Freeform: Shape 42"/>
          <p:cNvSpPr>
            <a:spLocks/>
          </p:cNvSpPr>
          <p:nvPr/>
        </p:nvSpPr>
        <p:spPr bwMode="auto">
          <a:xfrm>
            <a:off x="3048681" y="3323207"/>
            <a:ext cx="518378" cy="635865"/>
          </a:xfrm>
          <a:custGeom>
            <a:avLst/>
            <a:gdLst>
              <a:gd name="T0" fmla="*/ 2 w 802"/>
              <a:gd name="T1" fmla="*/ 942 h 986"/>
              <a:gd name="T2" fmla="*/ 9 w 802"/>
              <a:gd name="T3" fmla="*/ 970 h 986"/>
              <a:gd name="T4" fmla="*/ 48 w 802"/>
              <a:gd name="T5" fmla="*/ 980 h 986"/>
              <a:gd name="T6" fmla="*/ 194 w 802"/>
              <a:gd name="T7" fmla="*/ 916 h 986"/>
              <a:gd name="T8" fmla="*/ 27 w 802"/>
              <a:gd name="T9" fmla="*/ 785 h 986"/>
              <a:gd name="T10" fmla="*/ 2 w 802"/>
              <a:gd name="T11" fmla="*/ 942 h 986"/>
              <a:gd name="T12" fmla="*/ 145 w 802"/>
              <a:gd name="T13" fmla="*/ 910 h 986"/>
              <a:gd name="T14" fmla="*/ 38 w 802"/>
              <a:gd name="T15" fmla="*/ 956 h 986"/>
              <a:gd name="T16" fmla="*/ 29 w 802"/>
              <a:gd name="T17" fmla="*/ 954 h 986"/>
              <a:gd name="T18" fmla="*/ 27 w 802"/>
              <a:gd name="T19" fmla="*/ 946 h 986"/>
              <a:gd name="T20" fmla="*/ 45 w 802"/>
              <a:gd name="T21" fmla="*/ 831 h 986"/>
              <a:gd name="T22" fmla="*/ 145 w 802"/>
              <a:gd name="T23" fmla="*/ 910 h 986"/>
              <a:gd name="T24" fmla="*/ 801 w 802"/>
              <a:gd name="T25" fmla="*/ 101 h 986"/>
              <a:gd name="T26" fmla="*/ 794 w 802"/>
              <a:gd name="T27" fmla="*/ 89 h 986"/>
              <a:gd name="T28" fmla="*/ 687 w 802"/>
              <a:gd name="T29" fmla="*/ 4 h 986"/>
              <a:gd name="T30" fmla="*/ 675 w 802"/>
              <a:gd name="T31" fmla="*/ 0 h 986"/>
              <a:gd name="T32" fmla="*/ 660 w 802"/>
              <a:gd name="T33" fmla="*/ 7 h 986"/>
              <a:gd name="T34" fmla="*/ 574 w 802"/>
              <a:gd name="T35" fmla="*/ 116 h 986"/>
              <a:gd name="T36" fmla="*/ 570 w 802"/>
              <a:gd name="T37" fmla="*/ 130 h 986"/>
              <a:gd name="T38" fmla="*/ 577 w 802"/>
              <a:gd name="T39" fmla="*/ 142 h 986"/>
              <a:gd name="T40" fmla="*/ 684 w 802"/>
              <a:gd name="T41" fmla="*/ 227 h 986"/>
              <a:gd name="T42" fmla="*/ 696 w 802"/>
              <a:gd name="T43" fmla="*/ 231 h 986"/>
              <a:gd name="T44" fmla="*/ 710 w 802"/>
              <a:gd name="T45" fmla="*/ 225 h 986"/>
              <a:gd name="T46" fmla="*/ 797 w 802"/>
              <a:gd name="T47" fmla="*/ 115 h 986"/>
              <a:gd name="T48" fmla="*/ 801 w 802"/>
              <a:gd name="T49" fmla="*/ 101 h 986"/>
              <a:gd name="T50" fmla="*/ 695 w 802"/>
              <a:gd name="T51" fmla="*/ 204 h 986"/>
              <a:gd name="T52" fmla="*/ 598 w 802"/>
              <a:gd name="T53" fmla="*/ 127 h 986"/>
              <a:gd name="T54" fmla="*/ 676 w 802"/>
              <a:gd name="T55" fmla="*/ 27 h 986"/>
              <a:gd name="T56" fmla="*/ 773 w 802"/>
              <a:gd name="T57" fmla="*/ 104 h 986"/>
              <a:gd name="T58" fmla="*/ 695 w 802"/>
              <a:gd name="T59" fmla="*/ 204 h 986"/>
              <a:gd name="T60" fmla="*/ 37 w 802"/>
              <a:gd name="T61" fmla="*/ 774 h 986"/>
              <a:gd name="T62" fmla="*/ 201 w 802"/>
              <a:gd name="T63" fmla="*/ 903 h 986"/>
              <a:gd name="T64" fmla="*/ 698 w 802"/>
              <a:gd name="T65" fmla="*/ 269 h 986"/>
              <a:gd name="T66" fmla="*/ 534 w 802"/>
              <a:gd name="T67" fmla="*/ 140 h 986"/>
              <a:gd name="T68" fmla="*/ 37 w 802"/>
              <a:gd name="T69" fmla="*/ 774 h 986"/>
              <a:gd name="T70" fmla="*/ 608 w 802"/>
              <a:gd name="T71" fmla="*/ 231 h 986"/>
              <a:gd name="T72" fmla="*/ 460 w 802"/>
              <a:gd name="T73" fmla="*/ 423 h 986"/>
              <a:gd name="T74" fmla="*/ 438 w 802"/>
              <a:gd name="T75" fmla="*/ 406 h 986"/>
              <a:gd name="T76" fmla="*/ 587 w 802"/>
              <a:gd name="T77" fmla="*/ 214 h 986"/>
              <a:gd name="T78" fmla="*/ 608 w 802"/>
              <a:gd name="T79" fmla="*/ 231 h 986"/>
              <a:gd name="T80" fmla="*/ 568 w 802"/>
              <a:gd name="T81" fmla="*/ 199 h 986"/>
              <a:gd name="T82" fmla="*/ 403 w 802"/>
              <a:gd name="T83" fmla="*/ 411 h 986"/>
              <a:gd name="T84" fmla="*/ 465 w 802"/>
              <a:gd name="T85" fmla="*/ 459 h 986"/>
              <a:gd name="T86" fmla="*/ 628 w 802"/>
              <a:gd name="T87" fmla="*/ 246 h 986"/>
              <a:gd name="T88" fmla="*/ 663 w 802"/>
              <a:gd name="T89" fmla="*/ 273 h 986"/>
              <a:gd name="T90" fmla="*/ 197 w 802"/>
              <a:gd name="T91" fmla="*/ 867 h 986"/>
              <a:gd name="T92" fmla="*/ 72 w 802"/>
              <a:gd name="T93" fmla="*/ 770 h 986"/>
              <a:gd name="T94" fmla="*/ 538 w 802"/>
              <a:gd name="T95" fmla="*/ 176 h 986"/>
              <a:gd name="T96" fmla="*/ 568 w 802"/>
              <a:gd name="T97" fmla="*/ 199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02" h="986">
                <a:moveTo>
                  <a:pt x="2" y="942"/>
                </a:moveTo>
                <a:cubicBezTo>
                  <a:pt x="0" y="952"/>
                  <a:pt x="3" y="962"/>
                  <a:pt x="9" y="970"/>
                </a:cubicBezTo>
                <a:cubicBezTo>
                  <a:pt x="21" y="986"/>
                  <a:pt x="40" y="983"/>
                  <a:pt x="48" y="980"/>
                </a:cubicBezTo>
                <a:cubicBezTo>
                  <a:pt x="194" y="916"/>
                  <a:pt x="194" y="916"/>
                  <a:pt x="194" y="916"/>
                </a:cubicBezTo>
                <a:cubicBezTo>
                  <a:pt x="27" y="785"/>
                  <a:pt x="27" y="785"/>
                  <a:pt x="27" y="785"/>
                </a:cubicBezTo>
                <a:lnTo>
                  <a:pt x="2" y="942"/>
                </a:lnTo>
                <a:close/>
                <a:moveTo>
                  <a:pt x="145" y="910"/>
                </a:moveTo>
                <a:cubicBezTo>
                  <a:pt x="38" y="956"/>
                  <a:pt x="38" y="956"/>
                  <a:pt x="38" y="956"/>
                </a:cubicBezTo>
                <a:cubicBezTo>
                  <a:pt x="37" y="957"/>
                  <a:pt x="33" y="958"/>
                  <a:pt x="29" y="954"/>
                </a:cubicBezTo>
                <a:cubicBezTo>
                  <a:pt x="27" y="952"/>
                  <a:pt x="26" y="950"/>
                  <a:pt x="27" y="946"/>
                </a:cubicBezTo>
                <a:cubicBezTo>
                  <a:pt x="45" y="831"/>
                  <a:pt x="45" y="831"/>
                  <a:pt x="45" y="831"/>
                </a:cubicBezTo>
                <a:lnTo>
                  <a:pt x="145" y="910"/>
                </a:lnTo>
                <a:close/>
                <a:moveTo>
                  <a:pt x="801" y="101"/>
                </a:moveTo>
                <a:cubicBezTo>
                  <a:pt x="801" y="96"/>
                  <a:pt x="798" y="92"/>
                  <a:pt x="794" y="89"/>
                </a:cubicBezTo>
                <a:cubicBezTo>
                  <a:pt x="687" y="4"/>
                  <a:pt x="687" y="4"/>
                  <a:pt x="687" y="4"/>
                </a:cubicBezTo>
                <a:cubicBezTo>
                  <a:pt x="684" y="1"/>
                  <a:pt x="679" y="0"/>
                  <a:pt x="675" y="0"/>
                </a:cubicBezTo>
                <a:cubicBezTo>
                  <a:pt x="669" y="0"/>
                  <a:pt x="664" y="2"/>
                  <a:pt x="660" y="7"/>
                </a:cubicBezTo>
                <a:cubicBezTo>
                  <a:pt x="574" y="116"/>
                  <a:pt x="574" y="116"/>
                  <a:pt x="574" y="116"/>
                </a:cubicBezTo>
                <a:cubicBezTo>
                  <a:pt x="571" y="120"/>
                  <a:pt x="569" y="125"/>
                  <a:pt x="570" y="130"/>
                </a:cubicBezTo>
                <a:cubicBezTo>
                  <a:pt x="570" y="135"/>
                  <a:pt x="573" y="139"/>
                  <a:pt x="577" y="142"/>
                </a:cubicBezTo>
                <a:cubicBezTo>
                  <a:pt x="684" y="227"/>
                  <a:pt x="684" y="227"/>
                  <a:pt x="684" y="227"/>
                </a:cubicBezTo>
                <a:cubicBezTo>
                  <a:pt x="687" y="230"/>
                  <a:pt x="691" y="231"/>
                  <a:pt x="696" y="231"/>
                </a:cubicBezTo>
                <a:cubicBezTo>
                  <a:pt x="701" y="231"/>
                  <a:pt x="707" y="229"/>
                  <a:pt x="710" y="225"/>
                </a:cubicBezTo>
                <a:cubicBezTo>
                  <a:pt x="797" y="115"/>
                  <a:pt x="797" y="115"/>
                  <a:pt x="797" y="115"/>
                </a:cubicBezTo>
                <a:cubicBezTo>
                  <a:pt x="800" y="112"/>
                  <a:pt x="802" y="107"/>
                  <a:pt x="801" y="101"/>
                </a:cubicBezTo>
                <a:close/>
                <a:moveTo>
                  <a:pt x="695" y="204"/>
                </a:moveTo>
                <a:cubicBezTo>
                  <a:pt x="598" y="127"/>
                  <a:pt x="598" y="127"/>
                  <a:pt x="598" y="127"/>
                </a:cubicBezTo>
                <a:cubicBezTo>
                  <a:pt x="676" y="27"/>
                  <a:pt x="676" y="27"/>
                  <a:pt x="676" y="27"/>
                </a:cubicBezTo>
                <a:cubicBezTo>
                  <a:pt x="773" y="104"/>
                  <a:pt x="773" y="104"/>
                  <a:pt x="773" y="104"/>
                </a:cubicBezTo>
                <a:lnTo>
                  <a:pt x="695" y="204"/>
                </a:lnTo>
                <a:close/>
                <a:moveTo>
                  <a:pt x="37" y="774"/>
                </a:moveTo>
                <a:cubicBezTo>
                  <a:pt x="201" y="903"/>
                  <a:pt x="201" y="903"/>
                  <a:pt x="201" y="903"/>
                </a:cubicBezTo>
                <a:cubicBezTo>
                  <a:pt x="698" y="269"/>
                  <a:pt x="698" y="269"/>
                  <a:pt x="698" y="269"/>
                </a:cubicBezTo>
                <a:cubicBezTo>
                  <a:pt x="534" y="140"/>
                  <a:pt x="534" y="140"/>
                  <a:pt x="534" y="140"/>
                </a:cubicBezTo>
                <a:lnTo>
                  <a:pt x="37" y="774"/>
                </a:lnTo>
                <a:close/>
                <a:moveTo>
                  <a:pt x="608" y="231"/>
                </a:moveTo>
                <a:cubicBezTo>
                  <a:pt x="460" y="423"/>
                  <a:pt x="460" y="423"/>
                  <a:pt x="460" y="423"/>
                </a:cubicBezTo>
                <a:cubicBezTo>
                  <a:pt x="438" y="406"/>
                  <a:pt x="438" y="406"/>
                  <a:pt x="438" y="406"/>
                </a:cubicBezTo>
                <a:cubicBezTo>
                  <a:pt x="587" y="214"/>
                  <a:pt x="587" y="214"/>
                  <a:pt x="587" y="214"/>
                </a:cubicBezTo>
                <a:lnTo>
                  <a:pt x="608" y="231"/>
                </a:lnTo>
                <a:close/>
                <a:moveTo>
                  <a:pt x="568" y="199"/>
                </a:moveTo>
                <a:cubicBezTo>
                  <a:pt x="403" y="411"/>
                  <a:pt x="403" y="411"/>
                  <a:pt x="403" y="411"/>
                </a:cubicBezTo>
                <a:cubicBezTo>
                  <a:pt x="465" y="459"/>
                  <a:pt x="465" y="459"/>
                  <a:pt x="465" y="459"/>
                </a:cubicBezTo>
                <a:cubicBezTo>
                  <a:pt x="628" y="246"/>
                  <a:pt x="628" y="246"/>
                  <a:pt x="628" y="246"/>
                </a:cubicBezTo>
                <a:cubicBezTo>
                  <a:pt x="663" y="273"/>
                  <a:pt x="663" y="273"/>
                  <a:pt x="663" y="273"/>
                </a:cubicBezTo>
                <a:cubicBezTo>
                  <a:pt x="197" y="867"/>
                  <a:pt x="197" y="867"/>
                  <a:pt x="197" y="867"/>
                </a:cubicBezTo>
                <a:cubicBezTo>
                  <a:pt x="72" y="770"/>
                  <a:pt x="72" y="770"/>
                  <a:pt x="72" y="770"/>
                </a:cubicBezTo>
                <a:cubicBezTo>
                  <a:pt x="538" y="176"/>
                  <a:pt x="538" y="176"/>
                  <a:pt x="538" y="176"/>
                </a:cubicBezTo>
                <a:lnTo>
                  <a:pt x="568" y="199"/>
                </a:lnTo>
                <a:close/>
              </a:path>
            </a:pathLst>
          </a:custGeom>
          <a:solidFill>
            <a:srgbClr val="84C035"/>
          </a:solidFill>
          <a:ln>
            <a:noFill/>
          </a:ln>
        </p:spPr>
        <p:txBody>
          <a:bodyPr anchor="ctr"/>
          <a:lstStyle/>
          <a:p>
            <a:pPr algn="ctr"/>
            <a:endParaRPr/>
          </a:p>
        </p:txBody>
      </p:sp>
      <p:sp>
        <p:nvSpPr>
          <p:cNvPr id="45" name="Freeform: Shape 43"/>
          <p:cNvSpPr>
            <a:spLocks/>
          </p:cNvSpPr>
          <p:nvPr/>
        </p:nvSpPr>
        <p:spPr bwMode="auto">
          <a:xfrm>
            <a:off x="8531389" y="3003157"/>
            <a:ext cx="891860" cy="737881"/>
          </a:xfrm>
          <a:custGeom>
            <a:avLst/>
            <a:gdLst>
              <a:gd name="T0" fmla="*/ 446 w 813"/>
              <a:gd name="T1" fmla="*/ 0 h 672"/>
              <a:gd name="T2" fmla="*/ 20 w 813"/>
              <a:gd name="T3" fmla="*/ 282 h 672"/>
              <a:gd name="T4" fmla="*/ 123 w 813"/>
              <a:gd name="T5" fmla="*/ 469 h 672"/>
              <a:gd name="T6" fmla="*/ 324 w 813"/>
              <a:gd name="T7" fmla="*/ 440 h 672"/>
              <a:gd name="T8" fmla="*/ 321 w 813"/>
              <a:gd name="T9" fmla="*/ 465 h 672"/>
              <a:gd name="T10" fmla="*/ 327 w 813"/>
              <a:gd name="T11" fmla="*/ 666 h 672"/>
              <a:gd name="T12" fmla="*/ 396 w 813"/>
              <a:gd name="T13" fmla="*/ 672 h 672"/>
              <a:gd name="T14" fmla="*/ 716 w 813"/>
              <a:gd name="T15" fmla="*/ 112 h 672"/>
              <a:gd name="T16" fmla="*/ 396 w 813"/>
              <a:gd name="T17" fmla="*/ 651 h 672"/>
              <a:gd name="T18" fmla="*/ 312 w 813"/>
              <a:gd name="T19" fmla="*/ 632 h 672"/>
              <a:gd name="T20" fmla="*/ 347 w 813"/>
              <a:gd name="T21" fmla="*/ 431 h 672"/>
              <a:gd name="T22" fmla="*/ 299 w 813"/>
              <a:gd name="T23" fmla="*/ 424 h 672"/>
              <a:gd name="T24" fmla="*/ 123 w 813"/>
              <a:gd name="T25" fmla="*/ 448 h 672"/>
              <a:gd name="T26" fmla="*/ 40 w 813"/>
              <a:gd name="T27" fmla="*/ 288 h 672"/>
              <a:gd name="T28" fmla="*/ 446 w 813"/>
              <a:gd name="T29" fmla="*/ 21 h 672"/>
              <a:gd name="T30" fmla="*/ 789 w 813"/>
              <a:gd name="T31" fmla="*/ 342 h 672"/>
              <a:gd name="T32" fmla="*/ 115 w 813"/>
              <a:gd name="T33" fmla="*/ 245 h 672"/>
              <a:gd name="T34" fmla="*/ 249 w 813"/>
              <a:gd name="T35" fmla="*/ 245 h 672"/>
              <a:gd name="T36" fmla="*/ 182 w 813"/>
              <a:gd name="T37" fmla="*/ 291 h 672"/>
              <a:gd name="T38" fmla="*/ 182 w 813"/>
              <a:gd name="T39" fmla="*/ 198 h 672"/>
              <a:gd name="T40" fmla="*/ 182 w 813"/>
              <a:gd name="T41" fmla="*/ 291 h 672"/>
              <a:gd name="T42" fmla="*/ 326 w 813"/>
              <a:gd name="T43" fmla="*/ 77 h 672"/>
              <a:gd name="T44" fmla="*/ 326 w 813"/>
              <a:gd name="T45" fmla="*/ 211 h 672"/>
              <a:gd name="T46" fmla="*/ 326 w 813"/>
              <a:gd name="T47" fmla="*/ 190 h 672"/>
              <a:gd name="T48" fmla="*/ 326 w 813"/>
              <a:gd name="T49" fmla="*/ 98 h 672"/>
              <a:gd name="T50" fmla="*/ 326 w 813"/>
              <a:gd name="T51" fmla="*/ 190 h 672"/>
              <a:gd name="T52" fmla="*/ 619 w 813"/>
              <a:gd name="T53" fmla="*/ 156 h 672"/>
              <a:gd name="T54" fmla="*/ 619 w 813"/>
              <a:gd name="T55" fmla="*/ 291 h 672"/>
              <a:gd name="T56" fmla="*/ 573 w 813"/>
              <a:gd name="T57" fmla="*/ 223 h 672"/>
              <a:gd name="T58" fmla="*/ 666 w 813"/>
              <a:gd name="T59" fmla="*/ 223 h 672"/>
              <a:gd name="T60" fmla="*/ 573 w 813"/>
              <a:gd name="T61" fmla="*/ 223 h 672"/>
              <a:gd name="T62" fmla="*/ 415 w 813"/>
              <a:gd name="T63" fmla="*/ 144 h 672"/>
              <a:gd name="T64" fmla="*/ 550 w 813"/>
              <a:gd name="T65" fmla="*/ 144 h 672"/>
              <a:gd name="T66" fmla="*/ 482 w 813"/>
              <a:gd name="T67" fmla="*/ 190 h 672"/>
              <a:gd name="T68" fmla="*/ 482 w 813"/>
              <a:gd name="T69" fmla="*/ 98 h 672"/>
              <a:gd name="T70" fmla="*/ 482 w 813"/>
              <a:gd name="T71" fmla="*/ 190 h 672"/>
              <a:gd name="T72" fmla="*/ 372 w 813"/>
              <a:gd name="T73" fmla="*/ 545 h 672"/>
              <a:gd name="T74" fmla="*/ 507 w 813"/>
              <a:gd name="T75" fmla="*/ 545 h 672"/>
              <a:gd name="T76" fmla="*/ 440 w 813"/>
              <a:gd name="T77" fmla="*/ 591 h 672"/>
              <a:gd name="T78" fmla="*/ 440 w 813"/>
              <a:gd name="T79" fmla="*/ 499 h 672"/>
              <a:gd name="T80" fmla="*/ 440 w 813"/>
              <a:gd name="T81" fmla="*/ 591 h 672"/>
              <a:gd name="T82" fmla="*/ 669 w 813"/>
              <a:gd name="T83" fmla="*/ 460 h 672"/>
              <a:gd name="T84" fmla="*/ 669 w 813"/>
              <a:gd name="T85" fmla="*/ 325 h 672"/>
              <a:gd name="T86" fmla="*/ 715 w 813"/>
              <a:gd name="T87" fmla="*/ 393 h 672"/>
              <a:gd name="T88" fmla="*/ 622 w 813"/>
              <a:gd name="T89" fmla="*/ 393 h 672"/>
              <a:gd name="T90" fmla="*/ 715 w 813"/>
              <a:gd name="T91" fmla="*/ 393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13" h="672">
                <a:moveTo>
                  <a:pt x="716" y="112"/>
                </a:moveTo>
                <a:cubicBezTo>
                  <a:pt x="647" y="40"/>
                  <a:pt x="551" y="0"/>
                  <a:pt x="446" y="0"/>
                </a:cubicBezTo>
                <a:cubicBezTo>
                  <a:pt x="399" y="0"/>
                  <a:pt x="349" y="8"/>
                  <a:pt x="299" y="24"/>
                </a:cubicBezTo>
                <a:cubicBezTo>
                  <a:pt x="100" y="87"/>
                  <a:pt x="39" y="213"/>
                  <a:pt x="20" y="282"/>
                </a:cubicBezTo>
                <a:cubicBezTo>
                  <a:pt x="0" y="356"/>
                  <a:pt x="12" y="421"/>
                  <a:pt x="34" y="445"/>
                </a:cubicBezTo>
                <a:cubicBezTo>
                  <a:pt x="49" y="461"/>
                  <a:pt x="78" y="469"/>
                  <a:pt x="123" y="469"/>
                </a:cubicBezTo>
                <a:cubicBezTo>
                  <a:pt x="203" y="469"/>
                  <a:pt x="304" y="444"/>
                  <a:pt x="305" y="444"/>
                </a:cubicBezTo>
                <a:cubicBezTo>
                  <a:pt x="305" y="444"/>
                  <a:pt x="316" y="440"/>
                  <a:pt x="324" y="440"/>
                </a:cubicBezTo>
                <a:cubicBezTo>
                  <a:pt x="327" y="440"/>
                  <a:pt x="328" y="440"/>
                  <a:pt x="328" y="440"/>
                </a:cubicBezTo>
                <a:cubicBezTo>
                  <a:pt x="330" y="445"/>
                  <a:pt x="326" y="456"/>
                  <a:pt x="321" y="465"/>
                </a:cubicBezTo>
                <a:cubicBezTo>
                  <a:pt x="318" y="470"/>
                  <a:pt x="265" y="591"/>
                  <a:pt x="294" y="642"/>
                </a:cubicBezTo>
                <a:cubicBezTo>
                  <a:pt x="301" y="656"/>
                  <a:pt x="312" y="664"/>
                  <a:pt x="327" y="666"/>
                </a:cubicBezTo>
                <a:cubicBezTo>
                  <a:pt x="350" y="670"/>
                  <a:pt x="373" y="672"/>
                  <a:pt x="396" y="672"/>
                </a:cubicBezTo>
                <a:cubicBezTo>
                  <a:pt x="396" y="672"/>
                  <a:pt x="396" y="672"/>
                  <a:pt x="396" y="672"/>
                </a:cubicBezTo>
                <a:cubicBezTo>
                  <a:pt x="610" y="672"/>
                  <a:pt x="803" y="518"/>
                  <a:pt x="810" y="342"/>
                </a:cubicBezTo>
                <a:cubicBezTo>
                  <a:pt x="813" y="262"/>
                  <a:pt x="778" y="176"/>
                  <a:pt x="716" y="112"/>
                </a:cubicBezTo>
                <a:close/>
                <a:moveTo>
                  <a:pt x="789" y="342"/>
                </a:moveTo>
                <a:cubicBezTo>
                  <a:pt x="782" y="503"/>
                  <a:pt x="595" y="651"/>
                  <a:pt x="396" y="651"/>
                </a:cubicBezTo>
                <a:cubicBezTo>
                  <a:pt x="374" y="651"/>
                  <a:pt x="352" y="649"/>
                  <a:pt x="331" y="645"/>
                </a:cubicBezTo>
                <a:cubicBezTo>
                  <a:pt x="322" y="644"/>
                  <a:pt x="316" y="640"/>
                  <a:pt x="312" y="632"/>
                </a:cubicBezTo>
                <a:cubicBezTo>
                  <a:pt x="293" y="597"/>
                  <a:pt x="325" y="506"/>
                  <a:pt x="339" y="474"/>
                </a:cubicBezTo>
                <a:cubicBezTo>
                  <a:pt x="341" y="472"/>
                  <a:pt x="356" y="448"/>
                  <a:pt x="347" y="431"/>
                </a:cubicBezTo>
                <a:cubicBezTo>
                  <a:pt x="344" y="425"/>
                  <a:pt x="338" y="419"/>
                  <a:pt x="324" y="419"/>
                </a:cubicBezTo>
                <a:cubicBezTo>
                  <a:pt x="320" y="419"/>
                  <a:pt x="304" y="421"/>
                  <a:pt x="299" y="424"/>
                </a:cubicBezTo>
                <a:cubicBezTo>
                  <a:pt x="299" y="424"/>
                  <a:pt x="299" y="424"/>
                  <a:pt x="299" y="424"/>
                </a:cubicBezTo>
                <a:cubicBezTo>
                  <a:pt x="295" y="425"/>
                  <a:pt x="198" y="448"/>
                  <a:pt x="123" y="448"/>
                </a:cubicBezTo>
                <a:cubicBezTo>
                  <a:pt x="75" y="448"/>
                  <a:pt x="57" y="439"/>
                  <a:pt x="49" y="431"/>
                </a:cubicBezTo>
                <a:cubicBezTo>
                  <a:pt x="34" y="414"/>
                  <a:pt x="21" y="358"/>
                  <a:pt x="40" y="288"/>
                </a:cubicBezTo>
                <a:cubicBezTo>
                  <a:pt x="58" y="222"/>
                  <a:pt x="116" y="104"/>
                  <a:pt x="305" y="44"/>
                </a:cubicBezTo>
                <a:cubicBezTo>
                  <a:pt x="353" y="29"/>
                  <a:pt x="401" y="21"/>
                  <a:pt x="446" y="21"/>
                </a:cubicBezTo>
                <a:cubicBezTo>
                  <a:pt x="545" y="21"/>
                  <a:pt x="636" y="58"/>
                  <a:pt x="701" y="126"/>
                </a:cubicBezTo>
                <a:cubicBezTo>
                  <a:pt x="759" y="187"/>
                  <a:pt x="792" y="267"/>
                  <a:pt x="789" y="342"/>
                </a:cubicBezTo>
                <a:close/>
                <a:moveTo>
                  <a:pt x="182" y="177"/>
                </a:moveTo>
                <a:cubicBezTo>
                  <a:pt x="145" y="177"/>
                  <a:pt x="115" y="208"/>
                  <a:pt x="115" y="245"/>
                </a:cubicBezTo>
                <a:cubicBezTo>
                  <a:pt x="115" y="282"/>
                  <a:pt x="145" y="312"/>
                  <a:pt x="182" y="312"/>
                </a:cubicBezTo>
                <a:cubicBezTo>
                  <a:pt x="219" y="312"/>
                  <a:pt x="249" y="282"/>
                  <a:pt x="249" y="245"/>
                </a:cubicBezTo>
                <a:cubicBezTo>
                  <a:pt x="249" y="207"/>
                  <a:pt x="219" y="177"/>
                  <a:pt x="182" y="177"/>
                </a:cubicBezTo>
                <a:close/>
                <a:moveTo>
                  <a:pt x="182" y="291"/>
                </a:moveTo>
                <a:cubicBezTo>
                  <a:pt x="156" y="291"/>
                  <a:pt x="136" y="270"/>
                  <a:pt x="136" y="245"/>
                </a:cubicBezTo>
                <a:cubicBezTo>
                  <a:pt x="135" y="219"/>
                  <a:pt x="156" y="198"/>
                  <a:pt x="182" y="198"/>
                </a:cubicBezTo>
                <a:cubicBezTo>
                  <a:pt x="208" y="198"/>
                  <a:pt x="228" y="219"/>
                  <a:pt x="228" y="245"/>
                </a:cubicBezTo>
                <a:cubicBezTo>
                  <a:pt x="228" y="270"/>
                  <a:pt x="208" y="291"/>
                  <a:pt x="182" y="291"/>
                </a:cubicBezTo>
                <a:close/>
                <a:moveTo>
                  <a:pt x="393" y="144"/>
                </a:moveTo>
                <a:cubicBezTo>
                  <a:pt x="393" y="107"/>
                  <a:pt x="363" y="77"/>
                  <a:pt x="326" y="77"/>
                </a:cubicBezTo>
                <a:cubicBezTo>
                  <a:pt x="288" y="77"/>
                  <a:pt x="258" y="107"/>
                  <a:pt x="258" y="144"/>
                </a:cubicBezTo>
                <a:cubicBezTo>
                  <a:pt x="258" y="181"/>
                  <a:pt x="288" y="211"/>
                  <a:pt x="326" y="211"/>
                </a:cubicBezTo>
                <a:cubicBezTo>
                  <a:pt x="363" y="211"/>
                  <a:pt x="393" y="181"/>
                  <a:pt x="393" y="144"/>
                </a:cubicBezTo>
                <a:close/>
                <a:moveTo>
                  <a:pt x="326" y="190"/>
                </a:moveTo>
                <a:cubicBezTo>
                  <a:pt x="300" y="190"/>
                  <a:pt x="279" y="170"/>
                  <a:pt x="279" y="144"/>
                </a:cubicBezTo>
                <a:cubicBezTo>
                  <a:pt x="279" y="118"/>
                  <a:pt x="300" y="98"/>
                  <a:pt x="326" y="98"/>
                </a:cubicBezTo>
                <a:cubicBezTo>
                  <a:pt x="351" y="98"/>
                  <a:pt x="372" y="118"/>
                  <a:pt x="372" y="144"/>
                </a:cubicBezTo>
                <a:cubicBezTo>
                  <a:pt x="372" y="170"/>
                  <a:pt x="351" y="190"/>
                  <a:pt x="326" y="190"/>
                </a:cubicBezTo>
                <a:close/>
                <a:moveTo>
                  <a:pt x="687" y="223"/>
                </a:moveTo>
                <a:cubicBezTo>
                  <a:pt x="687" y="186"/>
                  <a:pt x="657" y="156"/>
                  <a:pt x="619" y="156"/>
                </a:cubicBezTo>
                <a:cubicBezTo>
                  <a:pt x="582" y="156"/>
                  <a:pt x="552" y="186"/>
                  <a:pt x="552" y="223"/>
                </a:cubicBezTo>
                <a:cubicBezTo>
                  <a:pt x="552" y="260"/>
                  <a:pt x="582" y="291"/>
                  <a:pt x="619" y="291"/>
                </a:cubicBezTo>
                <a:cubicBezTo>
                  <a:pt x="657" y="291"/>
                  <a:pt x="687" y="260"/>
                  <a:pt x="687" y="223"/>
                </a:cubicBezTo>
                <a:close/>
                <a:moveTo>
                  <a:pt x="573" y="223"/>
                </a:moveTo>
                <a:cubicBezTo>
                  <a:pt x="573" y="198"/>
                  <a:pt x="594" y="177"/>
                  <a:pt x="619" y="177"/>
                </a:cubicBezTo>
                <a:cubicBezTo>
                  <a:pt x="645" y="177"/>
                  <a:pt x="666" y="198"/>
                  <a:pt x="666" y="223"/>
                </a:cubicBezTo>
                <a:cubicBezTo>
                  <a:pt x="666" y="249"/>
                  <a:pt x="645" y="270"/>
                  <a:pt x="619" y="270"/>
                </a:cubicBezTo>
                <a:cubicBezTo>
                  <a:pt x="594" y="270"/>
                  <a:pt x="573" y="249"/>
                  <a:pt x="573" y="223"/>
                </a:cubicBezTo>
                <a:close/>
                <a:moveTo>
                  <a:pt x="482" y="77"/>
                </a:moveTo>
                <a:cubicBezTo>
                  <a:pt x="445" y="77"/>
                  <a:pt x="415" y="107"/>
                  <a:pt x="415" y="144"/>
                </a:cubicBezTo>
                <a:cubicBezTo>
                  <a:pt x="415" y="181"/>
                  <a:pt x="445" y="211"/>
                  <a:pt x="482" y="211"/>
                </a:cubicBezTo>
                <a:cubicBezTo>
                  <a:pt x="520" y="211"/>
                  <a:pt x="550" y="181"/>
                  <a:pt x="550" y="144"/>
                </a:cubicBezTo>
                <a:cubicBezTo>
                  <a:pt x="550" y="107"/>
                  <a:pt x="520" y="77"/>
                  <a:pt x="482" y="77"/>
                </a:cubicBezTo>
                <a:close/>
                <a:moveTo>
                  <a:pt x="482" y="190"/>
                </a:moveTo>
                <a:cubicBezTo>
                  <a:pt x="457" y="190"/>
                  <a:pt x="436" y="170"/>
                  <a:pt x="436" y="144"/>
                </a:cubicBezTo>
                <a:cubicBezTo>
                  <a:pt x="436" y="118"/>
                  <a:pt x="457" y="98"/>
                  <a:pt x="482" y="98"/>
                </a:cubicBezTo>
                <a:cubicBezTo>
                  <a:pt x="508" y="98"/>
                  <a:pt x="529" y="118"/>
                  <a:pt x="529" y="144"/>
                </a:cubicBezTo>
                <a:cubicBezTo>
                  <a:pt x="529" y="170"/>
                  <a:pt x="508" y="190"/>
                  <a:pt x="482" y="190"/>
                </a:cubicBezTo>
                <a:close/>
                <a:moveTo>
                  <a:pt x="440" y="478"/>
                </a:moveTo>
                <a:cubicBezTo>
                  <a:pt x="402" y="478"/>
                  <a:pt x="372" y="508"/>
                  <a:pt x="372" y="545"/>
                </a:cubicBezTo>
                <a:cubicBezTo>
                  <a:pt x="372" y="582"/>
                  <a:pt x="402" y="612"/>
                  <a:pt x="440" y="612"/>
                </a:cubicBezTo>
                <a:cubicBezTo>
                  <a:pt x="477" y="612"/>
                  <a:pt x="507" y="582"/>
                  <a:pt x="507" y="545"/>
                </a:cubicBezTo>
                <a:cubicBezTo>
                  <a:pt x="507" y="508"/>
                  <a:pt x="477" y="478"/>
                  <a:pt x="440" y="478"/>
                </a:cubicBezTo>
                <a:close/>
                <a:moveTo>
                  <a:pt x="440" y="591"/>
                </a:moveTo>
                <a:cubicBezTo>
                  <a:pt x="414" y="591"/>
                  <a:pt x="393" y="571"/>
                  <a:pt x="393" y="545"/>
                </a:cubicBezTo>
                <a:cubicBezTo>
                  <a:pt x="393" y="519"/>
                  <a:pt x="414" y="499"/>
                  <a:pt x="440" y="499"/>
                </a:cubicBezTo>
                <a:cubicBezTo>
                  <a:pt x="465" y="499"/>
                  <a:pt x="486" y="519"/>
                  <a:pt x="486" y="545"/>
                </a:cubicBezTo>
                <a:cubicBezTo>
                  <a:pt x="486" y="571"/>
                  <a:pt x="465" y="591"/>
                  <a:pt x="440" y="591"/>
                </a:cubicBezTo>
                <a:close/>
                <a:moveTo>
                  <a:pt x="602" y="393"/>
                </a:moveTo>
                <a:cubicBezTo>
                  <a:pt x="602" y="430"/>
                  <a:pt x="632" y="460"/>
                  <a:pt x="669" y="460"/>
                </a:cubicBezTo>
                <a:cubicBezTo>
                  <a:pt x="706" y="460"/>
                  <a:pt x="736" y="430"/>
                  <a:pt x="736" y="393"/>
                </a:cubicBezTo>
                <a:cubicBezTo>
                  <a:pt x="736" y="356"/>
                  <a:pt x="706" y="325"/>
                  <a:pt x="669" y="325"/>
                </a:cubicBezTo>
                <a:cubicBezTo>
                  <a:pt x="632" y="325"/>
                  <a:pt x="602" y="356"/>
                  <a:pt x="602" y="393"/>
                </a:cubicBezTo>
                <a:close/>
                <a:moveTo>
                  <a:pt x="715" y="393"/>
                </a:moveTo>
                <a:cubicBezTo>
                  <a:pt x="715" y="418"/>
                  <a:pt x="695" y="439"/>
                  <a:pt x="669" y="439"/>
                </a:cubicBezTo>
                <a:cubicBezTo>
                  <a:pt x="643" y="439"/>
                  <a:pt x="622" y="418"/>
                  <a:pt x="622" y="393"/>
                </a:cubicBezTo>
                <a:cubicBezTo>
                  <a:pt x="622" y="367"/>
                  <a:pt x="643" y="346"/>
                  <a:pt x="669" y="346"/>
                </a:cubicBezTo>
                <a:cubicBezTo>
                  <a:pt x="695" y="346"/>
                  <a:pt x="715" y="367"/>
                  <a:pt x="715" y="393"/>
                </a:cubicBezTo>
                <a:close/>
              </a:path>
            </a:pathLst>
          </a:custGeom>
          <a:solidFill>
            <a:srgbClr val="84C035"/>
          </a:solidFill>
          <a:ln>
            <a:noFill/>
          </a:ln>
        </p:spPr>
        <p:txBody>
          <a:bodyPr anchor="ctr"/>
          <a:lstStyle/>
          <a:p>
            <a:pPr algn="ctr"/>
            <a:endParaRPr/>
          </a:p>
        </p:txBody>
      </p:sp>
      <p:sp>
        <p:nvSpPr>
          <p:cNvPr id="48" name="矩形 47"/>
          <p:cNvSpPr/>
          <p:nvPr/>
        </p:nvSpPr>
        <p:spPr>
          <a:xfrm>
            <a:off x="1341340"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49" name="矩形 48"/>
          <p:cNvSpPr/>
          <p:nvPr/>
        </p:nvSpPr>
        <p:spPr>
          <a:xfrm>
            <a:off x="2757402"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50" name="矩形 49"/>
          <p:cNvSpPr/>
          <p:nvPr/>
        </p:nvSpPr>
        <p:spPr>
          <a:xfrm>
            <a:off x="4173464"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51" name="矩形 50"/>
          <p:cNvSpPr/>
          <p:nvPr/>
        </p:nvSpPr>
        <p:spPr>
          <a:xfrm>
            <a:off x="5589526"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52" name="矩形 51"/>
          <p:cNvSpPr/>
          <p:nvPr/>
        </p:nvSpPr>
        <p:spPr>
          <a:xfrm>
            <a:off x="6998276"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53" name="矩形 52"/>
          <p:cNvSpPr/>
          <p:nvPr/>
        </p:nvSpPr>
        <p:spPr>
          <a:xfrm>
            <a:off x="8411342"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54" name="矩形 53"/>
          <p:cNvSpPr/>
          <p:nvPr/>
        </p:nvSpPr>
        <p:spPr>
          <a:xfrm>
            <a:off x="9824407" y="5357880"/>
            <a:ext cx="1131954" cy="387798"/>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84C035"/>
                </a:solidFill>
                <a:effectLst/>
                <a:uLnTx/>
                <a:uFillTx/>
                <a:latin typeface="Arial"/>
                <a:ea typeface="微软雅黑"/>
                <a:cs typeface="+mn-cs"/>
              </a:rPr>
              <a:t>文字添加</a:t>
            </a:r>
          </a:p>
        </p:txBody>
      </p:sp>
      <p:sp>
        <p:nvSpPr>
          <p:cNvPr id="55" name="灯片编号占位符 54"/>
          <p:cNvSpPr>
            <a:spLocks noGrp="1"/>
          </p:cNvSpPr>
          <p:nvPr>
            <p:ph type="sldNum" sz="quarter" idx="4"/>
          </p:nvPr>
        </p:nvSpPr>
        <p:spPr/>
        <p:txBody>
          <a:bodyPr/>
          <a:lstStyle/>
          <a:p>
            <a:fld id="{4F71950F-9D9C-4160-AA15-90B96B171384}" type="slidenum">
              <a:rPr lang="zh-CN" altLang="en-US" smtClean="0"/>
              <a:pPr/>
              <a:t>16</a:t>
            </a:fld>
            <a:endParaRPr lang="zh-CN" altLang="en-US"/>
          </a:p>
        </p:txBody>
      </p:sp>
    </p:spTree>
    <p:extLst>
      <p:ext uri="{BB962C8B-B14F-4D97-AF65-F5344CB8AC3E}">
        <p14:creationId xmlns:p14="http://schemas.microsoft.com/office/powerpoint/2010/main" val="346294651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855a032-50e1-427a-9d51-ef8d8f2773fb"/>
          <p:cNvGrpSpPr>
            <a:grpSpLocks noChangeAspect="1"/>
          </p:cNvGrpSpPr>
          <p:nvPr/>
        </p:nvGrpSpPr>
        <p:grpSpPr>
          <a:xfrm>
            <a:off x="1722397" y="1708530"/>
            <a:ext cx="8413413" cy="2730104"/>
            <a:chOff x="1889294" y="1264710"/>
            <a:chExt cx="8413413" cy="2730104"/>
          </a:xfrm>
        </p:grpSpPr>
        <p:grpSp>
          <p:nvGrpSpPr>
            <p:cNvPr id="4" name="组合 3"/>
            <p:cNvGrpSpPr/>
            <p:nvPr/>
          </p:nvGrpSpPr>
          <p:grpSpPr>
            <a:xfrm>
              <a:off x="4810753" y="1264710"/>
              <a:ext cx="2570495" cy="2730103"/>
              <a:chOff x="4810752" y="1318929"/>
              <a:chExt cx="2570495" cy="2730103"/>
            </a:xfrm>
          </p:grpSpPr>
          <p:sp>
            <p:nvSpPr>
              <p:cNvPr id="27" name="等腰三角形 26"/>
              <p:cNvSpPr/>
              <p:nvPr/>
            </p:nvSpPr>
            <p:spPr>
              <a:xfrm rot="17590688">
                <a:off x="5320776" y="2463096"/>
                <a:ext cx="747792" cy="1767840"/>
              </a:xfrm>
              <a:prstGeom prst="triangle">
                <a:avLst>
                  <a:gd name="adj" fmla="val 19748"/>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等腰三角形 27"/>
              <p:cNvSpPr/>
              <p:nvPr/>
            </p:nvSpPr>
            <p:spPr>
              <a:xfrm flipV="1">
                <a:off x="5342897" y="1677307"/>
                <a:ext cx="2038350" cy="2371725"/>
              </a:xfrm>
              <a:prstGeom prst="triangle">
                <a:avLst/>
              </a:prstGeom>
              <a:solidFill>
                <a:srgbClr val="84C03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椭圆 28"/>
              <p:cNvSpPr/>
              <p:nvPr/>
            </p:nvSpPr>
            <p:spPr>
              <a:xfrm>
                <a:off x="5342897" y="1318929"/>
                <a:ext cx="2038350" cy="716756"/>
              </a:xfrm>
              <a:prstGeom prst="ellipse">
                <a:avLst/>
              </a:pr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组合 4"/>
            <p:cNvGrpSpPr/>
            <p:nvPr/>
          </p:nvGrpSpPr>
          <p:grpSpPr>
            <a:xfrm>
              <a:off x="8571340" y="2155942"/>
              <a:ext cx="1731367" cy="1838872"/>
              <a:chOff x="8574433" y="2210161"/>
              <a:chExt cx="1731367" cy="1838872"/>
            </a:xfrm>
          </p:grpSpPr>
          <p:sp>
            <p:nvSpPr>
              <p:cNvPr id="24" name="等腰三角形 23"/>
              <p:cNvSpPr/>
              <p:nvPr/>
            </p:nvSpPr>
            <p:spPr>
              <a:xfrm rot="17590688">
                <a:off x="8917962" y="2980819"/>
                <a:ext cx="503678" cy="1190736"/>
              </a:xfrm>
              <a:prstGeom prst="triangle">
                <a:avLst>
                  <a:gd name="adj" fmla="val 19748"/>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等腰三角形 24"/>
              <p:cNvSpPr/>
              <p:nvPr/>
            </p:nvSpPr>
            <p:spPr>
              <a:xfrm flipV="1">
                <a:off x="8932861" y="2451548"/>
                <a:ext cx="1372939" cy="1597485"/>
              </a:xfrm>
              <a:prstGeom prst="triangle">
                <a:avLst/>
              </a:prstGeom>
              <a:solidFill>
                <a:srgbClr val="84C03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椭圆 25"/>
              <p:cNvSpPr/>
              <p:nvPr/>
            </p:nvSpPr>
            <p:spPr>
              <a:xfrm>
                <a:off x="8932861" y="2210161"/>
                <a:ext cx="1372939" cy="482774"/>
              </a:xfrm>
              <a:prstGeom prst="ellipse">
                <a:avLst/>
              </a:pr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1889294" y="2155942"/>
              <a:ext cx="1731367" cy="1838872"/>
              <a:chOff x="2023013" y="2210161"/>
              <a:chExt cx="1731367" cy="1838872"/>
            </a:xfrm>
          </p:grpSpPr>
          <p:sp>
            <p:nvSpPr>
              <p:cNvPr id="21" name="等腰三角形 20"/>
              <p:cNvSpPr/>
              <p:nvPr/>
            </p:nvSpPr>
            <p:spPr>
              <a:xfrm rot="17590688">
                <a:off x="2366542" y="2980819"/>
                <a:ext cx="503678" cy="1190736"/>
              </a:xfrm>
              <a:prstGeom prst="triangle">
                <a:avLst>
                  <a:gd name="adj" fmla="val 19748"/>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等腰三角形 21"/>
              <p:cNvSpPr/>
              <p:nvPr/>
            </p:nvSpPr>
            <p:spPr>
              <a:xfrm flipV="1">
                <a:off x="2381441" y="2451548"/>
                <a:ext cx="1372939" cy="1597485"/>
              </a:xfrm>
              <a:prstGeom prst="triangle">
                <a:avLst/>
              </a:prstGeom>
              <a:solidFill>
                <a:srgbClr val="84C03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椭圆 22"/>
              <p:cNvSpPr/>
              <p:nvPr/>
            </p:nvSpPr>
            <p:spPr>
              <a:xfrm>
                <a:off x="2381441" y="2210161"/>
                <a:ext cx="1372939" cy="482774"/>
              </a:xfrm>
              <a:prstGeom prst="ellipse">
                <a:avLst/>
              </a:pr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7" name="箭头: 右 6"/>
            <p:cNvSpPr/>
            <p:nvPr/>
          </p:nvSpPr>
          <p:spPr>
            <a:xfrm rot="20223228">
              <a:off x="3965702" y="1831978"/>
              <a:ext cx="1032154" cy="580571"/>
            </a:xfrm>
            <a:prstGeom prst="rightArrow">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箭头: 右 7"/>
            <p:cNvSpPr/>
            <p:nvPr/>
          </p:nvSpPr>
          <p:spPr>
            <a:xfrm rot="1376772" flipH="1">
              <a:off x="7568167" y="1831978"/>
              <a:ext cx="1032154" cy="580571"/>
            </a:xfrm>
            <a:prstGeom prst="rightArrow">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形状 11"/>
            <p:cNvSpPr>
              <a:spLocks/>
            </p:cNvSpPr>
            <p:nvPr/>
          </p:nvSpPr>
          <p:spPr bwMode="auto">
            <a:xfrm>
              <a:off x="2695848" y="2693933"/>
              <a:ext cx="497761" cy="578623"/>
            </a:xfrm>
            <a:custGeom>
              <a:avLst/>
              <a:gdLst>
                <a:gd name="connsiteX0" fmla="*/ 144647 w 290884"/>
                <a:gd name="connsiteY0" fmla="*/ 246063 h 338138"/>
                <a:gd name="connsiteX1" fmla="*/ 110656 w 290884"/>
                <a:gd name="connsiteY1" fmla="*/ 261816 h 338138"/>
                <a:gd name="connsiteX2" fmla="*/ 144647 w 290884"/>
                <a:gd name="connsiteY2" fmla="*/ 314326 h 338138"/>
                <a:gd name="connsiteX3" fmla="*/ 177331 w 290884"/>
                <a:gd name="connsiteY3" fmla="*/ 261816 h 338138"/>
                <a:gd name="connsiteX4" fmla="*/ 144647 w 290884"/>
                <a:gd name="connsiteY4" fmla="*/ 246063 h 338138"/>
                <a:gd name="connsiteX5" fmla="*/ 186856 w 290884"/>
                <a:gd name="connsiteY5" fmla="*/ 222250 h 338138"/>
                <a:gd name="connsiteX6" fmla="*/ 181776 w 290884"/>
                <a:gd name="connsiteY6" fmla="*/ 224790 h 338138"/>
                <a:gd name="connsiteX7" fmla="*/ 167806 w 290884"/>
                <a:gd name="connsiteY7" fmla="*/ 233680 h 338138"/>
                <a:gd name="connsiteX8" fmla="*/ 183046 w 290884"/>
                <a:gd name="connsiteY8" fmla="*/ 241300 h 338138"/>
                <a:gd name="connsiteX9" fmla="*/ 186856 w 290884"/>
                <a:gd name="connsiteY9" fmla="*/ 222250 h 338138"/>
                <a:gd name="connsiteX10" fmla="*/ 102719 w 290884"/>
                <a:gd name="connsiteY10" fmla="*/ 222250 h 338138"/>
                <a:gd name="connsiteX11" fmla="*/ 105470 w 290884"/>
                <a:gd name="connsiteY11" fmla="*/ 241300 h 338138"/>
                <a:gd name="connsiteX12" fmla="*/ 123357 w 290884"/>
                <a:gd name="connsiteY12" fmla="*/ 233680 h 338138"/>
                <a:gd name="connsiteX13" fmla="*/ 106846 w 290884"/>
                <a:gd name="connsiteY13" fmla="*/ 224790 h 338138"/>
                <a:gd name="connsiteX14" fmla="*/ 102719 w 290884"/>
                <a:gd name="connsiteY14" fmla="*/ 222250 h 338138"/>
                <a:gd name="connsiteX15" fmla="*/ 233044 w 290884"/>
                <a:gd name="connsiteY15" fmla="*/ 184150 h 338138"/>
                <a:gd name="connsiteX16" fmla="*/ 209321 w 290884"/>
                <a:gd name="connsiteY16" fmla="*/ 203710 h 338138"/>
                <a:gd name="connsiteX17" fmla="*/ 202731 w 290884"/>
                <a:gd name="connsiteY17" fmla="*/ 249351 h 338138"/>
                <a:gd name="connsiteX18" fmla="*/ 246223 w 290884"/>
                <a:gd name="connsiteY18" fmla="*/ 257175 h 338138"/>
                <a:gd name="connsiteX19" fmla="*/ 265992 w 290884"/>
                <a:gd name="connsiteY19" fmla="*/ 250655 h 338138"/>
                <a:gd name="connsiteX20" fmla="*/ 233044 w 290884"/>
                <a:gd name="connsiteY20" fmla="*/ 184150 h 338138"/>
                <a:gd name="connsiteX21" fmla="*/ 56261 w 290884"/>
                <a:gd name="connsiteY21" fmla="*/ 184150 h 338138"/>
                <a:gd name="connsiteX22" fmla="*/ 21995 w 290884"/>
                <a:gd name="connsiteY22" fmla="*/ 250655 h 338138"/>
                <a:gd name="connsiteX23" fmla="*/ 43082 w 290884"/>
                <a:gd name="connsiteY23" fmla="*/ 257175 h 338138"/>
                <a:gd name="connsiteX24" fmla="*/ 85256 w 290884"/>
                <a:gd name="connsiteY24" fmla="*/ 249351 h 338138"/>
                <a:gd name="connsiteX25" fmla="*/ 78666 w 290884"/>
                <a:gd name="connsiteY25" fmla="*/ 203710 h 338138"/>
                <a:gd name="connsiteX26" fmla="*/ 56261 w 290884"/>
                <a:gd name="connsiteY26" fmla="*/ 184150 h 338138"/>
                <a:gd name="connsiteX27" fmla="*/ 210669 w 290884"/>
                <a:gd name="connsiteY27" fmla="*/ 163513 h 338138"/>
                <a:gd name="connsiteX28" fmla="*/ 210669 w 290884"/>
                <a:gd name="connsiteY28" fmla="*/ 169070 h 338138"/>
                <a:gd name="connsiteX29" fmla="*/ 210669 w 290884"/>
                <a:gd name="connsiteY29" fmla="*/ 174626 h 338138"/>
                <a:gd name="connsiteX30" fmla="*/ 217019 w 290884"/>
                <a:gd name="connsiteY30" fmla="*/ 169070 h 338138"/>
                <a:gd name="connsiteX31" fmla="*/ 210669 w 290884"/>
                <a:gd name="connsiteY31" fmla="*/ 163513 h 338138"/>
                <a:gd name="connsiteX32" fmla="*/ 77319 w 290884"/>
                <a:gd name="connsiteY32" fmla="*/ 163513 h 338138"/>
                <a:gd name="connsiteX33" fmla="*/ 70969 w 290884"/>
                <a:gd name="connsiteY33" fmla="*/ 169070 h 338138"/>
                <a:gd name="connsiteX34" fmla="*/ 77319 w 290884"/>
                <a:gd name="connsiteY34" fmla="*/ 174626 h 338138"/>
                <a:gd name="connsiteX35" fmla="*/ 77319 w 290884"/>
                <a:gd name="connsiteY35" fmla="*/ 169070 h 338138"/>
                <a:gd name="connsiteX36" fmla="*/ 77319 w 290884"/>
                <a:gd name="connsiteY36" fmla="*/ 163513 h 338138"/>
                <a:gd name="connsiteX37" fmla="*/ 144788 w 290884"/>
                <a:gd name="connsiteY37" fmla="*/ 150813 h 338138"/>
                <a:gd name="connsiteX38" fmla="*/ 163045 w 290884"/>
                <a:gd name="connsiteY38" fmla="*/ 169070 h 338138"/>
                <a:gd name="connsiteX39" fmla="*/ 144788 w 290884"/>
                <a:gd name="connsiteY39" fmla="*/ 187327 h 338138"/>
                <a:gd name="connsiteX40" fmla="*/ 126531 w 290884"/>
                <a:gd name="connsiteY40" fmla="*/ 169070 h 338138"/>
                <a:gd name="connsiteX41" fmla="*/ 144788 w 290884"/>
                <a:gd name="connsiteY41" fmla="*/ 150813 h 338138"/>
                <a:gd name="connsiteX42" fmla="*/ 145444 w 290884"/>
                <a:gd name="connsiteY42" fmla="*/ 114300 h 338138"/>
                <a:gd name="connsiteX43" fmla="*/ 119215 w 290884"/>
                <a:gd name="connsiteY43" fmla="*/ 130293 h 338138"/>
                <a:gd name="connsiteX44" fmla="*/ 100855 w 290884"/>
                <a:gd name="connsiteY44" fmla="*/ 144952 h 338138"/>
                <a:gd name="connsiteX45" fmla="*/ 99544 w 290884"/>
                <a:gd name="connsiteY45" fmla="*/ 168941 h 338138"/>
                <a:gd name="connsiteX46" fmla="*/ 100855 w 290884"/>
                <a:gd name="connsiteY46" fmla="*/ 192930 h 338138"/>
                <a:gd name="connsiteX47" fmla="*/ 119215 w 290884"/>
                <a:gd name="connsiteY47" fmla="*/ 206257 h 338138"/>
                <a:gd name="connsiteX48" fmla="*/ 145444 w 290884"/>
                <a:gd name="connsiteY48" fmla="*/ 222250 h 338138"/>
                <a:gd name="connsiteX49" fmla="*/ 170361 w 290884"/>
                <a:gd name="connsiteY49" fmla="*/ 206257 h 338138"/>
                <a:gd name="connsiteX50" fmla="*/ 190032 w 290884"/>
                <a:gd name="connsiteY50" fmla="*/ 192930 h 338138"/>
                <a:gd name="connsiteX51" fmla="*/ 190032 w 290884"/>
                <a:gd name="connsiteY51" fmla="*/ 168941 h 338138"/>
                <a:gd name="connsiteX52" fmla="*/ 190032 w 290884"/>
                <a:gd name="connsiteY52" fmla="*/ 144952 h 338138"/>
                <a:gd name="connsiteX53" fmla="*/ 170361 w 290884"/>
                <a:gd name="connsiteY53" fmla="*/ 130293 h 338138"/>
                <a:gd name="connsiteX54" fmla="*/ 145444 w 290884"/>
                <a:gd name="connsiteY54" fmla="*/ 114300 h 338138"/>
                <a:gd name="connsiteX55" fmla="*/ 183046 w 290884"/>
                <a:gd name="connsiteY55" fmla="*/ 96838 h 338138"/>
                <a:gd name="connsiteX56" fmla="*/ 167806 w 290884"/>
                <a:gd name="connsiteY56" fmla="*/ 103188 h 338138"/>
                <a:gd name="connsiteX57" fmla="*/ 181776 w 290884"/>
                <a:gd name="connsiteY57" fmla="*/ 113348 h 338138"/>
                <a:gd name="connsiteX58" fmla="*/ 186856 w 290884"/>
                <a:gd name="connsiteY58" fmla="*/ 115888 h 338138"/>
                <a:gd name="connsiteX59" fmla="*/ 183046 w 290884"/>
                <a:gd name="connsiteY59" fmla="*/ 96838 h 338138"/>
                <a:gd name="connsiteX60" fmla="*/ 105470 w 290884"/>
                <a:gd name="connsiteY60" fmla="*/ 96838 h 338138"/>
                <a:gd name="connsiteX61" fmla="*/ 102719 w 290884"/>
                <a:gd name="connsiteY61" fmla="*/ 115888 h 338138"/>
                <a:gd name="connsiteX62" fmla="*/ 106846 w 290884"/>
                <a:gd name="connsiteY62" fmla="*/ 113348 h 338138"/>
                <a:gd name="connsiteX63" fmla="*/ 123357 w 290884"/>
                <a:gd name="connsiteY63" fmla="*/ 103188 h 338138"/>
                <a:gd name="connsiteX64" fmla="*/ 105470 w 290884"/>
                <a:gd name="connsiteY64" fmla="*/ 96838 h 338138"/>
                <a:gd name="connsiteX65" fmla="*/ 246901 w 290884"/>
                <a:gd name="connsiteY65" fmla="*/ 79375 h 338138"/>
                <a:gd name="connsiteX66" fmla="*/ 202731 w 290884"/>
                <a:gd name="connsiteY66" fmla="*/ 88503 h 338138"/>
                <a:gd name="connsiteX67" fmla="*/ 209424 w 290884"/>
                <a:gd name="connsiteY67" fmla="*/ 134144 h 338138"/>
                <a:gd name="connsiteX68" fmla="*/ 233517 w 290884"/>
                <a:gd name="connsiteY68" fmla="*/ 152400 h 338138"/>
                <a:gd name="connsiteX69" fmla="*/ 250917 w 290884"/>
                <a:gd name="connsiteY69" fmla="*/ 132840 h 338138"/>
                <a:gd name="connsiteX70" fmla="*/ 266979 w 290884"/>
                <a:gd name="connsiteY70" fmla="*/ 85895 h 338138"/>
                <a:gd name="connsiteX71" fmla="*/ 246901 w 290884"/>
                <a:gd name="connsiteY71" fmla="*/ 79375 h 338138"/>
                <a:gd name="connsiteX72" fmla="*/ 43420 w 290884"/>
                <a:gd name="connsiteY72" fmla="*/ 79375 h 338138"/>
                <a:gd name="connsiteX73" fmla="*/ 22503 w 290884"/>
                <a:gd name="connsiteY73" fmla="*/ 85895 h 338138"/>
                <a:gd name="connsiteX74" fmla="*/ 38191 w 290884"/>
                <a:gd name="connsiteY74" fmla="*/ 132840 h 338138"/>
                <a:gd name="connsiteX75" fmla="*/ 56494 w 290884"/>
                <a:gd name="connsiteY75" fmla="*/ 152400 h 338138"/>
                <a:gd name="connsiteX76" fmla="*/ 78719 w 290884"/>
                <a:gd name="connsiteY76" fmla="*/ 134144 h 338138"/>
                <a:gd name="connsiteX77" fmla="*/ 85256 w 290884"/>
                <a:gd name="connsiteY77" fmla="*/ 88503 h 338138"/>
                <a:gd name="connsiteX78" fmla="*/ 43420 w 290884"/>
                <a:gd name="connsiteY78" fmla="*/ 79375 h 338138"/>
                <a:gd name="connsiteX79" fmla="*/ 144647 w 290884"/>
                <a:gd name="connsiteY79" fmla="*/ 22225 h 338138"/>
                <a:gd name="connsiteX80" fmla="*/ 110656 w 290884"/>
                <a:gd name="connsiteY80" fmla="*/ 74942 h 338138"/>
                <a:gd name="connsiteX81" fmla="*/ 144647 w 290884"/>
                <a:gd name="connsiteY81" fmla="*/ 92075 h 338138"/>
                <a:gd name="connsiteX82" fmla="*/ 177331 w 290884"/>
                <a:gd name="connsiteY82" fmla="*/ 74942 h 338138"/>
                <a:gd name="connsiteX83" fmla="*/ 144647 w 290884"/>
                <a:gd name="connsiteY83" fmla="*/ 22225 h 338138"/>
                <a:gd name="connsiteX84" fmla="*/ 145581 w 290884"/>
                <a:gd name="connsiteY84" fmla="*/ 0 h 338138"/>
                <a:gd name="connsiteX85" fmla="*/ 199637 w 290884"/>
                <a:gd name="connsiteY85" fmla="*/ 67363 h 338138"/>
                <a:gd name="connsiteX86" fmla="*/ 247101 w 290884"/>
                <a:gd name="connsiteY86" fmla="*/ 58117 h 338138"/>
                <a:gd name="connsiteX87" fmla="*/ 285335 w 290884"/>
                <a:gd name="connsiteY87" fmla="*/ 73968 h 338138"/>
                <a:gd name="connsiteX88" fmla="*/ 268195 w 290884"/>
                <a:gd name="connsiteY88" fmla="*/ 145294 h 338138"/>
                <a:gd name="connsiteX89" fmla="*/ 248419 w 290884"/>
                <a:gd name="connsiteY89" fmla="*/ 169069 h 338138"/>
                <a:gd name="connsiteX90" fmla="*/ 285335 w 290884"/>
                <a:gd name="connsiteY90" fmla="*/ 264170 h 338138"/>
                <a:gd name="connsiteX91" fmla="*/ 247101 w 290884"/>
                <a:gd name="connsiteY91" fmla="*/ 280021 h 338138"/>
                <a:gd name="connsiteX92" fmla="*/ 199637 w 290884"/>
                <a:gd name="connsiteY92" fmla="*/ 270775 h 338138"/>
                <a:gd name="connsiteX93" fmla="*/ 145581 w 290884"/>
                <a:gd name="connsiteY93" fmla="*/ 338138 h 338138"/>
                <a:gd name="connsiteX94" fmla="*/ 91525 w 290884"/>
                <a:gd name="connsiteY94" fmla="*/ 270775 h 338138"/>
                <a:gd name="connsiteX95" fmla="*/ 44061 w 290884"/>
                <a:gd name="connsiteY95" fmla="*/ 280021 h 338138"/>
                <a:gd name="connsiteX96" fmla="*/ 5827 w 290884"/>
                <a:gd name="connsiteY96" fmla="*/ 264170 h 338138"/>
                <a:gd name="connsiteX97" fmla="*/ 41425 w 290884"/>
                <a:gd name="connsiteY97" fmla="*/ 169069 h 338138"/>
                <a:gd name="connsiteX98" fmla="*/ 21648 w 290884"/>
                <a:gd name="connsiteY98" fmla="*/ 145294 h 338138"/>
                <a:gd name="connsiteX99" fmla="*/ 5827 w 290884"/>
                <a:gd name="connsiteY99" fmla="*/ 73968 h 338138"/>
                <a:gd name="connsiteX100" fmla="*/ 44061 w 290884"/>
                <a:gd name="connsiteY100" fmla="*/ 58117 h 338138"/>
                <a:gd name="connsiteX101" fmla="*/ 91525 w 290884"/>
                <a:gd name="connsiteY101" fmla="*/ 67363 h 338138"/>
                <a:gd name="connsiteX102" fmla="*/ 145581 w 290884"/>
                <a:gd name="connsiteY10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290884" h="338138">
                  <a:moveTo>
                    <a:pt x="144647" y="246063"/>
                  </a:moveTo>
                  <a:cubicBezTo>
                    <a:pt x="132881" y="252627"/>
                    <a:pt x="121115" y="257878"/>
                    <a:pt x="110656" y="261816"/>
                  </a:cubicBezTo>
                  <a:cubicBezTo>
                    <a:pt x="119807" y="295948"/>
                    <a:pt x="132881" y="314326"/>
                    <a:pt x="144647" y="314326"/>
                  </a:cubicBezTo>
                  <a:cubicBezTo>
                    <a:pt x="155106" y="314326"/>
                    <a:pt x="168180" y="295948"/>
                    <a:pt x="177331" y="261816"/>
                  </a:cubicBezTo>
                  <a:cubicBezTo>
                    <a:pt x="166872" y="257878"/>
                    <a:pt x="155106" y="252627"/>
                    <a:pt x="144647" y="246063"/>
                  </a:cubicBezTo>
                  <a:close/>
                  <a:moveTo>
                    <a:pt x="186856" y="222250"/>
                  </a:moveTo>
                  <a:cubicBezTo>
                    <a:pt x="184316" y="222250"/>
                    <a:pt x="183046" y="223520"/>
                    <a:pt x="181776" y="224790"/>
                  </a:cubicBezTo>
                  <a:cubicBezTo>
                    <a:pt x="176696" y="228600"/>
                    <a:pt x="171616" y="231140"/>
                    <a:pt x="167806" y="233680"/>
                  </a:cubicBezTo>
                  <a:cubicBezTo>
                    <a:pt x="172886" y="237490"/>
                    <a:pt x="177966" y="238760"/>
                    <a:pt x="183046" y="241300"/>
                  </a:cubicBezTo>
                  <a:cubicBezTo>
                    <a:pt x="184316" y="234950"/>
                    <a:pt x="185586" y="228600"/>
                    <a:pt x="186856" y="222250"/>
                  </a:cubicBezTo>
                  <a:close/>
                  <a:moveTo>
                    <a:pt x="102719" y="222250"/>
                  </a:moveTo>
                  <a:cubicBezTo>
                    <a:pt x="102719" y="228600"/>
                    <a:pt x="104095" y="234950"/>
                    <a:pt x="105470" y="241300"/>
                  </a:cubicBezTo>
                  <a:cubicBezTo>
                    <a:pt x="110974" y="238760"/>
                    <a:pt x="117853" y="237490"/>
                    <a:pt x="123357" y="233680"/>
                  </a:cubicBezTo>
                  <a:cubicBezTo>
                    <a:pt x="117853" y="231140"/>
                    <a:pt x="112350" y="228600"/>
                    <a:pt x="106846" y="224790"/>
                  </a:cubicBezTo>
                  <a:cubicBezTo>
                    <a:pt x="105470" y="223520"/>
                    <a:pt x="104095" y="222250"/>
                    <a:pt x="102719" y="222250"/>
                  </a:cubicBezTo>
                  <a:close/>
                  <a:moveTo>
                    <a:pt x="233044" y="184150"/>
                  </a:moveTo>
                  <a:cubicBezTo>
                    <a:pt x="225136" y="190670"/>
                    <a:pt x="218546" y="197190"/>
                    <a:pt x="209321" y="203710"/>
                  </a:cubicBezTo>
                  <a:cubicBezTo>
                    <a:pt x="208003" y="219359"/>
                    <a:pt x="206685" y="235007"/>
                    <a:pt x="202731" y="249351"/>
                  </a:cubicBezTo>
                  <a:cubicBezTo>
                    <a:pt x="219864" y="254567"/>
                    <a:pt x="234361" y="257175"/>
                    <a:pt x="246223" y="257175"/>
                  </a:cubicBezTo>
                  <a:cubicBezTo>
                    <a:pt x="251494" y="257175"/>
                    <a:pt x="262038" y="257175"/>
                    <a:pt x="265992" y="250655"/>
                  </a:cubicBezTo>
                  <a:cubicBezTo>
                    <a:pt x="272581" y="241527"/>
                    <a:pt x="262038" y="215446"/>
                    <a:pt x="233044" y="184150"/>
                  </a:cubicBezTo>
                  <a:close/>
                  <a:moveTo>
                    <a:pt x="56261" y="184150"/>
                  </a:moveTo>
                  <a:cubicBezTo>
                    <a:pt x="25949" y="215446"/>
                    <a:pt x="15406" y="241527"/>
                    <a:pt x="21995" y="250655"/>
                  </a:cubicBezTo>
                  <a:cubicBezTo>
                    <a:pt x="25949" y="257175"/>
                    <a:pt x="36493" y="257175"/>
                    <a:pt x="43082" y="257175"/>
                  </a:cubicBezTo>
                  <a:cubicBezTo>
                    <a:pt x="54943" y="257175"/>
                    <a:pt x="69441" y="254567"/>
                    <a:pt x="85256" y="249351"/>
                  </a:cubicBezTo>
                  <a:cubicBezTo>
                    <a:pt x="82620" y="235007"/>
                    <a:pt x="79984" y="219359"/>
                    <a:pt x="78666" y="203710"/>
                  </a:cubicBezTo>
                  <a:cubicBezTo>
                    <a:pt x="70759" y="197190"/>
                    <a:pt x="62851" y="190670"/>
                    <a:pt x="56261" y="184150"/>
                  </a:cubicBezTo>
                  <a:close/>
                  <a:moveTo>
                    <a:pt x="210669" y="163513"/>
                  </a:moveTo>
                  <a:cubicBezTo>
                    <a:pt x="210669" y="164902"/>
                    <a:pt x="210669" y="166291"/>
                    <a:pt x="210669" y="169070"/>
                  </a:cubicBezTo>
                  <a:cubicBezTo>
                    <a:pt x="210669" y="170459"/>
                    <a:pt x="210669" y="173237"/>
                    <a:pt x="210669" y="174626"/>
                  </a:cubicBezTo>
                  <a:cubicBezTo>
                    <a:pt x="213209" y="173237"/>
                    <a:pt x="215749" y="170459"/>
                    <a:pt x="217019" y="169070"/>
                  </a:cubicBezTo>
                  <a:cubicBezTo>
                    <a:pt x="215749" y="166291"/>
                    <a:pt x="213209" y="164902"/>
                    <a:pt x="210669" y="163513"/>
                  </a:cubicBezTo>
                  <a:close/>
                  <a:moveTo>
                    <a:pt x="77319" y="163513"/>
                  </a:moveTo>
                  <a:cubicBezTo>
                    <a:pt x="74779" y="164902"/>
                    <a:pt x="73509" y="166291"/>
                    <a:pt x="70969" y="169070"/>
                  </a:cubicBezTo>
                  <a:cubicBezTo>
                    <a:pt x="73509" y="170459"/>
                    <a:pt x="74779" y="173237"/>
                    <a:pt x="77319" y="174626"/>
                  </a:cubicBezTo>
                  <a:cubicBezTo>
                    <a:pt x="77319" y="173237"/>
                    <a:pt x="77319" y="170459"/>
                    <a:pt x="77319" y="169070"/>
                  </a:cubicBezTo>
                  <a:cubicBezTo>
                    <a:pt x="77319" y="166291"/>
                    <a:pt x="77319" y="164902"/>
                    <a:pt x="77319" y="163513"/>
                  </a:cubicBezTo>
                  <a:close/>
                  <a:moveTo>
                    <a:pt x="144788" y="150813"/>
                  </a:moveTo>
                  <a:cubicBezTo>
                    <a:pt x="154871" y="150813"/>
                    <a:pt x="163045" y="158987"/>
                    <a:pt x="163045" y="169070"/>
                  </a:cubicBezTo>
                  <a:cubicBezTo>
                    <a:pt x="163045" y="179153"/>
                    <a:pt x="154871" y="187327"/>
                    <a:pt x="144788" y="187327"/>
                  </a:cubicBezTo>
                  <a:cubicBezTo>
                    <a:pt x="134705" y="187327"/>
                    <a:pt x="126531" y="179153"/>
                    <a:pt x="126531" y="169070"/>
                  </a:cubicBezTo>
                  <a:cubicBezTo>
                    <a:pt x="126531" y="158987"/>
                    <a:pt x="134705" y="150813"/>
                    <a:pt x="144788" y="150813"/>
                  </a:cubicBezTo>
                  <a:close/>
                  <a:moveTo>
                    <a:pt x="145444" y="114300"/>
                  </a:moveTo>
                  <a:cubicBezTo>
                    <a:pt x="136264" y="119631"/>
                    <a:pt x="128395" y="124962"/>
                    <a:pt x="119215" y="130293"/>
                  </a:cubicBezTo>
                  <a:cubicBezTo>
                    <a:pt x="112658" y="135623"/>
                    <a:pt x="106101" y="139622"/>
                    <a:pt x="100855" y="144952"/>
                  </a:cubicBezTo>
                  <a:cubicBezTo>
                    <a:pt x="100855" y="152949"/>
                    <a:pt x="99544" y="160945"/>
                    <a:pt x="99544" y="168941"/>
                  </a:cubicBezTo>
                  <a:cubicBezTo>
                    <a:pt x="99544" y="176938"/>
                    <a:pt x="100855" y="184934"/>
                    <a:pt x="100855" y="192930"/>
                  </a:cubicBezTo>
                  <a:cubicBezTo>
                    <a:pt x="107412" y="196928"/>
                    <a:pt x="112658" y="202259"/>
                    <a:pt x="119215" y="206257"/>
                  </a:cubicBezTo>
                  <a:cubicBezTo>
                    <a:pt x="128395" y="212921"/>
                    <a:pt x="136264" y="218252"/>
                    <a:pt x="145444" y="222250"/>
                  </a:cubicBezTo>
                  <a:cubicBezTo>
                    <a:pt x="153312" y="218252"/>
                    <a:pt x="162492" y="212921"/>
                    <a:pt x="170361" y="206257"/>
                  </a:cubicBezTo>
                  <a:cubicBezTo>
                    <a:pt x="176918" y="202259"/>
                    <a:pt x="183475" y="196928"/>
                    <a:pt x="190032" y="192930"/>
                  </a:cubicBezTo>
                  <a:cubicBezTo>
                    <a:pt x="190032" y="184934"/>
                    <a:pt x="190032" y="176938"/>
                    <a:pt x="190032" y="168941"/>
                  </a:cubicBezTo>
                  <a:cubicBezTo>
                    <a:pt x="190032" y="160945"/>
                    <a:pt x="190032" y="152949"/>
                    <a:pt x="190032" y="144952"/>
                  </a:cubicBezTo>
                  <a:cubicBezTo>
                    <a:pt x="183475" y="139622"/>
                    <a:pt x="176918" y="135623"/>
                    <a:pt x="170361" y="130293"/>
                  </a:cubicBezTo>
                  <a:cubicBezTo>
                    <a:pt x="162492" y="124962"/>
                    <a:pt x="153312" y="119631"/>
                    <a:pt x="145444" y="114300"/>
                  </a:cubicBezTo>
                  <a:close/>
                  <a:moveTo>
                    <a:pt x="183046" y="96838"/>
                  </a:moveTo>
                  <a:cubicBezTo>
                    <a:pt x="177966" y="98108"/>
                    <a:pt x="172886" y="100648"/>
                    <a:pt x="167806" y="103188"/>
                  </a:cubicBezTo>
                  <a:cubicBezTo>
                    <a:pt x="171616" y="106998"/>
                    <a:pt x="176696" y="109538"/>
                    <a:pt x="181776" y="113348"/>
                  </a:cubicBezTo>
                  <a:cubicBezTo>
                    <a:pt x="183046" y="114618"/>
                    <a:pt x="184316" y="115888"/>
                    <a:pt x="186856" y="115888"/>
                  </a:cubicBezTo>
                  <a:cubicBezTo>
                    <a:pt x="185586" y="109538"/>
                    <a:pt x="184316" y="103188"/>
                    <a:pt x="183046" y="96838"/>
                  </a:cubicBezTo>
                  <a:close/>
                  <a:moveTo>
                    <a:pt x="105470" y="96838"/>
                  </a:moveTo>
                  <a:cubicBezTo>
                    <a:pt x="104095" y="103188"/>
                    <a:pt x="102719" y="109538"/>
                    <a:pt x="102719" y="115888"/>
                  </a:cubicBezTo>
                  <a:cubicBezTo>
                    <a:pt x="104095" y="115888"/>
                    <a:pt x="105470" y="114618"/>
                    <a:pt x="106846" y="113348"/>
                  </a:cubicBezTo>
                  <a:cubicBezTo>
                    <a:pt x="112350" y="109538"/>
                    <a:pt x="117853" y="106998"/>
                    <a:pt x="123357" y="103188"/>
                  </a:cubicBezTo>
                  <a:cubicBezTo>
                    <a:pt x="117853" y="100648"/>
                    <a:pt x="110974" y="98108"/>
                    <a:pt x="105470" y="96838"/>
                  </a:cubicBezTo>
                  <a:close/>
                  <a:moveTo>
                    <a:pt x="246901" y="79375"/>
                  </a:moveTo>
                  <a:cubicBezTo>
                    <a:pt x="234855" y="79375"/>
                    <a:pt x="220132" y="83287"/>
                    <a:pt x="202731" y="88503"/>
                  </a:cubicBezTo>
                  <a:cubicBezTo>
                    <a:pt x="206747" y="102847"/>
                    <a:pt x="208085" y="118496"/>
                    <a:pt x="209424" y="134144"/>
                  </a:cubicBezTo>
                  <a:cubicBezTo>
                    <a:pt x="217455" y="139360"/>
                    <a:pt x="225486" y="145880"/>
                    <a:pt x="233517" y="152400"/>
                  </a:cubicBezTo>
                  <a:cubicBezTo>
                    <a:pt x="240209" y="145880"/>
                    <a:pt x="245563" y="139360"/>
                    <a:pt x="250917" y="132840"/>
                  </a:cubicBezTo>
                  <a:cubicBezTo>
                    <a:pt x="269656" y="108063"/>
                    <a:pt x="270994" y="92415"/>
                    <a:pt x="266979" y="85895"/>
                  </a:cubicBezTo>
                  <a:cubicBezTo>
                    <a:pt x="262963" y="80679"/>
                    <a:pt x="252255" y="79375"/>
                    <a:pt x="246901" y="79375"/>
                  </a:cubicBezTo>
                  <a:close/>
                  <a:moveTo>
                    <a:pt x="43420" y="79375"/>
                  </a:moveTo>
                  <a:cubicBezTo>
                    <a:pt x="36884" y="79375"/>
                    <a:pt x="26425" y="80679"/>
                    <a:pt x="22503" y="85895"/>
                  </a:cubicBezTo>
                  <a:cubicBezTo>
                    <a:pt x="18581" y="92415"/>
                    <a:pt x="21195" y="108063"/>
                    <a:pt x="38191" y="132840"/>
                  </a:cubicBezTo>
                  <a:cubicBezTo>
                    <a:pt x="43420" y="139360"/>
                    <a:pt x="49957" y="145880"/>
                    <a:pt x="56494" y="152400"/>
                  </a:cubicBezTo>
                  <a:cubicBezTo>
                    <a:pt x="63031" y="145880"/>
                    <a:pt x="70875" y="139360"/>
                    <a:pt x="78719" y="134144"/>
                  </a:cubicBezTo>
                  <a:cubicBezTo>
                    <a:pt x="80026" y="118496"/>
                    <a:pt x="82641" y="102847"/>
                    <a:pt x="85256" y="88503"/>
                  </a:cubicBezTo>
                  <a:cubicBezTo>
                    <a:pt x="69568" y="83287"/>
                    <a:pt x="55187" y="79375"/>
                    <a:pt x="43420" y="79375"/>
                  </a:cubicBezTo>
                  <a:close/>
                  <a:moveTo>
                    <a:pt x="144647" y="22225"/>
                  </a:moveTo>
                  <a:cubicBezTo>
                    <a:pt x="132881" y="22225"/>
                    <a:pt x="119807" y="41994"/>
                    <a:pt x="110656" y="74942"/>
                  </a:cubicBezTo>
                  <a:cubicBezTo>
                    <a:pt x="121115" y="80214"/>
                    <a:pt x="132881" y="85485"/>
                    <a:pt x="144647" y="92075"/>
                  </a:cubicBezTo>
                  <a:cubicBezTo>
                    <a:pt x="155106" y="85485"/>
                    <a:pt x="166872" y="80214"/>
                    <a:pt x="177331" y="74942"/>
                  </a:cubicBezTo>
                  <a:cubicBezTo>
                    <a:pt x="168180" y="41994"/>
                    <a:pt x="155106" y="22225"/>
                    <a:pt x="144647" y="22225"/>
                  </a:cubicBezTo>
                  <a:close/>
                  <a:moveTo>
                    <a:pt x="145581" y="0"/>
                  </a:moveTo>
                  <a:cubicBezTo>
                    <a:pt x="169313" y="0"/>
                    <a:pt x="187771" y="27738"/>
                    <a:pt x="199637" y="67363"/>
                  </a:cubicBezTo>
                  <a:cubicBezTo>
                    <a:pt x="216777" y="60759"/>
                    <a:pt x="232598" y="58117"/>
                    <a:pt x="247101" y="58117"/>
                  </a:cubicBezTo>
                  <a:cubicBezTo>
                    <a:pt x="269514" y="58117"/>
                    <a:pt x="280061" y="67363"/>
                    <a:pt x="285335" y="73968"/>
                  </a:cubicBezTo>
                  <a:cubicBezTo>
                    <a:pt x="293246" y="85855"/>
                    <a:pt x="295883" y="108310"/>
                    <a:pt x="268195" y="145294"/>
                  </a:cubicBezTo>
                  <a:cubicBezTo>
                    <a:pt x="262922" y="153219"/>
                    <a:pt x="256330" y="161144"/>
                    <a:pt x="248419" y="169069"/>
                  </a:cubicBezTo>
                  <a:cubicBezTo>
                    <a:pt x="281380" y="204732"/>
                    <a:pt x="301156" y="240395"/>
                    <a:pt x="285335" y="264170"/>
                  </a:cubicBezTo>
                  <a:cubicBezTo>
                    <a:pt x="280061" y="270775"/>
                    <a:pt x="269514" y="280021"/>
                    <a:pt x="247101" y="280021"/>
                  </a:cubicBezTo>
                  <a:cubicBezTo>
                    <a:pt x="232598" y="280021"/>
                    <a:pt x="216777" y="276058"/>
                    <a:pt x="199637" y="270775"/>
                  </a:cubicBezTo>
                  <a:cubicBezTo>
                    <a:pt x="187771" y="310400"/>
                    <a:pt x="169313" y="338138"/>
                    <a:pt x="145581" y="338138"/>
                  </a:cubicBezTo>
                  <a:cubicBezTo>
                    <a:pt x="120531" y="338138"/>
                    <a:pt x="102072" y="310400"/>
                    <a:pt x="91525" y="270775"/>
                  </a:cubicBezTo>
                  <a:cubicBezTo>
                    <a:pt x="73067" y="276058"/>
                    <a:pt x="57246" y="280021"/>
                    <a:pt x="44061" y="280021"/>
                  </a:cubicBezTo>
                  <a:cubicBezTo>
                    <a:pt x="21648" y="280021"/>
                    <a:pt x="9782" y="270775"/>
                    <a:pt x="5827" y="264170"/>
                  </a:cubicBezTo>
                  <a:cubicBezTo>
                    <a:pt x="-9994" y="240395"/>
                    <a:pt x="8464" y="204732"/>
                    <a:pt x="41425" y="169069"/>
                  </a:cubicBezTo>
                  <a:cubicBezTo>
                    <a:pt x="33514" y="161144"/>
                    <a:pt x="26922" y="153219"/>
                    <a:pt x="21648" y="145294"/>
                  </a:cubicBezTo>
                  <a:cubicBezTo>
                    <a:pt x="-6039" y="108310"/>
                    <a:pt x="-2084" y="85855"/>
                    <a:pt x="5827" y="73968"/>
                  </a:cubicBezTo>
                  <a:cubicBezTo>
                    <a:pt x="9782" y="67363"/>
                    <a:pt x="21648" y="58117"/>
                    <a:pt x="44061" y="58117"/>
                  </a:cubicBezTo>
                  <a:cubicBezTo>
                    <a:pt x="57246" y="58117"/>
                    <a:pt x="73067" y="60759"/>
                    <a:pt x="91525" y="67363"/>
                  </a:cubicBezTo>
                  <a:cubicBezTo>
                    <a:pt x="102072" y="27738"/>
                    <a:pt x="120531" y="0"/>
                    <a:pt x="145581" y="0"/>
                  </a:cubicBezTo>
                  <a:close/>
                </a:path>
              </a:pathLst>
            </a:custGeom>
            <a:solidFill>
              <a:schemeClr val="bg1"/>
            </a:solidFill>
            <a:ln>
              <a:noFill/>
            </a:ln>
            <a:extLst/>
          </p:spPr>
          <p:txBody>
            <a:bodyPr anchor="ctr"/>
            <a:lstStyle/>
            <a:p>
              <a:pPr algn="ctr"/>
              <a:endParaRPr/>
            </a:p>
          </p:txBody>
        </p:sp>
        <p:sp>
          <p:nvSpPr>
            <p:cNvPr id="13" name="任意多边形: 形状 12"/>
            <p:cNvSpPr>
              <a:spLocks/>
            </p:cNvSpPr>
            <p:nvPr/>
          </p:nvSpPr>
          <p:spPr bwMode="auto">
            <a:xfrm>
              <a:off x="9436770" y="2705564"/>
              <a:ext cx="383132" cy="602910"/>
            </a:xfrm>
            <a:custGeom>
              <a:avLst/>
              <a:gdLst>
                <a:gd name="connsiteX0" fmla="*/ 175847 w 210842"/>
                <a:gd name="connsiteY0" fmla="*/ 180300 h 331788"/>
                <a:gd name="connsiteX1" fmla="*/ 177686 w 210842"/>
                <a:gd name="connsiteY1" fmla="*/ 180300 h 331788"/>
                <a:gd name="connsiteX2" fmla="*/ 177281 w 210842"/>
                <a:gd name="connsiteY2" fmla="*/ 181354 h 331788"/>
                <a:gd name="connsiteX3" fmla="*/ 175847 w 210842"/>
                <a:gd name="connsiteY3" fmla="*/ 182053 h 331788"/>
                <a:gd name="connsiteX4" fmla="*/ 176997 w 210842"/>
                <a:gd name="connsiteY4" fmla="*/ 149225 h 331788"/>
                <a:gd name="connsiteX5" fmla="*/ 181031 w 210842"/>
                <a:gd name="connsiteY5" fmla="*/ 149225 h 331788"/>
                <a:gd name="connsiteX6" fmla="*/ 203065 w 210842"/>
                <a:gd name="connsiteY6" fmla="*/ 164762 h 331788"/>
                <a:gd name="connsiteX7" fmla="*/ 181031 w 210842"/>
                <a:gd name="connsiteY7" fmla="*/ 180300 h 331788"/>
                <a:gd name="connsiteX8" fmla="*/ 180383 w 210842"/>
                <a:gd name="connsiteY8" fmla="*/ 180300 h 331788"/>
                <a:gd name="connsiteX9" fmla="*/ 177686 w 210842"/>
                <a:gd name="connsiteY9" fmla="*/ 180300 h 331788"/>
                <a:gd name="connsiteX10" fmla="*/ 180680 w 210842"/>
                <a:gd name="connsiteY10" fmla="*/ 172499 h 331788"/>
                <a:gd name="connsiteX11" fmla="*/ 97756 w 210842"/>
                <a:gd name="connsiteY11" fmla="*/ 149225 h 331788"/>
                <a:gd name="connsiteX12" fmla="*/ 114341 w 210842"/>
                <a:gd name="connsiteY12" fmla="*/ 149225 h 331788"/>
                <a:gd name="connsiteX13" fmla="*/ 121742 w 210842"/>
                <a:gd name="connsiteY13" fmla="*/ 149225 h 331788"/>
                <a:gd name="connsiteX14" fmla="*/ 122577 w 210842"/>
                <a:gd name="connsiteY14" fmla="*/ 158009 h 331788"/>
                <a:gd name="connsiteX15" fmla="*/ 123710 w 210842"/>
                <a:gd name="connsiteY15" fmla="*/ 169923 h 331788"/>
                <a:gd name="connsiteX16" fmla="*/ 110762 w 210842"/>
                <a:gd name="connsiteY16" fmla="*/ 185379 h 331788"/>
                <a:gd name="connsiteX17" fmla="*/ 95225 w 210842"/>
                <a:gd name="connsiteY17" fmla="*/ 169923 h 331788"/>
                <a:gd name="connsiteX18" fmla="*/ 33273 w 210842"/>
                <a:gd name="connsiteY18" fmla="*/ 149225 h 331788"/>
                <a:gd name="connsiteX19" fmla="*/ 65676 w 210842"/>
                <a:gd name="connsiteY19" fmla="*/ 149225 h 331788"/>
                <a:gd name="connsiteX20" fmla="*/ 67478 w 210842"/>
                <a:gd name="connsiteY20" fmla="*/ 149225 h 331788"/>
                <a:gd name="connsiteX21" fmla="*/ 77777 w 210842"/>
                <a:gd name="connsiteY21" fmla="*/ 149225 h 331788"/>
                <a:gd name="connsiteX22" fmla="*/ 77746 w 210842"/>
                <a:gd name="connsiteY22" fmla="*/ 149798 h 331788"/>
                <a:gd name="connsiteX23" fmla="*/ 75804 w 210842"/>
                <a:gd name="connsiteY23" fmla="*/ 195682 h 331788"/>
                <a:gd name="connsiteX24" fmla="*/ 91341 w 210842"/>
                <a:gd name="connsiteY24" fmla="*/ 209850 h 331788"/>
                <a:gd name="connsiteX25" fmla="*/ 110762 w 210842"/>
                <a:gd name="connsiteY25" fmla="*/ 205986 h 331788"/>
                <a:gd name="connsiteX26" fmla="*/ 132774 w 210842"/>
                <a:gd name="connsiteY26" fmla="*/ 208562 h 331788"/>
                <a:gd name="connsiteX27" fmla="*/ 144426 w 210842"/>
                <a:gd name="connsiteY27" fmla="*/ 199546 h 331788"/>
                <a:gd name="connsiteX28" fmla="*/ 144426 w 210842"/>
                <a:gd name="connsiteY28" fmla="*/ 161873 h 331788"/>
                <a:gd name="connsiteX29" fmla="*/ 143531 w 210842"/>
                <a:gd name="connsiteY29" fmla="*/ 149225 h 331788"/>
                <a:gd name="connsiteX30" fmla="*/ 152712 w 210842"/>
                <a:gd name="connsiteY30" fmla="*/ 149225 h 331788"/>
                <a:gd name="connsiteX31" fmla="*/ 156079 w 210842"/>
                <a:gd name="connsiteY31" fmla="*/ 173787 h 331788"/>
                <a:gd name="connsiteX32" fmla="*/ 167732 w 210842"/>
                <a:gd name="connsiteY32" fmla="*/ 185379 h 331788"/>
                <a:gd name="connsiteX33" fmla="*/ 169027 w 210842"/>
                <a:gd name="connsiteY33" fmla="*/ 185379 h 331788"/>
                <a:gd name="connsiteX34" fmla="*/ 175847 w 210842"/>
                <a:gd name="connsiteY34" fmla="*/ 182053 h 331788"/>
                <a:gd name="connsiteX35" fmla="*/ 175847 w 210842"/>
                <a:gd name="connsiteY35" fmla="*/ 296829 h 331788"/>
                <a:gd name="connsiteX36" fmla="*/ 210842 w 210842"/>
                <a:gd name="connsiteY36" fmla="*/ 296829 h 331788"/>
                <a:gd name="connsiteX37" fmla="*/ 210842 w 210842"/>
                <a:gd name="connsiteY37" fmla="*/ 331788 h 331788"/>
                <a:gd name="connsiteX38" fmla="*/ 6054 w 210842"/>
                <a:gd name="connsiteY38" fmla="*/ 331788 h 331788"/>
                <a:gd name="connsiteX39" fmla="*/ 6054 w 210842"/>
                <a:gd name="connsiteY39" fmla="*/ 296829 h 331788"/>
                <a:gd name="connsiteX40" fmla="*/ 44938 w 210842"/>
                <a:gd name="connsiteY40" fmla="*/ 296829 h 331788"/>
                <a:gd name="connsiteX41" fmla="*/ 44938 w 210842"/>
                <a:gd name="connsiteY41" fmla="*/ 180300 h 331788"/>
                <a:gd name="connsiteX42" fmla="*/ 33273 w 210842"/>
                <a:gd name="connsiteY42" fmla="*/ 180300 h 331788"/>
                <a:gd name="connsiteX43" fmla="*/ 12535 w 210842"/>
                <a:gd name="connsiteY43" fmla="*/ 164762 h 331788"/>
                <a:gd name="connsiteX44" fmla="*/ 33273 w 210842"/>
                <a:gd name="connsiteY44" fmla="*/ 149225 h 331788"/>
                <a:gd name="connsiteX45" fmla="*/ 114647 w 210842"/>
                <a:gd name="connsiteY45" fmla="*/ 74613 h 331788"/>
                <a:gd name="connsiteX46" fmla="*/ 131479 w 210842"/>
                <a:gd name="connsiteY46" fmla="*/ 78477 h 331788"/>
                <a:gd name="connsiteX47" fmla="*/ 139247 w 210842"/>
                <a:gd name="connsiteY47" fmla="*/ 81053 h 331788"/>
                <a:gd name="connsiteX48" fmla="*/ 149606 w 210842"/>
                <a:gd name="connsiteY48" fmla="*/ 87493 h 331788"/>
                <a:gd name="connsiteX49" fmla="*/ 172426 w 210842"/>
                <a:gd name="connsiteY49" fmla="*/ 120336 h 331788"/>
                <a:gd name="connsiteX50" fmla="*/ 176997 w 210842"/>
                <a:gd name="connsiteY50" fmla="*/ 149225 h 331788"/>
                <a:gd name="connsiteX51" fmla="*/ 152712 w 210842"/>
                <a:gd name="connsiteY51" fmla="*/ 149225 h 331788"/>
                <a:gd name="connsiteX52" fmla="*/ 151224 w 210842"/>
                <a:gd name="connsiteY52" fmla="*/ 138367 h 331788"/>
                <a:gd name="connsiteX53" fmla="*/ 140542 w 210842"/>
                <a:gd name="connsiteY53" fmla="*/ 114540 h 331788"/>
                <a:gd name="connsiteX54" fmla="*/ 142606 w 210842"/>
                <a:gd name="connsiteY54" fmla="*/ 136154 h 331788"/>
                <a:gd name="connsiteX55" fmla="*/ 143531 w 210842"/>
                <a:gd name="connsiteY55" fmla="*/ 149225 h 331788"/>
                <a:gd name="connsiteX56" fmla="*/ 142955 w 210842"/>
                <a:gd name="connsiteY56" fmla="*/ 149225 h 331788"/>
                <a:gd name="connsiteX57" fmla="*/ 121742 w 210842"/>
                <a:gd name="connsiteY57" fmla="*/ 149225 h 331788"/>
                <a:gd name="connsiteX58" fmla="*/ 119886 w 210842"/>
                <a:gd name="connsiteY58" fmla="*/ 129714 h 331788"/>
                <a:gd name="connsiteX59" fmla="*/ 114647 w 210842"/>
                <a:gd name="connsiteY59" fmla="*/ 74613 h 331788"/>
                <a:gd name="connsiteX60" fmla="*/ 106878 w 210842"/>
                <a:gd name="connsiteY60" fmla="*/ 74613 h 331788"/>
                <a:gd name="connsiteX61" fmla="*/ 101962 w 210842"/>
                <a:gd name="connsiteY61" fmla="*/ 114822 h 331788"/>
                <a:gd name="connsiteX62" fmla="*/ 97756 w 210842"/>
                <a:gd name="connsiteY62" fmla="*/ 149225 h 331788"/>
                <a:gd name="connsiteX63" fmla="*/ 93839 w 210842"/>
                <a:gd name="connsiteY63" fmla="*/ 149225 h 331788"/>
                <a:gd name="connsiteX64" fmla="*/ 80095 w 210842"/>
                <a:gd name="connsiteY64" fmla="*/ 149225 h 331788"/>
                <a:gd name="connsiteX65" fmla="*/ 77777 w 210842"/>
                <a:gd name="connsiteY65" fmla="*/ 149225 h 331788"/>
                <a:gd name="connsiteX66" fmla="*/ 79688 w 210842"/>
                <a:gd name="connsiteY66" fmla="*/ 114540 h 331788"/>
                <a:gd name="connsiteX67" fmla="*/ 75804 w 210842"/>
                <a:gd name="connsiteY67" fmla="*/ 118404 h 331788"/>
                <a:gd name="connsiteX68" fmla="*/ 73214 w 210842"/>
                <a:gd name="connsiteY68" fmla="*/ 123556 h 331788"/>
                <a:gd name="connsiteX69" fmla="*/ 43434 w 210842"/>
                <a:gd name="connsiteY69" fmla="*/ 142875 h 331788"/>
                <a:gd name="connsiteX70" fmla="*/ 39550 w 210842"/>
                <a:gd name="connsiteY70" fmla="*/ 142875 h 331788"/>
                <a:gd name="connsiteX71" fmla="*/ 4591 w 210842"/>
                <a:gd name="connsiteY71" fmla="*/ 123556 h 331788"/>
                <a:gd name="connsiteX72" fmla="*/ 3296 w 210842"/>
                <a:gd name="connsiteY72" fmla="*/ 106812 h 331788"/>
                <a:gd name="connsiteX73" fmla="*/ 21423 w 210842"/>
                <a:gd name="connsiteY73" fmla="*/ 105524 h 331788"/>
                <a:gd name="connsiteX74" fmla="*/ 43434 w 210842"/>
                <a:gd name="connsiteY74" fmla="*/ 118404 h 331788"/>
                <a:gd name="connsiteX75" fmla="*/ 52498 w 210842"/>
                <a:gd name="connsiteY75" fmla="*/ 109388 h 331788"/>
                <a:gd name="connsiteX76" fmla="*/ 55087 w 210842"/>
                <a:gd name="connsiteY76" fmla="*/ 104236 h 331788"/>
                <a:gd name="connsiteX77" fmla="*/ 78393 w 210842"/>
                <a:gd name="connsiteY77" fmla="*/ 81053 h 331788"/>
                <a:gd name="connsiteX78" fmla="*/ 95225 w 210842"/>
                <a:gd name="connsiteY78" fmla="*/ 75901 h 331788"/>
                <a:gd name="connsiteX79" fmla="*/ 106878 w 210842"/>
                <a:gd name="connsiteY79" fmla="*/ 74613 h 331788"/>
                <a:gd name="connsiteX80" fmla="*/ 110036 w 210842"/>
                <a:gd name="connsiteY80" fmla="*/ 0 h 331788"/>
                <a:gd name="connsiteX81" fmla="*/ 145755 w 210842"/>
                <a:gd name="connsiteY81" fmla="*/ 34925 h 331788"/>
                <a:gd name="connsiteX82" fmla="*/ 110036 w 210842"/>
                <a:gd name="connsiteY82" fmla="*/ 69850 h 331788"/>
                <a:gd name="connsiteX83" fmla="*/ 74317 w 210842"/>
                <a:gd name="connsiteY83" fmla="*/ 34925 h 331788"/>
                <a:gd name="connsiteX84" fmla="*/ 110036 w 210842"/>
                <a:gd name="connsiteY8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210842" h="331788">
                  <a:moveTo>
                    <a:pt x="175847" y="180300"/>
                  </a:moveTo>
                  <a:lnTo>
                    <a:pt x="177686" y="180300"/>
                  </a:lnTo>
                  <a:lnTo>
                    <a:pt x="177281" y="181354"/>
                  </a:lnTo>
                  <a:lnTo>
                    <a:pt x="175847" y="182053"/>
                  </a:lnTo>
                  <a:close/>
                  <a:moveTo>
                    <a:pt x="176997" y="149225"/>
                  </a:moveTo>
                  <a:lnTo>
                    <a:pt x="181031" y="149225"/>
                  </a:lnTo>
                  <a:cubicBezTo>
                    <a:pt x="193992" y="149225"/>
                    <a:pt x="203065" y="155699"/>
                    <a:pt x="203065" y="164762"/>
                  </a:cubicBezTo>
                  <a:cubicBezTo>
                    <a:pt x="203065" y="173826"/>
                    <a:pt x="193992" y="180300"/>
                    <a:pt x="181031" y="180300"/>
                  </a:cubicBezTo>
                  <a:cubicBezTo>
                    <a:pt x="181031" y="180300"/>
                    <a:pt x="181031" y="180300"/>
                    <a:pt x="180383" y="180300"/>
                  </a:cubicBezTo>
                  <a:lnTo>
                    <a:pt x="177686" y="180300"/>
                  </a:lnTo>
                  <a:lnTo>
                    <a:pt x="180680" y="172499"/>
                  </a:lnTo>
                  <a:close/>
                  <a:moveTo>
                    <a:pt x="97756" y="149225"/>
                  </a:moveTo>
                  <a:lnTo>
                    <a:pt x="114341" y="149225"/>
                  </a:lnTo>
                  <a:lnTo>
                    <a:pt x="121742" y="149225"/>
                  </a:lnTo>
                  <a:lnTo>
                    <a:pt x="122577" y="158009"/>
                  </a:lnTo>
                  <a:cubicBezTo>
                    <a:pt x="123710" y="169923"/>
                    <a:pt x="123710" y="169923"/>
                    <a:pt x="123710" y="169923"/>
                  </a:cubicBezTo>
                  <a:cubicBezTo>
                    <a:pt x="110762" y="185379"/>
                    <a:pt x="110762" y="185379"/>
                    <a:pt x="110762" y="185379"/>
                  </a:cubicBezTo>
                  <a:cubicBezTo>
                    <a:pt x="95225" y="169923"/>
                    <a:pt x="95225" y="169923"/>
                    <a:pt x="95225" y="169923"/>
                  </a:cubicBezTo>
                  <a:close/>
                  <a:moveTo>
                    <a:pt x="33273" y="149225"/>
                  </a:moveTo>
                  <a:cubicBezTo>
                    <a:pt x="33273" y="149225"/>
                    <a:pt x="33273" y="149225"/>
                    <a:pt x="65676" y="149225"/>
                  </a:cubicBezTo>
                  <a:cubicBezTo>
                    <a:pt x="65676" y="149225"/>
                    <a:pt x="65676" y="149225"/>
                    <a:pt x="67478" y="149225"/>
                  </a:cubicBezTo>
                  <a:lnTo>
                    <a:pt x="77777" y="149225"/>
                  </a:lnTo>
                  <a:lnTo>
                    <a:pt x="77746" y="149798"/>
                  </a:lnTo>
                  <a:cubicBezTo>
                    <a:pt x="77098" y="164449"/>
                    <a:pt x="76451" y="180871"/>
                    <a:pt x="75804" y="195682"/>
                  </a:cubicBezTo>
                  <a:cubicBezTo>
                    <a:pt x="75804" y="204698"/>
                    <a:pt x="82277" y="209850"/>
                    <a:pt x="91341" y="209850"/>
                  </a:cubicBezTo>
                  <a:cubicBezTo>
                    <a:pt x="97815" y="211138"/>
                    <a:pt x="105583" y="205986"/>
                    <a:pt x="110762" y="205986"/>
                  </a:cubicBezTo>
                  <a:cubicBezTo>
                    <a:pt x="118531" y="205986"/>
                    <a:pt x="127594" y="209850"/>
                    <a:pt x="132774" y="208562"/>
                  </a:cubicBezTo>
                  <a:cubicBezTo>
                    <a:pt x="140542" y="208562"/>
                    <a:pt x="144426" y="203410"/>
                    <a:pt x="144426" y="199546"/>
                  </a:cubicBezTo>
                  <a:cubicBezTo>
                    <a:pt x="145721" y="194395"/>
                    <a:pt x="145398" y="178939"/>
                    <a:pt x="144426" y="161873"/>
                  </a:cubicBezTo>
                  <a:lnTo>
                    <a:pt x="143531" y="149225"/>
                  </a:lnTo>
                  <a:lnTo>
                    <a:pt x="152712" y="149225"/>
                  </a:lnTo>
                  <a:lnTo>
                    <a:pt x="156079" y="173787"/>
                  </a:lnTo>
                  <a:cubicBezTo>
                    <a:pt x="156079" y="180227"/>
                    <a:pt x="161259" y="185379"/>
                    <a:pt x="167732" y="185379"/>
                  </a:cubicBezTo>
                  <a:cubicBezTo>
                    <a:pt x="169027" y="185379"/>
                    <a:pt x="169027" y="185379"/>
                    <a:pt x="169027" y="185379"/>
                  </a:cubicBezTo>
                  <a:lnTo>
                    <a:pt x="175847" y="182053"/>
                  </a:lnTo>
                  <a:lnTo>
                    <a:pt x="175847" y="296829"/>
                  </a:lnTo>
                  <a:cubicBezTo>
                    <a:pt x="175847" y="296829"/>
                    <a:pt x="175847" y="296829"/>
                    <a:pt x="210842" y="296829"/>
                  </a:cubicBezTo>
                  <a:cubicBezTo>
                    <a:pt x="210842" y="296829"/>
                    <a:pt x="210842" y="296829"/>
                    <a:pt x="210842" y="331788"/>
                  </a:cubicBezTo>
                  <a:cubicBezTo>
                    <a:pt x="210842" y="331788"/>
                    <a:pt x="210842" y="331788"/>
                    <a:pt x="6054" y="331788"/>
                  </a:cubicBezTo>
                  <a:cubicBezTo>
                    <a:pt x="6054" y="331788"/>
                    <a:pt x="6054" y="331788"/>
                    <a:pt x="6054" y="296829"/>
                  </a:cubicBezTo>
                  <a:cubicBezTo>
                    <a:pt x="6054" y="296829"/>
                    <a:pt x="6054" y="296829"/>
                    <a:pt x="44938" y="296829"/>
                  </a:cubicBezTo>
                  <a:cubicBezTo>
                    <a:pt x="44938" y="296829"/>
                    <a:pt x="44938" y="296829"/>
                    <a:pt x="44938" y="180300"/>
                  </a:cubicBezTo>
                  <a:cubicBezTo>
                    <a:pt x="44938" y="180300"/>
                    <a:pt x="44938" y="180300"/>
                    <a:pt x="33273" y="180300"/>
                  </a:cubicBezTo>
                  <a:cubicBezTo>
                    <a:pt x="21608" y="180300"/>
                    <a:pt x="12535" y="173826"/>
                    <a:pt x="12535" y="164762"/>
                  </a:cubicBezTo>
                  <a:cubicBezTo>
                    <a:pt x="12535" y="155699"/>
                    <a:pt x="21608" y="149225"/>
                    <a:pt x="33273" y="149225"/>
                  </a:cubicBezTo>
                  <a:close/>
                  <a:moveTo>
                    <a:pt x="114647" y="74613"/>
                  </a:moveTo>
                  <a:cubicBezTo>
                    <a:pt x="121121" y="75901"/>
                    <a:pt x="126300" y="75901"/>
                    <a:pt x="131479" y="78477"/>
                  </a:cubicBezTo>
                  <a:cubicBezTo>
                    <a:pt x="134068" y="78477"/>
                    <a:pt x="136658" y="79765"/>
                    <a:pt x="139247" y="81053"/>
                  </a:cubicBezTo>
                  <a:cubicBezTo>
                    <a:pt x="143132" y="82341"/>
                    <a:pt x="145721" y="84917"/>
                    <a:pt x="149606" y="87493"/>
                  </a:cubicBezTo>
                  <a:cubicBezTo>
                    <a:pt x="159316" y="95221"/>
                    <a:pt x="167085" y="106168"/>
                    <a:pt x="172426" y="120336"/>
                  </a:cubicBezTo>
                  <a:lnTo>
                    <a:pt x="176997" y="149225"/>
                  </a:lnTo>
                  <a:lnTo>
                    <a:pt x="152712" y="149225"/>
                  </a:lnTo>
                  <a:lnTo>
                    <a:pt x="151224" y="138367"/>
                  </a:lnTo>
                  <a:cubicBezTo>
                    <a:pt x="148635" y="128386"/>
                    <a:pt x="145074" y="120336"/>
                    <a:pt x="140542" y="114540"/>
                  </a:cubicBezTo>
                  <a:cubicBezTo>
                    <a:pt x="141190" y="120336"/>
                    <a:pt x="141918" y="127903"/>
                    <a:pt x="142606" y="136154"/>
                  </a:cubicBezTo>
                  <a:lnTo>
                    <a:pt x="143531" y="149225"/>
                  </a:lnTo>
                  <a:lnTo>
                    <a:pt x="142955" y="149225"/>
                  </a:lnTo>
                  <a:lnTo>
                    <a:pt x="121742" y="149225"/>
                  </a:lnTo>
                  <a:lnTo>
                    <a:pt x="119886" y="129714"/>
                  </a:lnTo>
                  <a:cubicBezTo>
                    <a:pt x="118612" y="116311"/>
                    <a:pt x="116913" y="98440"/>
                    <a:pt x="114647" y="74613"/>
                  </a:cubicBezTo>
                  <a:close/>
                  <a:moveTo>
                    <a:pt x="106878" y="74613"/>
                  </a:moveTo>
                  <a:cubicBezTo>
                    <a:pt x="106878" y="74613"/>
                    <a:pt x="106878" y="74613"/>
                    <a:pt x="101962" y="114822"/>
                  </a:cubicBezTo>
                  <a:lnTo>
                    <a:pt x="97756" y="149225"/>
                  </a:lnTo>
                  <a:lnTo>
                    <a:pt x="93839" y="149225"/>
                  </a:lnTo>
                  <a:cubicBezTo>
                    <a:pt x="88206" y="149225"/>
                    <a:pt x="83700" y="149225"/>
                    <a:pt x="80095" y="149225"/>
                  </a:cubicBezTo>
                  <a:lnTo>
                    <a:pt x="77777" y="149225"/>
                  </a:lnTo>
                  <a:lnTo>
                    <a:pt x="79688" y="114540"/>
                  </a:lnTo>
                  <a:cubicBezTo>
                    <a:pt x="78393" y="115828"/>
                    <a:pt x="77098" y="117116"/>
                    <a:pt x="75804" y="118404"/>
                  </a:cubicBezTo>
                  <a:cubicBezTo>
                    <a:pt x="74509" y="120980"/>
                    <a:pt x="74509" y="122268"/>
                    <a:pt x="73214" y="123556"/>
                  </a:cubicBezTo>
                  <a:cubicBezTo>
                    <a:pt x="66740" y="131284"/>
                    <a:pt x="58971" y="142875"/>
                    <a:pt x="43434" y="142875"/>
                  </a:cubicBezTo>
                  <a:cubicBezTo>
                    <a:pt x="42139" y="142875"/>
                    <a:pt x="40845" y="142875"/>
                    <a:pt x="39550" y="142875"/>
                  </a:cubicBezTo>
                  <a:cubicBezTo>
                    <a:pt x="24013" y="140299"/>
                    <a:pt x="5886" y="126132"/>
                    <a:pt x="4591" y="123556"/>
                  </a:cubicBezTo>
                  <a:cubicBezTo>
                    <a:pt x="-588" y="119692"/>
                    <a:pt x="-1883" y="111964"/>
                    <a:pt x="3296" y="106812"/>
                  </a:cubicBezTo>
                  <a:cubicBezTo>
                    <a:pt x="7181" y="101660"/>
                    <a:pt x="14949" y="100372"/>
                    <a:pt x="21423" y="105524"/>
                  </a:cubicBezTo>
                  <a:cubicBezTo>
                    <a:pt x="27897" y="111964"/>
                    <a:pt x="38255" y="117116"/>
                    <a:pt x="43434" y="118404"/>
                  </a:cubicBezTo>
                  <a:cubicBezTo>
                    <a:pt x="44729" y="118404"/>
                    <a:pt x="48613" y="114540"/>
                    <a:pt x="52498" y="109388"/>
                  </a:cubicBezTo>
                  <a:cubicBezTo>
                    <a:pt x="53792" y="108100"/>
                    <a:pt x="53792" y="105524"/>
                    <a:pt x="55087" y="104236"/>
                  </a:cubicBezTo>
                  <a:cubicBezTo>
                    <a:pt x="60266" y="96508"/>
                    <a:pt x="68035" y="87493"/>
                    <a:pt x="78393" y="81053"/>
                  </a:cubicBezTo>
                  <a:cubicBezTo>
                    <a:pt x="84867" y="78477"/>
                    <a:pt x="90046" y="77189"/>
                    <a:pt x="95225" y="75901"/>
                  </a:cubicBezTo>
                  <a:cubicBezTo>
                    <a:pt x="99109" y="75901"/>
                    <a:pt x="102994" y="74613"/>
                    <a:pt x="106878" y="74613"/>
                  </a:cubicBezTo>
                  <a:close/>
                  <a:moveTo>
                    <a:pt x="110036" y="0"/>
                  </a:moveTo>
                  <a:cubicBezTo>
                    <a:pt x="129763" y="0"/>
                    <a:pt x="145755" y="15636"/>
                    <a:pt x="145755" y="34925"/>
                  </a:cubicBezTo>
                  <a:cubicBezTo>
                    <a:pt x="145755" y="54214"/>
                    <a:pt x="129763" y="69850"/>
                    <a:pt x="110036" y="69850"/>
                  </a:cubicBezTo>
                  <a:cubicBezTo>
                    <a:pt x="90309" y="69850"/>
                    <a:pt x="74317" y="54214"/>
                    <a:pt x="74317" y="34925"/>
                  </a:cubicBezTo>
                  <a:cubicBezTo>
                    <a:pt x="74317" y="15636"/>
                    <a:pt x="90309" y="0"/>
                    <a:pt x="110036" y="0"/>
                  </a:cubicBezTo>
                  <a:close/>
                </a:path>
              </a:pathLst>
            </a:custGeom>
            <a:solidFill>
              <a:schemeClr val="bg1"/>
            </a:solidFill>
            <a:ln>
              <a:noFill/>
            </a:ln>
            <a:extLst/>
          </p:spPr>
          <p:txBody>
            <a:bodyPr anchor="ctr"/>
            <a:lstStyle/>
            <a:p>
              <a:pPr algn="ctr"/>
              <a:endParaRPr/>
            </a:p>
          </p:txBody>
        </p:sp>
        <p:sp>
          <p:nvSpPr>
            <p:cNvPr id="14" name="任意多边形: 形状 13"/>
            <p:cNvSpPr>
              <a:spLocks/>
            </p:cNvSpPr>
            <p:nvPr/>
          </p:nvSpPr>
          <p:spPr bwMode="auto">
            <a:xfrm>
              <a:off x="6097744" y="2225331"/>
              <a:ext cx="457778" cy="584160"/>
            </a:xfrm>
            <a:custGeom>
              <a:avLst/>
              <a:gdLst>
                <a:gd name="connsiteX0" fmla="*/ 43815 w 258763"/>
                <a:gd name="connsiteY0" fmla="*/ 130175 h 330201"/>
                <a:gd name="connsiteX1" fmla="*/ 28575 w 258763"/>
                <a:gd name="connsiteY1" fmla="*/ 147060 h 330201"/>
                <a:gd name="connsiteX2" fmla="*/ 28575 w 258763"/>
                <a:gd name="connsiteY2" fmla="*/ 227590 h 330201"/>
                <a:gd name="connsiteX3" fmla="*/ 43815 w 258763"/>
                <a:gd name="connsiteY3" fmla="*/ 244475 h 330201"/>
                <a:gd name="connsiteX4" fmla="*/ 60325 w 258763"/>
                <a:gd name="connsiteY4" fmla="*/ 227590 h 330201"/>
                <a:gd name="connsiteX5" fmla="*/ 60325 w 258763"/>
                <a:gd name="connsiteY5" fmla="*/ 147060 h 330201"/>
                <a:gd name="connsiteX6" fmla="*/ 43815 w 258763"/>
                <a:gd name="connsiteY6" fmla="*/ 130175 h 330201"/>
                <a:gd name="connsiteX7" fmla="*/ 221457 w 258763"/>
                <a:gd name="connsiteY7" fmla="*/ 98425 h 330201"/>
                <a:gd name="connsiteX8" fmla="*/ 211138 w 258763"/>
                <a:gd name="connsiteY8" fmla="*/ 110021 h 330201"/>
                <a:gd name="connsiteX9" fmla="*/ 211138 w 258763"/>
                <a:gd name="connsiteY9" fmla="*/ 265918 h 330201"/>
                <a:gd name="connsiteX10" fmla="*/ 221457 w 258763"/>
                <a:gd name="connsiteY10" fmla="*/ 276225 h 330201"/>
                <a:gd name="connsiteX11" fmla="*/ 231776 w 258763"/>
                <a:gd name="connsiteY11" fmla="*/ 265918 h 330201"/>
                <a:gd name="connsiteX12" fmla="*/ 231776 w 258763"/>
                <a:gd name="connsiteY12" fmla="*/ 110021 h 330201"/>
                <a:gd name="connsiteX13" fmla="*/ 221457 w 258763"/>
                <a:gd name="connsiteY13" fmla="*/ 98425 h 330201"/>
                <a:gd name="connsiteX14" fmla="*/ 80216 w 258763"/>
                <a:gd name="connsiteY14" fmla="*/ 71438 h 330201"/>
                <a:gd name="connsiteX15" fmla="*/ 236768 w 258763"/>
                <a:gd name="connsiteY15" fmla="*/ 71438 h 330201"/>
                <a:gd name="connsiteX16" fmla="*/ 258763 w 258763"/>
                <a:gd name="connsiteY16" fmla="*/ 93324 h 330201"/>
                <a:gd name="connsiteX17" fmla="*/ 258763 w 258763"/>
                <a:gd name="connsiteY17" fmla="*/ 274844 h 330201"/>
                <a:gd name="connsiteX18" fmla="*/ 204423 w 258763"/>
                <a:gd name="connsiteY18" fmla="*/ 330201 h 330201"/>
                <a:gd name="connsiteX19" fmla="*/ 113856 w 258763"/>
                <a:gd name="connsiteY19" fmla="*/ 330201 h 330201"/>
                <a:gd name="connsiteX20" fmla="*/ 59515 w 258763"/>
                <a:gd name="connsiteY20" fmla="*/ 274844 h 330201"/>
                <a:gd name="connsiteX21" fmla="*/ 59515 w 258763"/>
                <a:gd name="connsiteY21" fmla="*/ 267120 h 330201"/>
                <a:gd name="connsiteX22" fmla="*/ 42696 w 258763"/>
                <a:gd name="connsiteY22" fmla="*/ 270982 h 330201"/>
                <a:gd name="connsiteX23" fmla="*/ 0 w 258763"/>
                <a:gd name="connsiteY23" fmla="*/ 227211 h 330201"/>
                <a:gd name="connsiteX24" fmla="*/ 0 w 258763"/>
                <a:gd name="connsiteY24" fmla="*/ 147394 h 330201"/>
                <a:gd name="connsiteX25" fmla="*/ 42696 w 258763"/>
                <a:gd name="connsiteY25" fmla="*/ 103623 h 330201"/>
                <a:gd name="connsiteX26" fmla="*/ 59515 w 258763"/>
                <a:gd name="connsiteY26" fmla="*/ 107485 h 330201"/>
                <a:gd name="connsiteX27" fmla="*/ 59515 w 258763"/>
                <a:gd name="connsiteY27" fmla="*/ 93324 h 330201"/>
                <a:gd name="connsiteX28" fmla="*/ 80216 w 258763"/>
                <a:gd name="connsiteY28" fmla="*/ 71438 h 330201"/>
                <a:gd name="connsiteX29" fmla="*/ 107950 w 258763"/>
                <a:gd name="connsiteY29" fmla="*/ 0 h 330201"/>
                <a:gd name="connsiteX30" fmla="*/ 109247 w 258763"/>
                <a:gd name="connsiteY30" fmla="*/ 1290 h 330201"/>
                <a:gd name="connsiteX31" fmla="*/ 113139 w 258763"/>
                <a:gd name="connsiteY31" fmla="*/ 2580 h 330201"/>
                <a:gd name="connsiteX32" fmla="*/ 119624 w 258763"/>
                <a:gd name="connsiteY32" fmla="*/ 5160 h 330201"/>
                <a:gd name="connsiteX33" fmla="*/ 126110 w 258763"/>
                <a:gd name="connsiteY33" fmla="*/ 7739 h 330201"/>
                <a:gd name="connsiteX34" fmla="*/ 144269 w 258763"/>
                <a:gd name="connsiteY34" fmla="*/ 12899 h 330201"/>
                <a:gd name="connsiteX35" fmla="*/ 145566 w 258763"/>
                <a:gd name="connsiteY35" fmla="*/ 12899 h 330201"/>
                <a:gd name="connsiteX36" fmla="*/ 146863 w 258763"/>
                <a:gd name="connsiteY36" fmla="*/ 14189 h 330201"/>
                <a:gd name="connsiteX37" fmla="*/ 148161 w 258763"/>
                <a:gd name="connsiteY37" fmla="*/ 14189 h 330201"/>
                <a:gd name="connsiteX38" fmla="*/ 149458 w 258763"/>
                <a:gd name="connsiteY38" fmla="*/ 14189 h 330201"/>
                <a:gd name="connsiteX39" fmla="*/ 152052 w 258763"/>
                <a:gd name="connsiteY39" fmla="*/ 14189 h 330201"/>
                <a:gd name="connsiteX40" fmla="*/ 154646 w 258763"/>
                <a:gd name="connsiteY40" fmla="*/ 15478 h 330201"/>
                <a:gd name="connsiteX41" fmla="*/ 155943 w 258763"/>
                <a:gd name="connsiteY41" fmla="*/ 15478 h 330201"/>
                <a:gd name="connsiteX42" fmla="*/ 157240 w 258763"/>
                <a:gd name="connsiteY42" fmla="*/ 15478 h 330201"/>
                <a:gd name="connsiteX43" fmla="*/ 158537 w 258763"/>
                <a:gd name="connsiteY43" fmla="*/ 16768 h 330201"/>
                <a:gd name="connsiteX44" fmla="*/ 159835 w 258763"/>
                <a:gd name="connsiteY44" fmla="*/ 16768 h 330201"/>
                <a:gd name="connsiteX45" fmla="*/ 162429 w 258763"/>
                <a:gd name="connsiteY45" fmla="*/ 16768 h 330201"/>
                <a:gd name="connsiteX46" fmla="*/ 165023 w 258763"/>
                <a:gd name="connsiteY46" fmla="*/ 18058 h 330201"/>
                <a:gd name="connsiteX47" fmla="*/ 166320 w 258763"/>
                <a:gd name="connsiteY47" fmla="*/ 18058 h 330201"/>
                <a:gd name="connsiteX48" fmla="*/ 167617 w 258763"/>
                <a:gd name="connsiteY48" fmla="*/ 18058 h 330201"/>
                <a:gd name="connsiteX49" fmla="*/ 168914 w 258763"/>
                <a:gd name="connsiteY49" fmla="*/ 18058 h 330201"/>
                <a:gd name="connsiteX50" fmla="*/ 170211 w 258763"/>
                <a:gd name="connsiteY50" fmla="*/ 18058 h 330201"/>
                <a:gd name="connsiteX51" fmla="*/ 176697 w 258763"/>
                <a:gd name="connsiteY51" fmla="*/ 20638 h 330201"/>
                <a:gd name="connsiteX52" fmla="*/ 188371 w 258763"/>
                <a:gd name="connsiteY52" fmla="*/ 24507 h 330201"/>
                <a:gd name="connsiteX53" fmla="*/ 193559 w 258763"/>
                <a:gd name="connsiteY53" fmla="*/ 27087 h 330201"/>
                <a:gd name="connsiteX54" fmla="*/ 194856 w 258763"/>
                <a:gd name="connsiteY54" fmla="*/ 28377 h 330201"/>
                <a:gd name="connsiteX55" fmla="*/ 196154 w 258763"/>
                <a:gd name="connsiteY55" fmla="*/ 29667 h 330201"/>
                <a:gd name="connsiteX56" fmla="*/ 197451 w 258763"/>
                <a:gd name="connsiteY56" fmla="*/ 29667 h 330201"/>
                <a:gd name="connsiteX57" fmla="*/ 198748 w 258763"/>
                <a:gd name="connsiteY57" fmla="*/ 30957 h 330201"/>
                <a:gd name="connsiteX58" fmla="*/ 207828 w 258763"/>
                <a:gd name="connsiteY58" fmla="*/ 38696 h 330201"/>
                <a:gd name="connsiteX59" fmla="*/ 213016 w 258763"/>
                <a:gd name="connsiteY59" fmla="*/ 47725 h 330201"/>
                <a:gd name="connsiteX60" fmla="*/ 214313 w 258763"/>
                <a:gd name="connsiteY60" fmla="*/ 55464 h 330201"/>
                <a:gd name="connsiteX61" fmla="*/ 214313 w 258763"/>
                <a:gd name="connsiteY61" fmla="*/ 58044 h 330201"/>
                <a:gd name="connsiteX62" fmla="*/ 213016 w 258763"/>
                <a:gd name="connsiteY62" fmla="*/ 59334 h 330201"/>
                <a:gd name="connsiteX63" fmla="*/ 213016 w 258763"/>
                <a:gd name="connsiteY63" fmla="*/ 60623 h 330201"/>
                <a:gd name="connsiteX64" fmla="*/ 213016 w 258763"/>
                <a:gd name="connsiteY64" fmla="*/ 61913 h 330201"/>
                <a:gd name="connsiteX65" fmla="*/ 211719 w 258763"/>
                <a:gd name="connsiteY65" fmla="*/ 60623 h 330201"/>
                <a:gd name="connsiteX66" fmla="*/ 210422 w 258763"/>
                <a:gd name="connsiteY66" fmla="*/ 59334 h 330201"/>
                <a:gd name="connsiteX67" fmla="*/ 209125 w 258763"/>
                <a:gd name="connsiteY67" fmla="*/ 58044 h 330201"/>
                <a:gd name="connsiteX68" fmla="*/ 203936 w 258763"/>
                <a:gd name="connsiteY68" fmla="*/ 54174 h 330201"/>
                <a:gd name="connsiteX69" fmla="*/ 197451 w 258763"/>
                <a:gd name="connsiteY69" fmla="*/ 51594 h 330201"/>
                <a:gd name="connsiteX70" fmla="*/ 189668 w 258763"/>
                <a:gd name="connsiteY70" fmla="*/ 50305 h 330201"/>
                <a:gd name="connsiteX71" fmla="*/ 187074 w 258763"/>
                <a:gd name="connsiteY71" fmla="*/ 50305 h 330201"/>
                <a:gd name="connsiteX72" fmla="*/ 184480 w 258763"/>
                <a:gd name="connsiteY72" fmla="*/ 49015 h 330201"/>
                <a:gd name="connsiteX73" fmla="*/ 180588 w 258763"/>
                <a:gd name="connsiteY73" fmla="*/ 47725 h 330201"/>
                <a:gd name="connsiteX74" fmla="*/ 170211 w 258763"/>
                <a:gd name="connsiteY74" fmla="*/ 46435 h 330201"/>
                <a:gd name="connsiteX75" fmla="*/ 165023 w 258763"/>
                <a:gd name="connsiteY75" fmla="*/ 45145 h 330201"/>
                <a:gd name="connsiteX76" fmla="*/ 163726 w 258763"/>
                <a:gd name="connsiteY76" fmla="*/ 45145 h 330201"/>
                <a:gd name="connsiteX77" fmla="*/ 162429 w 258763"/>
                <a:gd name="connsiteY77" fmla="*/ 45145 h 330201"/>
                <a:gd name="connsiteX78" fmla="*/ 159835 w 258763"/>
                <a:gd name="connsiteY78" fmla="*/ 43855 h 330201"/>
                <a:gd name="connsiteX79" fmla="*/ 158537 w 258763"/>
                <a:gd name="connsiteY79" fmla="*/ 43855 h 330201"/>
                <a:gd name="connsiteX80" fmla="*/ 155943 w 258763"/>
                <a:gd name="connsiteY80" fmla="*/ 42565 h 330201"/>
                <a:gd name="connsiteX81" fmla="*/ 152052 w 258763"/>
                <a:gd name="connsiteY81" fmla="*/ 42565 h 330201"/>
                <a:gd name="connsiteX82" fmla="*/ 149458 w 258763"/>
                <a:gd name="connsiteY82" fmla="*/ 41276 h 330201"/>
                <a:gd name="connsiteX83" fmla="*/ 146863 w 258763"/>
                <a:gd name="connsiteY83" fmla="*/ 39986 h 330201"/>
                <a:gd name="connsiteX84" fmla="*/ 135189 w 258763"/>
                <a:gd name="connsiteY84" fmla="*/ 34826 h 330201"/>
                <a:gd name="connsiteX85" fmla="*/ 124813 w 258763"/>
                <a:gd name="connsiteY85" fmla="*/ 27087 h 330201"/>
                <a:gd name="connsiteX86" fmla="*/ 117030 w 258763"/>
                <a:gd name="connsiteY86" fmla="*/ 19348 h 330201"/>
                <a:gd name="connsiteX87" fmla="*/ 111841 w 258763"/>
                <a:gd name="connsiteY87" fmla="*/ 12899 h 330201"/>
                <a:gd name="connsiteX88" fmla="*/ 109247 w 258763"/>
                <a:gd name="connsiteY88" fmla="*/ 6450 h 330201"/>
                <a:gd name="connsiteX89" fmla="*/ 107950 w 258763"/>
                <a:gd name="connsiteY89" fmla="*/ 1290 h 330201"/>
                <a:gd name="connsiteX90" fmla="*/ 107950 w 258763"/>
                <a:gd name="connsiteY90" fmla="*/ 0 h 330201"/>
                <a:gd name="connsiteX91" fmla="*/ 9525 w 258763"/>
                <a:gd name="connsiteY91" fmla="*/ 0 h 330201"/>
                <a:gd name="connsiteX92" fmla="*/ 10822 w 258763"/>
                <a:gd name="connsiteY92" fmla="*/ 1290 h 330201"/>
                <a:gd name="connsiteX93" fmla="*/ 14713 w 258763"/>
                <a:gd name="connsiteY93" fmla="*/ 2580 h 330201"/>
                <a:gd name="connsiteX94" fmla="*/ 19902 w 258763"/>
                <a:gd name="connsiteY94" fmla="*/ 5160 h 330201"/>
                <a:gd name="connsiteX95" fmla="*/ 27684 w 258763"/>
                <a:gd name="connsiteY95" fmla="*/ 7739 h 330201"/>
                <a:gd name="connsiteX96" fmla="*/ 45844 w 258763"/>
                <a:gd name="connsiteY96" fmla="*/ 12899 h 330201"/>
                <a:gd name="connsiteX97" fmla="*/ 47141 w 258763"/>
                <a:gd name="connsiteY97" fmla="*/ 12899 h 330201"/>
                <a:gd name="connsiteX98" fmla="*/ 48438 w 258763"/>
                <a:gd name="connsiteY98" fmla="*/ 12899 h 330201"/>
                <a:gd name="connsiteX99" fmla="*/ 48438 w 258763"/>
                <a:gd name="connsiteY99" fmla="*/ 14189 h 330201"/>
                <a:gd name="connsiteX100" fmla="*/ 49735 w 258763"/>
                <a:gd name="connsiteY100" fmla="*/ 14189 h 330201"/>
                <a:gd name="connsiteX101" fmla="*/ 52329 w 258763"/>
                <a:gd name="connsiteY101" fmla="*/ 14189 h 330201"/>
                <a:gd name="connsiteX102" fmla="*/ 54924 w 258763"/>
                <a:gd name="connsiteY102" fmla="*/ 15478 h 330201"/>
                <a:gd name="connsiteX103" fmla="*/ 56221 w 258763"/>
                <a:gd name="connsiteY103" fmla="*/ 15478 h 330201"/>
                <a:gd name="connsiteX104" fmla="*/ 57518 w 258763"/>
                <a:gd name="connsiteY104" fmla="*/ 15478 h 330201"/>
                <a:gd name="connsiteX105" fmla="*/ 58815 w 258763"/>
                <a:gd name="connsiteY105" fmla="*/ 15478 h 330201"/>
                <a:gd name="connsiteX106" fmla="*/ 60112 w 258763"/>
                <a:gd name="connsiteY106" fmla="*/ 16768 h 330201"/>
                <a:gd name="connsiteX107" fmla="*/ 62706 w 258763"/>
                <a:gd name="connsiteY107" fmla="*/ 16768 h 330201"/>
                <a:gd name="connsiteX108" fmla="*/ 65301 w 258763"/>
                <a:gd name="connsiteY108" fmla="*/ 18058 h 330201"/>
                <a:gd name="connsiteX109" fmla="*/ 66598 w 258763"/>
                <a:gd name="connsiteY109" fmla="*/ 18058 h 330201"/>
                <a:gd name="connsiteX110" fmla="*/ 69192 w 258763"/>
                <a:gd name="connsiteY110" fmla="*/ 18058 h 330201"/>
                <a:gd name="connsiteX111" fmla="*/ 70489 w 258763"/>
                <a:gd name="connsiteY111" fmla="*/ 18058 h 330201"/>
                <a:gd name="connsiteX112" fmla="*/ 71786 w 258763"/>
                <a:gd name="connsiteY112" fmla="*/ 18058 h 330201"/>
                <a:gd name="connsiteX113" fmla="*/ 76975 w 258763"/>
                <a:gd name="connsiteY113" fmla="*/ 20638 h 330201"/>
                <a:gd name="connsiteX114" fmla="*/ 89946 w 258763"/>
                <a:gd name="connsiteY114" fmla="*/ 24507 h 330201"/>
                <a:gd name="connsiteX115" fmla="*/ 95134 w 258763"/>
                <a:gd name="connsiteY115" fmla="*/ 27087 h 330201"/>
                <a:gd name="connsiteX116" fmla="*/ 96431 w 258763"/>
                <a:gd name="connsiteY116" fmla="*/ 28377 h 330201"/>
                <a:gd name="connsiteX117" fmla="*/ 97728 w 258763"/>
                <a:gd name="connsiteY117" fmla="*/ 28377 h 330201"/>
                <a:gd name="connsiteX118" fmla="*/ 99025 w 258763"/>
                <a:gd name="connsiteY118" fmla="*/ 29667 h 330201"/>
                <a:gd name="connsiteX119" fmla="*/ 100323 w 258763"/>
                <a:gd name="connsiteY119" fmla="*/ 30957 h 330201"/>
                <a:gd name="connsiteX120" fmla="*/ 108105 w 258763"/>
                <a:gd name="connsiteY120" fmla="*/ 38696 h 330201"/>
                <a:gd name="connsiteX121" fmla="*/ 113294 w 258763"/>
                <a:gd name="connsiteY121" fmla="*/ 47725 h 330201"/>
                <a:gd name="connsiteX122" fmla="*/ 114591 w 258763"/>
                <a:gd name="connsiteY122" fmla="*/ 55464 h 330201"/>
                <a:gd name="connsiteX123" fmla="*/ 114591 w 258763"/>
                <a:gd name="connsiteY123" fmla="*/ 58044 h 330201"/>
                <a:gd name="connsiteX124" fmla="*/ 114591 w 258763"/>
                <a:gd name="connsiteY124" fmla="*/ 59334 h 330201"/>
                <a:gd name="connsiteX125" fmla="*/ 114591 w 258763"/>
                <a:gd name="connsiteY125" fmla="*/ 60623 h 330201"/>
                <a:gd name="connsiteX126" fmla="*/ 113294 w 258763"/>
                <a:gd name="connsiteY126" fmla="*/ 61913 h 330201"/>
                <a:gd name="connsiteX127" fmla="*/ 111997 w 258763"/>
                <a:gd name="connsiteY127" fmla="*/ 60623 h 330201"/>
                <a:gd name="connsiteX128" fmla="*/ 111997 w 258763"/>
                <a:gd name="connsiteY128" fmla="*/ 59334 h 330201"/>
                <a:gd name="connsiteX129" fmla="*/ 110700 w 258763"/>
                <a:gd name="connsiteY129" fmla="*/ 58044 h 330201"/>
                <a:gd name="connsiteX130" fmla="*/ 109403 w 258763"/>
                <a:gd name="connsiteY130" fmla="*/ 58044 h 330201"/>
                <a:gd name="connsiteX131" fmla="*/ 104214 w 258763"/>
                <a:gd name="connsiteY131" fmla="*/ 54174 h 330201"/>
                <a:gd name="connsiteX132" fmla="*/ 97728 w 258763"/>
                <a:gd name="connsiteY132" fmla="*/ 51594 h 330201"/>
                <a:gd name="connsiteX133" fmla="*/ 89946 w 258763"/>
                <a:gd name="connsiteY133" fmla="*/ 50305 h 330201"/>
                <a:gd name="connsiteX134" fmla="*/ 88649 w 258763"/>
                <a:gd name="connsiteY134" fmla="*/ 50305 h 330201"/>
                <a:gd name="connsiteX135" fmla="*/ 86054 w 258763"/>
                <a:gd name="connsiteY135" fmla="*/ 49015 h 330201"/>
                <a:gd name="connsiteX136" fmla="*/ 80866 w 258763"/>
                <a:gd name="connsiteY136" fmla="*/ 47725 h 330201"/>
                <a:gd name="connsiteX137" fmla="*/ 71786 w 258763"/>
                <a:gd name="connsiteY137" fmla="*/ 46435 h 330201"/>
                <a:gd name="connsiteX138" fmla="*/ 66598 w 258763"/>
                <a:gd name="connsiteY138" fmla="*/ 45145 h 330201"/>
                <a:gd name="connsiteX139" fmla="*/ 65301 w 258763"/>
                <a:gd name="connsiteY139" fmla="*/ 45145 h 330201"/>
                <a:gd name="connsiteX140" fmla="*/ 64003 w 258763"/>
                <a:gd name="connsiteY140" fmla="*/ 45145 h 330201"/>
                <a:gd name="connsiteX141" fmla="*/ 62706 w 258763"/>
                <a:gd name="connsiteY141" fmla="*/ 45145 h 330201"/>
                <a:gd name="connsiteX142" fmla="*/ 61409 w 258763"/>
                <a:gd name="connsiteY142" fmla="*/ 43855 h 330201"/>
                <a:gd name="connsiteX143" fmla="*/ 60112 w 258763"/>
                <a:gd name="connsiteY143" fmla="*/ 43855 h 330201"/>
                <a:gd name="connsiteX144" fmla="*/ 56221 w 258763"/>
                <a:gd name="connsiteY144" fmla="*/ 42565 h 330201"/>
                <a:gd name="connsiteX145" fmla="*/ 53627 w 258763"/>
                <a:gd name="connsiteY145" fmla="*/ 42565 h 330201"/>
                <a:gd name="connsiteX146" fmla="*/ 51032 w 258763"/>
                <a:gd name="connsiteY146" fmla="*/ 41276 h 330201"/>
                <a:gd name="connsiteX147" fmla="*/ 47141 w 258763"/>
                <a:gd name="connsiteY147" fmla="*/ 39986 h 330201"/>
                <a:gd name="connsiteX148" fmla="*/ 36764 w 258763"/>
                <a:gd name="connsiteY148" fmla="*/ 34826 h 330201"/>
                <a:gd name="connsiteX149" fmla="*/ 26387 w 258763"/>
                <a:gd name="connsiteY149" fmla="*/ 27087 h 330201"/>
                <a:gd name="connsiteX150" fmla="*/ 18605 w 258763"/>
                <a:gd name="connsiteY150" fmla="*/ 19348 h 330201"/>
                <a:gd name="connsiteX151" fmla="*/ 13416 w 258763"/>
                <a:gd name="connsiteY151" fmla="*/ 12899 h 330201"/>
                <a:gd name="connsiteX152" fmla="*/ 10822 w 258763"/>
                <a:gd name="connsiteY152" fmla="*/ 6450 h 330201"/>
                <a:gd name="connsiteX153" fmla="*/ 9525 w 258763"/>
                <a:gd name="connsiteY153" fmla="*/ 1290 h 330201"/>
                <a:gd name="connsiteX154" fmla="*/ 9525 w 258763"/>
                <a:gd name="connsiteY154"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58763" h="330201">
                  <a:moveTo>
                    <a:pt x="43815" y="130175"/>
                  </a:moveTo>
                  <a:cubicBezTo>
                    <a:pt x="34925" y="130175"/>
                    <a:pt x="28575" y="137968"/>
                    <a:pt x="28575" y="147060"/>
                  </a:cubicBezTo>
                  <a:cubicBezTo>
                    <a:pt x="28575" y="147060"/>
                    <a:pt x="28575" y="147060"/>
                    <a:pt x="28575" y="227590"/>
                  </a:cubicBezTo>
                  <a:cubicBezTo>
                    <a:pt x="28575" y="236682"/>
                    <a:pt x="34925" y="244475"/>
                    <a:pt x="43815" y="244475"/>
                  </a:cubicBezTo>
                  <a:cubicBezTo>
                    <a:pt x="52705" y="244475"/>
                    <a:pt x="60325" y="236682"/>
                    <a:pt x="60325" y="227590"/>
                  </a:cubicBezTo>
                  <a:cubicBezTo>
                    <a:pt x="60325" y="227590"/>
                    <a:pt x="60325" y="227590"/>
                    <a:pt x="60325" y="147060"/>
                  </a:cubicBezTo>
                  <a:cubicBezTo>
                    <a:pt x="60325" y="137968"/>
                    <a:pt x="52705" y="130175"/>
                    <a:pt x="43815" y="130175"/>
                  </a:cubicBezTo>
                  <a:close/>
                  <a:moveTo>
                    <a:pt x="221457" y="98425"/>
                  </a:moveTo>
                  <a:cubicBezTo>
                    <a:pt x="215008" y="98425"/>
                    <a:pt x="211138" y="103579"/>
                    <a:pt x="211138" y="110021"/>
                  </a:cubicBezTo>
                  <a:lnTo>
                    <a:pt x="211138" y="265918"/>
                  </a:lnTo>
                  <a:cubicBezTo>
                    <a:pt x="211138" y="271072"/>
                    <a:pt x="215008" y="276225"/>
                    <a:pt x="221457" y="276225"/>
                  </a:cubicBezTo>
                  <a:cubicBezTo>
                    <a:pt x="227907" y="276225"/>
                    <a:pt x="231776" y="271072"/>
                    <a:pt x="231776" y="265918"/>
                  </a:cubicBezTo>
                  <a:cubicBezTo>
                    <a:pt x="231776" y="265918"/>
                    <a:pt x="231776" y="265918"/>
                    <a:pt x="231776" y="110021"/>
                  </a:cubicBezTo>
                  <a:cubicBezTo>
                    <a:pt x="231776" y="103579"/>
                    <a:pt x="227907" y="98425"/>
                    <a:pt x="221457" y="98425"/>
                  </a:cubicBezTo>
                  <a:close/>
                  <a:moveTo>
                    <a:pt x="80216" y="71438"/>
                  </a:moveTo>
                  <a:cubicBezTo>
                    <a:pt x="80216" y="71438"/>
                    <a:pt x="80216" y="71438"/>
                    <a:pt x="236768" y="71438"/>
                  </a:cubicBezTo>
                  <a:cubicBezTo>
                    <a:pt x="258763" y="71438"/>
                    <a:pt x="258763" y="71438"/>
                    <a:pt x="258763" y="93324"/>
                  </a:cubicBezTo>
                  <a:cubicBezTo>
                    <a:pt x="258763" y="93324"/>
                    <a:pt x="258763" y="93324"/>
                    <a:pt x="258763" y="274844"/>
                  </a:cubicBezTo>
                  <a:cubicBezTo>
                    <a:pt x="258763" y="330201"/>
                    <a:pt x="258763" y="330201"/>
                    <a:pt x="204423" y="330201"/>
                  </a:cubicBezTo>
                  <a:cubicBezTo>
                    <a:pt x="204423" y="330201"/>
                    <a:pt x="204423" y="330201"/>
                    <a:pt x="113856" y="330201"/>
                  </a:cubicBezTo>
                  <a:cubicBezTo>
                    <a:pt x="59515" y="330201"/>
                    <a:pt x="59515" y="330201"/>
                    <a:pt x="59515" y="274844"/>
                  </a:cubicBezTo>
                  <a:cubicBezTo>
                    <a:pt x="59515" y="274844"/>
                    <a:pt x="59515" y="274844"/>
                    <a:pt x="59515" y="267120"/>
                  </a:cubicBezTo>
                  <a:cubicBezTo>
                    <a:pt x="54340" y="269694"/>
                    <a:pt x="49165" y="270982"/>
                    <a:pt x="42696" y="270982"/>
                  </a:cubicBezTo>
                  <a:cubicBezTo>
                    <a:pt x="19407" y="270982"/>
                    <a:pt x="0" y="251671"/>
                    <a:pt x="0" y="227211"/>
                  </a:cubicBezTo>
                  <a:cubicBezTo>
                    <a:pt x="0" y="227211"/>
                    <a:pt x="0" y="227211"/>
                    <a:pt x="0" y="147394"/>
                  </a:cubicBezTo>
                  <a:cubicBezTo>
                    <a:pt x="0" y="122933"/>
                    <a:pt x="19407" y="103623"/>
                    <a:pt x="42696" y="103623"/>
                  </a:cubicBezTo>
                  <a:cubicBezTo>
                    <a:pt x="49165" y="103623"/>
                    <a:pt x="54340" y="104910"/>
                    <a:pt x="59515" y="107485"/>
                  </a:cubicBezTo>
                  <a:cubicBezTo>
                    <a:pt x="59515" y="107485"/>
                    <a:pt x="59515" y="107485"/>
                    <a:pt x="59515" y="93324"/>
                  </a:cubicBezTo>
                  <a:cubicBezTo>
                    <a:pt x="59515" y="71438"/>
                    <a:pt x="59515" y="71438"/>
                    <a:pt x="80216" y="71438"/>
                  </a:cubicBezTo>
                  <a:close/>
                  <a:moveTo>
                    <a:pt x="107950" y="0"/>
                  </a:moveTo>
                  <a:cubicBezTo>
                    <a:pt x="107950" y="0"/>
                    <a:pt x="107950" y="0"/>
                    <a:pt x="109247" y="1290"/>
                  </a:cubicBezTo>
                  <a:cubicBezTo>
                    <a:pt x="110544" y="1290"/>
                    <a:pt x="111841" y="2580"/>
                    <a:pt x="113139" y="2580"/>
                  </a:cubicBezTo>
                  <a:cubicBezTo>
                    <a:pt x="114436" y="3870"/>
                    <a:pt x="117030" y="3870"/>
                    <a:pt x="119624" y="5160"/>
                  </a:cubicBezTo>
                  <a:cubicBezTo>
                    <a:pt x="120921" y="6450"/>
                    <a:pt x="123515" y="6450"/>
                    <a:pt x="126110" y="7739"/>
                  </a:cubicBezTo>
                  <a:cubicBezTo>
                    <a:pt x="131298" y="10319"/>
                    <a:pt x="137784" y="11609"/>
                    <a:pt x="144269" y="12899"/>
                  </a:cubicBezTo>
                  <a:cubicBezTo>
                    <a:pt x="144269" y="12899"/>
                    <a:pt x="144269" y="12899"/>
                    <a:pt x="145566" y="12899"/>
                  </a:cubicBezTo>
                  <a:cubicBezTo>
                    <a:pt x="145566" y="12899"/>
                    <a:pt x="146863" y="12899"/>
                    <a:pt x="146863" y="14189"/>
                  </a:cubicBezTo>
                  <a:cubicBezTo>
                    <a:pt x="146863" y="14189"/>
                    <a:pt x="146863" y="14189"/>
                    <a:pt x="148161" y="14189"/>
                  </a:cubicBezTo>
                  <a:cubicBezTo>
                    <a:pt x="148161" y="14189"/>
                    <a:pt x="149458" y="14189"/>
                    <a:pt x="149458" y="14189"/>
                  </a:cubicBezTo>
                  <a:cubicBezTo>
                    <a:pt x="149458" y="14189"/>
                    <a:pt x="150755" y="14189"/>
                    <a:pt x="152052" y="14189"/>
                  </a:cubicBezTo>
                  <a:cubicBezTo>
                    <a:pt x="152052" y="15478"/>
                    <a:pt x="153349" y="15478"/>
                    <a:pt x="154646" y="15478"/>
                  </a:cubicBezTo>
                  <a:cubicBezTo>
                    <a:pt x="154646" y="15478"/>
                    <a:pt x="154646" y="15478"/>
                    <a:pt x="155943" y="15478"/>
                  </a:cubicBezTo>
                  <a:cubicBezTo>
                    <a:pt x="155943" y="15478"/>
                    <a:pt x="155943" y="15478"/>
                    <a:pt x="157240" y="15478"/>
                  </a:cubicBezTo>
                  <a:cubicBezTo>
                    <a:pt x="157240" y="15478"/>
                    <a:pt x="157240" y="15478"/>
                    <a:pt x="158537" y="16768"/>
                  </a:cubicBezTo>
                  <a:cubicBezTo>
                    <a:pt x="158537" y="16768"/>
                    <a:pt x="158537" y="16768"/>
                    <a:pt x="159835" y="16768"/>
                  </a:cubicBezTo>
                  <a:cubicBezTo>
                    <a:pt x="161132" y="16768"/>
                    <a:pt x="161132" y="16768"/>
                    <a:pt x="162429" y="16768"/>
                  </a:cubicBezTo>
                  <a:cubicBezTo>
                    <a:pt x="163726" y="16768"/>
                    <a:pt x="163726" y="16768"/>
                    <a:pt x="165023" y="18058"/>
                  </a:cubicBezTo>
                  <a:cubicBezTo>
                    <a:pt x="165023" y="18058"/>
                    <a:pt x="165023" y="18058"/>
                    <a:pt x="166320" y="18058"/>
                  </a:cubicBezTo>
                  <a:cubicBezTo>
                    <a:pt x="166320" y="18058"/>
                    <a:pt x="166320" y="18058"/>
                    <a:pt x="167617" y="18058"/>
                  </a:cubicBezTo>
                  <a:cubicBezTo>
                    <a:pt x="167617" y="18058"/>
                    <a:pt x="167617" y="18058"/>
                    <a:pt x="168914" y="18058"/>
                  </a:cubicBezTo>
                  <a:cubicBezTo>
                    <a:pt x="168914" y="18058"/>
                    <a:pt x="168914" y="18058"/>
                    <a:pt x="170211" y="18058"/>
                  </a:cubicBezTo>
                  <a:cubicBezTo>
                    <a:pt x="172806" y="19348"/>
                    <a:pt x="174103" y="19348"/>
                    <a:pt x="176697" y="20638"/>
                  </a:cubicBezTo>
                  <a:cubicBezTo>
                    <a:pt x="180588" y="21928"/>
                    <a:pt x="184480" y="23218"/>
                    <a:pt x="188371" y="24507"/>
                  </a:cubicBezTo>
                  <a:cubicBezTo>
                    <a:pt x="190965" y="25797"/>
                    <a:pt x="192262" y="25797"/>
                    <a:pt x="193559" y="27087"/>
                  </a:cubicBezTo>
                  <a:cubicBezTo>
                    <a:pt x="194856" y="28377"/>
                    <a:pt x="194856" y="28377"/>
                    <a:pt x="194856" y="28377"/>
                  </a:cubicBezTo>
                  <a:cubicBezTo>
                    <a:pt x="196154" y="28377"/>
                    <a:pt x="196154" y="28377"/>
                    <a:pt x="196154" y="29667"/>
                  </a:cubicBezTo>
                  <a:cubicBezTo>
                    <a:pt x="197451" y="29667"/>
                    <a:pt x="197451" y="29667"/>
                    <a:pt x="197451" y="29667"/>
                  </a:cubicBezTo>
                  <a:cubicBezTo>
                    <a:pt x="198748" y="29667"/>
                    <a:pt x="198748" y="30957"/>
                    <a:pt x="198748" y="30957"/>
                  </a:cubicBezTo>
                  <a:cubicBezTo>
                    <a:pt x="202639" y="33536"/>
                    <a:pt x="205233" y="36116"/>
                    <a:pt x="207828" y="38696"/>
                  </a:cubicBezTo>
                  <a:cubicBezTo>
                    <a:pt x="210422" y="41276"/>
                    <a:pt x="211719" y="45145"/>
                    <a:pt x="213016" y="47725"/>
                  </a:cubicBezTo>
                  <a:cubicBezTo>
                    <a:pt x="214313" y="50305"/>
                    <a:pt x="214313" y="52884"/>
                    <a:pt x="214313" y="55464"/>
                  </a:cubicBezTo>
                  <a:cubicBezTo>
                    <a:pt x="214313" y="56754"/>
                    <a:pt x="214313" y="56754"/>
                    <a:pt x="214313" y="58044"/>
                  </a:cubicBezTo>
                  <a:cubicBezTo>
                    <a:pt x="214313" y="58044"/>
                    <a:pt x="214313" y="59334"/>
                    <a:pt x="213016" y="59334"/>
                  </a:cubicBezTo>
                  <a:cubicBezTo>
                    <a:pt x="213016" y="59334"/>
                    <a:pt x="213016" y="59334"/>
                    <a:pt x="213016" y="60623"/>
                  </a:cubicBezTo>
                  <a:cubicBezTo>
                    <a:pt x="213016" y="61913"/>
                    <a:pt x="213016" y="61913"/>
                    <a:pt x="213016" y="61913"/>
                  </a:cubicBezTo>
                  <a:cubicBezTo>
                    <a:pt x="213016" y="61913"/>
                    <a:pt x="213016" y="61913"/>
                    <a:pt x="211719" y="60623"/>
                  </a:cubicBezTo>
                  <a:cubicBezTo>
                    <a:pt x="211719" y="60623"/>
                    <a:pt x="211719" y="59334"/>
                    <a:pt x="210422" y="59334"/>
                  </a:cubicBezTo>
                  <a:cubicBezTo>
                    <a:pt x="210422" y="59334"/>
                    <a:pt x="210422" y="58044"/>
                    <a:pt x="209125" y="58044"/>
                  </a:cubicBezTo>
                  <a:cubicBezTo>
                    <a:pt x="207828" y="56754"/>
                    <a:pt x="205233" y="55464"/>
                    <a:pt x="203936" y="54174"/>
                  </a:cubicBezTo>
                  <a:cubicBezTo>
                    <a:pt x="201342" y="54174"/>
                    <a:pt x="200045" y="52884"/>
                    <a:pt x="197451" y="51594"/>
                  </a:cubicBezTo>
                  <a:cubicBezTo>
                    <a:pt x="194856" y="51594"/>
                    <a:pt x="192262" y="50305"/>
                    <a:pt x="189668" y="50305"/>
                  </a:cubicBezTo>
                  <a:cubicBezTo>
                    <a:pt x="188371" y="50305"/>
                    <a:pt x="188371" y="50305"/>
                    <a:pt x="187074" y="50305"/>
                  </a:cubicBezTo>
                  <a:cubicBezTo>
                    <a:pt x="187074" y="49015"/>
                    <a:pt x="185777" y="49015"/>
                    <a:pt x="184480" y="49015"/>
                  </a:cubicBezTo>
                  <a:cubicBezTo>
                    <a:pt x="183182" y="49015"/>
                    <a:pt x="181885" y="49015"/>
                    <a:pt x="180588" y="47725"/>
                  </a:cubicBezTo>
                  <a:cubicBezTo>
                    <a:pt x="176697" y="47725"/>
                    <a:pt x="174103" y="47725"/>
                    <a:pt x="170211" y="46435"/>
                  </a:cubicBezTo>
                  <a:cubicBezTo>
                    <a:pt x="168914" y="46435"/>
                    <a:pt x="166320" y="45145"/>
                    <a:pt x="165023" y="45145"/>
                  </a:cubicBezTo>
                  <a:cubicBezTo>
                    <a:pt x="165023" y="45145"/>
                    <a:pt x="165023" y="45145"/>
                    <a:pt x="163726" y="45145"/>
                  </a:cubicBezTo>
                  <a:cubicBezTo>
                    <a:pt x="163726" y="45145"/>
                    <a:pt x="163726" y="45145"/>
                    <a:pt x="162429" y="45145"/>
                  </a:cubicBezTo>
                  <a:cubicBezTo>
                    <a:pt x="162429" y="45145"/>
                    <a:pt x="162429" y="45145"/>
                    <a:pt x="159835" y="43855"/>
                  </a:cubicBezTo>
                  <a:cubicBezTo>
                    <a:pt x="159835" y="43855"/>
                    <a:pt x="159835" y="43855"/>
                    <a:pt x="158537" y="43855"/>
                  </a:cubicBezTo>
                  <a:cubicBezTo>
                    <a:pt x="157240" y="43855"/>
                    <a:pt x="157240" y="43855"/>
                    <a:pt x="155943" y="42565"/>
                  </a:cubicBezTo>
                  <a:cubicBezTo>
                    <a:pt x="154646" y="42565"/>
                    <a:pt x="153349" y="42565"/>
                    <a:pt x="152052" y="42565"/>
                  </a:cubicBezTo>
                  <a:cubicBezTo>
                    <a:pt x="152052" y="41276"/>
                    <a:pt x="150755" y="41276"/>
                    <a:pt x="149458" y="41276"/>
                  </a:cubicBezTo>
                  <a:cubicBezTo>
                    <a:pt x="148161" y="41276"/>
                    <a:pt x="146863" y="39986"/>
                    <a:pt x="146863" y="39986"/>
                  </a:cubicBezTo>
                  <a:cubicBezTo>
                    <a:pt x="142972" y="38696"/>
                    <a:pt x="139081" y="36116"/>
                    <a:pt x="135189" y="34826"/>
                  </a:cubicBezTo>
                  <a:cubicBezTo>
                    <a:pt x="131298" y="32247"/>
                    <a:pt x="128704" y="29667"/>
                    <a:pt x="124813" y="27087"/>
                  </a:cubicBezTo>
                  <a:cubicBezTo>
                    <a:pt x="122218" y="24507"/>
                    <a:pt x="119624" y="21928"/>
                    <a:pt x="117030" y="19348"/>
                  </a:cubicBezTo>
                  <a:cubicBezTo>
                    <a:pt x="115733" y="16768"/>
                    <a:pt x="113139" y="15478"/>
                    <a:pt x="111841" y="12899"/>
                  </a:cubicBezTo>
                  <a:cubicBezTo>
                    <a:pt x="110544" y="10319"/>
                    <a:pt x="110544" y="7739"/>
                    <a:pt x="109247" y="6450"/>
                  </a:cubicBezTo>
                  <a:cubicBezTo>
                    <a:pt x="109247" y="3870"/>
                    <a:pt x="107950" y="2580"/>
                    <a:pt x="107950" y="1290"/>
                  </a:cubicBezTo>
                  <a:cubicBezTo>
                    <a:pt x="107950" y="1290"/>
                    <a:pt x="107950" y="0"/>
                    <a:pt x="107950" y="0"/>
                  </a:cubicBezTo>
                  <a:close/>
                  <a:moveTo>
                    <a:pt x="9525" y="0"/>
                  </a:moveTo>
                  <a:cubicBezTo>
                    <a:pt x="9525" y="0"/>
                    <a:pt x="9525" y="0"/>
                    <a:pt x="10822" y="1290"/>
                  </a:cubicBezTo>
                  <a:cubicBezTo>
                    <a:pt x="12119" y="1290"/>
                    <a:pt x="12119" y="2580"/>
                    <a:pt x="14713" y="2580"/>
                  </a:cubicBezTo>
                  <a:cubicBezTo>
                    <a:pt x="16010" y="3870"/>
                    <a:pt x="17308" y="3870"/>
                    <a:pt x="19902" y="5160"/>
                  </a:cubicBezTo>
                  <a:cubicBezTo>
                    <a:pt x="22496" y="6450"/>
                    <a:pt x="25090" y="6450"/>
                    <a:pt x="27684" y="7739"/>
                  </a:cubicBezTo>
                  <a:cubicBezTo>
                    <a:pt x="32873" y="9029"/>
                    <a:pt x="39358" y="11609"/>
                    <a:pt x="45844" y="12899"/>
                  </a:cubicBezTo>
                  <a:cubicBezTo>
                    <a:pt x="45844" y="12899"/>
                    <a:pt x="45844" y="12899"/>
                    <a:pt x="47141" y="12899"/>
                  </a:cubicBezTo>
                  <a:cubicBezTo>
                    <a:pt x="47141" y="12899"/>
                    <a:pt x="47141" y="12899"/>
                    <a:pt x="48438" y="12899"/>
                  </a:cubicBezTo>
                  <a:cubicBezTo>
                    <a:pt x="48438" y="12899"/>
                    <a:pt x="48438" y="12899"/>
                    <a:pt x="48438" y="14189"/>
                  </a:cubicBezTo>
                  <a:cubicBezTo>
                    <a:pt x="49735" y="14189"/>
                    <a:pt x="49735" y="14189"/>
                    <a:pt x="49735" y="14189"/>
                  </a:cubicBezTo>
                  <a:cubicBezTo>
                    <a:pt x="51032" y="14189"/>
                    <a:pt x="52329" y="14189"/>
                    <a:pt x="52329" y="14189"/>
                  </a:cubicBezTo>
                  <a:cubicBezTo>
                    <a:pt x="53627" y="15478"/>
                    <a:pt x="54924" y="15478"/>
                    <a:pt x="54924" y="15478"/>
                  </a:cubicBezTo>
                  <a:cubicBezTo>
                    <a:pt x="56221" y="15478"/>
                    <a:pt x="56221" y="15478"/>
                    <a:pt x="56221" y="15478"/>
                  </a:cubicBezTo>
                  <a:cubicBezTo>
                    <a:pt x="57518" y="15478"/>
                    <a:pt x="57518" y="15478"/>
                    <a:pt x="57518" y="15478"/>
                  </a:cubicBezTo>
                  <a:cubicBezTo>
                    <a:pt x="58815" y="15478"/>
                    <a:pt x="58815" y="15478"/>
                    <a:pt x="58815" y="15478"/>
                  </a:cubicBezTo>
                  <a:cubicBezTo>
                    <a:pt x="60112" y="16768"/>
                    <a:pt x="60112" y="16768"/>
                    <a:pt x="60112" y="16768"/>
                  </a:cubicBezTo>
                  <a:cubicBezTo>
                    <a:pt x="61409" y="16768"/>
                    <a:pt x="62706" y="16768"/>
                    <a:pt x="62706" y="16768"/>
                  </a:cubicBezTo>
                  <a:cubicBezTo>
                    <a:pt x="64003" y="16768"/>
                    <a:pt x="65301" y="16768"/>
                    <a:pt x="65301" y="18058"/>
                  </a:cubicBezTo>
                  <a:cubicBezTo>
                    <a:pt x="65301" y="18058"/>
                    <a:pt x="65301" y="18058"/>
                    <a:pt x="66598" y="18058"/>
                  </a:cubicBezTo>
                  <a:cubicBezTo>
                    <a:pt x="66598" y="18058"/>
                    <a:pt x="66598" y="18058"/>
                    <a:pt x="69192" y="18058"/>
                  </a:cubicBezTo>
                  <a:cubicBezTo>
                    <a:pt x="69192" y="18058"/>
                    <a:pt x="69192" y="18058"/>
                    <a:pt x="70489" y="18058"/>
                  </a:cubicBezTo>
                  <a:cubicBezTo>
                    <a:pt x="70489" y="18058"/>
                    <a:pt x="70489" y="18058"/>
                    <a:pt x="71786" y="18058"/>
                  </a:cubicBezTo>
                  <a:cubicBezTo>
                    <a:pt x="73083" y="19348"/>
                    <a:pt x="75677" y="19348"/>
                    <a:pt x="76975" y="20638"/>
                  </a:cubicBezTo>
                  <a:cubicBezTo>
                    <a:pt x="82163" y="20638"/>
                    <a:pt x="86054" y="23218"/>
                    <a:pt x="89946" y="24507"/>
                  </a:cubicBezTo>
                  <a:cubicBezTo>
                    <a:pt x="91243" y="25797"/>
                    <a:pt x="93837" y="25797"/>
                    <a:pt x="95134" y="27087"/>
                  </a:cubicBezTo>
                  <a:cubicBezTo>
                    <a:pt x="95134" y="27087"/>
                    <a:pt x="96431" y="28377"/>
                    <a:pt x="96431" y="28377"/>
                  </a:cubicBezTo>
                  <a:cubicBezTo>
                    <a:pt x="96431" y="28377"/>
                    <a:pt x="97728" y="28377"/>
                    <a:pt x="97728" y="28377"/>
                  </a:cubicBezTo>
                  <a:cubicBezTo>
                    <a:pt x="97728" y="29667"/>
                    <a:pt x="99025" y="29667"/>
                    <a:pt x="99025" y="29667"/>
                  </a:cubicBezTo>
                  <a:cubicBezTo>
                    <a:pt x="99025" y="29667"/>
                    <a:pt x="100323" y="30957"/>
                    <a:pt x="100323" y="30957"/>
                  </a:cubicBezTo>
                  <a:cubicBezTo>
                    <a:pt x="102917" y="33536"/>
                    <a:pt x="106808" y="36116"/>
                    <a:pt x="108105" y="38696"/>
                  </a:cubicBezTo>
                  <a:cubicBezTo>
                    <a:pt x="110700" y="41276"/>
                    <a:pt x="111997" y="45145"/>
                    <a:pt x="113294" y="47725"/>
                  </a:cubicBezTo>
                  <a:cubicBezTo>
                    <a:pt x="114591" y="50305"/>
                    <a:pt x="115888" y="52884"/>
                    <a:pt x="114591" y="55464"/>
                  </a:cubicBezTo>
                  <a:cubicBezTo>
                    <a:pt x="114591" y="56754"/>
                    <a:pt x="114591" y="56754"/>
                    <a:pt x="114591" y="58044"/>
                  </a:cubicBezTo>
                  <a:cubicBezTo>
                    <a:pt x="114591" y="58044"/>
                    <a:pt x="114591" y="59334"/>
                    <a:pt x="114591" y="59334"/>
                  </a:cubicBezTo>
                  <a:cubicBezTo>
                    <a:pt x="114591" y="59334"/>
                    <a:pt x="114591" y="59334"/>
                    <a:pt x="114591" y="60623"/>
                  </a:cubicBezTo>
                  <a:cubicBezTo>
                    <a:pt x="114591" y="60623"/>
                    <a:pt x="113294" y="60623"/>
                    <a:pt x="113294" y="61913"/>
                  </a:cubicBezTo>
                  <a:cubicBezTo>
                    <a:pt x="113294" y="60623"/>
                    <a:pt x="113294" y="60623"/>
                    <a:pt x="111997" y="60623"/>
                  </a:cubicBezTo>
                  <a:cubicBezTo>
                    <a:pt x="111997" y="60623"/>
                    <a:pt x="111997" y="59334"/>
                    <a:pt x="111997" y="59334"/>
                  </a:cubicBezTo>
                  <a:cubicBezTo>
                    <a:pt x="110700" y="59334"/>
                    <a:pt x="110700" y="58044"/>
                    <a:pt x="110700" y="58044"/>
                  </a:cubicBezTo>
                  <a:cubicBezTo>
                    <a:pt x="110700" y="58044"/>
                    <a:pt x="110700" y="58044"/>
                    <a:pt x="109403" y="58044"/>
                  </a:cubicBezTo>
                  <a:cubicBezTo>
                    <a:pt x="108105" y="56754"/>
                    <a:pt x="106808" y="55464"/>
                    <a:pt x="104214" y="54174"/>
                  </a:cubicBezTo>
                  <a:cubicBezTo>
                    <a:pt x="102917" y="54174"/>
                    <a:pt x="100323" y="52884"/>
                    <a:pt x="97728" y="51594"/>
                  </a:cubicBezTo>
                  <a:cubicBezTo>
                    <a:pt x="96431" y="51594"/>
                    <a:pt x="93837" y="50305"/>
                    <a:pt x="89946" y="50305"/>
                  </a:cubicBezTo>
                  <a:cubicBezTo>
                    <a:pt x="89946" y="50305"/>
                    <a:pt x="88649" y="50305"/>
                    <a:pt x="88649" y="50305"/>
                  </a:cubicBezTo>
                  <a:cubicBezTo>
                    <a:pt x="87351" y="49015"/>
                    <a:pt x="87351" y="49015"/>
                    <a:pt x="86054" y="49015"/>
                  </a:cubicBezTo>
                  <a:cubicBezTo>
                    <a:pt x="84757" y="49015"/>
                    <a:pt x="83460" y="49015"/>
                    <a:pt x="80866" y="47725"/>
                  </a:cubicBezTo>
                  <a:cubicBezTo>
                    <a:pt x="78272" y="47725"/>
                    <a:pt x="74380" y="47725"/>
                    <a:pt x="71786" y="46435"/>
                  </a:cubicBezTo>
                  <a:cubicBezTo>
                    <a:pt x="69192" y="46435"/>
                    <a:pt x="67895" y="45145"/>
                    <a:pt x="66598" y="45145"/>
                  </a:cubicBezTo>
                  <a:cubicBezTo>
                    <a:pt x="66598" y="45145"/>
                    <a:pt x="66598" y="45145"/>
                    <a:pt x="65301" y="45145"/>
                  </a:cubicBezTo>
                  <a:cubicBezTo>
                    <a:pt x="65301" y="45145"/>
                    <a:pt x="65301" y="45145"/>
                    <a:pt x="64003" y="45145"/>
                  </a:cubicBezTo>
                  <a:cubicBezTo>
                    <a:pt x="64003" y="45145"/>
                    <a:pt x="64003" y="45145"/>
                    <a:pt x="62706" y="45145"/>
                  </a:cubicBezTo>
                  <a:cubicBezTo>
                    <a:pt x="62706" y="45145"/>
                    <a:pt x="62706" y="45145"/>
                    <a:pt x="61409" y="43855"/>
                  </a:cubicBezTo>
                  <a:cubicBezTo>
                    <a:pt x="61409" y="43855"/>
                    <a:pt x="61409" y="43855"/>
                    <a:pt x="60112" y="43855"/>
                  </a:cubicBezTo>
                  <a:cubicBezTo>
                    <a:pt x="58815" y="43855"/>
                    <a:pt x="57518" y="43855"/>
                    <a:pt x="56221" y="42565"/>
                  </a:cubicBezTo>
                  <a:cubicBezTo>
                    <a:pt x="56221" y="42565"/>
                    <a:pt x="54924" y="42565"/>
                    <a:pt x="53627" y="42565"/>
                  </a:cubicBezTo>
                  <a:cubicBezTo>
                    <a:pt x="52329" y="41276"/>
                    <a:pt x="51032" y="41276"/>
                    <a:pt x="51032" y="41276"/>
                  </a:cubicBezTo>
                  <a:cubicBezTo>
                    <a:pt x="49735" y="41276"/>
                    <a:pt x="48438" y="39986"/>
                    <a:pt x="47141" y="39986"/>
                  </a:cubicBezTo>
                  <a:cubicBezTo>
                    <a:pt x="43250" y="38696"/>
                    <a:pt x="39358" y="36116"/>
                    <a:pt x="36764" y="34826"/>
                  </a:cubicBezTo>
                  <a:cubicBezTo>
                    <a:pt x="32873" y="32247"/>
                    <a:pt x="28982" y="29667"/>
                    <a:pt x="26387" y="27087"/>
                  </a:cubicBezTo>
                  <a:cubicBezTo>
                    <a:pt x="23793" y="24507"/>
                    <a:pt x="21199" y="21928"/>
                    <a:pt x="18605" y="19348"/>
                  </a:cubicBezTo>
                  <a:cubicBezTo>
                    <a:pt x="16010" y="18058"/>
                    <a:pt x="14713" y="15478"/>
                    <a:pt x="13416" y="12899"/>
                  </a:cubicBezTo>
                  <a:cubicBezTo>
                    <a:pt x="12119" y="10319"/>
                    <a:pt x="10822" y="7739"/>
                    <a:pt x="10822" y="6450"/>
                  </a:cubicBezTo>
                  <a:cubicBezTo>
                    <a:pt x="9525" y="3870"/>
                    <a:pt x="9525" y="2580"/>
                    <a:pt x="9525" y="1290"/>
                  </a:cubicBezTo>
                  <a:cubicBezTo>
                    <a:pt x="9525" y="0"/>
                    <a:pt x="9525" y="0"/>
                    <a:pt x="9525" y="0"/>
                  </a:cubicBezTo>
                  <a:close/>
                </a:path>
              </a:pathLst>
            </a:custGeom>
            <a:solidFill>
              <a:schemeClr val="bg1"/>
            </a:solidFill>
            <a:ln>
              <a:noFill/>
            </a:ln>
            <a:extLst/>
          </p:spPr>
          <p:txBody>
            <a:bodyPr anchor="ctr"/>
            <a:lstStyle/>
            <a:p>
              <a:pPr algn="ctr"/>
              <a:endParaRPr/>
            </a:p>
          </p:txBody>
        </p:sp>
      </p:grpSp>
      <p:grpSp>
        <p:nvGrpSpPr>
          <p:cNvPr id="30" name="组合 29"/>
          <p:cNvGrpSpPr/>
          <p:nvPr/>
        </p:nvGrpSpPr>
        <p:grpSpPr>
          <a:xfrm>
            <a:off x="1364662" y="4567192"/>
            <a:ext cx="2826338" cy="1269194"/>
            <a:chOff x="872073" y="2843628"/>
            <a:chExt cx="2826338" cy="1269194"/>
          </a:xfrm>
        </p:grpSpPr>
        <p:sp>
          <p:nvSpPr>
            <p:cNvPr id="31" name="矩形 30"/>
            <p:cNvSpPr/>
            <p:nvPr/>
          </p:nvSpPr>
          <p:spPr>
            <a:xfrm>
              <a:off x="872073" y="3244892"/>
              <a:ext cx="2826338"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2" name="矩形 31"/>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33" name="组合 32"/>
          <p:cNvGrpSpPr/>
          <p:nvPr/>
        </p:nvGrpSpPr>
        <p:grpSpPr>
          <a:xfrm>
            <a:off x="4782007" y="4567192"/>
            <a:ext cx="2826338" cy="1269194"/>
            <a:chOff x="872073" y="2843628"/>
            <a:chExt cx="2826338" cy="1269194"/>
          </a:xfrm>
        </p:grpSpPr>
        <p:sp>
          <p:nvSpPr>
            <p:cNvPr id="34" name="矩形 33"/>
            <p:cNvSpPr/>
            <p:nvPr/>
          </p:nvSpPr>
          <p:spPr>
            <a:xfrm>
              <a:off x="872073" y="3244892"/>
              <a:ext cx="2826338"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5" name="矩形 34"/>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36" name="组合 35"/>
          <p:cNvGrpSpPr/>
          <p:nvPr/>
        </p:nvGrpSpPr>
        <p:grpSpPr>
          <a:xfrm>
            <a:off x="8036171" y="4567192"/>
            <a:ext cx="2826338" cy="1269194"/>
            <a:chOff x="872073" y="2843628"/>
            <a:chExt cx="2826338" cy="1269194"/>
          </a:xfrm>
        </p:grpSpPr>
        <p:sp>
          <p:nvSpPr>
            <p:cNvPr id="37" name="矩形 36"/>
            <p:cNvSpPr/>
            <p:nvPr/>
          </p:nvSpPr>
          <p:spPr>
            <a:xfrm>
              <a:off x="872073" y="3244892"/>
              <a:ext cx="2826338"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8" name="矩形 37"/>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9" name="灯片编号占位符 38"/>
          <p:cNvSpPr>
            <a:spLocks noGrp="1"/>
          </p:cNvSpPr>
          <p:nvPr>
            <p:ph type="sldNum" sz="quarter" idx="4"/>
          </p:nvPr>
        </p:nvSpPr>
        <p:spPr/>
        <p:txBody>
          <a:bodyPr/>
          <a:lstStyle/>
          <a:p>
            <a:fld id="{4F71950F-9D9C-4160-AA15-90B96B171384}" type="slidenum">
              <a:rPr lang="zh-CN" altLang="en-US" smtClean="0"/>
              <a:pPr/>
              <a:t>17</a:t>
            </a:fld>
            <a:endParaRPr lang="zh-CN" altLang="en-US"/>
          </a:p>
        </p:txBody>
      </p:sp>
    </p:spTree>
    <p:extLst>
      <p:ext uri="{BB962C8B-B14F-4D97-AF65-F5344CB8AC3E}">
        <p14:creationId xmlns:p14="http://schemas.microsoft.com/office/powerpoint/2010/main" val="373029807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par>
                                <p:cTn id="16" presetID="53" presetClass="entr" presetSubtype="16"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4816056" y="1918885"/>
            <a:ext cx="2788488" cy="3740956"/>
            <a:chOff x="4792014" y="1826650"/>
            <a:chExt cx="2788488" cy="3740956"/>
          </a:xfrm>
        </p:grpSpPr>
        <p:sp>
          <p:nvSpPr>
            <p:cNvPr id="4" name="Freeform: Shape 1"/>
            <p:cNvSpPr/>
            <p:nvPr/>
          </p:nvSpPr>
          <p:spPr>
            <a:xfrm rot="14400000" flipH="1">
              <a:off x="6185974" y="4241568"/>
              <a:ext cx="1413688" cy="1238387"/>
            </a:xfrm>
            <a:custGeom>
              <a:avLst/>
              <a:gdLst/>
              <a:ahLst/>
              <a:cxnLst/>
              <a:rect l="l" t="t" r="r" b="b"/>
              <a:pathLst>
                <a:path w="1902750" h="1666803">
                  <a:moveTo>
                    <a:pt x="0" y="0"/>
                  </a:moveTo>
                  <a:cubicBezTo>
                    <a:pt x="435283" y="-435283"/>
                    <a:pt x="1141015" y="-435283"/>
                    <a:pt x="1576298" y="0"/>
                  </a:cubicBezTo>
                  <a:cubicBezTo>
                    <a:pt x="2011020" y="434721"/>
                    <a:pt x="2011581" y="1139195"/>
                    <a:pt x="1577897" y="1574529"/>
                  </a:cubicBezTo>
                  <a:lnTo>
                    <a:pt x="1670171" y="1666803"/>
                  </a:lnTo>
                  <a:lnTo>
                    <a:pt x="1310131" y="1666803"/>
                  </a:lnTo>
                  <a:lnTo>
                    <a:pt x="1310131" y="1306763"/>
                  </a:lnTo>
                  <a:lnTo>
                    <a:pt x="1411850" y="1408482"/>
                  </a:lnTo>
                  <a:cubicBezTo>
                    <a:pt x="1753828" y="1064853"/>
                    <a:pt x="1753267" y="509063"/>
                    <a:pt x="1410251" y="166047"/>
                  </a:cubicBezTo>
                  <a:cubicBezTo>
                    <a:pt x="1066674" y="-177531"/>
                    <a:pt x="509625" y="-177531"/>
                    <a:pt x="166047" y="166047"/>
                  </a:cubicBezTo>
                  <a:cubicBezTo>
                    <a:pt x="-177530" y="509624"/>
                    <a:pt x="-177530" y="1066673"/>
                    <a:pt x="166047" y="1410251"/>
                  </a:cubicBezTo>
                  <a:lnTo>
                    <a:pt x="0" y="1576298"/>
                  </a:lnTo>
                  <a:cubicBezTo>
                    <a:pt x="-435283" y="1141015"/>
                    <a:pt x="-435283" y="435283"/>
                    <a:pt x="0" y="0"/>
                  </a:cubicBezTo>
                  <a:close/>
                </a:path>
              </a:pathLst>
            </a:custGeom>
            <a:solidFill>
              <a:srgbClr val="84C035"/>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Freeform: Shape 2"/>
            <p:cNvSpPr/>
            <p:nvPr/>
          </p:nvSpPr>
          <p:spPr>
            <a:xfrm rot="900000">
              <a:off x="6166814" y="2864392"/>
              <a:ext cx="1413688" cy="1238387"/>
            </a:xfrm>
            <a:custGeom>
              <a:avLst/>
              <a:gdLst/>
              <a:ahLst/>
              <a:cxnLst/>
              <a:rect l="l" t="t" r="r" b="b"/>
              <a:pathLst>
                <a:path w="1902750" h="1666803">
                  <a:moveTo>
                    <a:pt x="0" y="0"/>
                  </a:moveTo>
                  <a:cubicBezTo>
                    <a:pt x="435283" y="-435283"/>
                    <a:pt x="1141015" y="-435283"/>
                    <a:pt x="1576298" y="0"/>
                  </a:cubicBezTo>
                  <a:cubicBezTo>
                    <a:pt x="2011020" y="434721"/>
                    <a:pt x="2011581" y="1139195"/>
                    <a:pt x="1577897" y="1574529"/>
                  </a:cubicBezTo>
                  <a:lnTo>
                    <a:pt x="1670171" y="1666803"/>
                  </a:lnTo>
                  <a:lnTo>
                    <a:pt x="1310131" y="1666803"/>
                  </a:lnTo>
                  <a:lnTo>
                    <a:pt x="1310131" y="1306763"/>
                  </a:lnTo>
                  <a:lnTo>
                    <a:pt x="1411850" y="1408482"/>
                  </a:lnTo>
                  <a:cubicBezTo>
                    <a:pt x="1753828" y="1064853"/>
                    <a:pt x="1753267" y="509063"/>
                    <a:pt x="1410251" y="166047"/>
                  </a:cubicBezTo>
                  <a:cubicBezTo>
                    <a:pt x="1066674" y="-177531"/>
                    <a:pt x="509625" y="-177531"/>
                    <a:pt x="166047" y="166047"/>
                  </a:cubicBezTo>
                  <a:cubicBezTo>
                    <a:pt x="-177530" y="509624"/>
                    <a:pt x="-177530" y="1066673"/>
                    <a:pt x="166047" y="1410251"/>
                  </a:cubicBezTo>
                  <a:lnTo>
                    <a:pt x="0" y="1576298"/>
                  </a:lnTo>
                  <a:cubicBezTo>
                    <a:pt x="-435283" y="1141015"/>
                    <a:pt x="-435283" y="435283"/>
                    <a:pt x="0" y="0"/>
                  </a:cubicBezTo>
                  <a:close/>
                </a:path>
              </a:pathLst>
            </a:custGeom>
            <a:solidFill>
              <a:srgbClr val="84C0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Freeform: Shape 3"/>
            <p:cNvSpPr/>
            <p:nvPr/>
          </p:nvSpPr>
          <p:spPr>
            <a:xfrm rot="14400000" flipH="1">
              <a:off x="4814178" y="3205441"/>
              <a:ext cx="1413688" cy="1238387"/>
            </a:xfrm>
            <a:custGeom>
              <a:avLst/>
              <a:gdLst/>
              <a:ahLst/>
              <a:cxnLst/>
              <a:rect l="l" t="t" r="r" b="b"/>
              <a:pathLst>
                <a:path w="1902750" h="1666803">
                  <a:moveTo>
                    <a:pt x="0" y="0"/>
                  </a:moveTo>
                  <a:cubicBezTo>
                    <a:pt x="435283" y="-435283"/>
                    <a:pt x="1141015" y="-435283"/>
                    <a:pt x="1576298" y="0"/>
                  </a:cubicBezTo>
                  <a:cubicBezTo>
                    <a:pt x="2011020" y="434721"/>
                    <a:pt x="2011581" y="1139195"/>
                    <a:pt x="1577897" y="1574529"/>
                  </a:cubicBezTo>
                  <a:lnTo>
                    <a:pt x="1670171" y="1666803"/>
                  </a:lnTo>
                  <a:lnTo>
                    <a:pt x="1310131" y="1666803"/>
                  </a:lnTo>
                  <a:lnTo>
                    <a:pt x="1310131" y="1306763"/>
                  </a:lnTo>
                  <a:lnTo>
                    <a:pt x="1411850" y="1408482"/>
                  </a:lnTo>
                  <a:cubicBezTo>
                    <a:pt x="1753828" y="1064853"/>
                    <a:pt x="1753267" y="509063"/>
                    <a:pt x="1410251" y="166047"/>
                  </a:cubicBezTo>
                  <a:cubicBezTo>
                    <a:pt x="1066674" y="-177531"/>
                    <a:pt x="509625" y="-177531"/>
                    <a:pt x="166047" y="166047"/>
                  </a:cubicBezTo>
                  <a:cubicBezTo>
                    <a:pt x="-177530" y="509624"/>
                    <a:pt x="-177530" y="1066673"/>
                    <a:pt x="166047" y="1410251"/>
                  </a:cubicBezTo>
                  <a:lnTo>
                    <a:pt x="0" y="1576298"/>
                  </a:lnTo>
                  <a:cubicBezTo>
                    <a:pt x="-435283" y="1141015"/>
                    <a:pt x="-435283" y="435283"/>
                    <a:pt x="0" y="0"/>
                  </a:cubicBezTo>
                  <a:close/>
                </a:path>
              </a:pathLst>
            </a:custGeom>
            <a:solidFill>
              <a:srgbClr val="84C035"/>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Freeform: Shape 4"/>
            <p:cNvSpPr/>
            <p:nvPr/>
          </p:nvSpPr>
          <p:spPr>
            <a:xfrm rot="900000">
              <a:off x="4792014" y="1826650"/>
              <a:ext cx="1413688" cy="1238387"/>
            </a:xfrm>
            <a:custGeom>
              <a:avLst/>
              <a:gdLst/>
              <a:ahLst/>
              <a:cxnLst/>
              <a:rect l="l" t="t" r="r" b="b"/>
              <a:pathLst>
                <a:path w="1902750" h="1666803">
                  <a:moveTo>
                    <a:pt x="0" y="0"/>
                  </a:moveTo>
                  <a:cubicBezTo>
                    <a:pt x="435283" y="-435283"/>
                    <a:pt x="1141015" y="-435283"/>
                    <a:pt x="1576298" y="0"/>
                  </a:cubicBezTo>
                  <a:cubicBezTo>
                    <a:pt x="2011020" y="434721"/>
                    <a:pt x="2011581" y="1139195"/>
                    <a:pt x="1577897" y="1574529"/>
                  </a:cubicBezTo>
                  <a:lnTo>
                    <a:pt x="1670171" y="1666803"/>
                  </a:lnTo>
                  <a:lnTo>
                    <a:pt x="1310131" y="1666803"/>
                  </a:lnTo>
                  <a:lnTo>
                    <a:pt x="1310131" y="1306763"/>
                  </a:lnTo>
                  <a:lnTo>
                    <a:pt x="1411850" y="1408482"/>
                  </a:lnTo>
                  <a:cubicBezTo>
                    <a:pt x="1753828" y="1064853"/>
                    <a:pt x="1753267" y="509063"/>
                    <a:pt x="1410251" y="166047"/>
                  </a:cubicBezTo>
                  <a:cubicBezTo>
                    <a:pt x="1066674" y="-177531"/>
                    <a:pt x="509625" y="-177531"/>
                    <a:pt x="166047" y="166047"/>
                  </a:cubicBezTo>
                  <a:cubicBezTo>
                    <a:pt x="-177530" y="509624"/>
                    <a:pt x="-177530" y="1066673"/>
                    <a:pt x="166047" y="1410251"/>
                  </a:cubicBezTo>
                  <a:lnTo>
                    <a:pt x="0" y="1576298"/>
                  </a:lnTo>
                  <a:cubicBezTo>
                    <a:pt x="-435283" y="1141015"/>
                    <a:pt x="-435283" y="435283"/>
                    <a:pt x="0" y="0"/>
                  </a:cubicBezTo>
                  <a:close/>
                </a:path>
              </a:pathLst>
            </a:custGeom>
            <a:solidFill>
              <a:srgbClr val="84C0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Freeform: Shape 30"/>
            <p:cNvSpPr>
              <a:spLocks/>
            </p:cNvSpPr>
            <p:nvPr/>
          </p:nvSpPr>
          <p:spPr bwMode="auto">
            <a:xfrm>
              <a:off x="6467601" y="4429775"/>
              <a:ext cx="633204" cy="63320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rgbClr val="84C035"/>
            </a:solidFill>
            <a:ln>
              <a:noFill/>
            </a:ln>
            <a:extLst/>
          </p:spPr>
          <p:txBody>
            <a:bodyPr anchor="ctr"/>
            <a:lstStyle/>
            <a:p>
              <a:pPr algn="ctr"/>
              <a:endParaRPr/>
            </a:p>
          </p:txBody>
        </p:sp>
        <p:sp>
          <p:nvSpPr>
            <p:cNvPr id="9" name="Freeform: Shape 31"/>
            <p:cNvSpPr>
              <a:spLocks/>
            </p:cNvSpPr>
            <p:nvPr/>
          </p:nvSpPr>
          <p:spPr bwMode="auto">
            <a:xfrm>
              <a:off x="5100959" y="3392470"/>
              <a:ext cx="633204" cy="63320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rgbClr val="84C035"/>
            </a:solidFill>
            <a:ln>
              <a:noFill/>
            </a:ln>
            <a:extLst/>
          </p:spPr>
          <p:txBody>
            <a:bodyPr anchor="ctr"/>
            <a:lstStyle/>
            <a:p>
              <a:pPr algn="ctr"/>
              <a:endParaRPr/>
            </a:p>
          </p:txBody>
        </p:sp>
        <p:sp>
          <p:nvSpPr>
            <p:cNvPr id="10" name="Freeform: Shape 32"/>
            <p:cNvSpPr>
              <a:spLocks/>
            </p:cNvSpPr>
            <p:nvPr/>
          </p:nvSpPr>
          <p:spPr bwMode="auto">
            <a:xfrm>
              <a:off x="5087888" y="1993970"/>
              <a:ext cx="633204" cy="633204"/>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rgbClr val="84C035"/>
            </a:solidFill>
            <a:ln>
              <a:noFill/>
            </a:ln>
            <a:extLst/>
          </p:spPr>
          <p:txBody>
            <a:bodyPr anchor="ctr"/>
            <a:lstStyle/>
            <a:p>
              <a:pPr algn="ctr"/>
              <a:endParaRPr/>
            </a:p>
          </p:txBody>
        </p:sp>
        <p:sp>
          <p:nvSpPr>
            <p:cNvPr id="11" name="Freeform: Shape 33"/>
            <p:cNvSpPr>
              <a:spLocks/>
            </p:cNvSpPr>
            <p:nvPr/>
          </p:nvSpPr>
          <p:spPr bwMode="auto">
            <a:xfrm>
              <a:off x="6452582" y="3037221"/>
              <a:ext cx="633204" cy="63320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rgbClr val="84C035"/>
            </a:solidFill>
            <a:ln>
              <a:noFill/>
            </a:ln>
            <a:extLst/>
          </p:spPr>
          <p:txBody>
            <a:bodyPr anchor="ctr"/>
            <a:lstStyle/>
            <a:p>
              <a:pPr algn="ctr"/>
              <a:endParaRPr/>
            </a:p>
          </p:txBody>
        </p:sp>
      </p:grpSp>
      <p:grpSp>
        <p:nvGrpSpPr>
          <p:cNvPr id="25" name="组合 24"/>
          <p:cNvGrpSpPr/>
          <p:nvPr/>
        </p:nvGrpSpPr>
        <p:grpSpPr>
          <a:xfrm>
            <a:off x="7994135" y="2171125"/>
            <a:ext cx="3136221" cy="1210826"/>
            <a:chOff x="8539843" y="2171125"/>
            <a:chExt cx="3136221" cy="1210826"/>
          </a:xfrm>
        </p:grpSpPr>
        <p:sp>
          <p:nvSpPr>
            <p:cNvPr id="26" name="矩形 25"/>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27" name="矩形 26"/>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28" name="组合 27"/>
          <p:cNvGrpSpPr/>
          <p:nvPr/>
        </p:nvGrpSpPr>
        <p:grpSpPr>
          <a:xfrm>
            <a:off x="7994135" y="4012373"/>
            <a:ext cx="3136221" cy="1210826"/>
            <a:chOff x="8539843" y="2171125"/>
            <a:chExt cx="3136221" cy="1210826"/>
          </a:xfrm>
        </p:grpSpPr>
        <p:sp>
          <p:nvSpPr>
            <p:cNvPr id="29" name="矩形 2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0" name="矩形 2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31" name="组合 30"/>
          <p:cNvGrpSpPr/>
          <p:nvPr/>
        </p:nvGrpSpPr>
        <p:grpSpPr>
          <a:xfrm>
            <a:off x="1061644" y="2171125"/>
            <a:ext cx="3136220" cy="1210826"/>
            <a:chOff x="8539844" y="2171125"/>
            <a:chExt cx="3136220" cy="1210826"/>
          </a:xfrm>
        </p:grpSpPr>
        <p:sp>
          <p:nvSpPr>
            <p:cNvPr id="32" name="矩形 3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3" name="矩形 32"/>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34" name="组合 33"/>
          <p:cNvGrpSpPr/>
          <p:nvPr/>
        </p:nvGrpSpPr>
        <p:grpSpPr>
          <a:xfrm>
            <a:off x="1061644" y="4012373"/>
            <a:ext cx="3136220" cy="1210826"/>
            <a:chOff x="8539844" y="2171125"/>
            <a:chExt cx="3136220" cy="1210826"/>
          </a:xfrm>
        </p:grpSpPr>
        <p:sp>
          <p:nvSpPr>
            <p:cNvPr id="35" name="矩形 3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36" name="矩形 3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8" name="灯片编号占位符 37"/>
          <p:cNvSpPr>
            <a:spLocks noGrp="1"/>
          </p:cNvSpPr>
          <p:nvPr>
            <p:ph type="sldNum" sz="quarter" idx="4"/>
          </p:nvPr>
        </p:nvSpPr>
        <p:spPr/>
        <p:txBody>
          <a:bodyPr/>
          <a:lstStyle/>
          <a:p>
            <a:fld id="{4F71950F-9D9C-4160-AA15-90B96B171384}" type="slidenum">
              <a:rPr lang="zh-CN" altLang="en-US" smtClean="0"/>
              <a:pPr/>
              <a:t>18</a:t>
            </a:fld>
            <a:endParaRPr lang="zh-CN" altLang="en-US"/>
          </a:p>
        </p:txBody>
      </p:sp>
    </p:spTree>
    <p:extLst>
      <p:ext uri="{BB962C8B-B14F-4D97-AF65-F5344CB8AC3E}">
        <p14:creationId xmlns:p14="http://schemas.microsoft.com/office/powerpoint/2010/main" val="53715908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任意多边形: 形状 52"/>
          <p:cNvSpPr>
            <a:spLocks/>
          </p:cNvSpPr>
          <p:nvPr/>
        </p:nvSpPr>
        <p:spPr bwMode="auto">
          <a:xfrm>
            <a:off x="0" y="439652"/>
            <a:ext cx="1681274" cy="677948"/>
          </a:xfrm>
          <a:custGeom>
            <a:avLst/>
            <a:gdLst>
              <a:gd name="connsiteX0" fmla="*/ 516285 w 2015700"/>
              <a:gd name="connsiteY0" fmla="*/ 0 h 812800"/>
              <a:gd name="connsiteX1" fmla="*/ 1098211 w 2015700"/>
              <a:gd name="connsiteY1" fmla="*/ 447255 h 812800"/>
              <a:gd name="connsiteX2" fmla="*/ 1391298 w 2015700"/>
              <a:gd name="connsiteY2" fmla="*/ 378447 h 812800"/>
              <a:gd name="connsiteX3" fmla="*/ 2015700 w 2015700"/>
              <a:gd name="connsiteY3" fmla="*/ 812800 h 812800"/>
              <a:gd name="connsiteX4" fmla="*/ 0 w 2015700"/>
              <a:gd name="connsiteY4" fmla="*/ 812800 h 812800"/>
              <a:gd name="connsiteX5" fmla="*/ 0 w 2015700"/>
              <a:gd name="connsiteY5" fmla="*/ 299726 h 812800"/>
              <a:gd name="connsiteX6" fmla="*/ 34842 w 2015700"/>
              <a:gd name="connsiteY6" fmla="*/ 244929 h 812800"/>
              <a:gd name="connsiteX7" fmla="*/ 516285 w 2015700"/>
              <a:gd name="connsiteY7"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5700" h="812800">
                <a:moveTo>
                  <a:pt x="516285" y="0"/>
                </a:moveTo>
                <a:cubicBezTo>
                  <a:pt x="796629" y="0"/>
                  <a:pt x="1026001" y="189223"/>
                  <a:pt x="1098211" y="447255"/>
                </a:cubicBezTo>
                <a:cubicBezTo>
                  <a:pt x="1187411" y="404250"/>
                  <a:pt x="1289354" y="378447"/>
                  <a:pt x="1391298" y="378447"/>
                </a:cubicBezTo>
                <a:cubicBezTo>
                  <a:pt x="1675889" y="378447"/>
                  <a:pt x="1922252" y="559069"/>
                  <a:pt x="2015700" y="812800"/>
                </a:cubicBezTo>
                <a:lnTo>
                  <a:pt x="0" y="812800"/>
                </a:lnTo>
                <a:lnTo>
                  <a:pt x="0" y="299726"/>
                </a:lnTo>
                <a:lnTo>
                  <a:pt x="34842" y="244929"/>
                </a:lnTo>
                <a:cubicBezTo>
                  <a:pt x="145147" y="96762"/>
                  <a:pt x="318770" y="0"/>
                  <a:pt x="516285"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4" name="Freeform 104"/>
          <p:cNvSpPr>
            <a:spLocks/>
          </p:cNvSpPr>
          <p:nvPr/>
        </p:nvSpPr>
        <p:spPr bwMode="auto">
          <a:xfrm flipH="1">
            <a:off x="2414241" y="949328"/>
            <a:ext cx="1889597" cy="465355"/>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55" name="任意多边形: 形状 54"/>
          <p:cNvSpPr>
            <a:spLocks/>
          </p:cNvSpPr>
          <p:nvPr/>
        </p:nvSpPr>
        <p:spPr bwMode="auto">
          <a:xfrm>
            <a:off x="10543092" y="289110"/>
            <a:ext cx="1648908" cy="714190"/>
          </a:xfrm>
          <a:custGeom>
            <a:avLst/>
            <a:gdLst>
              <a:gd name="connsiteX0" fmla="*/ 1800998 w 1876577"/>
              <a:gd name="connsiteY0" fmla="*/ 0 h 812800"/>
              <a:gd name="connsiteX1" fmla="*/ 1876577 w 1876577"/>
              <a:gd name="connsiteY1" fmla="*/ 6365 h 812800"/>
              <a:gd name="connsiteX2" fmla="*/ 1876577 w 1876577"/>
              <a:gd name="connsiteY2" fmla="*/ 812800 h 812800"/>
              <a:gd name="connsiteX3" fmla="*/ 0 w 1876577"/>
              <a:gd name="connsiteY3" fmla="*/ 812800 h 812800"/>
              <a:gd name="connsiteX4" fmla="*/ 539450 w 1876577"/>
              <a:gd name="connsiteY4" fmla="*/ 378447 h 812800"/>
              <a:gd name="connsiteX5" fmla="*/ 841032 w 1876577"/>
              <a:gd name="connsiteY5" fmla="*/ 468758 h 812800"/>
              <a:gd name="connsiteX6" fmla="*/ 1108633 w 1876577"/>
              <a:gd name="connsiteY6" fmla="*/ 391348 h 812800"/>
              <a:gd name="connsiteX7" fmla="*/ 1231814 w 1876577"/>
              <a:gd name="connsiteY7" fmla="*/ 408550 h 812800"/>
              <a:gd name="connsiteX8" fmla="*/ 1800998 w 1876577"/>
              <a:gd name="connsiteY8"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6577" h="812800">
                <a:moveTo>
                  <a:pt x="1800998" y="0"/>
                </a:moveTo>
                <a:lnTo>
                  <a:pt x="1876577" y="6365"/>
                </a:lnTo>
                <a:lnTo>
                  <a:pt x="1876577" y="812800"/>
                </a:lnTo>
                <a:lnTo>
                  <a:pt x="0" y="812800"/>
                </a:lnTo>
                <a:cubicBezTo>
                  <a:pt x="55219" y="563369"/>
                  <a:pt x="276096" y="378447"/>
                  <a:pt x="539450" y="378447"/>
                </a:cubicBezTo>
                <a:cubicBezTo>
                  <a:pt x="649888" y="378447"/>
                  <a:pt x="756079" y="412851"/>
                  <a:pt x="841032" y="468758"/>
                </a:cubicBezTo>
                <a:cubicBezTo>
                  <a:pt x="917489" y="421452"/>
                  <a:pt x="1010937" y="391348"/>
                  <a:pt x="1108633" y="391348"/>
                </a:cubicBezTo>
                <a:cubicBezTo>
                  <a:pt x="1151109" y="391348"/>
                  <a:pt x="1193586" y="395649"/>
                  <a:pt x="1231814" y="408550"/>
                </a:cubicBezTo>
                <a:cubicBezTo>
                  <a:pt x="1316767" y="172021"/>
                  <a:pt x="1537644" y="0"/>
                  <a:pt x="1800998"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6" name="Freeform 104"/>
          <p:cNvSpPr>
            <a:spLocks/>
          </p:cNvSpPr>
          <p:nvPr/>
        </p:nvSpPr>
        <p:spPr bwMode="auto">
          <a:xfrm>
            <a:off x="6409831" y="646205"/>
            <a:ext cx="2461696" cy="606247"/>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pic>
        <p:nvPicPr>
          <p:cNvPr id="57" name="图片 5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0" y="4098535"/>
            <a:ext cx="12192000" cy="2759465"/>
          </a:xfrm>
          <a:prstGeom prst="rect">
            <a:avLst/>
          </a:prstGeom>
        </p:spPr>
      </p:pic>
      <p:sp>
        <p:nvSpPr>
          <p:cNvPr id="59" name="文本框 2"/>
          <p:cNvSpPr txBox="1">
            <a:spLocks noChangeArrowheads="1"/>
          </p:cNvSpPr>
          <p:nvPr>
            <p:custDataLst>
              <p:tags r:id="rId1"/>
            </p:custDataLst>
          </p:nvPr>
        </p:nvSpPr>
        <p:spPr bwMode="auto">
          <a:xfrm>
            <a:off x="1568450" y="1898609"/>
            <a:ext cx="4205288"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1500" b="1" i="0" u="none" strike="noStrike" kern="1200" cap="none" spc="0" normalizeH="0" baseline="0" noProof="0" dirty="0">
                <a:ln>
                  <a:noFill/>
                </a:ln>
                <a:solidFill>
                  <a:srgbClr val="84C035"/>
                </a:solidFill>
                <a:effectLst/>
                <a:uLnTx/>
                <a:uFillTx/>
                <a:latin typeface="Arial Black" panose="020B0A04020102020204" pitchFamily="34" charset="0"/>
                <a:ea typeface="微软雅黑" panose="020B0503020204020204" pitchFamily="34" charset="-122"/>
                <a:cs typeface="Times New Roman" panose="02020603050405020304" pitchFamily="18" charset="0"/>
              </a:rPr>
              <a:t>04</a:t>
            </a:r>
            <a:endParaRPr kumimoji="0" lang="zh-CN" altLang="en-US" sz="11500" b="1" i="0" u="none" strike="noStrike" kern="1200" cap="none" spc="0" normalizeH="0" baseline="0" noProof="0" dirty="0">
              <a:ln>
                <a:noFill/>
              </a:ln>
              <a:solidFill>
                <a:srgbClr val="84C035"/>
              </a:solidFill>
              <a:effectLst/>
              <a:uLnTx/>
              <a:uFillTx/>
              <a:latin typeface="Arial Black" panose="020B0A04020102020204" pitchFamily="34" charset="0"/>
              <a:ea typeface="微软雅黑" panose="020B0503020204020204" pitchFamily="34" charset="-122"/>
              <a:cs typeface="Times New Roman" panose="02020603050405020304" pitchFamily="18" charset="0"/>
            </a:endParaRPr>
          </a:p>
        </p:txBody>
      </p:sp>
      <p:sp>
        <p:nvSpPr>
          <p:cNvPr id="61" name="文本框 11"/>
          <p:cNvSpPr txBox="1">
            <a:spLocks noChangeArrowheads="1"/>
          </p:cNvSpPr>
          <p:nvPr>
            <p:custDataLst>
              <p:tags r:id="rId2"/>
            </p:custDataLst>
          </p:nvPr>
        </p:nvSpPr>
        <p:spPr bwMode="auto">
          <a:xfrm>
            <a:off x="2521062" y="2662300"/>
            <a:ext cx="2300064" cy="4001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84C035"/>
                </a:solidFill>
                <a:effectLst/>
                <a:uLnTx/>
                <a:uFillTx/>
                <a:latin typeface="Times New Roman" panose="02020603050405020304" pitchFamily="18" charset="0"/>
                <a:ea typeface="宋体" panose="02010600030101010101" pitchFamily="2" charset="-122"/>
                <a:cs typeface="Times New Roman" panose="02020603050405020304" pitchFamily="18" charset="0"/>
              </a:rPr>
              <a:t>PART four</a:t>
            </a:r>
            <a:endParaRPr kumimoji="0" lang="zh-CN" altLang="en-US" sz="2000" b="1" i="0" u="none" strike="noStrike" kern="1200" cap="none" spc="0" normalizeH="0" baseline="0" noProof="0" dirty="0">
              <a:ln>
                <a:noFill/>
              </a:ln>
              <a:solidFill>
                <a:srgbClr val="84C035"/>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cxnSp>
        <p:nvCxnSpPr>
          <p:cNvPr id="60" name="直接连接符 59"/>
          <p:cNvCxnSpPr>
            <a:cxnSpLocks/>
          </p:cNvCxnSpPr>
          <p:nvPr>
            <p:custDataLst>
              <p:tags r:id="rId3"/>
            </p:custDataLst>
          </p:nvPr>
        </p:nvCxnSpPr>
        <p:spPr>
          <a:xfrm>
            <a:off x="4726453" y="2891459"/>
            <a:ext cx="4145074" cy="0"/>
          </a:xfrm>
          <a:prstGeom prst="line">
            <a:avLst/>
          </a:prstGeom>
          <a:ln w="1270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64" name="文本框 63"/>
          <p:cNvSpPr txBox="1"/>
          <p:nvPr/>
        </p:nvSpPr>
        <p:spPr>
          <a:xfrm>
            <a:off x="4859225" y="2297844"/>
            <a:ext cx="3467616" cy="584775"/>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标题文字添加此处</a:t>
            </a:r>
          </a:p>
        </p:txBody>
      </p:sp>
      <p:sp>
        <p:nvSpPr>
          <p:cNvPr id="65" name="矩形 64"/>
          <p:cNvSpPr/>
          <p:nvPr/>
        </p:nvSpPr>
        <p:spPr>
          <a:xfrm>
            <a:off x="4859226" y="2951239"/>
            <a:ext cx="3839482"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50000"/>
                    <a:lumOff val="50000"/>
                  </a:prstClr>
                </a:solidFill>
                <a:effectLst/>
                <a:uLnTx/>
                <a:uFillTx/>
                <a:latin typeface="Arial"/>
                <a:ea typeface="等线" panose="02010600030101010101" pitchFamily="2" charset="-122"/>
                <a:cs typeface="+mn-cs"/>
              </a:rPr>
              <a:t>THIS TEMPLATE DESIGNED FOR FEI ER SHE JI</a:t>
            </a:r>
            <a:endParaRPr kumimoji="0" lang="zh-CN" altLang="en-US" sz="1200" b="0" i="0" u="none" strike="noStrike" kern="1200" cap="none" spc="0" normalizeH="0" baseline="0" noProof="0" dirty="0">
              <a:ln>
                <a:noFill/>
              </a:ln>
              <a:solidFill>
                <a:prstClr val="black">
                  <a:lumMod val="50000"/>
                  <a:lumOff val="50000"/>
                </a:prstClr>
              </a:solidFill>
              <a:effectLst/>
              <a:uLnTx/>
              <a:uFillTx/>
              <a:latin typeface="Arial"/>
              <a:ea typeface="等线" panose="02010600030101010101" pitchFamily="2" charset="-122"/>
              <a:cs typeface="+mn-cs"/>
            </a:endParaRPr>
          </a:p>
        </p:txBody>
      </p:sp>
      <p:sp>
        <p:nvSpPr>
          <p:cNvPr id="2" name="灯片编号占位符 1"/>
          <p:cNvSpPr>
            <a:spLocks noGrp="1"/>
          </p:cNvSpPr>
          <p:nvPr>
            <p:ph type="sldNum" sz="quarter" idx="10"/>
          </p:nvPr>
        </p:nvSpPr>
        <p:spPr/>
        <p:txBody>
          <a:bodyPr/>
          <a:lstStyle/>
          <a:p>
            <a:fld id="{4F71950F-9D9C-4160-AA15-90B96B171384}" type="slidenum">
              <a:rPr lang="zh-CN" altLang="en-US" smtClean="0"/>
              <a:pPr/>
              <a:t>19</a:t>
            </a:fld>
            <a:endParaRPr lang="zh-CN" altLang="en-US"/>
          </a:p>
        </p:txBody>
      </p:sp>
    </p:spTree>
    <p:extLst>
      <p:ext uri="{BB962C8B-B14F-4D97-AF65-F5344CB8AC3E}">
        <p14:creationId xmlns:p14="http://schemas.microsoft.com/office/powerpoint/2010/main" val="92860359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占位符 55"/>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a:ln w="38100">
            <a:solidFill>
              <a:srgbClr val="84C035"/>
            </a:solidFill>
          </a:ln>
        </p:spPr>
      </p:pic>
      <p:pic>
        <p:nvPicPr>
          <p:cNvPr id="54" name="图片占位符 53"/>
          <p:cNvPicPr>
            <a:picLocks noGrp="1" noChangeAspect="1"/>
          </p:cNvPicPr>
          <p:nvPr>
            <p:ph type="pic" sz="quarter" idx="13"/>
          </p:nvPr>
        </p:nvPicPr>
        <p:blipFill>
          <a:blip r:embed="rId4" cstate="screen">
            <a:extLst>
              <a:ext uri="{28A0092B-C50C-407E-A947-70E740481C1C}">
                <a14:useLocalDpi xmlns:a14="http://schemas.microsoft.com/office/drawing/2010/main"/>
              </a:ext>
            </a:extLst>
          </a:blip>
          <a:srcRect/>
          <a:stretch>
            <a:fillRect/>
          </a:stretch>
        </p:blipFill>
        <p:spPr>
          <a:ln w="38100">
            <a:solidFill>
              <a:srgbClr val="84C035"/>
            </a:solidFill>
          </a:ln>
        </p:spPr>
      </p:pic>
      <p:pic>
        <p:nvPicPr>
          <p:cNvPr id="52" name="图片占位符 51"/>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38100">
            <a:solidFill>
              <a:srgbClr val="84C035"/>
            </a:solidFill>
          </a:ln>
        </p:spPr>
      </p:pic>
      <p:pic>
        <p:nvPicPr>
          <p:cNvPr id="50" name="图片占位符 49"/>
          <p:cNvPicPr>
            <a:picLocks noGrp="1" noChangeAspect="1"/>
          </p:cNvPicPr>
          <p:nvPr>
            <p:ph type="pic" sz="quarter" idx="11"/>
          </p:nvPr>
        </p:nvPicPr>
        <p:blipFill>
          <a:blip r:embed="rId6" cstate="screen">
            <a:extLst>
              <a:ext uri="{28A0092B-C50C-407E-A947-70E740481C1C}">
                <a14:useLocalDpi xmlns:a14="http://schemas.microsoft.com/office/drawing/2010/main"/>
              </a:ext>
            </a:extLst>
          </a:blip>
          <a:srcRect/>
          <a:stretch>
            <a:fillRect/>
          </a:stretch>
        </p:blipFill>
        <p:spPr>
          <a:ln w="38100">
            <a:solidFill>
              <a:srgbClr val="84C035"/>
            </a:solidFill>
          </a:ln>
        </p:spPr>
      </p:pic>
      <p:sp>
        <p:nvSpPr>
          <p:cNvPr id="13" name="Freeform: Shape 13"/>
          <p:cNvSpPr/>
          <p:nvPr/>
        </p:nvSpPr>
        <p:spPr>
          <a:xfrm>
            <a:off x="701646" y="3616793"/>
            <a:ext cx="2481772" cy="2287516"/>
          </a:xfrm>
          <a:custGeom>
            <a:avLst/>
            <a:gdLst>
              <a:gd name="connsiteX0" fmla="*/ 0 w 1764506"/>
              <a:gd name="connsiteY0" fmla="*/ 721519 h 1485900"/>
              <a:gd name="connsiteX1" fmla="*/ 1757362 w 1764506"/>
              <a:gd name="connsiteY1" fmla="*/ 0 h 1485900"/>
              <a:gd name="connsiteX2" fmla="*/ 1764506 w 1764506"/>
              <a:gd name="connsiteY2" fmla="*/ 1485900 h 1485900"/>
              <a:gd name="connsiteX3" fmla="*/ 0 w 1764506"/>
              <a:gd name="connsiteY3" fmla="*/ 1478757 h 1485900"/>
              <a:gd name="connsiteX4" fmla="*/ 0 w 1764506"/>
              <a:gd name="connsiteY4" fmla="*/ 721519 h 1485900"/>
              <a:gd name="connsiteX0" fmla="*/ 0 w 1764506"/>
              <a:gd name="connsiteY0" fmla="*/ 723494 h 1487875"/>
              <a:gd name="connsiteX1" fmla="*/ 1763268 w 1764506"/>
              <a:gd name="connsiteY1" fmla="*/ 0 h 1487875"/>
              <a:gd name="connsiteX2" fmla="*/ 1764506 w 1764506"/>
              <a:gd name="connsiteY2" fmla="*/ 1487875 h 1487875"/>
              <a:gd name="connsiteX3" fmla="*/ 0 w 1764506"/>
              <a:gd name="connsiteY3" fmla="*/ 1480732 h 1487875"/>
              <a:gd name="connsiteX4" fmla="*/ 0 w 1764506"/>
              <a:gd name="connsiteY4" fmla="*/ 723494 h 1487875"/>
              <a:gd name="connsiteX0" fmla="*/ 0 w 1764506"/>
              <a:gd name="connsiteY0" fmla="*/ 723494 h 1483925"/>
              <a:gd name="connsiteX1" fmla="*/ 1763268 w 1764506"/>
              <a:gd name="connsiteY1" fmla="*/ 0 h 1483925"/>
              <a:gd name="connsiteX2" fmla="*/ 1764506 w 1764506"/>
              <a:gd name="connsiteY2" fmla="*/ 1483925 h 1483925"/>
              <a:gd name="connsiteX3" fmla="*/ 0 w 1764506"/>
              <a:gd name="connsiteY3" fmla="*/ 148073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3938 w 1764506"/>
              <a:gd name="connsiteY3" fmla="*/ 146888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5907 w 1764506"/>
              <a:gd name="connsiteY3" fmla="*/ 1478757 h 1483925"/>
              <a:gd name="connsiteX4" fmla="*/ 0 w 1764506"/>
              <a:gd name="connsiteY4" fmla="*/ 723494 h 1483925"/>
              <a:gd name="connsiteX0" fmla="*/ 0 w 1764506"/>
              <a:gd name="connsiteY0" fmla="*/ 723494 h 1481950"/>
              <a:gd name="connsiteX1" fmla="*/ 1763268 w 1764506"/>
              <a:gd name="connsiteY1" fmla="*/ 0 h 1481950"/>
              <a:gd name="connsiteX2" fmla="*/ 1764506 w 1764506"/>
              <a:gd name="connsiteY2" fmla="*/ 1481950 h 1481950"/>
              <a:gd name="connsiteX3" fmla="*/ 5907 w 1764506"/>
              <a:gd name="connsiteY3" fmla="*/ 1478757 h 1481950"/>
              <a:gd name="connsiteX4" fmla="*/ 0 w 1764506"/>
              <a:gd name="connsiteY4" fmla="*/ 723494 h 1481950"/>
              <a:gd name="connsiteX0" fmla="*/ 0 w 1764506"/>
              <a:gd name="connsiteY0" fmla="*/ 723494 h 1478757"/>
              <a:gd name="connsiteX1" fmla="*/ 1763268 w 1764506"/>
              <a:gd name="connsiteY1" fmla="*/ 0 h 1478757"/>
              <a:gd name="connsiteX2" fmla="*/ 1764506 w 1764506"/>
              <a:gd name="connsiteY2" fmla="*/ 1478000 h 1478757"/>
              <a:gd name="connsiteX3" fmla="*/ 5907 w 1764506"/>
              <a:gd name="connsiteY3" fmla="*/ 1478757 h 1478757"/>
              <a:gd name="connsiteX4" fmla="*/ 0 w 1764506"/>
              <a:gd name="connsiteY4" fmla="*/ 723494 h 1478757"/>
              <a:gd name="connsiteX0" fmla="*/ 0 w 1764506"/>
              <a:gd name="connsiteY0" fmla="*/ 723494 h 1478757"/>
              <a:gd name="connsiteX1" fmla="*/ 1763268 w 1764506"/>
              <a:gd name="connsiteY1" fmla="*/ 0 h 1478757"/>
              <a:gd name="connsiteX2" fmla="*/ 1764506 w 1764506"/>
              <a:gd name="connsiteY2" fmla="*/ 1478000 h 1478757"/>
              <a:gd name="connsiteX3" fmla="*/ 1969 w 1764506"/>
              <a:gd name="connsiteY3" fmla="*/ 1478757 h 1478757"/>
              <a:gd name="connsiteX4" fmla="*/ 0 w 1764506"/>
              <a:gd name="connsiteY4" fmla="*/ 723494 h 1478757"/>
              <a:gd name="connsiteX0" fmla="*/ 2207 w 1766713"/>
              <a:gd name="connsiteY0" fmla="*/ 723494 h 1478757"/>
              <a:gd name="connsiteX1" fmla="*/ 1765475 w 1766713"/>
              <a:gd name="connsiteY1" fmla="*/ 0 h 1478757"/>
              <a:gd name="connsiteX2" fmla="*/ 1766713 w 1766713"/>
              <a:gd name="connsiteY2" fmla="*/ 1478000 h 1478757"/>
              <a:gd name="connsiteX3" fmla="*/ 238 w 1766713"/>
              <a:gd name="connsiteY3" fmla="*/ 1478757 h 1478757"/>
              <a:gd name="connsiteX4" fmla="*/ 2207 w 1766713"/>
              <a:gd name="connsiteY4" fmla="*/ 723494 h 1478757"/>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2657"/>
              <a:gd name="connsiteX1" fmla="*/ 1765475 w 1766713"/>
              <a:gd name="connsiteY1" fmla="*/ 0 h 1482657"/>
              <a:gd name="connsiteX2" fmla="*/ 1766713 w 1766713"/>
              <a:gd name="connsiteY2" fmla="*/ 1481900 h 1482657"/>
              <a:gd name="connsiteX3" fmla="*/ 238 w 1766713"/>
              <a:gd name="connsiteY3" fmla="*/ 1482657 h 1482657"/>
              <a:gd name="connsiteX4" fmla="*/ 2207 w 1766713"/>
              <a:gd name="connsiteY4" fmla="*/ 723494 h 1482657"/>
              <a:gd name="connsiteX0" fmla="*/ 2207 w 1768055"/>
              <a:gd name="connsiteY0" fmla="*/ 723494 h 1482657"/>
              <a:gd name="connsiteX1" fmla="*/ 1767443 w 1768055"/>
              <a:gd name="connsiteY1" fmla="*/ 0 h 1482657"/>
              <a:gd name="connsiteX2" fmla="*/ 1766713 w 1768055"/>
              <a:gd name="connsiteY2" fmla="*/ 1481900 h 1482657"/>
              <a:gd name="connsiteX3" fmla="*/ 238 w 1768055"/>
              <a:gd name="connsiteY3" fmla="*/ 1482657 h 1482657"/>
              <a:gd name="connsiteX4" fmla="*/ 2207 w 1768055"/>
              <a:gd name="connsiteY4" fmla="*/ 723494 h 1482657"/>
              <a:gd name="connsiteX0" fmla="*/ 2207 w 1768055"/>
              <a:gd name="connsiteY0" fmla="*/ 723494 h 1482657"/>
              <a:gd name="connsiteX1" fmla="*/ 1767443 w 1768055"/>
              <a:gd name="connsiteY1" fmla="*/ 0 h 1482657"/>
              <a:gd name="connsiteX2" fmla="*/ 1766713 w 1768055"/>
              <a:gd name="connsiteY2" fmla="*/ 1470200 h 1482657"/>
              <a:gd name="connsiteX3" fmla="*/ 238 w 1768055"/>
              <a:gd name="connsiteY3" fmla="*/ 1482657 h 1482657"/>
              <a:gd name="connsiteX4" fmla="*/ 2207 w 1768055"/>
              <a:gd name="connsiteY4" fmla="*/ 723494 h 1482657"/>
              <a:gd name="connsiteX0" fmla="*/ 2207 w 1767918"/>
              <a:gd name="connsiteY0" fmla="*/ 723494 h 1482657"/>
              <a:gd name="connsiteX1" fmla="*/ 1767443 w 1767918"/>
              <a:gd name="connsiteY1" fmla="*/ 0 h 1482657"/>
              <a:gd name="connsiteX2" fmla="*/ 1764744 w 1767918"/>
              <a:gd name="connsiteY2" fmla="*/ 1478000 h 1482657"/>
              <a:gd name="connsiteX3" fmla="*/ 238 w 1767918"/>
              <a:gd name="connsiteY3" fmla="*/ 1482657 h 1482657"/>
              <a:gd name="connsiteX4" fmla="*/ 2207 w 1767918"/>
              <a:gd name="connsiteY4" fmla="*/ 723494 h 1482657"/>
              <a:gd name="connsiteX0" fmla="*/ 2207 w 1767831"/>
              <a:gd name="connsiteY0" fmla="*/ 723494 h 1483850"/>
              <a:gd name="connsiteX1" fmla="*/ 1767443 w 1767831"/>
              <a:gd name="connsiteY1" fmla="*/ 0 h 1483850"/>
              <a:gd name="connsiteX2" fmla="*/ 1762776 w 1767831"/>
              <a:gd name="connsiteY2" fmla="*/ 1483850 h 1483850"/>
              <a:gd name="connsiteX3" fmla="*/ 238 w 1767831"/>
              <a:gd name="connsiteY3" fmla="*/ 1482657 h 1483850"/>
              <a:gd name="connsiteX4" fmla="*/ 2207 w 1767831"/>
              <a:gd name="connsiteY4" fmla="*/ 723494 h 1483850"/>
              <a:gd name="connsiteX0" fmla="*/ 2207 w 1768683"/>
              <a:gd name="connsiteY0" fmla="*/ 723494 h 1482657"/>
              <a:gd name="connsiteX1" fmla="*/ 1767443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68683"/>
              <a:gd name="connsiteY0" fmla="*/ 723494 h 1482657"/>
              <a:gd name="connsiteX1" fmla="*/ 1763540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71821"/>
              <a:gd name="connsiteY0" fmla="*/ 723494 h 1482657"/>
              <a:gd name="connsiteX1" fmla="*/ 1771344 w 1771821"/>
              <a:gd name="connsiteY1" fmla="*/ 0 h 1482657"/>
              <a:gd name="connsiteX2" fmla="*/ 1768683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5 w 1771958"/>
              <a:gd name="connsiteY2" fmla="*/ 1479978 h 1482657"/>
              <a:gd name="connsiteX3" fmla="*/ 238 w 1771958"/>
              <a:gd name="connsiteY3" fmla="*/ 1482657 h 1482657"/>
              <a:gd name="connsiteX4" fmla="*/ 2207 w 1771958"/>
              <a:gd name="connsiteY4" fmla="*/ 723494 h 1482657"/>
              <a:gd name="connsiteX0" fmla="*/ 2207 w 1771821"/>
              <a:gd name="connsiteY0" fmla="*/ 723494 h 1482657"/>
              <a:gd name="connsiteX1" fmla="*/ 1771344 w 1771821"/>
              <a:gd name="connsiteY1" fmla="*/ 0 h 1482657"/>
              <a:gd name="connsiteX2" fmla="*/ 1768684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6 w 1771958"/>
              <a:gd name="connsiteY2" fmla="*/ 1479979 h 1482657"/>
              <a:gd name="connsiteX3" fmla="*/ 238 w 1771958"/>
              <a:gd name="connsiteY3" fmla="*/ 1482657 h 1482657"/>
              <a:gd name="connsiteX4" fmla="*/ 2207 w 1771958"/>
              <a:gd name="connsiteY4" fmla="*/ 723494 h 1482657"/>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394 w 1772725"/>
              <a:gd name="connsiteY0" fmla="*/ 723494 h 1483821"/>
              <a:gd name="connsiteX1" fmla="*/ 1771482 w 1772725"/>
              <a:gd name="connsiteY1" fmla="*/ 0 h 1483821"/>
              <a:gd name="connsiteX2" fmla="*/ 1772725 w 1772725"/>
              <a:gd name="connsiteY2" fmla="*/ 1483821 h 1483821"/>
              <a:gd name="connsiteX3" fmla="*/ 376 w 1772725"/>
              <a:gd name="connsiteY3" fmla="*/ 1482657 h 1483821"/>
              <a:gd name="connsiteX4" fmla="*/ 394 w 1772725"/>
              <a:gd name="connsiteY4" fmla="*/ 723494 h 148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2725" h="1483821">
                <a:moveTo>
                  <a:pt x="394" y="723494"/>
                </a:moveTo>
                <a:lnTo>
                  <a:pt x="1771482" y="0"/>
                </a:lnTo>
                <a:cubicBezTo>
                  <a:pt x="1773863" y="495300"/>
                  <a:pt x="1770344" y="988521"/>
                  <a:pt x="1772725" y="1483821"/>
                </a:cubicBezTo>
                <a:lnTo>
                  <a:pt x="376" y="1482657"/>
                </a:lnTo>
                <a:cubicBezTo>
                  <a:pt x="-937" y="1234194"/>
                  <a:pt x="1707" y="971957"/>
                  <a:pt x="394" y="723494"/>
                </a:cubicBezTo>
                <a:close/>
              </a:path>
            </a:pathLst>
          </a:custGeom>
          <a:solidFill>
            <a:srgbClr val="84C035">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Freeform: Shape 13"/>
          <p:cNvSpPr/>
          <p:nvPr/>
        </p:nvSpPr>
        <p:spPr>
          <a:xfrm>
            <a:off x="3477664" y="3616793"/>
            <a:ext cx="2481772" cy="2287516"/>
          </a:xfrm>
          <a:custGeom>
            <a:avLst/>
            <a:gdLst>
              <a:gd name="connsiteX0" fmla="*/ 0 w 1764506"/>
              <a:gd name="connsiteY0" fmla="*/ 721519 h 1485900"/>
              <a:gd name="connsiteX1" fmla="*/ 1757362 w 1764506"/>
              <a:gd name="connsiteY1" fmla="*/ 0 h 1485900"/>
              <a:gd name="connsiteX2" fmla="*/ 1764506 w 1764506"/>
              <a:gd name="connsiteY2" fmla="*/ 1485900 h 1485900"/>
              <a:gd name="connsiteX3" fmla="*/ 0 w 1764506"/>
              <a:gd name="connsiteY3" fmla="*/ 1478757 h 1485900"/>
              <a:gd name="connsiteX4" fmla="*/ 0 w 1764506"/>
              <a:gd name="connsiteY4" fmla="*/ 721519 h 1485900"/>
              <a:gd name="connsiteX0" fmla="*/ 0 w 1764506"/>
              <a:gd name="connsiteY0" fmla="*/ 723494 h 1487875"/>
              <a:gd name="connsiteX1" fmla="*/ 1763268 w 1764506"/>
              <a:gd name="connsiteY1" fmla="*/ 0 h 1487875"/>
              <a:gd name="connsiteX2" fmla="*/ 1764506 w 1764506"/>
              <a:gd name="connsiteY2" fmla="*/ 1487875 h 1487875"/>
              <a:gd name="connsiteX3" fmla="*/ 0 w 1764506"/>
              <a:gd name="connsiteY3" fmla="*/ 1480732 h 1487875"/>
              <a:gd name="connsiteX4" fmla="*/ 0 w 1764506"/>
              <a:gd name="connsiteY4" fmla="*/ 723494 h 1487875"/>
              <a:gd name="connsiteX0" fmla="*/ 0 w 1764506"/>
              <a:gd name="connsiteY0" fmla="*/ 723494 h 1483925"/>
              <a:gd name="connsiteX1" fmla="*/ 1763268 w 1764506"/>
              <a:gd name="connsiteY1" fmla="*/ 0 h 1483925"/>
              <a:gd name="connsiteX2" fmla="*/ 1764506 w 1764506"/>
              <a:gd name="connsiteY2" fmla="*/ 1483925 h 1483925"/>
              <a:gd name="connsiteX3" fmla="*/ 0 w 1764506"/>
              <a:gd name="connsiteY3" fmla="*/ 148073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3938 w 1764506"/>
              <a:gd name="connsiteY3" fmla="*/ 146888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5907 w 1764506"/>
              <a:gd name="connsiteY3" fmla="*/ 1478757 h 1483925"/>
              <a:gd name="connsiteX4" fmla="*/ 0 w 1764506"/>
              <a:gd name="connsiteY4" fmla="*/ 723494 h 1483925"/>
              <a:gd name="connsiteX0" fmla="*/ 0 w 1764506"/>
              <a:gd name="connsiteY0" fmla="*/ 723494 h 1481950"/>
              <a:gd name="connsiteX1" fmla="*/ 1763268 w 1764506"/>
              <a:gd name="connsiteY1" fmla="*/ 0 h 1481950"/>
              <a:gd name="connsiteX2" fmla="*/ 1764506 w 1764506"/>
              <a:gd name="connsiteY2" fmla="*/ 1481950 h 1481950"/>
              <a:gd name="connsiteX3" fmla="*/ 5907 w 1764506"/>
              <a:gd name="connsiteY3" fmla="*/ 1478757 h 1481950"/>
              <a:gd name="connsiteX4" fmla="*/ 0 w 1764506"/>
              <a:gd name="connsiteY4" fmla="*/ 723494 h 1481950"/>
              <a:gd name="connsiteX0" fmla="*/ 0 w 1764506"/>
              <a:gd name="connsiteY0" fmla="*/ 723494 h 1478757"/>
              <a:gd name="connsiteX1" fmla="*/ 1763268 w 1764506"/>
              <a:gd name="connsiteY1" fmla="*/ 0 h 1478757"/>
              <a:gd name="connsiteX2" fmla="*/ 1764506 w 1764506"/>
              <a:gd name="connsiteY2" fmla="*/ 1478000 h 1478757"/>
              <a:gd name="connsiteX3" fmla="*/ 5907 w 1764506"/>
              <a:gd name="connsiteY3" fmla="*/ 1478757 h 1478757"/>
              <a:gd name="connsiteX4" fmla="*/ 0 w 1764506"/>
              <a:gd name="connsiteY4" fmla="*/ 723494 h 1478757"/>
              <a:gd name="connsiteX0" fmla="*/ 0 w 1764506"/>
              <a:gd name="connsiteY0" fmla="*/ 723494 h 1478757"/>
              <a:gd name="connsiteX1" fmla="*/ 1763268 w 1764506"/>
              <a:gd name="connsiteY1" fmla="*/ 0 h 1478757"/>
              <a:gd name="connsiteX2" fmla="*/ 1764506 w 1764506"/>
              <a:gd name="connsiteY2" fmla="*/ 1478000 h 1478757"/>
              <a:gd name="connsiteX3" fmla="*/ 1969 w 1764506"/>
              <a:gd name="connsiteY3" fmla="*/ 1478757 h 1478757"/>
              <a:gd name="connsiteX4" fmla="*/ 0 w 1764506"/>
              <a:gd name="connsiteY4" fmla="*/ 723494 h 1478757"/>
              <a:gd name="connsiteX0" fmla="*/ 2207 w 1766713"/>
              <a:gd name="connsiteY0" fmla="*/ 723494 h 1478757"/>
              <a:gd name="connsiteX1" fmla="*/ 1765475 w 1766713"/>
              <a:gd name="connsiteY1" fmla="*/ 0 h 1478757"/>
              <a:gd name="connsiteX2" fmla="*/ 1766713 w 1766713"/>
              <a:gd name="connsiteY2" fmla="*/ 1478000 h 1478757"/>
              <a:gd name="connsiteX3" fmla="*/ 238 w 1766713"/>
              <a:gd name="connsiteY3" fmla="*/ 1478757 h 1478757"/>
              <a:gd name="connsiteX4" fmla="*/ 2207 w 1766713"/>
              <a:gd name="connsiteY4" fmla="*/ 723494 h 1478757"/>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2657"/>
              <a:gd name="connsiteX1" fmla="*/ 1765475 w 1766713"/>
              <a:gd name="connsiteY1" fmla="*/ 0 h 1482657"/>
              <a:gd name="connsiteX2" fmla="*/ 1766713 w 1766713"/>
              <a:gd name="connsiteY2" fmla="*/ 1481900 h 1482657"/>
              <a:gd name="connsiteX3" fmla="*/ 238 w 1766713"/>
              <a:gd name="connsiteY3" fmla="*/ 1482657 h 1482657"/>
              <a:gd name="connsiteX4" fmla="*/ 2207 w 1766713"/>
              <a:gd name="connsiteY4" fmla="*/ 723494 h 1482657"/>
              <a:gd name="connsiteX0" fmla="*/ 2207 w 1768055"/>
              <a:gd name="connsiteY0" fmla="*/ 723494 h 1482657"/>
              <a:gd name="connsiteX1" fmla="*/ 1767443 w 1768055"/>
              <a:gd name="connsiteY1" fmla="*/ 0 h 1482657"/>
              <a:gd name="connsiteX2" fmla="*/ 1766713 w 1768055"/>
              <a:gd name="connsiteY2" fmla="*/ 1481900 h 1482657"/>
              <a:gd name="connsiteX3" fmla="*/ 238 w 1768055"/>
              <a:gd name="connsiteY3" fmla="*/ 1482657 h 1482657"/>
              <a:gd name="connsiteX4" fmla="*/ 2207 w 1768055"/>
              <a:gd name="connsiteY4" fmla="*/ 723494 h 1482657"/>
              <a:gd name="connsiteX0" fmla="*/ 2207 w 1768055"/>
              <a:gd name="connsiteY0" fmla="*/ 723494 h 1482657"/>
              <a:gd name="connsiteX1" fmla="*/ 1767443 w 1768055"/>
              <a:gd name="connsiteY1" fmla="*/ 0 h 1482657"/>
              <a:gd name="connsiteX2" fmla="*/ 1766713 w 1768055"/>
              <a:gd name="connsiteY2" fmla="*/ 1470200 h 1482657"/>
              <a:gd name="connsiteX3" fmla="*/ 238 w 1768055"/>
              <a:gd name="connsiteY3" fmla="*/ 1482657 h 1482657"/>
              <a:gd name="connsiteX4" fmla="*/ 2207 w 1768055"/>
              <a:gd name="connsiteY4" fmla="*/ 723494 h 1482657"/>
              <a:gd name="connsiteX0" fmla="*/ 2207 w 1767918"/>
              <a:gd name="connsiteY0" fmla="*/ 723494 h 1482657"/>
              <a:gd name="connsiteX1" fmla="*/ 1767443 w 1767918"/>
              <a:gd name="connsiteY1" fmla="*/ 0 h 1482657"/>
              <a:gd name="connsiteX2" fmla="*/ 1764744 w 1767918"/>
              <a:gd name="connsiteY2" fmla="*/ 1478000 h 1482657"/>
              <a:gd name="connsiteX3" fmla="*/ 238 w 1767918"/>
              <a:gd name="connsiteY3" fmla="*/ 1482657 h 1482657"/>
              <a:gd name="connsiteX4" fmla="*/ 2207 w 1767918"/>
              <a:gd name="connsiteY4" fmla="*/ 723494 h 1482657"/>
              <a:gd name="connsiteX0" fmla="*/ 2207 w 1767831"/>
              <a:gd name="connsiteY0" fmla="*/ 723494 h 1483850"/>
              <a:gd name="connsiteX1" fmla="*/ 1767443 w 1767831"/>
              <a:gd name="connsiteY1" fmla="*/ 0 h 1483850"/>
              <a:gd name="connsiteX2" fmla="*/ 1762776 w 1767831"/>
              <a:gd name="connsiteY2" fmla="*/ 1483850 h 1483850"/>
              <a:gd name="connsiteX3" fmla="*/ 238 w 1767831"/>
              <a:gd name="connsiteY3" fmla="*/ 1482657 h 1483850"/>
              <a:gd name="connsiteX4" fmla="*/ 2207 w 1767831"/>
              <a:gd name="connsiteY4" fmla="*/ 723494 h 1483850"/>
              <a:gd name="connsiteX0" fmla="*/ 2207 w 1768683"/>
              <a:gd name="connsiteY0" fmla="*/ 723494 h 1482657"/>
              <a:gd name="connsiteX1" fmla="*/ 1767443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68683"/>
              <a:gd name="connsiteY0" fmla="*/ 723494 h 1482657"/>
              <a:gd name="connsiteX1" fmla="*/ 1763540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71821"/>
              <a:gd name="connsiteY0" fmla="*/ 723494 h 1482657"/>
              <a:gd name="connsiteX1" fmla="*/ 1771344 w 1771821"/>
              <a:gd name="connsiteY1" fmla="*/ 0 h 1482657"/>
              <a:gd name="connsiteX2" fmla="*/ 1768683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5 w 1771958"/>
              <a:gd name="connsiteY2" fmla="*/ 1479978 h 1482657"/>
              <a:gd name="connsiteX3" fmla="*/ 238 w 1771958"/>
              <a:gd name="connsiteY3" fmla="*/ 1482657 h 1482657"/>
              <a:gd name="connsiteX4" fmla="*/ 2207 w 1771958"/>
              <a:gd name="connsiteY4" fmla="*/ 723494 h 1482657"/>
              <a:gd name="connsiteX0" fmla="*/ 2207 w 1771821"/>
              <a:gd name="connsiteY0" fmla="*/ 723494 h 1482657"/>
              <a:gd name="connsiteX1" fmla="*/ 1771344 w 1771821"/>
              <a:gd name="connsiteY1" fmla="*/ 0 h 1482657"/>
              <a:gd name="connsiteX2" fmla="*/ 1768684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6 w 1771958"/>
              <a:gd name="connsiteY2" fmla="*/ 1479979 h 1482657"/>
              <a:gd name="connsiteX3" fmla="*/ 238 w 1771958"/>
              <a:gd name="connsiteY3" fmla="*/ 1482657 h 1482657"/>
              <a:gd name="connsiteX4" fmla="*/ 2207 w 1771958"/>
              <a:gd name="connsiteY4" fmla="*/ 723494 h 1482657"/>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394 w 1772725"/>
              <a:gd name="connsiteY0" fmla="*/ 723494 h 1483821"/>
              <a:gd name="connsiteX1" fmla="*/ 1771482 w 1772725"/>
              <a:gd name="connsiteY1" fmla="*/ 0 h 1483821"/>
              <a:gd name="connsiteX2" fmla="*/ 1772725 w 1772725"/>
              <a:gd name="connsiteY2" fmla="*/ 1483821 h 1483821"/>
              <a:gd name="connsiteX3" fmla="*/ 376 w 1772725"/>
              <a:gd name="connsiteY3" fmla="*/ 1482657 h 1483821"/>
              <a:gd name="connsiteX4" fmla="*/ 394 w 1772725"/>
              <a:gd name="connsiteY4" fmla="*/ 723494 h 148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2725" h="1483821">
                <a:moveTo>
                  <a:pt x="394" y="723494"/>
                </a:moveTo>
                <a:lnTo>
                  <a:pt x="1771482" y="0"/>
                </a:lnTo>
                <a:cubicBezTo>
                  <a:pt x="1773863" y="495300"/>
                  <a:pt x="1770344" y="988521"/>
                  <a:pt x="1772725" y="1483821"/>
                </a:cubicBezTo>
                <a:lnTo>
                  <a:pt x="376" y="1482657"/>
                </a:lnTo>
                <a:cubicBezTo>
                  <a:pt x="-937" y="1234194"/>
                  <a:pt x="1707" y="971957"/>
                  <a:pt x="394" y="723494"/>
                </a:cubicBezTo>
                <a:close/>
              </a:path>
            </a:pathLst>
          </a:custGeom>
          <a:solidFill>
            <a:srgbClr val="84C035">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reeform: Shape 13"/>
          <p:cNvSpPr/>
          <p:nvPr/>
        </p:nvSpPr>
        <p:spPr>
          <a:xfrm>
            <a:off x="6253682" y="3616793"/>
            <a:ext cx="2481772" cy="2287516"/>
          </a:xfrm>
          <a:custGeom>
            <a:avLst/>
            <a:gdLst>
              <a:gd name="connsiteX0" fmla="*/ 0 w 1764506"/>
              <a:gd name="connsiteY0" fmla="*/ 721519 h 1485900"/>
              <a:gd name="connsiteX1" fmla="*/ 1757362 w 1764506"/>
              <a:gd name="connsiteY1" fmla="*/ 0 h 1485900"/>
              <a:gd name="connsiteX2" fmla="*/ 1764506 w 1764506"/>
              <a:gd name="connsiteY2" fmla="*/ 1485900 h 1485900"/>
              <a:gd name="connsiteX3" fmla="*/ 0 w 1764506"/>
              <a:gd name="connsiteY3" fmla="*/ 1478757 h 1485900"/>
              <a:gd name="connsiteX4" fmla="*/ 0 w 1764506"/>
              <a:gd name="connsiteY4" fmla="*/ 721519 h 1485900"/>
              <a:gd name="connsiteX0" fmla="*/ 0 w 1764506"/>
              <a:gd name="connsiteY0" fmla="*/ 723494 h 1487875"/>
              <a:gd name="connsiteX1" fmla="*/ 1763268 w 1764506"/>
              <a:gd name="connsiteY1" fmla="*/ 0 h 1487875"/>
              <a:gd name="connsiteX2" fmla="*/ 1764506 w 1764506"/>
              <a:gd name="connsiteY2" fmla="*/ 1487875 h 1487875"/>
              <a:gd name="connsiteX3" fmla="*/ 0 w 1764506"/>
              <a:gd name="connsiteY3" fmla="*/ 1480732 h 1487875"/>
              <a:gd name="connsiteX4" fmla="*/ 0 w 1764506"/>
              <a:gd name="connsiteY4" fmla="*/ 723494 h 1487875"/>
              <a:gd name="connsiteX0" fmla="*/ 0 w 1764506"/>
              <a:gd name="connsiteY0" fmla="*/ 723494 h 1483925"/>
              <a:gd name="connsiteX1" fmla="*/ 1763268 w 1764506"/>
              <a:gd name="connsiteY1" fmla="*/ 0 h 1483925"/>
              <a:gd name="connsiteX2" fmla="*/ 1764506 w 1764506"/>
              <a:gd name="connsiteY2" fmla="*/ 1483925 h 1483925"/>
              <a:gd name="connsiteX3" fmla="*/ 0 w 1764506"/>
              <a:gd name="connsiteY3" fmla="*/ 148073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3938 w 1764506"/>
              <a:gd name="connsiteY3" fmla="*/ 146888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5907 w 1764506"/>
              <a:gd name="connsiteY3" fmla="*/ 1478757 h 1483925"/>
              <a:gd name="connsiteX4" fmla="*/ 0 w 1764506"/>
              <a:gd name="connsiteY4" fmla="*/ 723494 h 1483925"/>
              <a:gd name="connsiteX0" fmla="*/ 0 w 1764506"/>
              <a:gd name="connsiteY0" fmla="*/ 723494 h 1481950"/>
              <a:gd name="connsiteX1" fmla="*/ 1763268 w 1764506"/>
              <a:gd name="connsiteY1" fmla="*/ 0 h 1481950"/>
              <a:gd name="connsiteX2" fmla="*/ 1764506 w 1764506"/>
              <a:gd name="connsiteY2" fmla="*/ 1481950 h 1481950"/>
              <a:gd name="connsiteX3" fmla="*/ 5907 w 1764506"/>
              <a:gd name="connsiteY3" fmla="*/ 1478757 h 1481950"/>
              <a:gd name="connsiteX4" fmla="*/ 0 w 1764506"/>
              <a:gd name="connsiteY4" fmla="*/ 723494 h 1481950"/>
              <a:gd name="connsiteX0" fmla="*/ 0 w 1764506"/>
              <a:gd name="connsiteY0" fmla="*/ 723494 h 1478757"/>
              <a:gd name="connsiteX1" fmla="*/ 1763268 w 1764506"/>
              <a:gd name="connsiteY1" fmla="*/ 0 h 1478757"/>
              <a:gd name="connsiteX2" fmla="*/ 1764506 w 1764506"/>
              <a:gd name="connsiteY2" fmla="*/ 1478000 h 1478757"/>
              <a:gd name="connsiteX3" fmla="*/ 5907 w 1764506"/>
              <a:gd name="connsiteY3" fmla="*/ 1478757 h 1478757"/>
              <a:gd name="connsiteX4" fmla="*/ 0 w 1764506"/>
              <a:gd name="connsiteY4" fmla="*/ 723494 h 1478757"/>
              <a:gd name="connsiteX0" fmla="*/ 0 w 1764506"/>
              <a:gd name="connsiteY0" fmla="*/ 723494 h 1478757"/>
              <a:gd name="connsiteX1" fmla="*/ 1763268 w 1764506"/>
              <a:gd name="connsiteY1" fmla="*/ 0 h 1478757"/>
              <a:gd name="connsiteX2" fmla="*/ 1764506 w 1764506"/>
              <a:gd name="connsiteY2" fmla="*/ 1478000 h 1478757"/>
              <a:gd name="connsiteX3" fmla="*/ 1969 w 1764506"/>
              <a:gd name="connsiteY3" fmla="*/ 1478757 h 1478757"/>
              <a:gd name="connsiteX4" fmla="*/ 0 w 1764506"/>
              <a:gd name="connsiteY4" fmla="*/ 723494 h 1478757"/>
              <a:gd name="connsiteX0" fmla="*/ 2207 w 1766713"/>
              <a:gd name="connsiteY0" fmla="*/ 723494 h 1478757"/>
              <a:gd name="connsiteX1" fmla="*/ 1765475 w 1766713"/>
              <a:gd name="connsiteY1" fmla="*/ 0 h 1478757"/>
              <a:gd name="connsiteX2" fmla="*/ 1766713 w 1766713"/>
              <a:gd name="connsiteY2" fmla="*/ 1478000 h 1478757"/>
              <a:gd name="connsiteX3" fmla="*/ 238 w 1766713"/>
              <a:gd name="connsiteY3" fmla="*/ 1478757 h 1478757"/>
              <a:gd name="connsiteX4" fmla="*/ 2207 w 1766713"/>
              <a:gd name="connsiteY4" fmla="*/ 723494 h 1478757"/>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2657"/>
              <a:gd name="connsiteX1" fmla="*/ 1765475 w 1766713"/>
              <a:gd name="connsiteY1" fmla="*/ 0 h 1482657"/>
              <a:gd name="connsiteX2" fmla="*/ 1766713 w 1766713"/>
              <a:gd name="connsiteY2" fmla="*/ 1481900 h 1482657"/>
              <a:gd name="connsiteX3" fmla="*/ 238 w 1766713"/>
              <a:gd name="connsiteY3" fmla="*/ 1482657 h 1482657"/>
              <a:gd name="connsiteX4" fmla="*/ 2207 w 1766713"/>
              <a:gd name="connsiteY4" fmla="*/ 723494 h 1482657"/>
              <a:gd name="connsiteX0" fmla="*/ 2207 w 1768055"/>
              <a:gd name="connsiteY0" fmla="*/ 723494 h 1482657"/>
              <a:gd name="connsiteX1" fmla="*/ 1767443 w 1768055"/>
              <a:gd name="connsiteY1" fmla="*/ 0 h 1482657"/>
              <a:gd name="connsiteX2" fmla="*/ 1766713 w 1768055"/>
              <a:gd name="connsiteY2" fmla="*/ 1481900 h 1482657"/>
              <a:gd name="connsiteX3" fmla="*/ 238 w 1768055"/>
              <a:gd name="connsiteY3" fmla="*/ 1482657 h 1482657"/>
              <a:gd name="connsiteX4" fmla="*/ 2207 w 1768055"/>
              <a:gd name="connsiteY4" fmla="*/ 723494 h 1482657"/>
              <a:gd name="connsiteX0" fmla="*/ 2207 w 1768055"/>
              <a:gd name="connsiteY0" fmla="*/ 723494 h 1482657"/>
              <a:gd name="connsiteX1" fmla="*/ 1767443 w 1768055"/>
              <a:gd name="connsiteY1" fmla="*/ 0 h 1482657"/>
              <a:gd name="connsiteX2" fmla="*/ 1766713 w 1768055"/>
              <a:gd name="connsiteY2" fmla="*/ 1470200 h 1482657"/>
              <a:gd name="connsiteX3" fmla="*/ 238 w 1768055"/>
              <a:gd name="connsiteY3" fmla="*/ 1482657 h 1482657"/>
              <a:gd name="connsiteX4" fmla="*/ 2207 w 1768055"/>
              <a:gd name="connsiteY4" fmla="*/ 723494 h 1482657"/>
              <a:gd name="connsiteX0" fmla="*/ 2207 w 1767918"/>
              <a:gd name="connsiteY0" fmla="*/ 723494 h 1482657"/>
              <a:gd name="connsiteX1" fmla="*/ 1767443 w 1767918"/>
              <a:gd name="connsiteY1" fmla="*/ 0 h 1482657"/>
              <a:gd name="connsiteX2" fmla="*/ 1764744 w 1767918"/>
              <a:gd name="connsiteY2" fmla="*/ 1478000 h 1482657"/>
              <a:gd name="connsiteX3" fmla="*/ 238 w 1767918"/>
              <a:gd name="connsiteY3" fmla="*/ 1482657 h 1482657"/>
              <a:gd name="connsiteX4" fmla="*/ 2207 w 1767918"/>
              <a:gd name="connsiteY4" fmla="*/ 723494 h 1482657"/>
              <a:gd name="connsiteX0" fmla="*/ 2207 w 1767831"/>
              <a:gd name="connsiteY0" fmla="*/ 723494 h 1483850"/>
              <a:gd name="connsiteX1" fmla="*/ 1767443 w 1767831"/>
              <a:gd name="connsiteY1" fmla="*/ 0 h 1483850"/>
              <a:gd name="connsiteX2" fmla="*/ 1762776 w 1767831"/>
              <a:gd name="connsiteY2" fmla="*/ 1483850 h 1483850"/>
              <a:gd name="connsiteX3" fmla="*/ 238 w 1767831"/>
              <a:gd name="connsiteY3" fmla="*/ 1482657 h 1483850"/>
              <a:gd name="connsiteX4" fmla="*/ 2207 w 1767831"/>
              <a:gd name="connsiteY4" fmla="*/ 723494 h 1483850"/>
              <a:gd name="connsiteX0" fmla="*/ 2207 w 1768683"/>
              <a:gd name="connsiteY0" fmla="*/ 723494 h 1482657"/>
              <a:gd name="connsiteX1" fmla="*/ 1767443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68683"/>
              <a:gd name="connsiteY0" fmla="*/ 723494 h 1482657"/>
              <a:gd name="connsiteX1" fmla="*/ 1763540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71821"/>
              <a:gd name="connsiteY0" fmla="*/ 723494 h 1482657"/>
              <a:gd name="connsiteX1" fmla="*/ 1771344 w 1771821"/>
              <a:gd name="connsiteY1" fmla="*/ 0 h 1482657"/>
              <a:gd name="connsiteX2" fmla="*/ 1768683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5 w 1771958"/>
              <a:gd name="connsiteY2" fmla="*/ 1479978 h 1482657"/>
              <a:gd name="connsiteX3" fmla="*/ 238 w 1771958"/>
              <a:gd name="connsiteY3" fmla="*/ 1482657 h 1482657"/>
              <a:gd name="connsiteX4" fmla="*/ 2207 w 1771958"/>
              <a:gd name="connsiteY4" fmla="*/ 723494 h 1482657"/>
              <a:gd name="connsiteX0" fmla="*/ 2207 w 1771821"/>
              <a:gd name="connsiteY0" fmla="*/ 723494 h 1482657"/>
              <a:gd name="connsiteX1" fmla="*/ 1771344 w 1771821"/>
              <a:gd name="connsiteY1" fmla="*/ 0 h 1482657"/>
              <a:gd name="connsiteX2" fmla="*/ 1768684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6 w 1771958"/>
              <a:gd name="connsiteY2" fmla="*/ 1479979 h 1482657"/>
              <a:gd name="connsiteX3" fmla="*/ 238 w 1771958"/>
              <a:gd name="connsiteY3" fmla="*/ 1482657 h 1482657"/>
              <a:gd name="connsiteX4" fmla="*/ 2207 w 1771958"/>
              <a:gd name="connsiteY4" fmla="*/ 723494 h 1482657"/>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394 w 1772725"/>
              <a:gd name="connsiteY0" fmla="*/ 723494 h 1483821"/>
              <a:gd name="connsiteX1" fmla="*/ 1771482 w 1772725"/>
              <a:gd name="connsiteY1" fmla="*/ 0 h 1483821"/>
              <a:gd name="connsiteX2" fmla="*/ 1772725 w 1772725"/>
              <a:gd name="connsiteY2" fmla="*/ 1483821 h 1483821"/>
              <a:gd name="connsiteX3" fmla="*/ 376 w 1772725"/>
              <a:gd name="connsiteY3" fmla="*/ 1482657 h 1483821"/>
              <a:gd name="connsiteX4" fmla="*/ 394 w 1772725"/>
              <a:gd name="connsiteY4" fmla="*/ 723494 h 148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2725" h="1483821">
                <a:moveTo>
                  <a:pt x="394" y="723494"/>
                </a:moveTo>
                <a:lnTo>
                  <a:pt x="1771482" y="0"/>
                </a:lnTo>
                <a:cubicBezTo>
                  <a:pt x="1773863" y="495300"/>
                  <a:pt x="1770344" y="988521"/>
                  <a:pt x="1772725" y="1483821"/>
                </a:cubicBezTo>
                <a:lnTo>
                  <a:pt x="376" y="1482657"/>
                </a:lnTo>
                <a:cubicBezTo>
                  <a:pt x="-937" y="1234194"/>
                  <a:pt x="1707" y="971957"/>
                  <a:pt x="394" y="723494"/>
                </a:cubicBezTo>
                <a:close/>
              </a:path>
            </a:pathLst>
          </a:custGeom>
          <a:solidFill>
            <a:srgbClr val="84C035">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3"/>
          <p:cNvSpPr/>
          <p:nvPr/>
        </p:nvSpPr>
        <p:spPr>
          <a:xfrm>
            <a:off x="9029700" y="3616793"/>
            <a:ext cx="2481772" cy="2287516"/>
          </a:xfrm>
          <a:custGeom>
            <a:avLst/>
            <a:gdLst>
              <a:gd name="connsiteX0" fmla="*/ 0 w 1764506"/>
              <a:gd name="connsiteY0" fmla="*/ 721519 h 1485900"/>
              <a:gd name="connsiteX1" fmla="*/ 1757362 w 1764506"/>
              <a:gd name="connsiteY1" fmla="*/ 0 h 1485900"/>
              <a:gd name="connsiteX2" fmla="*/ 1764506 w 1764506"/>
              <a:gd name="connsiteY2" fmla="*/ 1485900 h 1485900"/>
              <a:gd name="connsiteX3" fmla="*/ 0 w 1764506"/>
              <a:gd name="connsiteY3" fmla="*/ 1478757 h 1485900"/>
              <a:gd name="connsiteX4" fmla="*/ 0 w 1764506"/>
              <a:gd name="connsiteY4" fmla="*/ 721519 h 1485900"/>
              <a:gd name="connsiteX0" fmla="*/ 0 w 1764506"/>
              <a:gd name="connsiteY0" fmla="*/ 723494 h 1487875"/>
              <a:gd name="connsiteX1" fmla="*/ 1763268 w 1764506"/>
              <a:gd name="connsiteY1" fmla="*/ 0 h 1487875"/>
              <a:gd name="connsiteX2" fmla="*/ 1764506 w 1764506"/>
              <a:gd name="connsiteY2" fmla="*/ 1487875 h 1487875"/>
              <a:gd name="connsiteX3" fmla="*/ 0 w 1764506"/>
              <a:gd name="connsiteY3" fmla="*/ 1480732 h 1487875"/>
              <a:gd name="connsiteX4" fmla="*/ 0 w 1764506"/>
              <a:gd name="connsiteY4" fmla="*/ 723494 h 1487875"/>
              <a:gd name="connsiteX0" fmla="*/ 0 w 1764506"/>
              <a:gd name="connsiteY0" fmla="*/ 723494 h 1483925"/>
              <a:gd name="connsiteX1" fmla="*/ 1763268 w 1764506"/>
              <a:gd name="connsiteY1" fmla="*/ 0 h 1483925"/>
              <a:gd name="connsiteX2" fmla="*/ 1764506 w 1764506"/>
              <a:gd name="connsiteY2" fmla="*/ 1483925 h 1483925"/>
              <a:gd name="connsiteX3" fmla="*/ 0 w 1764506"/>
              <a:gd name="connsiteY3" fmla="*/ 148073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3938 w 1764506"/>
              <a:gd name="connsiteY3" fmla="*/ 1468882 h 1483925"/>
              <a:gd name="connsiteX4" fmla="*/ 0 w 1764506"/>
              <a:gd name="connsiteY4" fmla="*/ 723494 h 1483925"/>
              <a:gd name="connsiteX0" fmla="*/ 0 w 1764506"/>
              <a:gd name="connsiteY0" fmla="*/ 723494 h 1483925"/>
              <a:gd name="connsiteX1" fmla="*/ 1763268 w 1764506"/>
              <a:gd name="connsiteY1" fmla="*/ 0 h 1483925"/>
              <a:gd name="connsiteX2" fmla="*/ 1764506 w 1764506"/>
              <a:gd name="connsiteY2" fmla="*/ 1483925 h 1483925"/>
              <a:gd name="connsiteX3" fmla="*/ 5907 w 1764506"/>
              <a:gd name="connsiteY3" fmla="*/ 1478757 h 1483925"/>
              <a:gd name="connsiteX4" fmla="*/ 0 w 1764506"/>
              <a:gd name="connsiteY4" fmla="*/ 723494 h 1483925"/>
              <a:gd name="connsiteX0" fmla="*/ 0 w 1764506"/>
              <a:gd name="connsiteY0" fmla="*/ 723494 h 1481950"/>
              <a:gd name="connsiteX1" fmla="*/ 1763268 w 1764506"/>
              <a:gd name="connsiteY1" fmla="*/ 0 h 1481950"/>
              <a:gd name="connsiteX2" fmla="*/ 1764506 w 1764506"/>
              <a:gd name="connsiteY2" fmla="*/ 1481950 h 1481950"/>
              <a:gd name="connsiteX3" fmla="*/ 5907 w 1764506"/>
              <a:gd name="connsiteY3" fmla="*/ 1478757 h 1481950"/>
              <a:gd name="connsiteX4" fmla="*/ 0 w 1764506"/>
              <a:gd name="connsiteY4" fmla="*/ 723494 h 1481950"/>
              <a:gd name="connsiteX0" fmla="*/ 0 w 1764506"/>
              <a:gd name="connsiteY0" fmla="*/ 723494 h 1478757"/>
              <a:gd name="connsiteX1" fmla="*/ 1763268 w 1764506"/>
              <a:gd name="connsiteY1" fmla="*/ 0 h 1478757"/>
              <a:gd name="connsiteX2" fmla="*/ 1764506 w 1764506"/>
              <a:gd name="connsiteY2" fmla="*/ 1478000 h 1478757"/>
              <a:gd name="connsiteX3" fmla="*/ 5907 w 1764506"/>
              <a:gd name="connsiteY3" fmla="*/ 1478757 h 1478757"/>
              <a:gd name="connsiteX4" fmla="*/ 0 w 1764506"/>
              <a:gd name="connsiteY4" fmla="*/ 723494 h 1478757"/>
              <a:gd name="connsiteX0" fmla="*/ 0 w 1764506"/>
              <a:gd name="connsiteY0" fmla="*/ 723494 h 1478757"/>
              <a:gd name="connsiteX1" fmla="*/ 1763268 w 1764506"/>
              <a:gd name="connsiteY1" fmla="*/ 0 h 1478757"/>
              <a:gd name="connsiteX2" fmla="*/ 1764506 w 1764506"/>
              <a:gd name="connsiteY2" fmla="*/ 1478000 h 1478757"/>
              <a:gd name="connsiteX3" fmla="*/ 1969 w 1764506"/>
              <a:gd name="connsiteY3" fmla="*/ 1478757 h 1478757"/>
              <a:gd name="connsiteX4" fmla="*/ 0 w 1764506"/>
              <a:gd name="connsiteY4" fmla="*/ 723494 h 1478757"/>
              <a:gd name="connsiteX0" fmla="*/ 2207 w 1766713"/>
              <a:gd name="connsiteY0" fmla="*/ 723494 h 1478757"/>
              <a:gd name="connsiteX1" fmla="*/ 1765475 w 1766713"/>
              <a:gd name="connsiteY1" fmla="*/ 0 h 1478757"/>
              <a:gd name="connsiteX2" fmla="*/ 1766713 w 1766713"/>
              <a:gd name="connsiteY2" fmla="*/ 1478000 h 1478757"/>
              <a:gd name="connsiteX3" fmla="*/ 238 w 1766713"/>
              <a:gd name="connsiteY3" fmla="*/ 1478757 h 1478757"/>
              <a:gd name="connsiteX4" fmla="*/ 2207 w 1766713"/>
              <a:gd name="connsiteY4" fmla="*/ 723494 h 1478757"/>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1900"/>
              <a:gd name="connsiteX1" fmla="*/ 1765475 w 1766713"/>
              <a:gd name="connsiteY1" fmla="*/ 0 h 1481900"/>
              <a:gd name="connsiteX2" fmla="*/ 1766713 w 1766713"/>
              <a:gd name="connsiteY2" fmla="*/ 1481900 h 1481900"/>
              <a:gd name="connsiteX3" fmla="*/ 238 w 1766713"/>
              <a:gd name="connsiteY3" fmla="*/ 1478757 h 1481900"/>
              <a:gd name="connsiteX4" fmla="*/ 2207 w 1766713"/>
              <a:gd name="connsiteY4" fmla="*/ 723494 h 1481900"/>
              <a:gd name="connsiteX0" fmla="*/ 2207 w 1766713"/>
              <a:gd name="connsiteY0" fmla="*/ 723494 h 1482657"/>
              <a:gd name="connsiteX1" fmla="*/ 1765475 w 1766713"/>
              <a:gd name="connsiteY1" fmla="*/ 0 h 1482657"/>
              <a:gd name="connsiteX2" fmla="*/ 1766713 w 1766713"/>
              <a:gd name="connsiteY2" fmla="*/ 1481900 h 1482657"/>
              <a:gd name="connsiteX3" fmla="*/ 238 w 1766713"/>
              <a:gd name="connsiteY3" fmla="*/ 1482657 h 1482657"/>
              <a:gd name="connsiteX4" fmla="*/ 2207 w 1766713"/>
              <a:gd name="connsiteY4" fmla="*/ 723494 h 1482657"/>
              <a:gd name="connsiteX0" fmla="*/ 2207 w 1768055"/>
              <a:gd name="connsiteY0" fmla="*/ 723494 h 1482657"/>
              <a:gd name="connsiteX1" fmla="*/ 1767443 w 1768055"/>
              <a:gd name="connsiteY1" fmla="*/ 0 h 1482657"/>
              <a:gd name="connsiteX2" fmla="*/ 1766713 w 1768055"/>
              <a:gd name="connsiteY2" fmla="*/ 1481900 h 1482657"/>
              <a:gd name="connsiteX3" fmla="*/ 238 w 1768055"/>
              <a:gd name="connsiteY3" fmla="*/ 1482657 h 1482657"/>
              <a:gd name="connsiteX4" fmla="*/ 2207 w 1768055"/>
              <a:gd name="connsiteY4" fmla="*/ 723494 h 1482657"/>
              <a:gd name="connsiteX0" fmla="*/ 2207 w 1768055"/>
              <a:gd name="connsiteY0" fmla="*/ 723494 h 1482657"/>
              <a:gd name="connsiteX1" fmla="*/ 1767443 w 1768055"/>
              <a:gd name="connsiteY1" fmla="*/ 0 h 1482657"/>
              <a:gd name="connsiteX2" fmla="*/ 1766713 w 1768055"/>
              <a:gd name="connsiteY2" fmla="*/ 1470200 h 1482657"/>
              <a:gd name="connsiteX3" fmla="*/ 238 w 1768055"/>
              <a:gd name="connsiteY3" fmla="*/ 1482657 h 1482657"/>
              <a:gd name="connsiteX4" fmla="*/ 2207 w 1768055"/>
              <a:gd name="connsiteY4" fmla="*/ 723494 h 1482657"/>
              <a:gd name="connsiteX0" fmla="*/ 2207 w 1767918"/>
              <a:gd name="connsiteY0" fmla="*/ 723494 h 1482657"/>
              <a:gd name="connsiteX1" fmla="*/ 1767443 w 1767918"/>
              <a:gd name="connsiteY1" fmla="*/ 0 h 1482657"/>
              <a:gd name="connsiteX2" fmla="*/ 1764744 w 1767918"/>
              <a:gd name="connsiteY2" fmla="*/ 1478000 h 1482657"/>
              <a:gd name="connsiteX3" fmla="*/ 238 w 1767918"/>
              <a:gd name="connsiteY3" fmla="*/ 1482657 h 1482657"/>
              <a:gd name="connsiteX4" fmla="*/ 2207 w 1767918"/>
              <a:gd name="connsiteY4" fmla="*/ 723494 h 1482657"/>
              <a:gd name="connsiteX0" fmla="*/ 2207 w 1767831"/>
              <a:gd name="connsiteY0" fmla="*/ 723494 h 1483850"/>
              <a:gd name="connsiteX1" fmla="*/ 1767443 w 1767831"/>
              <a:gd name="connsiteY1" fmla="*/ 0 h 1483850"/>
              <a:gd name="connsiteX2" fmla="*/ 1762776 w 1767831"/>
              <a:gd name="connsiteY2" fmla="*/ 1483850 h 1483850"/>
              <a:gd name="connsiteX3" fmla="*/ 238 w 1767831"/>
              <a:gd name="connsiteY3" fmla="*/ 1482657 h 1483850"/>
              <a:gd name="connsiteX4" fmla="*/ 2207 w 1767831"/>
              <a:gd name="connsiteY4" fmla="*/ 723494 h 1483850"/>
              <a:gd name="connsiteX0" fmla="*/ 2207 w 1768683"/>
              <a:gd name="connsiteY0" fmla="*/ 723494 h 1482657"/>
              <a:gd name="connsiteX1" fmla="*/ 1767443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68683"/>
              <a:gd name="connsiteY0" fmla="*/ 723494 h 1482657"/>
              <a:gd name="connsiteX1" fmla="*/ 1763540 w 1768683"/>
              <a:gd name="connsiteY1" fmla="*/ 0 h 1482657"/>
              <a:gd name="connsiteX2" fmla="*/ 1768683 w 1768683"/>
              <a:gd name="connsiteY2" fmla="*/ 1481900 h 1482657"/>
              <a:gd name="connsiteX3" fmla="*/ 238 w 1768683"/>
              <a:gd name="connsiteY3" fmla="*/ 1482657 h 1482657"/>
              <a:gd name="connsiteX4" fmla="*/ 2207 w 1768683"/>
              <a:gd name="connsiteY4" fmla="*/ 723494 h 1482657"/>
              <a:gd name="connsiteX0" fmla="*/ 2207 w 1771821"/>
              <a:gd name="connsiteY0" fmla="*/ 723494 h 1482657"/>
              <a:gd name="connsiteX1" fmla="*/ 1771344 w 1771821"/>
              <a:gd name="connsiteY1" fmla="*/ 0 h 1482657"/>
              <a:gd name="connsiteX2" fmla="*/ 1768683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5 w 1771958"/>
              <a:gd name="connsiteY2" fmla="*/ 1479978 h 1482657"/>
              <a:gd name="connsiteX3" fmla="*/ 238 w 1771958"/>
              <a:gd name="connsiteY3" fmla="*/ 1482657 h 1482657"/>
              <a:gd name="connsiteX4" fmla="*/ 2207 w 1771958"/>
              <a:gd name="connsiteY4" fmla="*/ 723494 h 1482657"/>
              <a:gd name="connsiteX0" fmla="*/ 2207 w 1771821"/>
              <a:gd name="connsiteY0" fmla="*/ 723494 h 1482657"/>
              <a:gd name="connsiteX1" fmla="*/ 1771344 w 1771821"/>
              <a:gd name="connsiteY1" fmla="*/ 0 h 1482657"/>
              <a:gd name="connsiteX2" fmla="*/ 1768684 w 1771821"/>
              <a:gd name="connsiteY2" fmla="*/ 1481900 h 1482657"/>
              <a:gd name="connsiteX3" fmla="*/ 238 w 1771821"/>
              <a:gd name="connsiteY3" fmla="*/ 1482657 h 1482657"/>
              <a:gd name="connsiteX4" fmla="*/ 2207 w 1771821"/>
              <a:gd name="connsiteY4" fmla="*/ 723494 h 1482657"/>
              <a:gd name="connsiteX0" fmla="*/ 2207 w 1771958"/>
              <a:gd name="connsiteY0" fmla="*/ 723494 h 1482657"/>
              <a:gd name="connsiteX1" fmla="*/ 1771344 w 1771958"/>
              <a:gd name="connsiteY1" fmla="*/ 0 h 1482657"/>
              <a:gd name="connsiteX2" fmla="*/ 1770636 w 1771958"/>
              <a:gd name="connsiteY2" fmla="*/ 1479979 h 1482657"/>
              <a:gd name="connsiteX3" fmla="*/ 238 w 1771958"/>
              <a:gd name="connsiteY3" fmla="*/ 1482657 h 1482657"/>
              <a:gd name="connsiteX4" fmla="*/ 2207 w 1771958"/>
              <a:gd name="connsiteY4" fmla="*/ 723494 h 1482657"/>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2207 w 1772587"/>
              <a:gd name="connsiteY0" fmla="*/ 723494 h 1483821"/>
              <a:gd name="connsiteX1" fmla="*/ 1771344 w 1772587"/>
              <a:gd name="connsiteY1" fmla="*/ 0 h 1483821"/>
              <a:gd name="connsiteX2" fmla="*/ 1772587 w 1772587"/>
              <a:gd name="connsiteY2" fmla="*/ 1483821 h 1483821"/>
              <a:gd name="connsiteX3" fmla="*/ 238 w 1772587"/>
              <a:gd name="connsiteY3" fmla="*/ 1482657 h 1483821"/>
              <a:gd name="connsiteX4" fmla="*/ 2207 w 1772587"/>
              <a:gd name="connsiteY4" fmla="*/ 723494 h 1483821"/>
              <a:gd name="connsiteX0" fmla="*/ 394 w 1772725"/>
              <a:gd name="connsiteY0" fmla="*/ 723494 h 1483821"/>
              <a:gd name="connsiteX1" fmla="*/ 1771482 w 1772725"/>
              <a:gd name="connsiteY1" fmla="*/ 0 h 1483821"/>
              <a:gd name="connsiteX2" fmla="*/ 1772725 w 1772725"/>
              <a:gd name="connsiteY2" fmla="*/ 1483821 h 1483821"/>
              <a:gd name="connsiteX3" fmla="*/ 376 w 1772725"/>
              <a:gd name="connsiteY3" fmla="*/ 1482657 h 1483821"/>
              <a:gd name="connsiteX4" fmla="*/ 394 w 1772725"/>
              <a:gd name="connsiteY4" fmla="*/ 723494 h 148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2725" h="1483821">
                <a:moveTo>
                  <a:pt x="394" y="723494"/>
                </a:moveTo>
                <a:lnTo>
                  <a:pt x="1771482" y="0"/>
                </a:lnTo>
                <a:cubicBezTo>
                  <a:pt x="1773863" y="495300"/>
                  <a:pt x="1770344" y="988521"/>
                  <a:pt x="1772725" y="1483821"/>
                </a:cubicBezTo>
                <a:lnTo>
                  <a:pt x="376" y="1482657"/>
                </a:lnTo>
                <a:cubicBezTo>
                  <a:pt x="-937" y="1234194"/>
                  <a:pt x="1707" y="971957"/>
                  <a:pt x="394" y="723494"/>
                </a:cubicBezTo>
                <a:close/>
              </a:path>
            </a:pathLst>
          </a:custGeom>
          <a:solidFill>
            <a:srgbClr val="84C035">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3" name="组合 32"/>
          <p:cNvGrpSpPr/>
          <p:nvPr/>
        </p:nvGrpSpPr>
        <p:grpSpPr>
          <a:xfrm>
            <a:off x="781049" y="4567192"/>
            <a:ext cx="2333626" cy="1269194"/>
            <a:chOff x="1364785" y="2843628"/>
            <a:chExt cx="2333626" cy="1269194"/>
          </a:xfrm>
        </p:grpSpPr>
        <p:sp>
          <p:nvSpPr>
            <p:cNvPr id="34" name="矩形 33"/>
            <p:cNvSpPr/>
            <p:nvPr/>
          </p:nvSpPr>
          <p:spPr>
            <a:xfrm>
              <a:off x="1364785" y="3244892"/>
              <a:ext cx="233362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bg1"/>
                  </a:solidFill>
                  <a:effectLst/>
                  <a:uLnTx/>
                  <a:uFillTx/>
                  <a:latin typeface="Arial"/>
                  <a:ea typeface="微软雅黑"/>
                  <a:cs typeface="+mn-cs"/>
                </a:rPr>
                <a:t>用户可以在投影仪或者计算机上进行演示，也可以将演示文稿打印出来制作成胶片</a:t>
              </a:r>
            </a:p>
          </p:txBody>
        </p:sp>
        <p:sp>
          <p:nvSpPr>
            <p:cNvPr id="35" name="矩形 34"/>
            <p:cNvSpPr/>
            <p:nvPr/>
          </p:nvSpPr>
          <p:spPr>
            <a:xfrm>
              <a:off x="1805542" y="2843628"/>
              <a:ext cx="1892869"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grpSp>
      <p:grpSp>
        <p:nvGrpSpPr>
          <p:cNvPr id="36" name="组合 35"/>
          <p:cNvGrpSpPr/>
          <p:nvPr/>
        </p:nvGrpSpPr>
        <p:grpSpPr>
          <a:xfrm>
            <a:off x="3551736" y="4567192"/>
            <a:ext cx="2333626" cy="1269194"/>
            <a:chOff x="1364785" y="2843628"/>
            <a:chExt cx="2333626" cy="1269194"/>
          </a:xfrm>
        </p:grpSpPr>
        <p:sp>
          <p:nvSpPr>
            <p:cNvPr id="37" name="矩形 36"/>
            <p:cNvSpPr/>
            <p:nvPr/>
          </p:nvSpPr>
          <p:spPr>
            <a:xfrm>
              <a:off x="1364785" y="3244892"/>
              <a:ext cx="233362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bg1"/>
                  </a:solidFill>
                  <a:effectLst/>
                  <a:uLnTx/>
                  <a:uFillTx/>
                  <a:latin typeface="Arial"/>
                  <a:ea typeface="微软雅黑"/>
                  <a:cs typeface="+mn-cs"/>
                </a:rPr>
                <a:t>用户可以在投影仪或者计算机上进行演示，也可以将演示文稿打印出来制作成胶片</a:t>
              </a:r>
            </a:p>
          </p:txBody>
        </p:sp>
        <p:sp>
          <p:nvSpPr>
            <p:cNvPr id="38" name="矩形 37"/>
            <p:cNvSpPr/>
            <p:nvPr/>
          </p:nvSpPr>
          <p:spPr>
            <a:xfrm>
              <a:off x="1805542" y="2843628"/>
              <a:ext cx="1892869"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grpSp>
      <p:grpSp>
        <p:nvGrpSpPr>
          <p:cNvPr id="39" name="组合 38"/>
          <p:cNvGrpSpPr/>
          <p:nvPr/>
        </p:nvGrpSpPr>
        <p:grpSpPr>
          <a:xfrm>
            <a:off x="6327754" y="4567192"/>
            <a:ext cx="2333626" cy="1269194"/>
            <a:chOff x="1364785" y="2843628"/>
            <a:chExt cx="2333626" cy="1269194"/>
          </a:xfrm>
        </p:grpSpPr>
        <p:sp>
          <p:nvSpPr>
            <p:cNvPr id="40" name="矩形 39"/>
            <p:cNvSpPr/>
            <p:nvPr/>
          </p:nvSpPr>
          <p:spPr>
            <a:xfrm>
              <a:off x="1364785" y="3244892"/>
              <a:ext cx="233362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bg1"/>
                  </a:solidFill>
                  <a:effectLst/>
                  <a:uLnTx/>
                  <a:uFillTx/>
                  <a:latin typeface="Arial"/>
                  <a:ea typeface="微软雅黑"/>
                  <a:cs typeface="+mn-cs"/>
                </a:rPr>
                <a:t>用户可以在投影仪或者计算机上进行演示，也可以将演示文稿打印出来制作成胶片</a:t>
              </a:r>
            </a:p>
          </p:txBody>
        </p:sp>
        <p:sp>
          <p:nvSpPr>
            <p:cNvPr id="41" name="矩形 40"/>
            <p:cNvSpPr/>
            <p:nvPr/>
          </p:nvSpPr>
          <p:spPr>
            <a:xfrm>
              <a:off x="1805542" y="2843628"/>
              <a:ext cx="1892869"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grpSp>
      <p:grpSp>
        <p:nvGrpSpPr>
          <p:cNvPr id="42" name="组合 41"/>
          <p:cNvGrpSpPr/>
          <p:nvPr/>
        </p:nvGrpSpPr>
        <p:grpSpPr>
          <a:xfrm>
            <a:off x="9103772" y="4567192"/>
            <a:ext cx="2333626" cy="1269194"/>
            <a:chOff x="1364785" y="2843628"/>
            <a:chExt cx="2333626" cy="1269194"/>
          </a:xfrm>
        </p:grpSpPr>
        <p:sp>
          <p:nvSpPr>
            <p:cNvPr id="43" name="矩形 42"/>
            <p:cNvSpPr/>
            <p:nvPr/>
          </p:nvSpPr>
          <p:spPr>
            <a:xfrm>
              <a:off x="1364785" y="3244892"/>
              <a:ext cx="233362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bg1"/>
                  </a:solidFill>
                  <a:effectLst/>
                  <a:uLnTx/>
                  <a:uFillTx/>
                  <a:latin typeface="Arial"/>
                  <a:ea typeface="微软雅黑"/>
                  <a:cs typeface="+mn-cs"/>
                </a:rPr>
                <a:t>用户可以在投影仪或者计算机上进行演示，也可以将演示文稿打印出来制作成胶片</a:t>
              </a:r>
            </a:p>
          </p:txBody>
        </p:sp>
        <p:sp>
          <p:nvSpPr>
            <p:cNvPr id="44" name="矩形 43"/>
            <p:cNvSpPr/>
            <p:nvPr/>
          </p:nvSpPr>
          <p:spPr>
            <a:xfrm>
              <a:off x="1805542" y="2843628"/>
              <a:ext cx="1892869"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chemeClr val="bg1"/>
                  </a:solidFill>
                  <a:effectLst/>
                  <a:uLnTx/>
                  <a:uFillTx/>
                  <a:latin typeface="Arial"/>
                  <a:ea typeface="微软雅黑"/>
                  <a:cs typeface="+mn-cs"/>
                </a:rPr>
                <a:t>标题文字添加</a:t>
              </a:r>
            </a:p>
          </p:txBody>
        </p:sp>
      </p:grpSp>
      <p:sp>
        <p:nvSpPr>
          <p:cNvPr id="57" name="灯片编号占位符 56"/>
          <p:cNvSpPr>
            <a:spLocks noGrp="1"/>
          </p:cNvSpPr>
          <p:nvPr>
            <p:ph type="sldNum" sz="quarter" idx="10"/>
          </p:nvPr>
        </p:nvSpPr>
        <p:spPr/>
        <p:txBody>
          <a:bodyPr/>
          <a:lstStyle/>
          <a:p>
            <a:fld id="{4F71950F-9D9C-4160-AA15-90B96B171384}" type="slidenum">
              <a:rPr lang="zh-CN" altLang="en-US" smtClean="0"/>
              <a:pPr/>
              <a:t>20</a:t>
            </a:fld>
            <a:endParaRPr lang="zh-CN" altLang="en-US"/>
          </a:p>
        </p:txBody>
      </p:sp>
    </p:spTree>
    <p:extLst>
      <p:ext uri="{BB962C8B-B14F-4D97-AF65-F5344CB8AC3E}">
        <p14:creationId xmlns:p14="http://schemas.microsoft.com/office/powerpoint/2010/main" val="374782072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Shape 4"/>
          <p:cNvSpPr>
            <a:spLocks/>
          </p:cNvSpPr>
          <p:nvPr/>
        </p:nvSpPr>
        <p:spPr bwMode="auto">
          <a:xfrm>
            <a:off x="1027430" y="1645444"/>
            <a:ext cx="2185215" cy="4287838"/>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38" name="Freeform: Shape 5"/>
          <p:cNvSpPr>
            <a:spLocks/>
          </p:cNvSpPr>
          <p:nvPr/>
        </p:nvSpPr>
        <p:spPr bwMode="auto">
          <a:xfrm>
            <a:off x="1052627" y="1659443"/>
            <a:ext cx="2143218" cy="4259840"/>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39" name="Oval 6"/>
          <p:cNvSpPr>
            <a:spLocks/>
          </p:cNvSpPr>
          <p:nvPr/>
        </p:nvSpPr>
        <p:spPr bwMode="auto">
          <a:xfrm>
            <a:off x="1951351" y="5490919"/>
            <a:ext cx="355570" cy="354171"/>
          </a:xfrm>
          <a:prstGeom prst="ellipse">
            <a:avLst/>
          </a:prstGeom>
          <a:solidFill>
            <a:schemeClr val="bg1">
              <a:lumMod val="65000"/>
            </a:schemeClr>
          </a:solidFill>
          <a:ln>
            <a:noFill/>
          </a:ln>
        </p:spPr>
        <p:txBody>
          <a:bodyPr anchor="ctr"/>
          <a:lstStyle/>
          <a:p>
            <a:pPr algn="ctr"/>
            <a:endParaRPr/>
          </a:p>
        </p:txBody>
      </p:sp>
      <p:sp>
        <p:nvSpPr>
          <p:cNvPr id="40" name="Oval 7"/>
          <p:cNvSpPr>
            <a:spLocks/>
          </p:cNvSpPr>
          <p:nvPr/>
        </p:nvSpPr>
        <p:spPr bwMode="auto">
          <a:xfrm>
            <a:off x="1969550" y="5509117"/>
            <a:ext cx="319173" cy="31777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8"/>
          <p:cNvSpPr>
            <a:spLocks/>
          </p:cNvSpPr>
          <p:nvPr/>
        </p:nvSpPr>
        <p:spPr bwMode="auto">
          <a:xfrm>
            <a:off x="2103939" y="1758834"/>
            <a:ext cx="41996" cy="40597"/>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9"/>
          <p:cNvSpPr>
            <a:spLocks/>
          </p:cNvSpPr>
          <p:nvPr/>
        </p:nvSpPr>
        <p:spPr bwMode="auto">
          <a:xfrm>
            <a:off x="2096939" y="1751835"/>
            <a:ext cx="51795" cy="53196"/>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10"/>
          <p:cNvSpPr>
            <a:spLocks/>
          </p:cNvSpPr>
          <p:nvPr/>
        </p:nvSpPr>
        <p:spPr bwMode="auto">
          <a:xfrm>
            <a:off x="1742769" y="1883424"/>
            <a:ext cx="68594" cy="65795"/>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11"/>
          <p:cNvSpPr>
            <a:spLocks/>
          </p:cNvSpPr>
          <p:nvPr/>
        </p:nvSpPr>
        <p:spPr bwMode="auto">
          <a:xfrm>
            <a:off x="1735770" y="1877824"/>
            <a:ext cx="78393" cy="78393"/>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12"/>
          <p:cNvSpPr>
            <a:spLocks/>
          </p:cNvSpPr>
          <p:nvPr/>
        </p:nvSpPr>
        <p:spPr bwMode="auto">
          <a:xfrm>
            <a:off x="1949952" y="1904422"/>
            <a:ext cx="347171" cy="34997"/>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15"/>
          <p:cNvSpPr>
            <a:spLocks/>
          </p:cNvSpPr>
          <p:nvPr/>
        </p:nvSpPr>
        <p:spPr bwMode="auto">
          <a:xfrm>
            <a:off x="1003632" y="2184398"/>
            <a:ext cx="27998" cy="190384"/>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49" name="Freeform: Shape 16"/>
          <p:cNvSpPr>
            <a:spLocks/>
          </p:cNvSpPr>
          <p:nvPr/>
        </p:nvSpPr>
        <p:spPr bwMode="auto">
          <a:xfrm>
            <a:off x="1003632" y="2546968"/>
            <a:ext cx="27998" cy="320573"/>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50" name="Freeform: Shape 17"/>
          <p:cNvSpPr>
            <a:spLocks/>
          </p:cNvSpPr>
          <p:nvPr/>
        </p:nvSpPr>
        <p:spPr bwMode="auto">
          <a:xfrm>
            <a:off x="1003632" y="2954333"/>
            <a:ext cx="27998" cy="320573"/>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51" name="Freeform: Shape 18"/>
          <p:cNvSpPr>
            <a:spLocks/>
          </p:cNvSpPr>
          <p:nvPr/>
        </p:nvSpPr>
        <p:spPr bwMode="auto">
          <a:xfrm>
            <a:off x="3195846" y="2546968"/>
            <a:ext cx="27998" cy="320573"/>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83" name="Freeform: Shape 4"/>
          <p:cNvSpPr>
            <a:spLocks/>
          </p:cNvSpPr>
          <p:nvPr/>
        </p:nvSpPr>
        <p:spPr bwMode="auto">
          <a:xfrm>
            <a:off x="3899586" y="1645444"/>
            <a:ext cx="2185215" cy="4287838"/>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84" name="Freeform: Shape 5"/>
          <p:cNvSpPr>
            <a:spLocks/>
          </p:cNvSpPr>
          <p:nvPr/>
        </p:nvSpPr>
        <p:spPr bwMode="auto">
          <a:xfrm>
            <a:off x="3924783" y="1659443"/>
            <a:ext cx="2143218" cy="4259840"/>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85" name="Oval 6"/>
          <p:cNvSpPr>
            <a:spLocks/>
          </p:cNvSpPr>
          <p:nvPr/>
        </p:nvSpPr>
        <p:spPr bwMode="auto">
          <a:xfrm>
            <a:off x="4823507" y="5490919"/>
            <a:ext cx="355570" cy="354171"/>
          </a:xfrm>
          <a:prstGeom prst="ellipse">
            <a:avLst/>
          </a:prstGeom>
          <a:solidFill>
            <a:schemeClr val="bg1">
              <a:lumMod val="65000"/>
            </a:schemeClr>
          </a:solidFill>
          <a:ln>
            <a:noFill/>
          </a:ln>
        </p:spPr>
        <p:txBody>
          <a:bodyPr anchor="ctr"/>
          <a:lstStyle/>
          <a:p>
            <a:pPr algn="ctr"/>
            <a:endParaRPr/>
          </a:p>
        </p:txBody>
      </p:sp>
      <p:sp>
        <p:nvSpPr>
          <p:cNvPr id="86" name="Oval 7"/>
          <p:cNvSpPr>
            <a:spLocks/>
          </p:cNvSpPr>
          <p:nvPr/>
        </p:nvSpPr>
        <p:spPr bwMode="auto">
          <a:xfrm>
            <a:off x="4841706" y="5509117"/>
            <a:ext cx="319173" cy="31777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Freeform: Shape 8"/>
          <p:cNvSpPr>
            <a:spLocks/>
          </p:cNvSpPr>
          <p:nvPr/>
        </p:nvSpPr>
        <p:spPr bwMode="auto">
          <a:xfrm>
            <a:off x="4976095" y="1758834"/>
            <a:ext cx="41996" cy="40597"/>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Freeform: Shape 9"/>
          <p:cNvSpPr>
            <a:spLocks/>
          </p:cNvSpPr>
          <p:nvPr/>
        </p:nvSpPr>
        <p:spPr bwMode="auto">
          <a:xfrm>
            <a:off x="4969095" y="1751835"/>
            <a:ext cx="51795" cy="53196"/>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Freeform: Shape 10"/>
          <p:cNvSpPr>
            <a:spLocks/>
          </p:cNvSpPr>
          <p:nvPr/>
        </p:nvSpPr>
        <p:spPr bwMode="auto">
          <a:xfrm>
            <a:off x="4614925" y="1883424"/>
            <a:ext cx="68594" cy="65795"/>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Freeform: Shape 11"/>
          <p:cNvSpPr>
            <a:spLocks/>
          </p:cNvSpPr>
          <p:nvPr/>
        </p:nvSpPr>
        <p:spPr bwMode="auto">
          <a:xfrm>
            <a:off x="4607926" y="1877824"/>
            <a:ext cx="78393" cy="78393"/>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12"/>
          <p:cNvSpPr>
            <a:spLocks/>
          </p:cNvSpPr>
          <p:nvPr/>
        </p:nvSpPr>
        <p:spPr bwMode="auto">
          <a:xfrm>
            <a:off x="4822108" y="1904422"/>
            <a:ext cx="347171" cy="34997"/>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15"/>
          <p:cNvSpPr>
            <a:spLocks/>
          </p:cNvSpPr>
          <p:nvPr/>
        </p:nvSpPr>
        <p:spPr bwMode="auto">
          <a:xfrm>
            <a:off x="3875788" y="2184398"/>
            <a:ext cx="27998" cy="190384"/>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94" name="Freeform: Shape 16"/>
          <p:cNvSpPr>
            <a:spLocks/>
          </p:cNvSpPr>
          <p:nvPr/>
        </p:nvSpPr>
        <p:spPr bwMode="auto">
          <a:xfrm>
            <a:off x="3875788" y="2546968"/>
            <a:ext cx="27998" cy="320573"/>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95" name="Freeform: Shape 17"/>
          <p:cNvSpPr>
            <a:spLocks/>
          </p:cNvSpPr>
          <p:nvPr/>
        </p:nvSpPr>
        <p:spPr bwMode="auto">
          <a:xfrm>
            <a:off x="3875788" y="2954333"/>
            <a:ext cx="27998" cy="320573"/>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96" name="Freeform: Shape 18"/>
          <p:cNvSpPr>
            <a:spLocks/>
          </p:cNvSpPr>
          <p:nvPr/>
        </p:nvSpPr>
        <p:spPr bwMode="auto">
          <a:xfrm>
            <a:off x="6068002" y="2546968"/>
            <a:ext cx="27998" cy="320573"/>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nvGrpSpPr>
          <p:cNvPr id="97" name="组合 96"/>
          <p:cNvGrpSpPr/>
          <p:nvPr/>
        </p:nvGrpSpPr>
        <p:grpSpPr>
          <a:xfrm>
            <a:off x="7130535" y="2160600"/>
            <a:ext cx="3136221" cy="1210826"/>
            <a:chOff x="8539843" y="2171125"/>
            <a:chExt cx="3136221" cy="1210826"/>
          </a:xfrm>
        </p:grpSpPr>
        <p:sp>
          <p:nvSpPr>
            <p:cNvPr id="98" name="矩形 9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99" name="矩形 98"/>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100" name="组合 99"/>
          <p:cNvGrpSpPr/>
          <p:nvPr/>
        </p:nvGrpSpPr>
        <p:grpSpPr>
          <a:xfrm>
            <a:off x="7130535" y="4118200"/>
            <a:ext cx="3136221" cy="1210826"/>
            <a:chOff x="8539843" y="2171125"/>
            <a:chExt cx="3136221" cy="1210826"/>
          </a:xfrm>
        </p:grpSpPr>
        <p:sp>
          <p:nvSpPr>
            <p:cNvPr id="101" name="矩形 100"/>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102" name="矩形 10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cxnSp>
        <p:nvCxnSpPr>
          <p:cNvPr id="104" name="直接连接符 103"/>
          <p:cNvCxnSpPr/>
          <p:nvPr/>
        </p:nvCxnSpPr>
        <p:spPr>
          <a:xfrm>
            <a:off x="6604000" y="3708400"/>
            <a:ext cx="44450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pic>
        <p:nvPicPr>
          <p:cNvPr id="108" name="图片占位符 107"/>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110" name="图片占位符 109"/>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sp>
        <p:nvSpPr>
          <p:cNvPr id="111" name="灯片编号占位符 110"/>
          <p:cNvSpPr>
            <a:spLocks noGrp="1"/>
          </p:cNvSpPr>
          <p:nvPr>
            <p:ph type="sldNum" sz="quarter" idx="10"/>
          </p:nvPr>
        </p:nvSpPr>
        <p:spPr/>
        <p:txBody>
          <a:bodyPr/>
          <a:lstStyle/>
          <a:p>
            <a:fld id="{4F71950F-9D9C-4160-AA15-90B96B171384}" type="slidenum">
              <a:rPr lang="zh-CN" altLang="en-US" smtClean="0"/>
              <a:pPr/>
              <a:t>21</a:t>
            </a:fld>
            <a:endParaRPr lang="zh-CN" altLang="en-US"/>
          </a:p>
        </p:txBody>
      </p:sp>
    </p:spTree>
    <p:extLst>
      <p:ext uri="{BB962C8B-B14F-4D97-AF65-F5344CB8AC3E}">
        <p14:creationId xmlns:p14="http://schemas.microsoft.com/office/powerpoint/2010/main" val="139840195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62718" y="2065572"/>
            <a:ext cx="4553321" cy="1384995"/>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用户可以在投影仪或者计算机上进行演示，也可以将演示文稿打印出来，制作成胶片，以便应用到更广泛的领域中。利用</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Microsoft Office PowerPoint</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不仅可以创建演示文稿，还可以在互联网上召开面对面会议、远程会议或在网上给观众展示演示文稿</a:t>
            </a:r>
          </a:p>
        </p:txBody>
      </p:sp>
      <p:sp>
        <p:nvSpPr>
          <p:cNvPr id="7" name="矩形 6"/>
          <p:cNvSpPr/>
          <p:nvPr/>
        </p:nvSpPr>
        <p:spPr>
          <a:xfrm>
            <a:off x="1062718" y="1664308"/>
            <a:ext cx="3560082"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sp>
        <p:nvSpPr>
          <p:cNvPr id="5" name="矩形 4"/>
          <p:cNvSpPr/>
          <p:nvPr/>
        </p:nvSpPr>
        <p:spPr>
          <a:xfrm>
            <a:off x="6561818" y="2065572"/>
            <a:ext cx="4553321" cy="1384995"/>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用户可以在投影仪或者计算机上进行演示，也可以将演示文稿打印出来，制作成胶片，以便应用到更广泛的领域中。利用</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Microsoft Office PowerPoint</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不仅可以创建演示文稿，还可以在互联网上召开面对面会议、远程会议或在网上给观众展示演示文稿</a:t>
            </a:r>
          </a:p>
        </p:txBody>
      </p:sp>
      <p:sp>
        <p:nvSpPr>
          <p:cNvPr id="8" name="矩形 7"/>
          <p:cNvSpPr/>
          <p:nvPr/>
        </p:nvSpPr>
        <p:spPr>
          <a:xfrm>
            <a:off x="6561818" y="1664308"/>
            <a:ext cx="3560082"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cxnSp>
        <p:nvCxnSpPr>
          <p:cNvPr id="10" name="直接连接符 9"/>
          <p:cNvCxnSpPr>
            <a:cxnSpLocks/>
          </p:cNvCxnSpPr>
          <p:nvPr/>
        </p:nvCxnSpPr>
        <p:spPr>
          <a:xfrm>
            <a:off x="6096000" y="1490663"/>
            <a:ext cx="0" cy="4770437"/>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占位符 15"/>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ln w="28575">
            <a:solidFill>
              <a:srgbClr val="84C035"/>
            </a:solidFill>
          </a:ln>
        </p:spPr>
      </p:pic>
      <p:pic>
        <p:nvPicPr>
          <p:cNvPr id="18" name="图片占位符 17"/>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ln w="28575">
            <a:solidFill>
              <a:srgbClr val="84C035"/>
            </a:solidFill>
          </a:ln>
        </p:spPr>
      </p:pic>
      <p:sp>
        <p:nvSpPr>
          <p:cNvPr id="19" name="灯片编号占位符 18"/>
          <p:cNvSpPr>
            <a:spLocks noGrp="1"/>
          </p:cNvSpPr>
          <p:nvPr>
            <p:ph type="sldNum" sz="quarter" idx="10"/>
          </p:nvPr>
        </p:nvSpPr>
        <p:spPr/>
        <p:txBody>
          <a:bodyPr/>
          <a:lstStyle/>
          <a:p>
            <a:fld id="{4F71950F-9D9C-4160-AA15-90B96B171384}" type="slidenum">
              <a:rPr lang="zh-CN" altLang="en-US" smtClean="0"/>
              <a:pPr/>
              <a:t>22</a:t>
            </a:fld>
            <a:endParaRPr lang="zh-CN" altLang="en-US"/>
          </a:p>
        </p:txBody>
      </p:sp>
    </p:spTree>
    <p:extLst>
      <p:ext uri="{BB962C8B-B14F-4D97-AF65-F5344CB8AC3E}">
        <p14:creationId xmlns:p14="http://schemas.microsoft.com/office/powerpoint/2010/main" val="309097712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sp>
        <p:nvSpPr>
          <p:cNvPr id="6" name="矩形 5"/>
          <p:cNvSpPr/>
          <p:nvPr/>
        </p:nvSpPr>
        <p:spPr>
          <a:xfrm>
            <a:off x="1062718" y="3119672"/>
            <a:ext cx="4553321" cy="1384995"/>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用户可以在投影仪或者计算机上进行演示，也可以将演示文稿打印出来，制作成胶片，以便应用到更广泛的领域中。利用</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Microsoft Office PowerPoint</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不仅可以创建演示文稿，还可以在互联网上召开面对面会议、远程会议或在网上给观众展示演示文稿</a:t>
            </a:r>
          </a:p>
        </p:txBody>
      </p:sp>
      <p:sp>
        <p:nvSpPr>
          <p:cNvPr id="7" name="矩形 6"/>
          <p:cNvSpPr/>
          <p:nvPr/>
        </p:nvSpPr>
        <p:spPr>
          <a:xfrm>
            <a:off x="1062718" y="2718408"/>
            <a:ext cx="3560082"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sp>
        <p:nvSpPr>
          <p:cNvPr id="8" name="灯片编号占位符 7"/>
          <p:cNvSpPr>
            <a:spLocks noGrp="1"/>
          </p:cNvSpPr>
          <p:nvPr>
            <p:ph type="sldNum" sz="quarter" idx="10"/>
          </p:nvPr>
        </p:nvSpPr>
        <p:spPr/>
        <p:txBody>
          <a:bodyPr/>
          <a:lstStyle/>
          <a:p>
            <a:fld id="{4F71950F-9D9C-4160-AA15-90B96B171384}" type="slidenum">
              <a:rPr lang="zh-CN" altLang="en-US" smtClean="0"/>
              <a:pPr/>
              <a:t>23</a:t>
            </a:fld>
            <a:endParaRPr lang="zh-CN" altLang="en-US"/>
          </a:p>
        </p:txBody>
      </p:sp>
    </p:spTree>
    <p:extLst>
      <p:ext uri="{BB962C8B-B14F-4D97-AF65-F5344CB8AC3E}">
        <p14:creationId xmlns:p14="http://schemas.microsoft.com/office/powerpoint/2010/main" val="978161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Oval 100"/>
          <p:cNvSpPr>
            <a:spLocks noChangeArrowheads="1"/>
          </p:cNvSpPr>
          <p:nvPr/>
        </p:nvSpPr>
        <p:spPr bwMode="auto">
          <a:xfrm>
            <a:off x="2502659" y="558800"/>
            <a:ext cx="2323943" cy="2326696"/>
          </a:xfrm>
          <a:prstGeom prst="ellipse">
            <a:avLst/>
          </a:prstGeom>
          <a:solidFill>
            <a:srgbClr val="FFDD5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3" name="Group 4"/>
          <p:cNvGrpSpPr>
            <a:grpSpLocks noChangeAspect="1"/>
          </p:cNvGrpSpPr>
          <p:nvPr/>
        </p:nvGrpSpPr>
        <p:grpSpPr bwMode="auto">
          <a:xfrm>
            <a:off x="9526524" y="2012453"/>
            <a:ext cx="1046139" cy="520550"/>
            <a:chOff x="3112" y="1697"/>
            <a:chExt cx="1453" cy="723"/>
          </a:xfrm>
          <a:solidFill>
            <a:srgbClr val="95CF50"/>
          </a:solidFill>
        </p:grpSpPr>
        <p:sp>
          <p:nvSpPr>
            <p:cNvPr id="5" name="Freeform 5"/>
            <p:cNvSpPr>
              <a:spLocks/>
            </p:cNvSpPr>
            <p:nvPr/>
          </p:nvSpPr>
          <p:spPr bwMode="auto">
            <a:xfrm>
              <a:off x="3112" y="1697"/>
              <a:ext cx="826" cy="723"/>
            </a:xfrm>
            <a:custGeom>
              <a:avLst/>
              <a:gdLst>
                <a:gd name="T0" fmla="*/ 239 w 308"/>
                <a:gd name="T1" fmla="*/ 267 h 267"/>
                <a:gd name="T2" fmla="*/ 128 w 308"/>
                <a:gd name="T3" fmla="*/ 206 h 267"/>
                <a:gd name="T4" fmla="*/ 0 w 308"/>
                <a:gd name="T5" fmla="*/ 88 h 267"/>
                <a:gd name="T6" fmla="*/ 295 w 308"/>
                <a:gd name="T7" fmla="*/ 265 h 267"/>
                <a:gd name="T8" fmla="*/ 200 w 308"/>
                <a:gd name="T9" fmla="*/ 167 h 267"/>
                <a:gd name="T10" fmla="*/ 239 w 308"/>
                <a:gd name="T11" fmla="*/ 267 h 267"/>
              </a:gdLst>
              <a:ahLst/>
              <a:cxnLst>
                <a:cxn ang="0">
                  <a:pos x="T0" y="T1"/>
                </a:cxn>
                <a:cxn ang="0">
                  <a:pos x="T2" y="T3"/>
                </a:cxn>
                <a:cxn ang="0">
                  <a:pos x="T4" y="T5"/>
                </a:cxn>
                <a:cxn ang="0">
                  <a:pos x="T6" y="T7"/>
                </a:cxn>
                <a:cxn ang="0">
                  <a:pos x="T8" y="T9"/>
                </a:cxn>
                <a:cxn ang="0">
                  <a:pos x="T10" y="T11"/>
                </a:cxn>
              </a:cxnLst>
              <a:rect l="0" t="0" r="r" b="b"/>
              <a:pathLst>
                <a:path w="308" h="267">
                  <a:moveTo>
                    <a:pt x="239" y="267"/>
                  </a:moveTo>
                  <a:cubicBezTo>
                    <a:pt x="239" y="267"/>
                    <a:pt x="150" y="258"/>
                    <a:pt x="128" y="206"/>
                  </a:cubicBezTo>
                  <a:cubicBezTo>
                    <a:pt x="87" y="108"/>
                    <a:pt x="0" y="88"/>
                    <a:pt x="0" y="88"/>
                  </a:cubicBezTo>
                  <a:cubicBezTo>
                    <a:pt x="0" y="88"/>
                    <a:pt x="308" y="0"/>
                    <a:pt x="295" y="265"/>
                  </a:cubicBezTo>
                  <a:cubicBezTo>
                    <a:pt x="295" y="265"/>
                    <a:pt x="248" y="192"/>
                    <a:pt x="200" y="167"/>
                  </a:cubicBezTo>
                  <a:cubicBezTo>
                    <a:pt x="200" y="167"/>
                    <a:pt x="247" y="226"/>
                    <a:pt x="239"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3916" y="1827"/>
              <a:ext cx="649" cy="569"/>
            </a:xfrm>
            <a:custGeom>
              <a:avLst/>
              <a:gdLst>
                <a:gd name="T0" fmla="*/ 54 w 242"/>
                <a:gd name="T1" fmla="*/ 210 h 210"/>
                <a:gd name="T2" fmla="*/ 141 w 242"/>
                <a:gd name="T3" fmla="*/ 162 h 210"/>
                <a:gd name="T4" fmla="*/ 242 w 242"/>
                <a:gd name="T5" fmla="*/ 69 h 210"/>
                <a:gd name="T6" fmla="*/ 10 w 242"/>
                <a:gd name="T7" fmla="*/ 208 h 210"/>
                <a:gd name="T8" fmla="*/ 85 w 242"/>
                <a:gd name="T9" fmla="*/ 132 h 210"/>
                <a:gd name="T10" fmla="*/ 54 w 242"/>
                <a:gd name="T11" fmla="*/ 210 h 210"/>
              </a:gdLst>
              <a:ahLst/>
              <a:cxnLst>
                <a:cxn ang="0">
                  <a:pos x="T0" y="T1"/>
                </a:cxn>
                <a:cxn ang="0">
                  <a:pos x="T2" y="T3"/>
                </a:cxn>
                <a:cxn ang="0">
                  <a:pos x="T4" y="T5"/>
                </a:cxn>
                <a:cxn ang="0">
                  <a:pos x="T6" y="T7"/>
                </a:cxn>
                <a:cxn ang="0">
                  <a:pos x="T8" y="T9"/>
                </a:cxn>
                <a:cxn ang="0">
                  <a:pos x="T10" y="T11"/>
                </a:cxn>
              </a:cxnLst>
              <a:rect l="0" t="0" r="r" b="b"/>
              <a:pathLst>
                <a:path w="242" h="210">
                  <a:moveTo>
                    <a:pt x="54" y="210"/>
                  </a:moveTo>
                  <a:cubicBezTo>
                    <a:pt x="54" y="210"/>
                    <a:pt x="124" y="202"/>
                    <a:pt x="141" y="162"/>
                  </a:cubicBezTo>
                  <a:cubicBezTo>
                    <a:pt x="174" y="85"/>
                    <a:pt x="242" y="69"/>
                    <a:pt x="242" y="69"/>
                  </a:cubicBezTo>
                  <a:cubicBezTo>
                    <a:pt x="242" y="69"/>
                    <a:pt x="0" y="0"/>
                    <a:pt x="10" y="208"/>
                  </a:cubicBezTo>
                  <a:cubicBezTo>
                    <a:pt x="10" y="208"/>
                    <a:pt x="47" y="151"/>
                    <a:pt x="85" y="132"/>
                  </a:cubicBezTo>
                  <a:cubicBezTo>
                    <a:pt x="85" y="132"/>
                    <a:pt x="48" y="177"/>
                    <a:pt x="54"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125" name="图片 12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a:stretch/>
        </p:blipFill>
        <p:spPr>
          <a:xfrm>
            <a:off x="0" y="1752600"/>
            <a:ext cx="5305582" cy="5105400"/>
          </a:xfrm>
          <a:custGeom>
            <a:avLst/>
            <a:gdLst>
              <a:gd name="connsiteX0" fmla="*/ 0 w 5305582"/>
              <a:gd name="connsiteY0" fmla="*/ 0 h 5105400"/>
              <a:gd name="connsiteX1" fmla="*/ 5305582 w 5305582"/>
              <a:gd name="connsiteY1" fmla="*/ 0 h 5105400"/>
              <a:gd name="connsiteX2" fmla="*/ 5305582 w 5305582"/>
              <a:gd name="connsiteY2" fmla="*/ 5105400 h 5105400"/>
              <a:gd name="connsiteX3" fmla="*/ 0 w 5305582"/>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5305582" h="5105400">
                <a:moveTo>
                  <a:pt x="0" y="0"/>
                </a:moveTo>
                <a:lnTo>
                  <a:pt x="5305582" y="0"/>
                </a:lnTo>
                <a:lnTo>
                  <a:pt x="5305582" y="5105400"/>
                </a:lnTo>
                <a:lnTo>
                  <a:pt x="0" y="5105400"/>
                </a:lnTo>
                <a:close/>
              </a:path>
            </a:pathLst>
          </a:custGeom>
        </p:spPr>
      </p:pic>
      <p:sp>
        <p:nvSpPr>
          <p:cNvPr id="113" name="任意多边形: 形状 112"/>
          <p:cNvSpPr>
            <a:spLocks/>
          </p:cNvSpPr>
          <p:nvPr/>
        </p:nvSpPr>
        <p:spPr bwMode="auto">
          <a:xfrm>
            <a:off x="0" y="439652"/>
            <a:ext cx="2015700" cy="812800"/>
          </a:xfrm>
          <a:custGeom>
            <a:avLst/>
            <a:gdLst>
              <a:gd name="connsiteX0" fmla="*/ 516285 w 2015700"/>
              <a:gd name="connsiteY0" fmla="*/ 0 h 812800"/>
              <a:gd name="connsiteX1" fmla="*/ 1098211 w 2015700"/>
              <a:gd name="connsiteY1" fmla="*/ 447255 h 812800"/>
              <a:gd name="connsiteX2" fmla="*/ 1391298 w 2015700"/>
              <a:gd name="connsiteY2" fmla="*/ 378447 h 812800"/>
              <a:gd name="connsiteX3" fmla="*/ 2015700 w 2015700"/>
              <a:gd name="connsiteY3" fmla="*/ 812800 h 812800"/>
              <a:gd name="connsiteX4" fmla="*/ 0 w 2015700"/>
              <a:gd name="connsiteY4" fmla="*/ 812800 h 812800"/>
              <a:gd name="connsiteX5" fmla="*/ 0 w 2015700"/>
              <a:gd name="connsiteY5" fmla="*/ 299726 h 812800"/>
              <a:gd name="connsiteX6" fmla="*/ 34842 w 2015700"/>
              <a:gd name="connsiteY6" fmla="*/ 244929 h 812800"/>
              <a:gd name="connsiteX7" fmla="*/ 516285 w 2015700"/>
              <a:gd name="connsiteY7"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5700" h="812800">
                <a:moveTo>
                  <a:pt x="516285" y="0"/>
                </a:moveTo>
                <a:cubicBezTo>
                  <a:pt x="796629" y="0"/>
                  <a:pt x="1026001" y="189223"/>
                  <a:pt x="1098211" y="447255"/>
                </a:cubicBezTo>
                <a:cubicBezTo>
                  <a:pt x="1187411" y="404250"/>
                  <a:pt x="1289354" y="378447"/>
                  <a:pt x="1391298" y="378447"/>
                </a:cubicBezTo>
                <a:cubicBezTo>
                  <a:pt x="1675889" y="378447"/>
                  <a:pt x="1922252" y="559069"/>
                  <a:pt x="2015700" y="812800"/>
                </a:cubicBezTo>
                <a:lnTo>
                  <a:pt x="0" y="812800"/>
                </a:lnTo>
                <a:lnTo>
                  <a:pt x="0" y="299726"/>
                </a:lnTo>
                <a:lnTo>
                  <a:pt x="34842" y="244929"/>
                </a:lnTo>
                <a:cubicBezTo>
                  <a:pt x="145147" y="96762"/>
                  <a:pt x="318770" y="0"/>
                  <a:pt x="516285"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107" name="Freeform 104"/>
          <p:cNvSpPr>
            <a:spLocks/>
          </p:cNvSpPr>
          <p:nvPr/>
        </p:nvSpPr>
        <p:spPr bwMode="auto">
          <a:xfrm flipH="1">
            <a:off x="4107822" y="1101910"/>
            <a:ext cx="2500880" cy="615897"/>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115" name="任意多边形: 形状 114"/>
          <p:cNvSpPr>
            <a:spLocks/>
          </p:cNvSpPr>
          <p:nvPr/>
        </p:nvSpPr>
        <p:spPr bwMode="auto">
          <a:xfrm>
            <a:off x="10315423" y="289110"/>
            <a:ext cx="1876577" cy="812800"/>
          </a:xfrm>
          <a:custGeom>
            <a:avLst/>
            <a:gdLst>
              <a:gd name="connsiteX0" fmla="*/ 1800998 w 1876577"/>
              <a:gd name="connsiteY0" fmla="*/ 0 h 812800"/>
              <a:gd name="connsiteX1" fmla="*/ 1876577 w 1876577"/>
              <a:gd name="connsiteY1" fmla="*/ 6365 h 812800"/>
              <a:gd name="connsiteX2" fmla="*/ 1876577 w 1876577"/>
              <a:gd name="connsiteY2" fmla="*/ 812800 h 812800"/>
              <a:gd name="connsiteX3" fmla="*/ 0 w 1876577"/>
              <a:gd name="connsiteY3" fmla="*/ 812800 h 812800"/>
              <a:gd name="connsiteX4" fmla="*/ 539450 w 1876577"/>
              <a:gd name="connsiteY4" fmla="*/ 378447 h 812800"/>
              <a:gd name="connsiteX5" fmla="*/ 841032 w 1876577"/>
              <a:gd name="connsiteY5" fmla="*/ 468758 h 812800"/>
              <a:gd name="connsiteX6" fmla="*/ 1108633 w 1876577"/>
              <a:gd name="connsiteY6" fmla="*/ 391348 h 812800"/>
              <a:gd name="connsiteX7" fmla="*/ 1231814 w 1876577"/>
              <a:gd name="connsiteY7" fmla="*/ 408550 h 812800"/>
              <a:gd name="connsiteX8" fmla="*/ 1800998 w 1876577"/>
              <a:gd name="connsiteY8"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6577" h="812800">
                <a:moveTo>
                  <a:pt x="1800998" y="0"/>
                </a:moveTo>
                <a:lnTo>
                  <a:pt x="1876577" y="6365"/>
                </a:lnTo>
                <a:lnTo>
                  <a:pt x="1876577" y="812800"/>
                </a:lnTo>
                <a:lnTo>
                  <a:pt x="0" y="812800"/>
                </a:lnTo>
                <a:cubicBezTo>
                  <a:pt x="55219" y="563369"/>
                  <a:pt x="276096" y="378447"/>
                  <a:pt x="539450" y="378447"/>
                </a:cubicBezTo>
                <a:cubicBezTo>
                  <a:pt x="649888" y="378447"/>
                  <a:pt x="756079" y="412851"/>
                  <a:pt x="841032" y="468758"/>
                </a:cubicBezTo>
                <a:cubicBezTo>
                  <a:pt x="917489" y="421452"/>
                  <a:pt x="1010937" y="391348"/>
                  <a:pt x="1108633" y="391348"/>
                </a:cubicBezTo>
                <a:cubicBezTo>
                  <a:pt x="1151109" y="391348"/>
                  <a:pt x="1193586" y="395649"/>
                  <a:pt x="1231814" y="408550"/>
                </a:cubicBezTo>
                <a:cubicBezTo>
                  <a:pt x="1316767" y="172021"/>
                  <a:pt x="1537644" y="0"/>
                  <a:pt x="1800998" y="0"/>
                </a:cubicBezTo>
                <a:close/>
              </a:path>
            </a:pathLst>
          </a:custGeom>
          <a:solidFill>
            <a:srgbClr val="C8F7FC"/>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110" name="Freeform 104"/>
          <p:cNvSpPr>
            <a:spLocks/>
          </p:cNvSpPr>
          <p:nvPr/>
        </p:nvSpPr>
        <p:spPr bwMode="auto">
          <a:xfrm>
            <a:off x="3945146" y="5724687"/>
            <a:ext cx="2334097" cy="574823"/>
          </a:xfrm>
          <a:custGeom>
            <a:avLst/>
            <a:gdLst>
              <a:gd name="T0" fmla="*/ 777 w 777"/>
              <a:gd name="T1" fmla="*/ 189 h 189"/>
              <a:gd name="T2" fmla="*/ 630 w 777"/>
              <a:gd name="T3" fmla="*/ 88 h 189"/>
              <a:gd name="T4" fmla="*/ 561 w 777"/>
              <a:gd name="T5" fmla="*/ 104 h 189"/>
              <a:gd name="T6" fmla="*/ 424 w 777"/>
              <a:gd name="T7" fmla="*/ 0 h 189"/>
              <a:gd name="T8" fmla="*/ 290 w 777"/>
              <a:gd name="T9" fmla="*/ 95 h 189"/>
              <a:gd name="T10" fmla="*/ 261 w 777"/>
              <a:gd name="T11" fmla="*/ 91 h 189"/>
              <a:gd name="T12" fmla="*/ 198 w 777"/>
              <a:gd name="T13" fmla="*/ 109 h 189"/>
              <a:gd name="T14" fmla="*/ 127 w 777"/>
              <a:gd name="T15" fmla="*/ 88 h 189"/>
              <a:gd name="T16" fmla="*/ 0 w 777"/>
              <a:gd name="T17" fmla="*/ 189 h 189"/>
              <a:gd name="T18" fmla="*/ 777 w 777"/>
              <a:gd name="T19"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189">
                <a:moveTo>
                  <a:pt x="777" y="189"/>
                </a:moveTo>
                <a:cubicBezTo>
                  <a:pt x="755" y="130"/>
                  <a:pt x="697" y="88"/>
                  <a:pt x="630" y="88"/>
                </a:cubicBezTo>
                <a:cubicBezTo>
                  <a:pt x="606" y="88"/>
                  <a:pt x="582" y="94"/>
                  <a:pt x="561" y="104"/>
                </a:cubicBezTo>
                <a:cubicBezTo>
                  <a:pt x="544" y="44"/>
                  <a:pt x="490" y="0"/>
                  <a:pt x="424" y="0"/>
                </a:cubicBezTo>
                <a:cubicBezTo>
                  <a:pt x="362" y="0"/>
                  <a:pt x="310" y="40"/>
                  <a:pt x="290" y="95"/>
                </a:cubicBezTo>
                <a:cubicBezTo>
                  <a:pt x="281" y="92"/>
                  <a:pt x="271" y="91"/>
                  <a:pt x="261" y="91"/>
                </a:cubicBezTo>
                <a:cubicBezTo>
                  <a:pt x="238" y="91"/>
                  <a:pt x="216" y="98"/>
                  <a:pt x="198" y="109"/>
                </a:cubicBezTo>
                <a:cubicBezTo>
                  <a:pt x="178" y="96"/>
                  <a:pt x="153" y="88"/>
                  <a:pt x="127" y="88"/>
                </a:cubicBezTo>
                <a:cubicBezTo>
                  <a:pt x="65" y="88"/>
                  <a:pt x="13" y="131"/>
                  <a:pt x="0" y="189"/>
                </a:cubicBezTo>
                <a:lnTo>
                  <a:pt x="777" y="189"/>
                </a:lnTo>
                <a:close/>
              </a:path>
            </a:pathLst>
          </a:custGeom>
          <a:solidFill>
            <a:srgbClr val="C8F7F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文本框 110"/>
          <p:cNvSpPr txBox="1"/>
          <p:nvPr/>
        </p:nvSpPr>
        <p:spPr>
          <a:xfrm>
            <a:off x="5709307" y="2666450"/>
            <a:ext cx="5724645" cy="923330"/>
          </a:xfrm>
          <a:prstGeom prst="rect">
            <a:avLst/>
          </a:prstGeom>
          <a:noFill/>
        </p:spPr>
        <p:txBody>
          <a:bodyPr wrap="none" rtlCol="0">
            <a:spAutoFit/>
            <a:scene3d>
              <a:camera prst="orthographicFront"/>
              <a:lightRig rig="threePt" dir="t"/>
            </a:scene3d>
            <a:sp3d contourW="12700"/>
          </a:bodyPr>
          <a:lstStyle/>
          <a:p>
            <a:pPr algn="ctr"/>
            <a:r>
              <a:rPr lang="zh-CN" altLang="en-US" sz="5400" dirty="0">
                <a:solidFill>
                  <a:srgbClr val="86C737"/>
                </a:solidFill>
                <a:latin typeface="方正正中黑简体" panose="02000000000000000000" pitchFamily="2" charset="-122"/>
                <a:ea typeface="方正正中黑简体" panose="02000000000000000000" pitchFamily="2" charset="-122"/>
              </a:rPr>
              <a:t>感谢您的下载使用</a:t>
            </a:r>
          </a:p>
        </p:txBody>
      </p:sp>
      <p:grpSp>
        <p:nvGrpSpPr>
          <p:cNvPr id="122" name="组合 121"/>
          <p:cNvGrpSpPr/>
          <p:nvPr/>
        </p:nvGrpSpPr>
        <p:grpSpPr>
          <a:xfrm>
            <a:off x="6335761" y="4206128"/>
            <a:ext cx="4471735" cy="371531"/>
            <a:chOff x="6707619" y="3873499"/>
            <a:chExt cx="4471735" cy="371531"/>
          </a:xfrm>
          <a:noFill/>
        </p:grpSpPr>
        <p:sp>
          <p:nvSpPr>
            <p:cNvPr id="119" name="矩形: 圆角 118"/>
            <p:cNvSpPr/>
            <p:nvPr/>
          </p:nvSpPr>
          <p:spPr>
            <a:xfrm>
              <a:off x="6707619" y="3873499"/>
              <a:ext cx="1341803" cy="371531"/>
            </a:xfrm>
            <a:prstGeom prst="roundRect">
              <a:avLst>
                <a:gd name="adj" fmla="val 50000"/>
              </a:avLst>
            </a:prstGeom>
            <a:grpFill/>
            <a:ln>
              <a:solidFill>
                <a:srgbClr val="8BC7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圆角 119"/>
            <p:cNvSpPr/>
            <p:nvPr/>
          </p:nvSpPr>
          <p:spPr>
            <a:xfrm>
              <a:off x="8272585" y="3873499"/>
              <a:ext cx="1341803" cy="371531"/>
            </a:xfrm>
            <a:prstGeom prst="roundRect">
              <a:avLst>
                <a:gd name="adj" fmla="val 50000"/>
              </a:avLst>
            </a:prstGeom>
            <a:grpFill/>
            <a:ln>
              <a:solidFill>
                <a:srgbClr val="8BC7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矩形: 圆角 120"/>
            <p:cNvSpPr/>
            <p:nvPr/>
          </p:nvSpPr>
          <p:spPr>
            <a:xfrm>
              <a:off x="9837551" y="3873499"/>
              <a:ext cx="1341803" cy="371531"/>
            </a:xfrm>
            <a:prstGeom prst="roundRect">
              <a:avLst>
                <a:gd name="adj" fmla="val 50000"/>
              </a:avLst>
            </a:prstGeom>
            <a:grpFill/>
            <a:ln>
              <a:solidFill>
                <a:srgbClr val="8BC7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3" name="矩形 122"/>
          <p:cNvSpPr/>
          <p:nvPr/>
        </p:nvSpPr>
        <p:spPr>
          <a:xfrm>
            <a:off x="5678374" y="3491912"/>
            <a:ext cx="5818301"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bg1">
                    <a:lumMod val="50000"/>
                  </a:schemeClr>
                </a:solidFill>
                <a:effectLst/>
                <a:uLnTx/>
                <a:uFillTx/>
                <a:ea typeface="等线" panose="02010600030101010101" pitchFamily="2" charset="-122"/>
                <a:cs typeface="+mn-cs"/>
              </a:rPr>
              <a:t>THIS  TEMPLATE  DESIGNED  FOR  FEI  ER  SHE  JI</a:t>
            </a:r>
            <a:endParaRPr kumimoji="0" lang="zh-CN" altLang="en-US" sz="1600" u="none" strike="noStrike" kern="1200" cap="none" spc="0" normalizeH="0" baseline="0" noProof="0" dirty="0">
              <a:ln>
                <a:noFill/>
              </a:ln>
              <a:solidFill>
                <a:schemeClr val="bg1">
                  <a:lumMod val="50000"/>
                </a:schemeClr>
              </a:solidFill>
              <a:effectLst/>
              <a:uLnTx/>
              <a:uFillTx/>
              <a:ea typeface="等线" panose="02010600030101010101" pitchFamily="2" charset="-122"/>
              <a:cs typeface="+mn-cs"/>
            </a:endParaRPr>
          </a:p>
        </p:txBody>
      </p:sp>
      <p:sp>
        <p:nvSpPr>
          <p:cNvPr id="126" name="文本框 125"/>
          <p:cNvSpPr txBox="1"/>
          <p:nvPr/>
        </p:nvSpPr>
        <p:spPr>
          <a:xfrm>
            <a:off x="9582596" y="4210381"/>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rPr>
              <a:t>工作汇报</a:t>
            </a:r>
          </a:p>
        </p:txBody>
      </p:sp>
      <p:sp>
        <p:nvSpPr>
          <p:cNvPr id="127" name="文本框 126"/>
          <p:cNvSpPr txBox="1"/>
          <p:nvPr/>
        </p:nvSpPr>
        <p:spPr>
          <a:xfrm>
            <a:off x="8020228" y="4210381"/>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rPr>
              <a:t>商务演示</a:t>
            </a:r>
          </a:p>
        </p:txBody>
      </p:sp>
      <p:sp>
        <p:nvSpPr>
          <p:cNvPr id="128" name="文本框 127"/>
          <p:cNvSpPr txBox="1"/>
          <p:nvPr/>
        </p:nvSpPr>
        <p:spPr>
          <a:xfrm>
            <a:off x="6455262" y="4210381"/>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rPr>
              <a:t>教育培训</a:t>
            </a:r>
          </a:p>
        </p:txBody>
      </p:sp>
      <p:sp>
        <p:nvSpPr>
          <p:cNvPr id="2" name="灯片编号占位符 1"/>
          <p:cNvSpPr>
            <a:spLocks noGrp="1"/>
          </p:cNvSpPr>
          <p:nvPr>
            <p:ph type="sldNum" sz="quarter" idx="10"/>
          </p:nvPr>
        </p:nvSpPr>
        <p:spPr/>
        <p:txBody>
          <a:bodyPr/>
          <a:lstStyle/>
          <a:p>
            <a:fld id="{4F71950F-9D9C-4160-AA15-90B96B171384}" type="slidenum">
              <a:rPr lang="zh-CN" altLang="en-US" smtClean="0"/>
              <a:pPr/>
              <a:t>24</a:t>
            </a:fld>
            <a:endParaRPr lang="zh-CN" altLang="en-US"/>
          </a:p>
        </p:txBody>
      </p:sp>
    </p:spTree>
    <p:extLst>
      <p:ext uri="{BB962C8B-B14F-4D97-AF65-F5344CB8AC3E}">
        <p14:creationId xmlns:p14="http://schemas.microsoft.com/office/powerpoint/2010/main" val="158821337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环境保护"/>
</p:tagLst>
</file>

<file path=ppt/tags/tag2.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2"/>
</p:tagLst>
</file>

<file path=ppt/tags/tag3.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11"/>
</p:tagLst>
</file>

<file path=ppt/tags/tag4.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Straight Connector 6"/>
</p:tagLst>
</file>

<file path=ppt/tags/tag5.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2"/>
</p:tagLst>
</file>

<file path=ppt/tags/tag6.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11"/>
</p:tagLst>
</file>

<file path=ppt/tags/tag7.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Straight Connector 6"/>
</p:tagLst>
</file>

<file path=ppt/tags/tag8.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2"/>
</p:tagLst>
</file>

<file path=ppt/tags/tag9.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11"/>
</p:tagLst>
</file>

<file path=ppt/tags/tag10.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Straight Connector 6"/>
</p:tagLst>
</file>

<file path=ppt/tags/tag11.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2"/>
</p:tagLst>
</file>

<file path=ppt/tags/tag12.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文本框 11"/>
</p:tagLst>
</file>

<file path=ppt/tags/tag13.xml><?xml version="1.0" encoding="utf-8"?>
<p:tagLst xmlns:a="http://schemas.openxmlformats.org/drawingml/2006/main" xmlns:r="http://schemas.openxmlformats.org/officeDocument/2006/relationships" xmlns:p="http://schemas.openxmlformats.org/presentationml/2006/main">
  <p:tag name="MH" val="20170505144433"/>
  <p:tag name="MH_LIBRARY" val="GRAPHIC"/>
  <p:tag name="MH_ORDER" val="Straight Connector 6"/>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TotalTime>
  <Words>1660</Words>
  <Application>Microsoft Office PowerPoint</Application>
  <PresentationFormat>宽屏</PresentationFormat>
  <Paragraphs>239</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等线</vt:lpstr>
      <vt:lpstr>方正正中黑简体</vt:lpstr>
      <vt:lpstr>宋体</vt:lpstr>
      <vt:lpstr>微软雅黑</vt:lpstr>
      <vt:lpstr>Arial</vt:lpstr>
      <vt:lpstr>Arial Black</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环境保护</dc:title>
  <dc:creator>第一PPT</dc:creator>
  <cp:keywords>www.1ppt.com</cp:keywords>
  <dc:description>www.1ppt.com</dc:description>
  <cp:lastModifiedBy>faith123</cp:lastModifiedBy>
  <cp:revision>45</cp:revision>
  <dcterms:created xsi:type="dcterms:W3CDTF">2017-05-05T05:59:36Z</dcterms:created>
  <dcterms:modified xsi:type="dcterms:W3CDTF">2019-08-21T03:29:08Z</dcterms:modified>
</cp:coreProperties>
</file>