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77" r:id="rId2"/>
    <p:sldId id="3178" r:id="rId3"/>
    <p:sldId id="3179" r:id="rId4"/>
    <p:sldId id="3172" r:id="rId5"/>
    <p:sldId id="3139" r:id="rId6"/>
    <p:sldId id="3144" r:id="rId7"/>
    <p:sldId id="3143" r:id="rId8"/>
    <p:sldId id="3180" r:id="rId9"/>
    <p:sldId id="3149" r:id="rId10"/>
    <p:sldId id="3148" r:id="rId11"/>
    <p:sldId id="3138" r:id="rId12"/>
    <p:sldId id="3147" r:id="rId13"/>
    <p:sldId id="3181" r:id="rId14"/>
    <p:sldId id="3146" r:id="rId15"/>
    <p:sldId id="3145" r:id="rId16"/>
    <p:sldId id="3140" r:id="rId17"/>
    <p:sldId id="3160" r:id="rId18"/>
    <p:sldId id="3182" r:id="rId19"/>
    <p:sldId id="3141" r:id="rId20"/>
    <p:sldId id="3159" r:id="rId21"/>
    <p:sldId id="3142" r:id="rId22"/>
    <p:sldId id="318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677E"/>
    <a:srgbClr val="4B5C73"/>
    <a:srgbClr val="F4E7DF"/>
    <a:srgbClr val="218F75"/>
    <a:srgbClr val="005E5E"/>
    <a:srgbClr val="F3C5BE"/>
    <a:srgbClr val="60AEA9"/>
    <a:srgbClr val="00B369"/>
    <a:srgbClr val="1A8CE1"/>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1" autoAdjust="0"/>
    <p:restoredTop sz="92986" autoAdjust="0"/>
  </p:normalViewPr>
  <p:slideViewPr>
    <p:cSldViewPr>
      <p:cViewPr varScale="1">
        <p:scale>
          <a:sx n="87" d="100"/>
          <a:sy n="87" d="100"/>
        </p:scale>
        <p:origin x="648" y="12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2019/8/20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2019/8/20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3D73A0BE-96AC-486E-8336-924104A23CFD}" type="slidenum">
              <a:rPr lang="zh-CN" altLang="en-US" smtClean="0"/>
              <a:pPr>
                <a:defRPr/>
              </a:pPr>
              <a:t>1</a:t>
            </a:fld>
            <a:endParaRPr lang="zh-CN" altLang="en-US"/>
          </a:p>
        </p:txBody>
      </p:sp>
    </p:spTree>
    <p:extLst>
      <p:ext uri="{BB962C8B-B14F-4D97-AF65-F5344CB8AC3E}">
        <p14:creationId xmlns:p14="http://schemas.microsoft.com/office/powerpoint/2010/main" val="2062806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400361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0813543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9801D8-EECC-45AB-9063-1BC64BFC2A90}" type="slidenum">
              <a:rPr lang="zh-CN" altLang="en-US" smtClean="0"/>
              <a:t>4</a:t>
            </a:fld>
            <a:endParaRPr lang="zh-CN" altLang="en-US"/>
          </a:p>
        </p:txBody>
      </p:sp>
    </p:spTree>
    <p:extLst>
      <p:ext uri="{BB962C8B-B14F-4D97-AF65-F5344CB8AC3E}">
        <p14:creationId xmlns:p14="http://schemas.microsoft.com/office/powerpoint/2010/main" val="3835889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39996543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808691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442860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763134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969869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31797532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1232356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8913587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546435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464012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905557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900295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17</a:t>
            </a:fld>
            <a:endParaRPr lang="zh-CN" altLang="en-US"/>
          </a:p>
        </p:txBody>
      </p:sp>
    </p:spTree>
    <p:extLst>
      <p:ext uri="{BB962C8B-B14F-4D97-AF65-F5344CB8AC3E}">
        <p14:creationId xmlns:p14="http://schemas.microsoft.com/office/powerpoint/2010/main" val="2524265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2726702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19</a:t>
            </a:fld>
            <a:endParaRPr lang="en-GB"/>
          </a:p>
        </p:txBody>
      </p:sp>
    </p:spTree>
    <p:extLst>
      <p:ext uri="{BB962C8B-B14F-4D97-AF65-F5344CB8AC3E}">
        <p14:creationId xmlns:p14="http://schemas.microsoft.com/office/powerpoint/2010/main" val="39980383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1190935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193219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3D73A0BE-96AC-486E-8336-924104A23CFD}" type="slidenum">
              <a:rPr lang="zh-CN" altLang="en-US" smtClean="0"/>
              <a:pPr>
                <a:defRPr/>
              </a:pPr>
              <a:t>22</a:t>
            </a:fld>
            <a:endParaRPr lang="zh-CN" altLang="en-US"/>
          </a:p>
        </p:txBody>
      </p:sp>
    </p:spTree>
    <p:extLst>
      <p:ext uri="{BB962C8B-B14F-4D97-AF65-F5344CB8AC3E}">
        <p14:creationId xmlns:p14="http://schemas.microsoft.com/office/powerpoint/2010/main" val="38057716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86" y="1083"/>
            <a:ext cx="12857578" cy="7230483"/>
          </a:xfrm>
          <a:prstGeom prst="rect">
            <a:avLst/>
          </a:prstGeom>
        </p:spPr>
      </p:pic>
    </p:spTree>
    <p:extLst>
      <p:ext uri="{BB962C8B-B14F-4D97-AF65-F5344CB8AC3E}">
        <p14:creationId xmlns:p14="http://schemas.microsoft.com/office/powerpoint/2010/main" val="868887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2019/8/20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9254639" y="6784677"/>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7571155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2019/8/20</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7" r:id="rId1"/>
    <p:sldLayoutId id="2147483978"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a:off x="353" y="1"/>
            <a:ext cx="12858044" cy="3172546"/>
          </a:xfrm>
          <a:custGeom>
            <a:avLst/>
            <a:gdLst>
              <a:gd name="connsiteX0" fmla="*/ 0 w 12192000"/>
              <a:gd name="connsiteY0" fmla="*/ 0 h 3368675"/>
              <a:gd name="connsiteX1" fmla="*/ 12192000 w 12192000"/>
              <a:gd name="connsiteY1" fmla="*/ 0 h 3368675"/>
              <a:gd name="connsiteX2" fmla="*/ 12192000 w 12192000"/>
              <a:gd name="connsiteY2" fmla="*/ 3368675 h 3368675"/>
              <a:gd name="connsiteX3" fmla="*/ 0 w 12192000"/>
              <a:gd name="connsiteY3" fmla="*/ 3368675 h 3368675"/>
              <a:gd name="connsiteX4" fmla="*/ 0 w 12192000"/>
              <a:gd name="connsiteY4" fmla="*/ 0 h 3368675"/>
              <a:gd name="connsiteX0" fmla="*/ 0 w 12192000"/>
              <a:gd name="connsiteY0" fmla="*/ 0 h 4903963"/>
              <a:gd name="connsiteX1" fmla="*/ 12192000 w 12192000"/>
              <a:gd name="connsiteY1" fmla="*/ 0 h 4903963"/>
              <a:gd name="connsiteX2" fmla="*/ 12192000 w 12192000"/>
              <a:gd name="connsiteY2" fmla="*/ 3368675 h 4903963"/>
              <a:gd name="connsiteX3" fmla="*/ 0 w 12192000"/>
              <a:gd name="connsiteY3" fmla="*/ 3368675 h 4903963"/>
              <a:gd name="connsiteX4" fmla="*/ 0 w 12192000"/>
              <a:gd name="connsiteY4" fmla="*/ 0 h 4903963"/>
              <a:gd name="connsiteX0" fmla="*/ 0 w 12192000"/>
              <a:gd name="connsiteY0" fmla="*/ 0 h 5964239"/>
              <a:gd name="connsiteX1" fmla="*/ 12192000 w 12192000"/>
              <a:gd name="connsiteY1" fmla="*/ 0 h 5964239"/>
              <a:gd name="connsiteX2" fmla="*/ 12192000 w 12192000"/>
              <a:gd name="connsiteY2" fmla="*/ 3368675 h 5964239"/>
              <a:gd name="connsiteX3" fmla="*/ 0 w 12192000"/>
              <a:gd name="connsiteY3" fmla="*/ 3368675 h 5964239"/>
              <a:gd name="connsiteX4" fmla="*/ 0 w 12192000"/>
              <a:gd name="connsiteY4" fmla="*/ 0 h 5964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5964239">
                <a:moveTo>
                  <a:pt x="0" y="0"/>
                </a:moveTo>
                <a:lnTo>
                  <a:pt x="12192000" y="0"/>
                </a:lnTo>
                <a:lnTo>
                  <a:pt x="12192000" y="3368675"/>
                </a:lnTo>
                <a:cubicBezTo>
                  <a:pt x="6070600" y="6835775"/>
                  <a:pt x="6134100" y="6823075"/>
                  <a:pt x="0" y="3368675"/>
                </a:cubicBezTo>
                <a:lnTo>
                  <a:pt x="0" y="0"/>
                </a:lnTo>
                <a:close/>
              </a:path>
            </a:pathLst>
          </a:custGeom>
          <a:gradFill>
            <a:gsLst>
              <a:gs pos="36000">
                <a:srgbClr val="5D7088"/>
              </a:gs>
              <a:gs pos="0">
                <a:srgbClr val="768BA6"/>
              </a:gs>
              <a:gs pos="100000">
                <a:srgbClr val="44546A"/>
              </a:gs>
            </a:gsLst>
            <a:lin ang="5400000" scaled="1"/>
          </a:gradFill>
          <a:ln w="9525" cap="flat" cmpd="sng" algn="ctr">
            <a:noFill/>
            <a:prstDash val="solid"/>
            <a:round/>
            <a:headEnd type="none" w="med" len="med"/>
            <a:tailEnd type="none" w="med" len="med"/>
          </a:ln>
          <a:effectLst>
            <a:outerShdw blurRad="406400" dist="38100" dir="5400000" algn="t" rotWithShape="0">
              <a:prstClr val="black">
                <a:alpha val="32000"/>
              </a:prstClr>
            </a:outerShd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079" name="文本框 12"/>
          <p:cNvSpPr>
            <a:spLocks noChangeArrowheads="1"/>
          </p:cNvSpPr>
          <p:nvPr/>
        </p:nvSpPr>
        <p:spPr bwMode="auto">
          <a:xfrm>
            <a:off x="3402171" y="4644883"/>
            <a:ext cx="605440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None/>
            </a:pPr>
            <a:r>
              <a:rPr lang="zh-CN" altLang="en-US" sz="3600" spc="316" dirty="0">
                <a:solidFill>
                  <a:schemeClr val="tx1">
                    <a:lumMod val="75000"/>
                    <a:lumOff val="25000"/>
                  </a:schemeClr>
                </a:solidFill>
                <a:latin typeface="+mn-lt"/>
                <a:ea typeface="+mn-ea"/>
                <a:cs typeface="+mn-ea"/>
                <a:sym typeface="+mn-lt"/>
              </a:rPr>
              <a:t>硕士检查中期答辩</a:t>
            </a:r>
            <a:r>
              <a:rPr lang="en-US" altLang="zh-CN" sz="3600" spc="316" dirty="0" err="1">
                <a:solidFill>
                  <a:schemeClr val="tx1">
                    <a:lumMod val="75000"/>
                    <a:lumOff val="25000"/>
                  </a:schemeClr>
                </a:solidFill>
                <a:latin typeface="+mn-lt"/>
                <a:ea typeface="+mn-ea"/>
                <a:cs typeface="+mn-ea"/>
                <a:sym typeface="+mn-lt"/>
              </a:rPr>
              <a:t>ppt</a:t>
            </a:r>
            <a:r>
              <a:rPr lang="zh-CN" altLang="en-US" sz="3600" spc="316" dirty="0">
                <a:solidFill>
                  <a:schemeClr val="tx1">
                    <a:lumMod val="75000"/>
                    <a:lumOff val="25000"/>
                  </a:schemeClr>
                </a:solidFill>
                <a:latin typeface="+mn-lt"/>
                <a:ea typeface="+mn-ea"/>
                <a:cs typeface="+mn-ea"/>
                <a:sym typeface="+mn-lt"/>
              </a:rPr>
              <a:t>模板</a:t>
            </a:r>
            <a:endParaRPr lang="zh-CN" altLang="en-US" sz="3600" dirty="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endParaRPr>
          </a:p>
        </p:txBody>
      </p:sp>
      <p:grpSp>
        <p:nvGrpSpPr>
          <p:cNvPr id="2" name="组合 1"/>
          <p:cNvGrpSpPr/>
          <p:nvPr/>
        </p:nvGrpSpPr>
        <p:grpSpPr>
          <a:xfrm>
            <a:off x="5326703" y="2189813"/>
            <a:ext cx="2205346" cy="2179352"/>
            <a:chOff x="5050446" y="2076381"/>
            <a:chExt cx="2091109" cy="2066462"/>
          </a:xfrm>
        </p:grpSpPr>
        <p:sp>
          <p:nvSpPr>
            <p:cNvPr id="27" name="椭圆 26"/>
            <p:cNvSpPr/>
            <p:nvPr/>
          </p:nvSpPr>
          <p:spPr bwMode="auto">
            <a:xfrm>
              <a:off x="5284475" y="2313153"/>
              <a:ext cx="1623051" cy="1623051"/>
            </a:xfrm>
            <a:prstGeom prst="ellipse">
              <a:avLst/>
            </a:prstGeom>
            <a:solidFill>
              <a:schemeClr val="bg1"/>
            </a:solid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43725" y="2370726"/>
              <a:ext cx="1504551" cy="1507905"/>
            </a:xfrm>
            <a:prstGeom prst="ellipse">
              <a:avLst/>
            </a:prstGeom>
          </p:spPr>
        </p:pic>
        <p:grpSp>
          <p:nvGrpSpPr>
            <p:cNvPr id="11" name="组合 10"/>
            <p:cNvGrpSpPr/>
            <p:nvPr/>
          </p:nvGrpSpPr>
          <p:grpSpPr>
            <a:xfrm>
              <a:off x="5077836" y="2106514"/>
              <a:ext cx="2036329" cy="2036329"/>
              <a:chOff x="5077835" y="2082754"/>
              <a:chExt cx="2036329" cy="2036329"/>
            </a:xfrm>
            <a:effectLst/>
          </p:grpSpPr>
          <p:sp>
            <p:nvSpPr>
              <p:cNvPr id="9" name="椭圆 8"/>
              <p:cNvSpPr/>
              <p:nvPr/>
            </p:nvSpPr>
            <p:spPr bwMode="auto">
              <a:xfrm>
                <a:off x="5157673" y="2162592"/>
                <a:ext cx="1876653" cy="1876653"/>
              </a:xfrm>
              <a:prstGeom prst="ellipse">
                <a:avLst/>
              </a:prstGeom>
              <a:no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5" name="椭圆 34"/>
              <p:cNvSpPr/>
              <p:nvPr/>
            </p:nvSpPr>
            <p:spPr bwMode="auto">
              <a:xfrm>
                <a:off x="5077835" y="2082754"/>
                <a:ext cx="2036329" cy="2036329"/>
              </a:xfrm>
              <a:prstGeom prst="ellipse">
                <a:avLst/>
              </a:prstGeom>
              <a:noFill/>
              <a:ln w="571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grpSp>
        <p:pic>
          <p:nvPicPr>
            <p:cNvPr id="83" name="图片 8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050446" y="2076381"/>
              <a:ext cx="2091109" cy="876681"/>
            </a:xfrm>
            <a:prstGeom prst="rect">
              <a:avLst/>
            </a:prstGeom>
          </p:spPr>
        </p:pic>
      </p:grpSp>
      <p:sp>
        <p:nvSpPr>
          <p:cNvPr id="85" name="文本框 84"/>
          <p:cNvSpPr txBox="1"/>
          <p:nvPr/>
        </p:nvSpPr>
        <p:spPr>
          <a:xfrm>
            <a:off x="3639909" y="5578506"/>
            <a:ext cx="5578932" cy="351956"/>
          </a:xfrm>
          <a:prstGeom prst="rect">
            <a:avLst/>
          </a:prstGeom>
          <a:solidFill>
            <a:srgbClr val="4B5C72"/>
          </a:solidFill>
        </p:spPr>
        <p:txBody>
          <a:bodyPr wrap="square" rtlCol="0">
            <a:spAutoFit/>
          </a:bodyPr>
          <a:lstStyle/>
          <a:p>
            <a:pPr algn="ctr" eaLnBrk="1" hangingPunct="1"/>
            <a:endParaRPr lang="zh-CN" altLang="en-US" sz="1687" dirty="0">
              <a:solidFill>
                <a:schemeClr val="bg1"/>
              </a:solidFill>
              <a:latin typeface="+mn-ea"/>
              <a:ea typeface="+mn-ea"/>
              <a:cs typeface="+mn-ea"/>
              <a:sym typeface="+mn-lt"/>
            </a:endParaRPr>
          </a:p>
        </p:txBody>
      </p:sp>
      <p:sp>
        <p:nvSpPr>
          <p:cNvPr id="84" name="矩形 83"/>
          <p:cNvSpPr/>
          <p:nvPr/>
        </p:nvSpPr>
        <p:spPr>
          <a:xfrm>
            <a:off x="5161436" y="6215600"/>
            <a:ext cx="2916260" cy="351956"/>
          </a:xfrm>
          <a:prstGeom prst="rect">
            <a:avLst/>
          </a:prstGeom>
        </p:spPr>
        <p:txBody>
          <a:bodyPr wrap="square">
            <a:spAutoFit/>
          </a:bodyPr>
          <a:lstStyle/>
          <a:p>
            <a:r>
              <a:rPr lang="en-US" altLang="zh-CN" sz="1687" dirty="0">
                <a:latin typeface="微软雅黑" panose="020B0503020204020204" pitchFamily="34" charset="-122"/>
                <a:ea typeface="微软雅黑" panose="020B0503020204020204" pitchFamily="34" charset="-122"/>
              </a:rPr>
              <a:t>XX</a:t>
            </a:r>
            <a:r>
              <a:rPr lang="zh-CN" altLang="en-US" sz="1687" dirty="0" smtClean="0">
                <a:latin typeface="微软雅黑" panose="020B0503020204020204" pitchFamily="34" charset="-122"/>
                <a:ea typeface="微软雅黑" panose="020B0503020204020204" pitchFamily="34" charset="-122"/>
              </a:rPr>
              <a:t>学院</a:t>
            </a:r>
            <a:r>
              <a:rPr lang="en-US" altLang="zh-CN" sz="1687" dirty="0" smtClean="0">
                <a:latin typeface="微软雅黑" panose="020B0503020204020204" pitchFamily="34" charset="-122"/>
                <a:ea typeface="微软雅黑" panose="020B0503020204020204" pitchFamily="34" charset="-122"/>
              </a:rPr>
              <a:t>XXX</a:t>
            </a:r>
            <a:r>
              <a:rPr lang="zh-CN" altLang="en-US" sz="1687" dirty="0" smtClean="0">
                <a:latin typeface="微软雅黑" panose="020B0503020204020204" pitchFamily="34" charset="-122"/>
                <a:ea typeface="微软雅黑" panose="020B0503020204020204" pitchFamily="34" charset="-122"/>
              </a:rPr>
              <a:t>系</a:t>
            </a:r>
            <a:r>
              <a:rPr lang="en-US" altLang="zh-CN" sz="1687" dirty="0">
                <a:latin typeface="微软雅黑" panose="020B0503020204020204" pitchFamily="34" charset="-122"/>
                <a:ea typeface="微软雅黑" panose="020B0503020204020204" pitchFamily="34" charset="-122"/>
              </a:rPr>
              <a:t>XX</a:t>
            </a:r>
            <a:r>
              <a:rPr lang="zh-CN" altLang="en-US" sz="1687" dirty="0" smtClean="0">
                <a:latin typeface="微软雅黑" panose="020B0503020204020204" pitchFamily="34" charset="-122"/>
                <a:ea typeface="微软雅黑" panose="020B0503020204020204" pitchFamily="34" charset="-122"/>
              </a:rPr>
              <a:t>级 </a:t>
            </a:r>
            <a:endParaRPr lang="en-US" altLang="zh-CN" sz="1687" dirty="0">
              <a:latin typeface="微软雅黑" panose="020B0503020204020204" pitchFamily="34" charset="-122"/>
              <a:ea typeface="微软雅黑" panose="020B0503020204020204" pitchFamily="34" charset="-122"/>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3665" y="6202665"/>
            <a:ext cx="384175"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472917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3079"/>
                                        </p:tgtEl>
                                        <p:attrNameLst>
                                          <p:attrName>style.visibility</p:attrName>
                                        </p:attrNameLst>
                                      </p:cBhvr>
                                      <p:to>
                                        <p:strVal val="visible"/>
                                      </p:to>
                                    </p:set>
                                    <p:animEffect transition="in" filter="fade">
                                      <p:cBhvr>
                                        <p:cTn id="10" dur="500"/>
                                        <p:tgtEl>
                                          <p:spTgt spid="3079"/>
                                        </p:tgtEl>
                                      </p:cBhvr>
                                    </p:animEffect>
                                    <p:anim calcmode="lin" valueType="num">
                                      <p:cBhvr>
                                        <p:cTn id="11" dur="500" fill="hold"/>
                                        <p:tgtEl>
                                          <p:spTgt spid="3079"/>
                                        </p:tgtEl>
                                        <p:attrNameLst>
                                          <p:attrName>ppt_x</p:attrName>
                                        </p:attrNameLst>
                                      </p:cBhvr>
                                      <p:tavLst>
                                        <p:tav tm="0">
                                          <p:val>
                                            <p:strVal val="#ppt_x"/>
                                          </p:val>
                                        </p:tav>
                                        <p:tav tm="100000">
                                          <p:val>
                                            <p:strVal val="#ppt_x"/>
                                          </p:val>
                                        </p:tav>
                                      </p:tavLst>
                                    </p:anim>
                                    <p:anim calcmode="lin" valueType="num">
                                      <p:cBhvr>
                                        <p:cTn id="12" dur="500" fill="hold"/>
                                        <p:tgtEl>
                                          <p:spTgt spid="3079"/>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5"/>
                                        </p:tgtEl>
                                        <p:attrNameLst>
                                          <p:attrName>style.visibility</p:attrName>
                                        </p:attrNameLst>
                                      </p:cBhvr>
                                      <p:to>
                                        <p:strVal val="visible"/>
                                      </p:to>
                                    </p:set>
                                    <p:animEffect transition="in" filter="fade">
                                      <p:cBhvr>
                                        <p:cTn id="16" dur="500"/>
                                        <p:tgtEl>
                                          <p:spTgt spid="8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p:bldP spid="85" grpId="0" animBg="1"/>
      <p:bldP spid="8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571978" y="2532416"/>
            <a:ext cx="3898993" cy="563114"/>
            <a:chOff x="6231216" y="2401238"/>
            <a:chExt cx="3697026" cy="533945"/>
          </a:xfrm>
        </p:grpSpPr>
        <p:cxnSp>
          <p:nvCxnSpPr>
            <p:cNvPr id="30" name="直接连接符 29"/>
            <p:cNvCxnSpPr/>
            <p:nvPr/>
          </p:nvCxnSpPr>
          <p:spPr bwMode="auto">
            <a:xfrm>
              <a:off x="7057808" y="2929046"/>
              <a:ext cx="2870434" cy="857"/>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96" name="组合 95"/>
            <p:cNvGrpSpPr/>
            <p:nvPr/>
          </p:nvGrpSpPr>
          <p:grpSpPr>
            <a:xfrm>
              <a:off x="6231216" y="2401238"/>
              <a:ext cx="3591791" cy="533945"/>
              <a:chOff x="5975774" y="1024480"/>
              <a:chExt cx="3591791" cy="533945"/>
            </a:xfrm>
          </p:grpSpPr>
          <p:sp>
            <p:nvSpPr>
              <p:cNvPr id="97" name="平行四边形 96"/>
              <p:cNvSpPr/>
              <p:nvPr/>
            </p:nvSpPr>
            <p:spPr bwMode="auto">
              <a:xfrm>
                <a:off x="5975774" y="1024480"/>
                <a:ext cx="901696" cy="533945"/>
              </a:xfrm>
              <a:prstGeom prst="parallelogram">
                <a:avLst>
                  <a:gd name="adj" fmla="val 41624"/>
                </a:avLst>
              </a:prstGeom>
              <a:gradFill>
                <a:gsLst>
                  <a:gs pos="36000">
                    <a:srgbClr val="5D7088"/>
                  </a:gs>
                  <a:gs pos="0">
                    <a:srgbClr val="768BA6"/>
                  </a:gs>
                  <a:gs pos="100000">
                    <a:srgbClr val="44546A"/>
                  </a:gs>
                </a:gsLst>
                <a:lin ang="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98" name="文本框 97"/>
              <p:cNvSpPr txBox="1"/>
              <p:nvPr/>
            </p:nvSpPr>
            <p:spPr>
              <a:xfrm>
                <a:off x="6877469" y="1039310"/>
                <a:ext cx="2690096" cy="518431"/>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研究内容与方法</a:t>
                </a:r>
              </a:p>
            </p:txBody>
          </p:sp>
          <p:sp>
            <p:nvSpPr>
              <p:cNvPr id="99" name="文本框 98"/>
              <p:cNvSpPr txBox="1"/>
              <p:nvPr/>
            </p:nvSpPr>
            <p:spPr>
              <a:xfrm>
                <a:off x="6131383" y="1059376"/>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02</a:t>
                </a:r>
                <a:endParaRPr lang="zh-CN" altLang="en-US" sz="2531" dirty="0">
                  <a:solidFill>
                    <a:schemeClr val="bg1"/>
                  </a:solidFill>
                  <a:latin typeface="Arial Black" panose="020B0A04020102020204" pitchFamily="34" charset="0"/>
                </a:endParaRPr>
              </a:p>
            </p:txBody>
          </p:sp>
        </p:grpSp>
      </p:grpSp>
      <p:sp>
        <p:nvSpPr>
          <p:cNvPr id="133" name="矩形 132"/>
          <p:cNvSpPr/>
          <p:nvPr/>
        </p:nvSpPr>
        <p:spPr bwMode="auto">
          <a:xfrm>
            <a:off x="723618" y="636669"/>
            <a:ext cx="11411483" cy="5959313"/>
          </a:xfrm>
          <a:prstGeom prst="rect">
            <a:avLst/>
          </a:prstGeom>
          <a:noFill/>
          <a:ln w="12700" cap="flat" cmpd="sng" algn="ctr">
            <a:solidFill>
              <a:srgbClr val="607084"/>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pic>
        <p:nvPicPr>
          <p:cNvPr id="33" name="图片 32"/>
          <p:cNvPicPr>
            <a:picLocks noChangeAspect="1"/>
          </p:cNvPicPr>
          <p:nvPr/>
        </p:nvPicPr>
        <p:blipFill>
          <a:blip r:embed="rId3"/>
          <a:srcRect/>
          <a:stretch>
            <a:fillRect/>
          </a:stretch>
        </p:blipFill>
        <p:spPr>
          <a:xfrm>
            <a:off x="353" y="-24292"/>
            <a:ext cx="6249552" cy="7265425"/>
          </a:xfrm>
          <a:custGeom>
            <a:avLst/>
            <a:gdLst/>
            <a:ahLst/>
            <a:cxnLst/>
            <a:rect l="l" t="t" r="r" b="b"/>
            <a:pathLst>
              <a:path w="5925826" h="6889077">
                <a:moveTo>
                  <a:pt x="2442387" y="3029396"/>
                </a:moveTo>
                <a:cubicBezTo>
                  <a:pt x="2474533" y="3030066"/>
                  <a:pt x="2490942" y="3048818"/>
                  <a:pt x="2491611" y="3085653"/>
                </a:cubicBezTo>
                <a:lnTo>
                  <a:pt x="2390148" y="3085653"/>
                </a:lnTo>
                <a:cubicBezTo>
                  <a:pt x="2392157" y="3050158"/>
                  <a:pt x="2409570" y="3031405"/>
                  <a:pt x="2442387" y="3029396"/>
                </a:cubicBezTo>
                <a:close/>
                <a:moveTo>
                  <a:pt x="1641282" y="3029396"/>
                </a:moveTo>
                <a:cubicBezTo>
                  <a:pt x="1673429" y="3031405"/>
                  <a:pt x="1690507" y="3052837"/>
                  <a:pt x="1692516" y="3093690"/>
                </a:cubicBezTo>
                <a:cubicBezTo>
                  <a:pt x="1691176" y="3134544"/>
                  <a:pt x="1674098" y="3155640"/>
                  <a:pt x="1641282" y="3156979"/>
                </a:cubicBezTo>
                <a:cubicBezTo>
                  <a:pt x="1607126" y="3154300"/>
                  <a:pt x="1589378" y="3133539"/>
                  <a:pt x="1588039" y="3094695"/>
                </a:cubicBezTo>
                <a:cubicBezTo>
                  <a:pt x="1589378" y="3052502"/>
                  <a:pt x="1607126" y="3030736"/>
                  <a:pt x="1641282" y="3029396"/>
                </a:cubicBezTo>
                <a:close/>
                <a:moveTo>
                  <a:pt x="1642286" y="3017341"/>
                </a:moveTo>
                <a:cubicBezTo>
                  <a:pt x="1597415" y="3018681"/>
                  <a:pt x="1574309" y="3044465"/>
                  <a:pt x="1572970" y="3094695"/>
                </a:cubicBezTo>
                <a:cubicBezTo>
                  <a:pt x="1574979" y="3140906"/>
                  <a:pt x="1597415" y="3165016"/>
                  <a:pt x="1640277" y="3167025"/>
                </a:cubicBezTo>
                <a:cubicBezTo>
                  <a:pt x="1684479" y="3166355"/>
                  <a:pt x="1706915" y="3141576"/>
                  <a:pt x="1707585" y="3092686"/>
                </a:cubicBezTo>
                <a:cubicBezTo>
                  <a:pt x="1705576" y="3044465"/>
                  <a:pt x="1683809" y="3019350"/>
                  <a:pt x="1642286" y="3017341"/>
                </a:cubicBezTo>
                <a:close/>
                <a:moveTo>
                  <a:pt x="3230431" y="3016337"/>
                </a:moveTo>
                <a:cubicBezTo>
                  <a:pt x="3198284" y="3017676"/>
                  <a:pt x="3181206" y="3031405"/>
                  <a:pt x="3179197" y="3057525"/>
                </a:cubicBezTo>
                <a:cubicBezTo>
                  <a:pt x="3177188" y="3078286"/>
                  <a:pt x="3195606" y="3091681"/>
                  <a:pt x="3234450" y="3097708"/>
                </a:cubicBezTo>
                <a:cubicBezTo>
                  <a:pt x="3265257" y="3102397"/>
                  <a:pt x="3279656" y="3112442"/>
                  <a:pt x="3277647" y="3127846"/>
                </a:cubicBezTo>
                <a:cubicBezTo>
                  <a:pt x="3276308" y="3146599"/>
                  <a:pt x="3261574" y="3156309"/>
                  <a:pt x="3233445" y="3156979"/>
                </a:cubicBezTo>
                <a:cubicBezTo>
                  <a:pt x="3206656" y="3156979"/>
                  <a:pt x="3191252" y="3144924"/>
                  <a:pt x="3187234" y="3120814"/>
                </a:cubicBezTo>
                <a:lnTo>
                  <a:pt x="3173170" y="3124832"/>
                </a:lnTo>
                <a:cubicBezTo>
                  <a:pt x="3179867" y="3153631"/>
                  <a:pt x="3200294" y="3167695"/>
                  <a:pt x="3234450" y="3167025"/>
                </a:cubicBezTo>
                <a:cubicBezTo>
                  <a:pt x="3272624" y="3166355"/>
                  <a:pt x="3292046" y="3152961"/>
                  <a:pt x="3292716" y="3126842"/>
                </a:cubicBezTo>
                <a:cubicBezTo>
                  <a:pt x="3294055" y="3105410"/>
                  <a:pt x="3276308" y="3091681"/>
                  <a:pt x="3239473" y="3085653"/>
                </a:cubicBezTo>
                <a:cubicBezTo>
                  <a:pt x="3205986" y="3080296"/>
                  <a:pt x="3190583" y="3070919"/>
                  <a:pt x="3193261" y="3057525"/>
                </a:cubicBezTo>
                <a:cubicBezTo>
                  <a:pt x="3193931" y="3039442"/>
                  <a:pt x="3206991" y="3030066"/>
                  <a:pt x="3232440" y="3029396"/>
                </a:cubicBezTo>
                <a:cubicBezTo>
                  <a:pt x="3254541" y="3029396"/>
                  <a:pt x="3267601" y="3039107"/>
                  <a:pt x="3271619" y="3058529"/>
                </a:cubicBezTo>
                <a:lnTo>
                  <a:pt x="3285684" y="3054511"/>
                </a:lnTo>
                <a:cubicBezTo>
                  <a:pt x="3279656" y="3029731"/>
                  <a:pt x="3261239" y="3017006"/>
                  <a:pt x="3230431" y="3016337"/>
                </a:cubicBezTo>
                <a:close/>
                <a:moveTo>
                  <a:pt x="2743689" y="3016337"/>
                </a:moveTo>
                <a:cubicBezTo>
                  <a:pt x="2720248" y="3017676"/>
                  <a:pt x="2703170" y="3029061"/>
                  <a:pt x="2692455" y="3050493"/>
                </a:cubicBezTo>
                <a:lnTo>
                  <a:pt x="2692455" y="3020355"/>
                </a:lnTo>
                <a:lnTo>
                  <a:pt x="2678391" y="3020355"/>
                </a:lnTo>
                <a:lnTo>
                  <a:pt x="2678391" y="3164011"/>
                </a:lnTo>
                <a:lnTo>
                  <a:pt x="2692455" y="3164011"/>
                </a:lnTo>
                <a:lnTo>
                  <a:pt x="2692455" y="3074603"/>
                </a:lnTo>
                <a:cubicBezTo>
                  <a:pt x="2696473" y="3046474"/>
                  <a:pt x="2712547" y="3031071"/>
                  <a:pt x="2740675" y="3028392"/>
                </a:cubicBezTo>
                <a:cubicBezTo>
                  <a:pt x="2768134" y="3027722"/>
                  <a:pt x="2781528" y="3043126"/>
                  <a:pt x="2780859" y="3074603"/>
                </a:cubicBezTo>
                <a:lnTo>
                  <a:pt x="2780859" y="3164011"/>
                </a:lnTo>
                <a:lnTo>
                  <a:pt x="2794923" y="3164011"/>
                </a:lnTo>
                <a:lnTo>
                  <a:pt x="2794923" y="3072594"/>
                </a:lnTo>
                <a:cubicBezTo>
                  <a:pt x="2795593" y="3034419"/>
                  <a:pt x="2778515" y="3015667"/>
                  <a:pt x="2743689" y="3016337"/>
                </a:cubicBezTo>
                <a:close/>
                <a:moveTo>
                  <a:pt x="2441382" y="3016337"/>
                </a:moveTo>
                <a:cubicBezTo>
                  <a:pt x="2398519" y="3019016"/>
                  <a:pt x="2376084" y="3044800"/>
                  <a:pt x="2374074" y="3093690"/>
                </a:cubicBezTo>
                <a:cubicBezTo>
                  <a:pt x="2375414" y="3140571"/>
                  <a:pt x="2398519" y="3165016"/>
                  <a:pt x="2443391" y="3167025"/>
                </a:cubicBezTo>
                <a:cubicBezTo>
                  <a:pt x="2477547" y="3167025"/>
                  <a:pt x="2498643" y="3152961"/>
                  <a:pt x="2506680" y="3124832"/>
                </a:cubicBezTo>
                <a:lnTo>
                  <a:pt x="2491611" y="3120814"/>
                </a:lnTo>
                <a:cubicBezTo>
                  <a:pt x="2484914" y="3144254"/>
                  <a:pt x="2468171" y="3155975"/>
                  <a:pt x="2441382" y="3155975"/>
                </a:cubicBezTo>
                <a:cubicBezTo>
                  <a:pt x="2408565" y="3154635"/>
                  <a:pt x="2391487" y="3135213"/>
                  <a:pt x="2390148" y="3097708"/>
                </a:cubicBezTo>
                <a:lnTo>
                  <a:pt x="2507685" y="3097708"/>
                </a:lnTo>
                <a:cubicBezTo>
                  <a:pt x="2507685" y="3097039"/>
                  <a:pt x="2507685" y="3096034"/>
                  <a:pt x="2507685" y="3094695"/>
                </a:cubicBezTo>
                <a:cubicBezTo>
                  <a:pt x="2506345" y="3043795"/>
                  <a:pt x="2484244" y="3017676"/>
                  <a:pt x="2441382" y="3016337"/>
                </a:cubicBezTo>
                <a:close/>
                <a:moveTo>
                  <a:pt x="1934064" y="3016337"/>
                </a:moveTo>
                <a:cubicBezTo>
                  <a:pt x="1910624" y="3017676"/>
                  <a:pt x="1893546" y="3029061"/>
                  <a:pt x="1882830" y="3050493"/>
                </a:cubicBezTo>
                <a:lnTo>
                  <a:pt x="1882830" y="3020355"/>
                </a:lnTo>
                <a:lnTo>
                  <a:pt x="1868766" y="3020355"/>
                </a:lnTo>
                <a:lnTo>
                  <a:pt x="1868766" y="3164011"/>
                </a:lnTo>
                <a:lnTo>
                  <a:pt x="1882830" y="3164011"/>
                </a:lnTo>
                <a:lnTo>
                  <a:pt x="1882830" y="3074603"/>
                </a:lnTo>
                <a:cubicBezTo>
                  <a:pt x="1886848" y="3046474"/>
                  <a:pt x="1902922" y="3031071"/>
                  <a:pt x="1931050" y="3028392"/>
                </a:cubicBezTo>
                <a:cubicBezTo>
                  <a:pt x="1958509" y="3027722"/>
                  <a:pt x="1971904" y="3043126"/>
                  <a:pt x="1971234" y="3074603"/>
                </a:cubicBezTo>
                <a:lnTo>
                  <a:pt x="1971234" y="3164011"/>
                </a:lnTo>
                <a:lnTo>
                  <a:pt x="1985298" y="3164011"/>
                </a:lnTo>
                <a:lnTo>
                  <a:pt x="1985298" y="3072594"/>
                </a:lnTo>
                <a:cubicBezTo>
                  <a:pt x="1985968" y="3034419"/>
                  <a:pt x="1968890" y="3015667"/>
                  <a:pt x="1934064" y="3016337"/>
                </a:cubicBezTo>
                <a:close/>
                <a:moveTo>
                  <a:pt x="2994762" y="2970126"/>
                </a:moveTo>
                <a:lnTo>
                  <a:pt x="2980698" y="2978162"/>
                </a:lnTo>
                <a:lnTo>
                  <a:pt x="2980698" y="3020355"/>
                </a:lnTo>
                <a:lnTo>
                  <a:pt x="2957592" y="3020355"/>
                </a:lnTo>
                <a:lnTo>
                  <a:pt x="2957592" y="3032410"/>
                </a:lnTo>
                <a:lnTo>
                  <a:pt x="2980698" y="3032410"/>
                </a:lnTo>
                <a:lnTo>
                  <a:pt x="2980698" y="3137892"/>
                </a:lnTo>
                <a:cubicBezTo>
                  <a:pt x="2980028" y="3158654"/>
                  <a:pt x="2988734" y="3168365"/>
                  <a:pt x="3006817" y="3167025"/>
                </a:cubicBezTo>
                <a:cubicBezTo>
                  <a:pt x="3014854" y="3167025"/>
                  <a:pt x="3021886" y="3165016"/>
                  <a:pt x="3027913" y="3160998"/>
                </a:cubicBezTo>
                <a:lnTo>
                  <a:pt x="3024900" y="3154970"/>
                </a:lnTo>
                <a:cubicBezTo>
                  <a:pt x="3023560" y="3156309"/>
                  <a:pt x="3019207" y="3156979"/>
                  <a:pt x="3011840" y="3156979"/>
                </a:cubicBezTo>
                <a:cubicBezTo>
                  <a:pt x="2999785" y="3157649"/>
                  <a:pt x="2994092" y="3150952"/>
                  <a:pt x="2994762" y="3136887"/>
                </a:cubicBezTo>
                <a:lnTo>
                  <a:pt x="2994762" y="3032410"/>
                </a:lnTo>
                <a:lnTo>
                  <a:pt x="3024900" y="3032410"/>
                </a:lnTo>
                <a:lnTo>
                  <a:pt x="3024900" y="3020355"/>
                </a:lnTo>
                <a:lnTo>
                  <a:pt x="2994762" y="3020355"/>
                </a:lnTo>
                <a:close/>
                <a:moveTo>
                  <a:pt x="2185137" y="2970126"/>
                </a:moveTo>
                <a:lnTo>
                  <a:pt x="2171073" y="2978162"/>
                </a:lnTo>
                <a:lnTo>
                  <a:pt x="2171073" y="3020355"/>
                </a:lnTo>
                <a:lnTo>
                  <a:pt x="2147967" y="3020355"/>
                </a:lnTo>
                <a:lnTo>
                  <a:pt x="2147967" y="3032410"/>
                </a:lnTo>
                <a:lnTo>
                  <a:pt x="2171073" y="3032410"/>
                </a:lnTo>
                <a:lnTo>
                  <a:pt x="2171073" y="3137892"/>
                </a:lnTo>
                <a:cubicBezTo>
                  <a:pt x="2170403" y="3158654"/>
                  <a:pt x="2179109" y="3168365"/>
                  <a:pt x="2197192" y="3167025"/>
                </a:cubicBezTo>
                <a:cubicBezTo>
                  <a:pt x="2205229" y="3167025"/>
                  <a:pt x="2212261" y="3165016"/>
                  <a:pt x="2218288" y="3160998"/>
                </a:cubicBezTo>
                <a:lnTo>
                  <a:pt x="2215275" y="3154970"/>
                </a:lnTo>
                <a:cubicBezTo>
                  <a:pt x="2213935" y="3156309"/>
                  <a:pt x="2209582" y="3156979"/>
                  <a:pt x="2202215" y="3156979"/>
                </a:cubicBezTo>
                <a:cubicBezTo>
                  <a:pt x="2190160" y="3157649"/>
                  <a:pt x="2184467" y="3150952"/>
                  <a:pt x="2185137" y="3136887"/>
                </a:cubicBezTo>
                <a:lnTo>
                  <a:pt x="2185137" y="3032410"/>
                </a:lnTo>
                <a:lnTo>
                  <a:pt x="2215275" y="3032410"/>
                </a:lnTo>
                <a:lnTo>
                  <a:pt x="2215275" y="3020355"/>
                </a:lnTo>
                <a:lnTo>
                  <a:pt x="2185137" y="3020355"/>
                </a:lnTo>
                <a:close/>
                <a:moveTo>
                  <a:pt x="1186733" y="2214004"/>
                </a:moveTo>
                <a:cubicBezTo>
                  <a:pt x="1052949" y="2214004"/>
                  <a:pt x="942731" y="2259419"/>
                  <a:pt x="856079" y="2350247"/>
                </a:cubicBezTo>
                <a:cubicBezTo>
                  <a:pt x="769427" y="2441076"/>
                  <a:pt x="726100" y="2561431"/>
                  <a:pt x="726100" y="2711313"/>
                </a:cubicBezTo>
                <a:cubicBezTo>
                  <a:pt x="726100" y="2847938"/>
                  <a:pt x="766110" y="2958951"/>
                  <a:pt x="846130" y="3044353"/>
                </a:cubicBezTo>
                <a:cubicBezTo>
                  <a:pt x="926150" y="3129756"/>
                  <a:pt x="1029763" y="3172457"/>
                  <a:pt x="1156967" y="3172457"/>
                </a:cubicBezTo>
                <a:cubicBezTo>
                  <a:pt x="1238252" y="3172457"/>
                  <a:pt x="1318666" y="3155968"/>
                  <a:pt x="1398208" y="3122991"/>
                </a:cubicBezTo>
                <a:lnTo>
                  <a:pt x="1398208" y="3043042"/>
                </a:lnTo>
                <a:cubicBezTo>
                  <a:pt x="1321940" y="3075344"/>
                  <a:pt x="1243290" y="3091495"/>
                  <a:pt x="1162260" y="3091495"/>
                </a:cubicBezTo>
                <a:cubicBezTo>
                  <a:pt x="1061652" y="3091495"/>
                  <a:pt x="978590" y="3057137"/>
                  <a:pt x="913075" y="2988422"/>
                </a:cubicBezTo>
                <a:cubicBezTo>
                  <a:pt x="847560" y="2919707"/>
                  <a:pt x="814802" y="2825201"/>
                  <a:pt x="814802" y="2704905"/>
                </a:cubicBezTo>
                <a:cubicBezTo>
                  <a:pt x="814802" y="2580385"/>
                  <a:pt x="849166" y="2480932"/>
                  <a:pt x="917893" y="2406546"/>
                </a:cubicBezTo>
                <a:cubicBezTo>
                  <a:pt x="986621" y="2332160"/>
                  <a:pt x="1075856" y="2294967"/>
                  <a:pt x="1185598" y="2294967"/>
                </a:cubicBezTo>
                <a:cubicBezTo>
                  <a:pt x="1253643" y="2294967"/>
                  <a:pt x="1324514" y="2309170"/>
                  <a:pt x="1398208" y="2337578"/>
                </a:cubicBezTo>
                <a:lnTo>
                  <a:pt x="1398208" y="2251556"/>
                </a:lnTo>
                <a:cubicBezTo>
                  <a:pt x="1327806" y="2226521"/>
                  <a:pt x="1257314" y="2214004"/>
                  <a:pt x="1186733" y="2214004"/>
                </a:cubicBezTo>
                <a:close/>
                <a:moveTo>
                  <a:pt x="0" y="0"/>
                </a:moveTo>
                <a:lnTo>
                  <a:pt x="5925826" y="0"/>
                </a:lnTo>
                <a:lnTo>
                  <a:pt x="5925826" y="6889077"/>
                </a:lnTo>
                <a:lnTo>
                  <a:pt x="0" y="6889077"/>
                </a:lnTo>
                <a:close/>
              </a:path>
            </a:pathLst>
          </a:custGeom>
        </p:spPr>
      </p:pic>
      <p:sp>
        <p:nvSpPr>
          <p:cNvPr id="2" name="文本框 1"/>
          <p:cNvSpPr txBox="1"/>
          <p:nvPr/>
        </p:nvSpPr>
        <p:spPr>
          <a:xfrm>
            <a:off x="1611207" y="2284989"/>
            <a:ext cx="1521527" cy="741421"/>
          </a:xfrm>
          <a:prstGeom prst="rect">
            <a:avLst/>
          </a:prstGeom>
          <a:noFill/>
        </p:spPr>
        <p:txBody>
          <a:bodyPr wrap="square" rtlCol="0">
            <a:spAutoFit/>
          </a:bodyPr>
          <a:lstStyle/>
          <a:p>
            <a:r>
              <a:rPr lang="zh-CN" altLang="en-US" sz="4218" dirty="0">
                <a:solidFill>
                  <a:schemeClr val="bg1"/>
                </a:solidFill>
                <a:latin typeface="方正正纤黑简体" panose="02000000000000000000" pitchFamily="2" charset="-122"/>
                <a:ea typeface="方正正纤黑简体" panose="02000000000000000000" pitchFamily="2" charset="-122"/>
                <a:cs typeface="+mn-ea"/>
                <a:sym typeface="+mn-lt"/>
              </a:rPr>
              <a:t>目录</a:t>
            </a:r>
          </a:p>
        </p:txBody>
      </p:sp>
      <p:cxnSp>
        <p:nvCxnSpPr>
          <p:cNvPr id="50" name="直接连接符 49"/>
          <p:cNvCxnSpPr/>
          <p:nvPr/>
        </p:nvCxnSpPr>
        <p:spPr bwMode="auto">
          <a:xfrm>
            <a:off x="3176860" y="6595982"/>
            <a:ext cx="526446" cy="1306885"/>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2" name="文本框 31"/>
          <p:cNvSpPr txBox="1"/>
          <p:nvPr/>
        </p:nvSpPr>
        <p:spPr>
          <a:xfrm>
            <a:off x="580886" y="1968004"/>
            <a:ext cx="1331336" cy="1650324"/>
          </a:xfrm>
          <a:prstGeom prst="rect">
            <a:avLst/>
          </a:prstGeom>
          <a:noFill/>
        </p:spPr>
        <p:txBody>
          <a:bodyPr wrap="square" rtlCol="0">
            <a:spAutoFit/>
          </a:bodyPr>
          <a:lstStyle/>
          <a:p>
            <a:r>
              <a:rPr lang="en-US" altLang="zh-CN" sz="10124" b="1" spc="633" dirty="0">
                <a:solidFill>
                  <a:srgbClr val="607084"/>
                </a:solidFill>
                <a:latin typeface="微软雅黑 Light" panose="020B0502040204020203" pitchFamily="34" charset="-122"/>
                <a:ea typeface="微软雅黑 Light" panose="020B0502040204020203" pitchFamily="34" charset="-122"/>
              </a:rPr>
              <a:t>C</a:t>
            </a:r>
            <a:endParaRPr lang="zh-CN" altLang="en-US" sz="5695" dirty="0">
              <a:solidFill>
                <a:srgbClr val="607084"/>
              </a:solidFill>
              <a:latin typeface="方正兰亭刊黑_GBK" panose="02000000000000000000" pitchFamily="2" charset="-122"/>
              <a:ea typeface="方正兰亭刊黑_GBK" panose="02000000000000000000" pitchFamily="2" charset="-122"/>
            </a:endParaRPr>
          </a:p>
        </p:txBody>
      </p:sp>
      <p:cxnSp>
        <p:nvCxnSpPr>
          <p:cNvPr id="34" name="直接连接符 33"/>
          <p:cNvCxnSpPr/>
          <p:nvPr/>
        </p:nvCxnSpPr>
        <p:spPr bwMode="auto">
          <a:xfrm>
            <a:off x="2245177" y="-1201843"/>
            <a:ext cx="740598" cy="1838512"/>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 name="组合 2"/>
          <p:cNvGrpSpPr/>
          <p:nvPr/>
        </p:nvGrpSpPr>
        <p:grpSpPr>
          <a:xfrm>
            <a:off x="6064803" y="1285704"/>
            <a:ext cx="4057404" cy="563114"/>
            <a:chOff x="5750312" y="1219105"/>
            <a:chExt cx="3847231" cy="533945"/>
          </a:xfrm>
        </p:grpSpPr>
        <p:cxnSp>
          <p:nvCxnSpPr>
            <p:cNvPr id="22" name="直接连接符 21"/>
            <p:cNvCxnSpPr/>
            <p:nvPr/>
          </p:nvCxnSpPr>
          <p:spPr bwMode="auto">
            <a:xfrm>
              <a:off x="6591894" y="1744979"/>
              <a:ext cx="2870434" cy="857"/>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平行四边形 16"/>
            <p:cNvSpPr/>
            <p:nvPr/>
          </p:nvSpPr>
          <p:spPr bwMode="auto">
            <a:xfrm>
              <a:off x="5750312" y="1219105"/>
              <a:ext cx="901696" cy="533945"/>
            </a:xfrm>
            <a:prstGeom prst="parallelogram">
              <a:avLst>
                <a:gd name="adj" fmla="val 41624"/>
              </a:avLst>
            </a:prstGeom>
            <a:gradFill flip="none" rotWithShape="1">
              <a:gsLst>
                <a:gs pos="36000">
                  <a:srgbClr val="5D7088"/>
                </a:gs>
                <a:gs pos="0">
                  <a:srgbClr val="768BA6"/>
                </a:gs>
                <a:gs pos="100000">
                  <a:srgbClr val="44546A"/>
                </a:gs>
              </a:gsLst>
              <a:lin ang="0" scaled="1"/>
              <a:tileRect/>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0" name="文本框 19"/>
            <p:cNvSpPr txBox="1"/>
            <p:nvPr/>
          </p:nvSpPr>
          <p:spPr>
            <a:xfrm>
              <a:off x="6652006" y="1221912"/>
              <a:ext cx="2945537" cy="518432"/>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研究背景与意义</a:t>
              </a:r>
            </a:p>
          </p:txBody>
        </p:sp>
        <p:sp>
          <p:nvSpPr>
            <p:cNvPr id="18" name="文本框 17"/>
            <p:cNvSpPr txBox="1"/>
            <p:nvPr/>
          </p:nvSpPr>
          <p:spPr>
            <a:xfrm>
              <a:off x="5920911" y="1254001"/>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01</a:t>
              </a:r>
              <a:endParaRPr lang="zh-CN" altLang="en-US" sz="2531" dirty="0">
                <a:solidFill>
                  <a:schemeClr val="bg1"/>
                </a:solidFill>
                <a:latin typeface="Arial Black" panose="020B0A04020102020204" pitchFamily="34" charset="0"/>
              </a:endParaRPr>
            </a:p>
          </p:txBody>
        </p:sp>
      </p:grpSp>
      <p:grpSp>
        <p:nvGrpSpPr>
          <p:cNvPr id="108" name="组合 107"/>
          <p:cNvGrpSpPr/>
          <p:nvPr/>
        </p:nvGrpSpPr>
        <p:grpSpPr>
          <a:xfrm>
            <a:off x="7063183" y="3779270"/>
            <a:ext cx="3853114" cy="571944"/>
            <a:chOff x="5975774" y="1024480"/>
            <a:chExt cx="3653523" cy="542317"/>
          </a:xfrm>
        </p:grpSpPr>
        <p:cxnSp>
          <p:nvCxnSpPr>
            <p:cNvPr id="112" name="直接连接符 111"/>
            <p:cNvCxnSpPr/>
            <p:nvPr/>
          </p:nvCxnSpPr>
          <p:spPr bwMode="auto">
            <a:xfrm>
              <a:off x="6817356" y="1550354"/>
              <a:ext cx="2811941" cy="5421"/>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9" name="平行四边形 108"/>
            <p:cNvSpPr/>
            <p:nvPr/>
          </p:nvSpPr>
          <p:spPr bwMode="auto">
            <a:xfrm>
              <a:off x="5975774" y="1024480"/>
              <a:ext cx="901696" cy="533945"/>
            </a:xfrm>
            <a:prstGeom prst="parallelogram">
              <a:avLst>
                <a:gd name="adj" fmla="val 41624"/>
              </a:avLst>
            </a:prstGeom>
            <a:gradFill>
              <a:gsLst>
                <a:gs pos="36000">
                  <a:srgbClr val="5D7088"/>
                </a:gs>
                <a:gs pos="0">
                  <a:srgbClr val="768BA6"/>
                </a:gs>
                <a:gs pos="100000">
                  <a:srgbClr val="44546A"/>
                </a:gs>
              </a:gsLst>
              <a:lin ang="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110" name="文本框 109"/>
            <p:cNvSpPr txBox="1"/>
            <p:nvPr/>
          </p:nvSpPr>
          <p:spPr>
            <a:xfrm>
              <a:off x="6877469" y="1048366"/>
              <a:ext cx="2720075" cy="518431"/>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研究数据与结论</a:t>
              </a:r>
            </a:p>
          </p:txBody>
        </p:sp>
        <p:sp>
          <p:nvSpPr>
            <p:cNvPr id="111" name="文本框 110"/>
            <p:cNvSpPr txBox="1"/>
            <p:nvPr/>
          </p:nvSpPr>
          <p:spPr>
            <a:xfrm>
              <a:off x="6131383" y="1074366"/>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03</a:t>
              </a:r>
              <a:endParaRPr lang="zh-CN" altLang="en-US" sz="2531" dirty="0">
                <a:solidFill>
                  <a:schemeClr val="bg1"/>
                </a:solidFill>
                <a:latin typeface="Arial Black" panose="020B0A04020102020204" pitchFamily="34" charset="0"/>
              </a:endParaRPr>
            </a:p>
          </p:txBody>
        </p:sp>
      </p:grpSp>
      <p:grpSp>
        <p:nvGrpSpPr>
          <p:cNvPr id="4" name="组合 3"/>
          <p:cNvGrpSpPr/>
          <p:nvPr/>
        </p:nvGrpSpPr>
        <p:grpSpPr>
          <a:xfrm>
            <a:off x="7570359" y="5026126"/>
            <a:ext cx="4089022" cy="564533"/>
            <a:chOff x="7177881" y="4765772"/>
            <a:chExt cx="3877211" cy="535290"/>
          </a:xfrm>
        </p:grpSpPr>
        <p:cxnSp>
          <p:nvCxnSpPr>
            <p:cNvPr id="118" name="直接连接符 117"/>
            <p:cNvCxnSpPr/>
            <p:nvPr/>
          </p:nvCxnSpPr>
          <p:spPr bwMode="auto">
            <a:xfrm flipV="1">
              <a:off x="8019463" y="5289550"/>
              <a:ext cx="2826337" cy="2096"/>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5" name="平行四边形 114"/>
            <p:cNvSpPr/>
            <p:nvPr/>
          </p:nvSpPr>
          <p:spPr bwMode="auto">
            <a:xfrm>
              <a:off x="7177881" y="4765772"/>
              <a:ext cx="901696" cy="533945"/>
            </a:xfrm>
            <a:prstGeom prst="parallelogram">
              <a:avLst>
                <a:gd name="adj" fmla="val 41624"/>
              </a:avLst>
            </a:prstGeom>
            <a:gradFill>
              <a:gsLst>
                <a:gs pos="36000">
                  <a:srgbClr val="5D7088"/>
                </a:gs>
                <a:gs pos="0">
                  <a:srgbClr val="768BA6"/>
                </a:gs>
                <a:gs pos="100000">
                  <a:srgbClr val="44546A"/>
                </a:gs>
              </a:gsLst>
              <a:lin ang="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116" name="文本框 115"/>
            <p:cNvSpPr txBox="1"/>
            <p:nvPr/>
          </p:nvSpPr>
          <p:spPr>
            <a:xfrm>
              <a:off x="8079575" y="4782631"/>
              <a:ext cx="2975517" cy="518431"/>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研究成果与展望</a:t>
              </a:r>
            </a:p>
          </p:txBody>
        </p:sp>
        <p:sp>
          <p:nvSpPr>
            <p:cNvPr id="117" name="文本框 116"/>
            <p:cNvSpPr txBox="1"/>
            <p:nvPr/>
          </p:nvSpPr>
          <p:spPr>
            <a:xfrm>
              <a:off x="7333490" y="4800668"/>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06</a:t>
              </a:r>
              <a:endParaRPr lang="zh-CN" altLang="en-US" sz="2531" dirty="0">
                <a:solidFill>
                  <a:schemeClr val="bg1"/>
                </a:solidFill>
                <a:latin typeface="Arial Black" panose="020B0A04020102020204" pitchFamily="34" charset="0"/>
              </a:endParaRPr>
            </a:p>
          </p:txBody>
        </p:sp>
      </p:grpSp>
    </p:spTree>
    <p:extLst>
      <p:ext uri="{BB962C8B-B14F-4D97-AF65-F5344CB8AC3E}">
        <p14:creationId xmlns:p14="http://schemas.microsoft.com/office/powerpoint/2010/main" val="67419683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400"/>
                                  </p:stCondLst>
                                  <p:childTnLst>
                                    <p:set>
                                      <p:cBhvr>
                                        <p:cTn id="16" dur="1" fill="hold">
                                          <p:stCondLst>
                                            <p:cond delay="0"/>
                                          </p:stCondLst>
                                        </p:cTn>
                                        <p:tgtEl>
                                          <p:spTgt spid="108"/>
                                        </p:tgtEl>
                                        <p:attrNameLst>
                                          <p:attrName>style.visibility</p:attrName>
                                        </p:attrNameLst>
                                      </p:cBhvr>
                                      <p:to>
                                        <p:strVal val="visible"/>
                                      </p:to>
                                    </p:set>
                                    <p:animEffect transition="in" filter="fade">
                                      <p:cBhvr>
                                        <p:cTn id="17" dur="1000"/>
                                        <p:tgtEl>
                                          <p:spTgt spid="108"/>
                                        </p:tgtEl>
                                      </p:cBhvr>
                                    </p:animEffect>
                                    <p:anim calcmode="lin" valueType="num">
                                      <p:cBhvr>
                                        <p:cTn id="18" dur="1000" fill="hold"/>
                                        <p:tgtEl>
                                          <p:spTgt spid="108"/>
                                        </p:tgtEl>
                                        <p:attrNameLst>
                                          <p:attrName>ppt_x</p:attrName>
                                        </p:attrNameLst>
                                      </p:cBhvr>
                                      <p:tavLst>
                                        <p:tav tm="0">
                                          <p:val>
                                            <p:strVal val="#ppt_x"/>
                                          </p:val>
                                        </p:tav>
                                        <p:tav tm="100000">
                                          <p:val>
                                            <p:strVal val="#ppt_x"/>
                                          </p:val>
                                        </p:tav>
                                      </p:tavLst>
                                    </p:anim>
                                    <p:anim calcmode="lin" valueType="num">
                                      <p:cBhvr>
                                        <p:cTn id="19" dur="1000" fill="hold"/>
                                        <p:tgtEl>
                                          <p:spTgt spid="10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a:off x="4400673" y="1207241"/>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2158195"/>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01</a:t>
            </a:r>
          </a:p>
        </p:txBody>
      </p:sp>
      <p:sp>
        <p:nvSpPr>
          <p:cNvPr id="8" name="矩形 7"/>
          <p:cNvSpPr/>
          <p:nvPr/>
        </p:nvSpPr>
        <p:spPr>
          <a:xfrm>
            <a:off x="4249211" y="4694074"/>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研究背景与目的</a:t>
            </a:r>
          </a:p>
        </p:txBody>
      </p:sp>
      <p:sp>
        <p:nvSpPr>
          <p:cNvPr id="14" name="矩形 13"/>
          <p:cNvSpPr/>
          <p:nvPr/>
        </p:nvSpPr>
        <p:spPr bwMode="auto">
          <a:xfrm>
            <a:off x="5256532" y="1777814"/>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val="336686449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700" fill="hold"/>
                                        <p:tgtEl>
                                          <p:spTgt spid="2"/>
                                        </p:tgtEl>
                                        <p:attrNameLst>
                                          <p:attrName>ppt_y</p:attrName>
                                        </p:attrNameLst>
                                      </p:cBhvr>
                                      <p:tavLst>
                                        <p:tav tm="0">
                                          <p:val>
                                            <p:strVal val="#ppt_y"/>
                                          </p:val>
                                        </p:tav>
                                        <p:tav tm="100000">
                                          <p:val>
                                            <p:strVal val="#ppt_y"/>
                                          </p:val>
                                        </p:tav>
                                      </p:tavLst>
                                    </p:anim>
                                    <p:anim calcmode="lin" valueType="num">
                                      <p:cBhvr>
                                        <p:cTn id="9"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700" tmFilter="0,0; .5, 1; 1, 1"/>
                                        <p:tgtEl>
                                          <p:spTgt spid="2"/>
                                        </p:tgtEl>
                                      </p:cBhvr>
                                    </p:animEffect>
                                  </p:childTnLst>
                                </p:cTn>
                              </p:par>
                              <p:par>
                                <p:cTn id="12" presetID="10" presetClass="entr" presetSubtype="0" fill="hold" grpId="0" nodeType="withEffect">
                                  <p:stCondLst>
                                    <p:cond delay="3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800"/>
                                        <p:tgtEl>
                                          <p:spTgt spid="6"/>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4"/>
          <p:cNvSpPr/>
          <p:nvPr/>
        </p:nvSpPr>
        <p:spPr>
          <a:xfrm>
            <a:off x="1183396" y="-34108"/>
            <a:ext cx="11650643" cy="7247630"/>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 name="connsiteX0" fmla="*/ 0 w 8634569"/>
              <a:gd name="connsiteY0" fmla="*/ 2016765 h 5153580"/>
              <a:gd name="connsiteX1" fmla="*/ 7075940 w 8634569"/>
              <a:gd name="connsiteY1" fmla="*/ 0 h 5153580"/>
              <a:gd name="connsiteX2" fmla="*/ 8634569 w 8634569"/>
              <a:gd name="connsiteY2" fmla="*/ 5153580 h 5153580"/>
              <a:gd name="connsiteX3" fmla="*/ 0 w 8634569"/>
              <a:gd name="connsiteY3" fmla="*/ 5148605 h 5153580"/>
              <a:gd name="connsiteX4" fmla="*/ 0 w 8634569"/>
              <a:gd name="connsiteY4" fmla="*/ 2016765 h 5153580"/>
              <a:gd name="connsiteX0" fmla="*/ 48416 w 8634569"/>
              <a:gd name="connsiteY0" fmla="*/ 1466033 h 5153580"/>
              <a:gd name="connsiteX1" fmla="*/ 7075940 w 8634569"/>
              <a:gd name="connsiteY1" fmla="*/ 0 h 5153580"/>
              <a:gd name="connsiteX2" fmla="*/ 8634569 w 8634569"/>
              <a:gd name="connsiteY2" fmla="*/ 5153580 h 5153580"/>
              <a:gd name="connsiteX3" fmla="*/ 0 w 8634569"/>
              <a:gd name="connsiteY3" fmla="*/ 5148605 h 5153580"/>
              <a:gd name="connsiteX4" fmla="*/ 48416 w 8634569"/>
              <a:gd name="connsiteY4" fmla="*/ 1466033 h 5153580"/>
              <a:gd name="connsiteX0" fmla="*/ 48416 w 9312397"/>
              <a:gd name="connsiteY0" fmla="*/ 1466033 h 5153580"/>
              <a:gd name="connsiteX1" fmla="*/ 7075940 w 9312397"/>
              <a:gd name="connsiteY1" fmla="*/ 0 h 5153580"/>
              <a:gd name="connsiteX2" fmla="*/ 9312397 w 9312397"/>
              <a:gd name="connsiteY2" fmla="*/ 5153580 h 5153580"/>
              <a:gd name="connsiteX3" fmla="*/ 0 w 9312397"/>
              <a:gd name="connsiteY3" fmla="*/ 5148605 h 5153580"/>
              <a:gd name="connsiteX4" fmla="*/ 48416 w 9312397"/>
              <a:gd name="connsiteY4" fmla="*/ 1466033 h 5153580"/>
              <a:gd name="connsiteX0" fmla="*/ 48416 w 9312397"/>
              <a:gd name="connsiteY0" fmla="*/ 1456538 h 5144085"/>
              <a:gd name="connsiteX1" fmla="*/ 5930088 w 9312397"/>
              <a:gd name="connsiteY1" fmla="*/ 0 h 5144085"/>
              <a:gd name="connsiteX2" fmla="*/ 9312397 w 9312397"/>
              <a:gd name="connsiteY2" fmla="*/ 5144085 h 5144085"/>
              <a:gd name="connsiteX3" fmla="*/ 0 w 9312397"/>
              <a:gd name="connsiteY3" fmla="*/ 5139110 h 5144085"/>
              <a:gd name="connsiteX4" fmla="*/ 48416 w 9312397"/>
              <a:gd name="connsiteY4" fmla="*/ 1456538 h 5144085"/>
              <a:gd name="connsiteX0" fmla="*/ 16139 w 9312397"/>
              <a:gd name="connsiteY0" fmla="*/ 1447042 h 5144085"/>
              <a:gd name="connsiteX1" fmla="*/ 5930088 w 9312397"/>
              <a:gd name="connsiteY1" fmla="*/ 0 h 5144085"/>
              <a:gd name="connsiteX2" fmla="*/ 9312397 w 9312397"/>
              <a:gd name="connsiteY2" fmla="*/ 5144085 h 5144085"/>
              <a:gd name="connsiteX3" fmla="*/ 0 w 9312397"/>
              <a:gd name="connsiteY3" fmla="*/ 5139110 h 5144085"/>
              <a:gd name="connsiteX4" fmla="*/ 16139 w 9312397"/>
              <a:gd name="connsiteY4" fmla="*/ 1447042 h 5144085"/>
              <a:gd name="connsiteX0" fmla="*/ 16139 w 12959758"/>
              <a:gd name="connsiteY0" fmla="*/ 1447042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6139 w 12959758"/>
              <a:gd name="connsiteY4" fmla="*/ 1447042 h 5139110"/>
              <a:gd name="connsiteX0" fmla="*/ 1420211 w 12959758"/>
              <a:gd name="connsiteY0" fmla="*/ 1912316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420211 w 12959758"/>
              <a:gd name="connsiteY4" fmla="*/ 1912316 h 5139110"/>
              <a:gd name="connsiteX0" fmla="*/ 57 w 11539604"/>
              <a:gd name="connsiteY0" fmla="*/ 1912316 h 4284526"/>
              <a:gd name="connsiteX1" fmla="*/ 4509934 w 11539604"/>
              <a:gd name="connsiteY1" fmla="*/ 0 h 4284526"/>
              <a:gd name="connsiteX2" fmla="*/ 11539604 w 11539604"/>
              <a:gd name="connsiteY2" fmla="*/ 2665793 h 4284526"/>
              <a:gd name="connsiteX3" fmla="*/ 371249 w 11539604"/>
              <a:gd name="connsiteY3" fmla="*/ 4284526 h 4284526"/>
              <a:gd name="connsiteX4" fmla="*/ 57 w 11539604"/>
              <a:gd name="connsiteY4" fmla="*/ 1912316 h 4284526"/>
              <a:gd name="connsiteX0" fmla="*/ 43 w 11539590"/>
              <a:gd name="connsiteY0" fmla="*/ 1912316 h 4284526"/>
              <a:gd name="connsiteX1" fmla="*/ 4509920 w 11539590"/>
              <a:gd name="connsiteY1" fmla="*/ 0 h 4284526"/>
              <a:gd name="connsiteX2" fmla="*/ 11539590 w 11539590"/>
              <a:gd name="connsiteY2" fmla="*/ 2665793 h 4284526"/>
              <a:gd name="connsiteX3" fmla="*/ 371235 w 11539590"/>
              <a:gd name="connsiteY3" fmla="*/ 4284526 h 4284526"/>
              <a:gd name="connsiteX4" fmla="*/ 43 w 11539590"/>
              <a:gd name="connsiteY4" fmla="*/ 1912316 h 4284526"/>
              <a:gd name="connsiteX0" fmla="*/ 43 w 14041100"/>
              <a:gd name="connsiteY0" fmla="*/ 1912316 h 4284526"/>
              <a:gd name="connsiteX1" fmla="*/ 4509920 w 14041100"/>
              <a:gd name="connsiteY1" fmla="*/ 0 h 4284526"/>
              <a:gd name="connsiteX2" fmla="*/ 14041100 w 14041100"/>
              <a:gd name="connsiteY2" fmla="*/ 1678274 h 4284526"/>
              <a:gd name="connsiteX3" fmla="*/ 371235 w 14041100"/>
              <a:gd name="connsiteY3" fmla="*/ 4284526 h 4284526"/>
              <a:gd name="connsiteX4" fmla="*/ 43 w 14041100"/>
              <a:gd name="connsiteY4" fmla="*/ 1912316 h 4284526"/>
              <a:gd name="connsiteX0" fmla="*/ 4 w 14041061"/>
              <a:gd name="connsiteY0" fmla="*/ 1912316 h 5139110"/>
              <a:gd name="connsiteX1" fmla="*/ 4509881 w 14041061"/>
              <a:gd name="connsiteY1" fmla="*/ 0 h 5139110"/>
              <a:gd name="connsiteX2" fmla="*/ 14041061 w 14041061"/>
              <a:gd name="connsiteY2" fmla="*/ 1678274 h 5139110"/>
              <a:gd name="connsiteX3" fmla="*/ 6100458 w 14041061"/>
              <a:gd name="connsiteY3" fmla="*/ 5139110 h 5139110"/>
              <a:gd name="connsiteX4" fmla="*/ 4 w 14041061"/>
              <a:gd name="connsiteY4" fmla="*/ 1912316 h 513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41061" h="5139110">
                <a:moveTo>
                  <a:pt x="4" y="1912316"/>
                </a:moveTo>
                <a:lnTo>
                  <a:pt x="4509881" y="0"/>
                </a:lnTo>
                <a:lnTo>
                  <a:pt x="14041061" y="1678274"/>
                </a:lnTo>
                <a:lnTo>
                  <a:pt x="6100458" y="5139110"/>
                </a:lnTo>
                <a:cubicBezTo>
                  <a:pt x="6218809" y="4544612"/>
                  <a:pt x="-5376" y="3143005"/>
                  <a:pt x="4" y="191231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a:t>
            </a:r>
            <a:endParaRPr lang="zh-CN" altLang="en-US" dirty="0"/>
          </a:p>
        </p:txBody>
      </p:sp>
      <p:sp>
        <p:nvSpPr>
          <p:cNvPr id="13" name="矩形 4"/>
          <p:cNvSpPr/>
          <p:nvPr/>
        </p:nvSpPr>
        <p:spPr>
          <a:xfrm>
            <a:off x="1172063" y="-24218"/>
            <a:ext cx="10780212" cy="7261021"/>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 name="connsiteX0" fmla="*/ 0 w 8634569"/>
              <a:gd name="connsiteY0" fmla="*/ 2016765 h 5153580"/>
              <a:gd name="connsiteX1" fmla="*/ 7075940 w 8634569"/>
              <a:gd name="connsiteY1" fmla="*/ 0 h 5153580"/>
              <a:gd name="connsiteX2" fmla="*/ 8634569 w 8634569"/>
              <a:gd name="connsiteY2" fmla="*/ 5153580 h 5153580"/>
              <a:gd name="connsiteX3" fmla="*/ 0 w 8634569"/>
              <a:gd name="connsiteY3" fmla="*/ 5148605 h 5153580"/>
              <a:gd name="connsiteX4" fmla="*/ 0 w 8634569"/>
              <a:gd name="connsiteY4" fmla="*/ 2016765 h 5153580"/>
              <a:gd name="connsiteX0" fmla="*/ 48416 w 8634569"/>
              <a:gd name="connsiteY0" fmla="*/ 1466033 h 5153580"/>
              <a:gd name="connsiteX1" fmla="*/ 7075940 w 8634569"/>
              <a:gd name="connsiteY1" fmla="*/ 0 h 5153580"/>
              <a:gd name="connsiteX2" fmla="*/ 8634569 w 8634569"/>
              <a:gd name="connsiteY2" fmla="*/ 5153580 h 5153580"/>
              <a:gd name="connsiteX3" fmla="*/ 0 w 8634569"/>
              <a:gd name="connsiteY3" fmla="*/ 5148605 h 5153580"/>
              <a:gd name="connsiteX4" fmla="*/ 48416 w 8634569"/>
              <a:gd name="connsiteY4" fmla="*/ 1466033 h 5153580"/>
              <a:gd name="connsiteX0" fmla="*/ 48416 w 9312397"/>
              <a:gd name="connsiteY0" fmla="*/ 1466033 h 5153580"/>
              <a:gd name="connsiteX1" fmla="*/ 7075940 w 9312397"/>
              <a:gd name="connsiteY1" fmla="*/ 0 h 5153580"/>
              <a:gd name="connsiteX2" fmla="*/ 9312397 w 9312397"/>
              <a:gd name="connsiteY2" fmla="*/ 5153580 h 5153580"/>
              <a:gd name="connsiteX3" fmla="*/ 0 w 9312397"/>
              <a:gd name="connsiteY3" fmla="*/ 5148605 h 5153580"/>
              <a:gd name="connsiteX4" fmla="*/ 48416 w 9312397"/>
              <a:gd name="connsiteY4" fmla="*/ 1466033 h 5153580"/>
              <a:gd name="connsiteX0" fmla="*/ 48416 w 9312397"/>
              <a:gd name="connsiteY0" fmla="*/ 1456538 h 5144085"/>
              <a:gd name="connsiteX1" fmla="*/ 5930088 w 9312397"/>
              <a:gd name="connsiteY1" fmla="*/ 0 h 5144085"/>
              <a:gd name="connsiteX2" fmla="*/ 9312397 w 9312397"/>
              <a:gd name="connsiteY2" fmla="*/ 5144085 h 5144085"/>
              <a:gd name="connsiteX3" fmla="*/ 0 w 9312397"/>
              <a:gd name="connsiteY3" fmla="*/ 5139110 h 5144085"/>
              <a:gd name="connsiteX4" fmla="*/ 48416 w 9312397"/>
              <a:gd name="connsiteY4" fmla="*/ 1456538 h 5144085"/>
              <a:gd name="connsiteX0" fmla="*/ 16139 w 9312397"/>
              <a:gd name="connsiteY0" fmla="*/ 1447042 h 5144085"/>
              <a:gd name="connsiteX1" fmla="*/ 5930088 w 9312397"/>
              <a:gd name="connsiteY1" fmla="*/ 0 h 5144085"/>
              <a:gd name="connsiteX2" fmla="*/ 9312397 w 9312397"/>
              <a:gd name="connsiteY2" fmla="*/ 5144085 h 5144085"/>
              <a:gd name="connsiteX3" fmla="*/ 0 w 9312397"/>
              <a:gd name="connsiteY3" fmla="*/ 5139110 h 5144085"/>
              <a:gd name="connsiteX4" fmla="*/ 16139 w 9312397"/>
              <a:gd name="connsiteY4" fmla="*/ 1447042 h 5144085"/>
              <a:gd name="connsiteX0" fmla="*/ 16139 w 12959758"/>
              <a:gd name="connsiteY0" fmla="*/ 1447042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6139 w 12959758"/>
              <a:gd name="connsiteY4" fmla="*/ 1447042 h 5139110"/>
              <a:gd name="connsiteX0" fmla="*/ 1420211 w 12959758"/>
              <a:gd name="connsiteY0" fmla="*/ 1912316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420211 w 12959758"/>
              <a:gd name="connsiteY4" fmla="*/ 1912316 h 5139110"/>
              <a:gd name="connsiteX0" fmla="*/ 57 w 11539604"/>
              <a:gd name="connsiteY0" fmla="*/ 1912316 h 4284526"/>
              <a:gd name="connsiteX1" fmla="*/ 4509934 w 11539604"/>
              <a:gd name="connsiteY1" fmla="*/ 0 h 4284526"/>
              <a:gd name="connsiteX2" fmla="*/ 11539604 w 11539604"/>
              <a:gd name="connsiteY2" fmla="*/ 2665793 h 4284526"/>
              <a:gd name="connsiteX3" fmla="*/ 371249 w 11539604"/>
              <a:gd name="connsiteY3" fmla="*/ 4284526 h 4284526"/>
              <a:gd name="connsiteX4" fmla="*/ 57 w 11539604"/>
              <a:gd name="connsiteY4" fmla="*/ 1912316 h 4284526"/>
              <a:gd name="connsiteX0" fmla="*/ 43 w 11539590"/>
              <a:gd name="connsiteY0" fmla="*/ 1912316 h 4284526"/>
              <a:gd name="connsiteX1" fmla="*/ 4509920 w 11539590"/>
              <a:gd name="connsiteY1" fmla="*/ 0 h 4284526"/>
              <a:gd name="connsiteX2" fmla="*/ 11539590 w 11539590"/>
              <a:gd name="connsiteY2" fmla="*/ 2665793 h 4284526"/>
              <a:gd name="connsiteX3" fmla="*/ 371235 w 11539590"/>
              <a:gd name="connsiteY3" fmla="*/ 4284526 h 4284526"/>
              <a:gd name="connsiteX4" fmla="*/ 43 w 11539590"/>
              <a:gd name="connsiteY4" fmla="*/ 1912316 h 4284526"/>
              <a:gd name="connsiteX0" fmla="*/ 2 w 11539549"/>
              <a:gd name="connsiteY0" fmla="*/ 1912316 h 5148605"/>
              <a:gd name="connsiteX1" fmla="*/ 4509879 w 11539549"/>
              <a:gd name="connsiteY1" fmla="*/ 0 h 5148605"/>
              <a:gd name="connsiteX2" fmla="*/ 11539549 w 11539549"/>
              <a:gd name="connsiteY2" fmla="*/ 2665793 h 5148605"/>
              <a:gd name="connsiteX3" fmla="*/ 9166822 w 11539549"/>
              <a:gd name="connsiteY3" fmla="*/ 5148605 h 5148605"/>
              <a:gd name="connsiteX4" fmla="*/ 2 w 11539549"/>
              <a:gd name="connsiteY4" fmla="*/ 1912316 h 5148605"/>
              <a:gd name="connsiteX0" fmla="*/ 4 w 11539551"/>
              <a:gd name="connsiteY0" fmla="*/ 1912316 h 5148605"/>
              <a:gd name="connsiteX1" fmla="*/ 4509881 w 11539551"/>
              <a:gd name="connsiteY1" fmla="*/ 0 h 5148605"/>
              <a:gd name="connsiteX2" fmla="*/ 11539551 w 11539551"/>
              <a:gd name="connsiteY2" fmla="*/ 2665793 h 5148605"/>
              <a:gd name="connsiteX3" fmla="*/ 9166824 w 11539551"/>
              <a:gd name="connsiteY3" fmla="*/ 5148605 h 5148605"/>
              <a:gd name="connsiteX4" fmla="*/ 4 w 11539551"/>
              <a:gd name="connsiteY4" fmla="*/ 1912316 h 5148605"/>
              <a:gd name="connsiteX0" fmla="*/ 4 w 12992040"/>
              <a:gd name="connsiteY0" fmla="*/ 1912316 h 5148605"/>
              <a:gd name="connsiteX1" fmla="*/ 4509881 w 12992040"/>
              <a:gd name="connsiteY1" fmla="*/ 0 h 5148605"/>
              <a:gd name="connsiteX2" fmla="*/ 12992040 w 12992040"/>
              <a:gd name="connsiteY2" fmla="*/ 2475886 h 5148605"/>
              <a:gd name="connsiteX3" fmla="*/ 9166824 w 12992040"/>
              <a:gd name="connsiteY3" fmla="*/ 5148605 h 5148605"/>
              <a:gd name="connsiteX4" fmla="*/ 4 w 12992040"/>
              <a:gd name="connsiteY4" fmla="*/ 1912316 h 51486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92040" h="5148605">
                <a:moveTo>
                  <a:pt x="4" y="1912316"/>
                </a:moveTo>
                <a:lnTo>
                  <a:pt x="4509881" y="0"/>
                </a:lnTo>
                <a:lnTo>
                  <a:pt x="12992040" y="2475886"/>
                </a:lnTo>
                <a:lnTo>
                  <a:pt x="9166824" y="5148605"/>
                </a:lnTo>
                <a:cubicBezTo>
                  <a:pt x="6590001" y="4639565"/>
                  <a:pt x="-5376" y="3143005"/>
                  <a:pt x="4" y="1912316"/>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4"/>
          <p:cNvSpPr/>
          <p:nvPr/>
        </p:nvSpPr>
        <p:spPr>
          <a:xfrm>
            <a:off x="-26547" y="-15676"/>
            <a:ext cx="7727009" cy="7254647"/>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 name="connsiteX0" fmla="*/ 0 w 8634569"/>
              <a:gd name="connsiteY0" fmla="*/ 2016765 h 5153580"/>
              <a:gd name="connsiteX1" fmla="*/ 7075940 w 8634569"/>
              <a:gd name="connsiteY1" fmla="*/ 0 h 5153580"/>
              <a:gd name="connsiteX2" fmla="*/ 8634569 w 8634569"/>
              <a:gd name="connsiteY2" fmla="*/ 5153580 h 5153580"/>
              <a:gd name="connsiteX3" fmla="*/ 0 w 8634569"/>
              <a:gd name="connsiteY3" fmla="*/ 5148605 h 5153580"/>
              <a:gd name="connsiteX4" fmla="*/ 0 w 8634569"/>
              <a:gd name="connsiteY4" fmla="*/ 2016765 h 5153580"/>
              <a:gd name="connsiteX0" fmla="*/ 48416 w 8634569"/>
              <a:gd name="connsiteY0" fmla="*/ 1466033 h 5153580"/>
              <a:gd name="connsiteX1" fmla="*/ 7075940 w 8634569"/>
              <a:gd name="connsiteY1" fmla="*/ 0 h 5153580"/>
              <a:gd name="connsiteX2" fmla="*/ 8634569 w 8634569"/>
              <a:gd name="connsiteY2" fmla="*/ 5153580 h 5153580"/>
              <a:gd name="connsiteX3" fmla="*/ 0 w 8634569"/>
              <a:gd name="connsiteY3" fmla="*/ 5148605 h 5153580"/>
              <a:gd name="connsiteX4" fmla="*/ 48416 w 8634569"/>
              <a:gd name="connsiteY4" fmla="*/ 1466033 h 5153580"/>
              <a:gd name="connsiteX0" fmla="*/ 48416 w 9312397"/>
              <a:gd name="connsiteY0" fmla="*/ 1466033 h 5153580"/>
              <a:gd name="connsiteX1" fmla="*/ 7075940 w 9312397"/>
              <a:gd name="connsiteY1" fmla="*/ 0 h 5153580"/>
              <a:gd name="connsiteX2" fmla="*/ 9312397 w 9312397"/>
              <a:gd name="connsiteY2" fmla="*/ 5153580 h 5153580"/>
              <a:gd name="connsiteX3" fmla="*/ 0 w 9312397"/>
              <a:gd name="connsiteY3" fmla="*/ 5148605 h 5153580"/>
              <a:gd name="connsiteX4" fmla="*/ 48416 w 9312397"/>
              <a:gd name="connsiteY4" fmla="*/ 1466033 h 5153580"/>
              <a:gd name="connsiteX0" fmla="*/ 48416 w 9312397"/>
              <a:gd name="connsiteY0" fmla="*/ 1456538 h 5144085"/>
              <a:gd name="connsiteX1" fmla="*/ 5930088 w 9312397"/>
              <a:gd name="connsiteY1" fmla="*/ 0 h 5144085"/>
              <a:gd name="connsiteX2" fmla="*/ 9312397 w 9312397"/>
              <a:gd name="connsiteY2" fmla="*/ 5144085 h 5144085"/>
              <a:gd name="connsiteX3" fmla="*/ 0 w 9312397"/>
              <a:gd name="connsiteY3" fmla="*/ 5139110 h 5144085"/>
              <a:gd name="connsiteX4" fmla="*/ 48416 w 9312397"/>
              <a:gd name="connsiteY4" fmla="*/ 1456538 h 5144085"/>
              <a:gd name="connsiteX0" fmla="*/ 16139 w 9312397"/>
              <a:gd name="connsiteY0" fmla="*/ 1447042 h 5144085"/>
              <a:gd name="connsiteX1" fmla="*/ 5930088 w 9312397"/>
              <a:gd name="connsiteY1" fmla="*/ 0 h 5144085"/>
              <a:gd name="connsiteX2" fmla="*/ 9312397 w 9312397"/>
              <a:gd name="connsiteY2" fmla="*/ 5144085 h 5144085"/>
              <a:gd name="connsiteX3" fmla="*/ 0 w 9312397"/>
              <a:gd name="connsiteY3" fmla="*/ 5139110 h 5144085"/>
              <a:gd name="connsiteX4" fmla="*/ 16139 w 9312397"/>
              <a:gd name="connsiteY4" fmla="*/ 1447042 h 5144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2397" h="5144085">
                <a:moveTo>
                  <a:pt x="16139" y="1447042"/>
                </a:moveTo>
                <a:lnTo>
                  <a:pt x="5930088" y="0"/>
                </a:lnTo>
                <a:lnTo>
                  <a:pt x="9312397" y="5144085"/>
                </a:lnTo>
                <a:lnTo>
                  <a:pt x="0" y="5139110"/>
                </a:lnTo>
                <a:cubicBezTo>
                  <a:pt x="5380" y="3908421"/>
                  <a:pt x="10759" y="2677731"/>
                  <a:pt x="16139" y="1447042"/>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7034435" y="2536338"/>
            <a:ext cx="3095580" cy="923216"/>
          </a:xfrm>
          <a:prstGeom prst="rect">
            <a:avLst/>
          </a:prstGeom>
          <a:noFill/>
        </p:spPr>
        <p:txBody>
          <a:bodyPr wrap="square" rtlCol="0">
            <a:spAutoFit/>
          </a:bodyPr>
          <a:lstStyle/>
          <a:p>
            <a:pPr>
              <a:lnSpc>
                <a:spcPct val="90000"/>
              </a:lnSpc>
            </a:pPr>
            <a:r>
              <a:rPr lang="en-US" altLang="zh-CN" sz="2400" cap="all" dirty="0">
                <a:solidFill>
                  <a:schemeClr val="bg1"/>
                </a:solidFill>
              </a:rPr>
              <a:t>Add related</a:t>
            </a:r>
          </a:p>
          <a:p>
            <a:pPr>
              <a:lnSpc>
                <a:spcPct val="90000"/>
              </a:lnSpc>
            </a:pPr>
            <a:r>
              <a:rPr lang="en-US" altLang="zh-CN" sz="3600" cap="all" dirty="0">
                <a:solidFill>
                  <a:schemeClr val="bg1"/>
                </a:solidFill>
              </a:rPr>
              <a:t>title words</a:t>
            </a:r>
            <a:endParaRPr lang="zh-CN" altLang="en-US" sz="3600" cap="all"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7" name="TextBox 32"/>
          <p:cNvSpPr txBox="1"/>
          <p:nvPr/>
        </p:nvSpPr>
        <p:spPr>
          <a:xfrm>
            <a:off x="7034438" y="3340114"/>
            <a:ext cx="3427386" cy="1015663"/>
          </a:xfrm>
          <a:prstGeom prst="rect">
            <a:avLst/>
          </a:prstGeom>
          <a:noFill/>
        </p:spPr>
        <p:txBody>
          <a:bodyPr wrap="square" rtlCol="0">
            <a:spAutoFit/>
          </a:bodyPr>
          <a:lstStyle/>
          <a:p>
            <a:pPr>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3091537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up)">
                                      <p:cBhvr>
                                        <p:cTn id="13" dur="500"/>
                                        <p:tgtEl>
                                          <p:spTgt spid="13"/>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500"/>
                                        <p:tgtEl>
                                          <p:spTgt spid="14"/>
                                        </p:tgtEl>
                                      </p:cBhvr>
                                    </p:animEffect>
                                  </p:childTnLst>
                                </p:cTn>
                              </p:par>
                            </p:childTnLst>
                          </p:cTn>
                        </p:par>
                        <p:par>
                          <p:cTn id="18" fill="hold">
                            <p:stCondLst>
                              <p:cond delay="1500"/>
                            </p:stCondLst>
                            <p:childTnLst>
                              <p:par>
                                <p:cTn id="19" presetID="47"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anim calcmode="lin" valueType="num">
                                      <p:cBhvr>
                                        <p:cTn id="22" dur="500" fill="hold"/>
                                        <p:tgtEl>
                                          <p:spTgt spid="12"/>
                                        </p:tgtEl>
                                        <p:attrNameLst>
                                          <p:attrName>ppt_x</p:attrName>
                                        </p:attrNameLst>
                                      </p:cBhvr>
                                      <p:tavLst>
                                        <p:tav tm="0">
                                          <p:val>
                                            <p:strVal val="#ppt_x"/>
                                          </p:val>
                                        </p:tav>
                                        <p:tav tm="100000">
                                          <p:val>
                                            <p:strVal val="#ppt_x"/>
                                          </p:val>
                                        </p:tav>
                                      </p:tavLst>
                                    </p:anim>
                                    <p:anim calcmode="lin" valueType="num">
                                      <p:cBhvr>
                                        <p:cTn id="23" dur="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50" fill="hold"/>
                                        <p:tgtEl>
                                          <p:spTgt spid="7"/>
                                        </p:tgtEl>
                                        <p:attrNameLst>
                                          <p:attrName>ppt_x</p:attrName>
                                        </p:attrNameLst>
                                      </p:cBhvr>
                                      <p:tavLst>
                                        <p:tav tm="0">
                                          <p:val>
                                            <p:strVal val="0-#ppt_w/2"/>
                                          </p:val>
                                        </p:tav>
                                        <p:tav tm="100000">
                                          <p:val>
                                            <p:strVal val="#ppt_x"/>
                                          </p:val>
                                        </p:tav>
                                      </p:tavLst>
                                    </p:anim>
                                    <p:anim calcmode="lin" valueType="num">
                                      <p:cBhvr additive="base">
                                        <p:cTn id="28" dur="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5" grpId="0" animBg="1"/>
      <p:bldP spid="12"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105171" y="2409547"/>
            <a:ext cx="1915754" cy="640371"/>
            <a:chOff x="8767813" y="2706527"/>
            <a:chExt cx="2889664" cy="846064"/>
          </a:xfrm>
        </p:grpSpPr>
        <p:sp>
          <p:nvSpPr>
            <p:cNvPr id="92" name="TextBox 91"/>
            <p:cNvSpPr txBox="1"/>
            <p:nvPr/>
          </p:nvSpPr>
          <p:spPr>
            <a:xfrm>
              <a:off x="8767813" y="2706527"/>
              <a:ext cx="2323716" cy="34157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39" y="2984993"/>
              <a:ext cx="2854038" cy="56759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Group 94"/>
          <p:cNvGrpSpPr/>
          <p:nvPr/>
        </p:nvGrpSpPr>
        <p:grpSpPr>
          <a:xfrm>
            <a:off x="8895586" y="3884075"/>
            <a:ext cx="1895662" cy="679917"/>
            <a:chOff x="9703193" y="4640973"/>
            <a:chExt cx="2504575" cy="898314"/>
          </a:xfrm>
        </p:grpSpPr>
        <p:sp>
          <p:nvSpPr>
            <p:cNvPr id="97" name="TextBox 96"/>
            <p:cNvSpPr txBox="1"/>
            <p:nvPr/>
          </p:nvSpPr>
          <p:spPr>
            <a:xfrm>
              <a:off x="9744077" y="4640973"/>
              <a:ext cx="1660441" cy="341575"/>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88"/>
              <a:ext cx="2504575" cy="56759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99"/>
          <p:cNvGrpSpPr/>
          <p:nvPr/>
        </p:nvGrpSpPr>
        <p:grpSpPr>
          <a:xfrm>
            <a:off x="2498390" y="2563862"/>
            <a:ext cx="1904910" cy="662069"/>
            <a:chOff x="846858" y="2675652"/>
            <a:chExt cx="2516793" cy="874733"/>
          </a:xfrm>
        </p:grpSpPr>
        <p:sp>
          <p:nvSpPr>
            <p:cNvPr id="104" name="TextBox 103"/>
            <p:cNvSpPr txBox="1"/>
            <p:nvPr/>
          </p:nvSpPr>
          <p:spPr>
            <a:xfrm flipH="1">
              <a:off x="1703211" y="2675652"/>
              <a:ext cx="1660440" cy="341576"/>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6"/>
              <a:ext cx="2510330" cy="567599"/>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Group 105"/>
          <p:cNvGrpSpPr/>
          <p:nvPr/>
        </p:nvGrpSpPr>
        <p:grpSpPr>
          <a:xfrm>
            <a:off x="1803176" y="4093198"/>
            <a:ext cx="1916813" cy="640012"/>
            <a:chOff x="-71668" y="4696256"/>
            <a:chExt cx="2532520" cy="845596"/>
          </a:xfrm>
        </p:grpSpPr>
        <p:sp>
          <p:nvSpPr>
            <p:cNvPr id="110" name="TextBox 109"/>
            <p:cNvSpPr txBox="1"/>
            <p:nvPr/>
          </p:nvSpPr>
          <p:spPr>
            <a:xfrm flipH="1">
              <a:off x="800411" y="4696256"/>
              <a:ext cx="1660441" cy="341577"/>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0"/>
              <a:ext cx="2510329" cy="567602"/>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3806998" y="2278757"/>
            <a:ext cx="4980233" cy="3335646"/>
            <a:chOff x="3232593" y="1968492"/>
            <a:chExt cx="5437975" cy="3642231"/>
          </a:xfrm>
        </p:grpSpPr>
        <p:grpSp>
          <p:nvGrpSpPr>
            <p:cNvPr id="114"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6"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0" y="4301604"/>
              <a:ext cx="1799288"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3"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0"/>
              <a:ext cx="139028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929495" y="5600052"/>
            <a:ext cx="8999762"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561993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9684503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6"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395459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a:off x="7316933" y="1207241"/>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2158195"/>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02</a:t>
            </a:r>
          </a:p>
        </p:txBody>
      </p:sp>
      <p:sp>
        <p:nvSpPr>
          <p:cNvPr id="8" name="矩形 7"/>
          <p:cNvSpPr/>
          <p:nvPr/>
        </p:nvSpPr>
        <p:spPr>
          <a:xfrm>
            <a:off x="4249211" y="4694074"/>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研究内容与方法</a:t>
            </a:r>
          </a:p>
        </p:txBody>
      </p:sp>
      <p:sp>
        <p:nvSpPr>
          <p:cNvPr id="14" name="矩形 13"/>
          <p:cNvSpPr/>
          <p:nvPr/>
        </p:nvSpPr>
        <p:spPr bwMode="auto">
          <a:xfrm>
            <a:off x="5256532" y="1777814"/>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val="211379089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p:tgtEl>
                                          <p:spTgt spid="6"/>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700" fill="hold"/>
                                        <p:tgtEl>
                                          <p:spTgt spid="2"/>
                                        </p:tgtEl>
                                        <p:attrNameLst>
                                          <p:attrName>ppt_y</p:attrName>
                                        </p:attrNameLst>
                                      </p:cBhvr>
                                      <p:tavLst>
                                        <p:tav tm="0">
                                          <p:val>
                                            <p:strVal val="#ppt_y"/>
                                          </p:val>
                                        </p:tav>
                                        <p:tav tm="100000">
                                          <p:val>
                                            <p:strVal val="#ppt_y"/>
                                          </p:val>
                                        </p:tav>
                                      </p:tavLst>
                                    </p:anim>
                                    <p:anim calcmode="lin" valueType="num">
                                      <p:cBhvr>
                                        <p:cTn id="12"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700" tmFilter="0,0; .5, 1; 1, 1"/>
                                        <p:tgtEl>
                                          <p:spTgt spid="2"/>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11683"/>
            <a:ext cx="12896850" cy="5186234"/>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8"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756946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2" y="1960141"/>
            <a:ext cx="7897860" cy="2954013"/>
            <a:chOff x="3859485" y="1767172"/>
            <a:chExt cx="7489162"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5" y="1853363"/>
              <a:ext cx="552083" cy="332708"/>
            </a:xfrm>
            <a:prstGeom prst="rect">
              <a:avLst/>
            </a:prstGeom>
            <a:noFill/>
          </p:spPr>
          <p:txBody>
            <a:bodyPr wrap="none" rtlCol="0">
              <a:spAutoFit/>
            </a:bodyPr>
            <a:lstStyle/>
            <a:p>
              <a:pPr algn="just">
                <a:lnSpc>
                  <a:spcPct val="120000"/>
                </a:lnSpc>
              </a:pPr>
              <a:r>
                <a:rPr 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2019</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412176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9800" y="2365643"/>
            <a:ext cx="8539146" cy="1371266"/>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79102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36"/>
          <p:cNvGrpSpPr/>
          <p:nvPr/>
        </p:nvGrpSpPr>
        <p:grpSpPr>
          <a:xfrm>
            <a:off x="1827890" y="4197389"/>
            <a:ext cx="2035086" cy="705892"/>
            <a:chOff x="520106" y="2243168"/>
            <a:chExt cx="2513428" cy="770769"/>
          </a:xfrm>
        </p:grpSpPr>
        <p:sp>
          <p:nvSpPr>
            <p:cNvPr id="38" name="TextBox 37"/>
            <p:cNvSpPr txBox="1"/>
            <p:nvPr/>
          </p:nvSpPr>
          <p:spPr>
            <a:xfrm>
              <a:off x="959966" y="2243168"/>
              <a:ext cx="1633707" cy="282293"/>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544848"/>
              <a:ext cx="2513428" cy="46908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44" name="Straight Connector 43"/>
          <p:cNvCxnSpPr/>
          <p:nvPr/>
        </p:nvCxnSpPr>
        <p:spPr>
          <a:xfrm>
            <a:off x="1670581" y="5055631"/>
            <a:ext cx="9517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995771" y="4197386"/>
            <a:ext cx="2035086" cy="705891"/>
            <a:chOff x="520106" y="2243168"/>
            <a:chExt cx="2513428" cy="770770"/>
          </a:xfrm>
        </p:grpSpPr>
        <p:sp>
          <p:nvSpPr>
            <p:cNvPr id="52" name="TextBox 51"/>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606476" y="4197386"/>
            <a:ext cx="2035086" cy="705891"/>
            <a:chOff x="520106" y="2243168"/>
            <a:chExt cx="2513428" cy="770770"/>
          </a:xfrm>
        </p:grpSpPr>
        <p:sp>
          <p:nvSpPr>
            <p:cNvPr id="55" name="TextBox 54"/>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4217183" y="4197386"/>
            <a:ext cx="2035086" cy="705891"/>
            <a:chOff x="520106" y="2243168"/>
            <a:chExt cx="2513428" cy="770770"/>
          </a:xfrm>
        </p:grpSpPr>
        <p:sp>
          <p:nvSpPr>
            <p:cNvPr id="58" name="TextBox 57"/>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Rectangle 59"/>
          <p:cNvSpPr/>
          <p:nvPr/>
        </p:nvSpPr>
        <p:spPr>
          <a:xfrm>
            <a:off x="1711939" y="5232651"/>
            <a:ext cx="9434876"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95021143"/>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4"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9793852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rot="3999799">
            <a:off x="7318181" y="4940950"/>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3109150"/>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03</a:t>
            </a:r>
          </a:p>
        </p:txBody>
      </p:sp>
      <p:sp>
        <p:nvSpPr>
          <p:cNvPr id="8" name="矩形 7"/>
          <p:cNvSpPr/>
          <p:nvPr/>
        </p:nvSpPr>
        <p:spPr>
          <a:xfrm>
            <a:off x="4249211" y="1651020"/>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研究数据与结论</a:t>
            </a:r>
          </a:p>
        </p:txBody>
      </p:sp>
      <p:sp>
        <p:nvSpPr>
          <p:cNvPr id="14" name="矩形 13"/>
          <p:cNvSpPr/>
          <p:nvPr/>
        </p:nvSpPr>
        <p:spPr bwMode="auto">
          <a:xfrm>
            <a:off x="5256532" y="2728768"/>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val="399575961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p:tgtEl>
                                          <p:spTgt spid="6"/>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700" fill="hold"/>
                                        <p:tgtEl>
                                          <p:spTgt spid="2"/>
                                        </p:tgtEl>
                                        <p:attrNameLst>
                                          <p:attrName>ppt_y</p:attrName>
                                        </p:attrNameLst>
                                      </p:cBhvr>
                                      <p:tavLst>
                                        <p:tav tm="0">
                                          <p:val>
                                            <p:strVal val="#ppt_y"/>
                                          </p:val>
                                        </p:tav>
                                        <p:tav tm="100000">
                                          <p:val>
                                            <p:strVal val="#ppt_y"/>
                                          </p:val>
                                        </p:tav>
                                      </p:tavLst>
                                    </p:anim>
                                    <p:anim calcmode="lin" valueType="num">
                                      <p:cBhvr>
                                        <p:cTn id="12"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700" tmFilter="0,0; .5, 1; 1, 1"/>
                                        <p:tgtEl>
                                          <p:spTgt spid="2"/>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837358" y="4907917"/>
            <a:ext cx="3243766" cy="1330425"/>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039076" y="4428488"/>
            <a:ext cx="2840330" cy="1164953"/>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209480" y="3966590"/>
            <a:ext cx="2499522" cy="1025171"/>
            <a:chOff x="6724539" y="1872152"/>
            <a:chExt cx="2057954" cy="967954"/>
          </a:xfrm>
        </p:grpSpPr>
        <p:sp>
          <p:nvSpPr>
            <p:cNvPr id="16"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5354284" y="3562743"/>
            <a:ext cx="2209913" cy="906390"/>
            <a:chOff x="6724539" y="1872152"/>
            <a:chExt cx="2057954" cy="967954"/>
          </a:xfrm>
        </p:grpSpPr>
        <p:sp>
          <p:nvSpPr>
            <p:cNvPr id="20"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uppe 203"/>
          <p:cNvGrpSpPr>
            <a:grpSpLocks noChangeAspect="1"/>
          </p:cNvGrpSpPr>
          <p:nvPr/>
        </p:nvGrpSpPr>
        <p:grpSpPr bwMode="auto">
          <a:xfrm>
            <a:off x="5646715" y="1758825"/>
            <a:ext cx="1625053" cy="2163886"/>
            <a:chOff x="5947532" y="1849623"/>
            <a:chExt cx="602159" cy="802872"/>
          </a:xfrm>
          <a:effectLst>
            <a:outerShdw blurRad="50800" dist="38100" dir="5400000" algn="t" rotWithShape="0">
              <a:prstClr val="black">
                <a:alpha val="40000"/>
              </a:prstClr>
            </a:outerShdw>
          </a:effectLst>
        </p:grpSpPr>
        <p:grpSp>
          <p:nvGrpSpPr>
            <p:cNvPr id="23" name="Gruppe 65"/>
            <p:cNvGrpSpPr>
              <a:grpSpLocks/>
            </p:cNvGrpSpPr>
            <p:nvPr/>
          </p:nvGrpSpPr>
          <p:grpSpPr bwMode="auto">
            <a:xfrm flipH="1">
              <a:off x="5947524" y="1938472"/>
              <a:ext cx="293160" cy="707672"/>
              <a:chOff x="506456" y="1658064"/>
              <a:chExt cx="1625556" cy="3599525"/>
            </a:xfrm>
          </p:grpSpPr>
          <p:sp>
            <p:nvSpPr>
              <p:cNvPr id="33" name="Freeform 64"/>
              <p:cNvSpPr>
                <a:spLocks/>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66"/>
              <p:cNvSpPr>
                <a:spLocks/>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68"/>
              <p:cNvSpPr>
                <a:spLocks/>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9"/>
              <p:cNvSpPr>
                <a:spLocks/>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0"/>
              <p:cNvSpPr>
                <a:spLocks/>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71"/>
              <p:cNvSpPr>
                <a:spLocks/>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72"/>
              <p:cNvSpPr>
                <a:spLocks/>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73"/>
              <p:cNvSpPr>
                <a:spLocks/>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74"/>
              <p:cNvSpPr>
                <a:spLocks/>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uppe 171"/>
            <p:cNvGrpSpPr>
              <a:grpSpLocks/>
            </p:cNvGrpSpPr>
            <p:nvPr/>
          </p:nvGrpSpPr>
          <p:grpSpPr bwMode="auto">
            <a:xfrm>
              <a:off x="6218503" y="1849623"/>
              <a:ext cx="331187" cy="802872"/>
              <a:chOff x="6045328" y="1849623"/>
              <a:chExt cx="331187" cy="802872"/>
            </a:xfrm>
          </p:grpSpPr>
          <p:grpSp>
            <p:nvGrpSpPr>
              <p:cNvPr id="25" name="Gruppe 70"/>
              <p:cNvGrpSpPr>
                <a:grpSpLocks/>
              </p:cNvGrpSpPr>
              <p:nvPr/>
            </p:nvGrpSpPr>
            <p:grpSpPr bwMode="auto">
              <a:xfrm>
                <a:off x="6045328" y="1849623"/>
                <a:ext cx="331187" cy="802872"/>
                <a:chOff x="7635792" y="4784725"/>
                <a:chExt cx="3402096" cy="8248650"/>
              </a:xfrm>
            </p:grpSpPr>
            <p:sp>
              <p:nvSpPr>
                <p:cNvPr id="30"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uppe 74"/>
              <p:cNvGrpSpPr>
                <a:grpSpLocks/>
              </p:cNvGrpSpPr>
              <p:nvPr/>
            </p:nvGrpSpPr>
            <p:grpSpPr bwMode="auto">
              <a:xfrm>
                <a:off x="6141994" y="2089215"/>
                <a:ext cx="95078" cy="150736"/>
                <a:chOff x="12261828" y="5789559"/>
                <a:chExt cx="866566" cy="1809769"/>
              </a:xfrm>
            </p:grpSpPr>
            <p:sp>
              <p:nvSpPr>
                <p:cNvPr id="27" name="Freeform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45" name="Rektangel 76"/>
          <p:cNvSpPr>
            <a:spLocks noChangeArrowheads="1"/>
          </p:cNvSpPr>
          <p:nvPr/>
        </p:nvSpPr>
        <p:spPr bwMode="auto">
          <a:xfrm>
            <a:off x="8725242" y="5479363"/>
            <a:ext cx="933108" cy="10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ktangel 76"/>
          <p:cNvSpPr>
            <a:spLocks noChangeArrowheads="1"/>
          </p:cNvSpPr>
          <p:nvPr/>
        </p:nvSpPr>
        <p:spPr bwMode="auto">
          <a:xfrm>
            <a:off x="3424263" y="5429971"/>
            <a:ext cx="96864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ktangel 76"/>
          <p:cNvSpPr>
            <a:spLocks noChangeArrowheads="1"/>
          </p:cNvSpPr>
          <p:nvPr/>
        </p:nvSpPr>
        <p:spPr bwMode="auto">
          <a:xfrm>
            <a:off x="9100962" y="3647862"/>
            <a:ext cx="99553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ktangel 76"/>
          <p:cNvSpPr>
            <a:spLocks noChangeArrowheads="1"/>
          </p:cNvSpPr>
          <p:nvPr/>
        </p:nvSpPr>
        <p:spPr bwMode="auto">
          <a:xfrm>
            <a:off x="2434600" y="3598195"/>
            <a:ext cx="987746"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9" name="Group 37"/>
          <p:cNvGrpSpPr/>
          <p:nvPr/>
        </p:nvGrpSpPr>
        <p:grpSpPr>
          <a:xfrm>
            <a:off x="8375671" y="3510654"/>
            <a:ext cx="610390" cy="1637667"/>
            <a:chOff x="6213477" y="1223964"/>
            <a:chExt cx="746125" cy="2001838"/>
          </a:xfrm>
        </p:grpSpPr>
        <p:sp>
          <p:nvSpPr>
            <p:cNvPr id="50"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36"/>
          <p:cNvGrpSpPr/>
          <p:nvPr/>
        </p:nvGrpSpPr>
        <p:grpSpPr>
          <a:xfrm>
            <a:off x="3545006" y="3426802"/>
            <a:ext cx="975329" cy="1720785"/>
            <a:chOff x="1285875" y="1247776"/>
            <a:chExt cx="1192213" cy="2103438"/>
          </a:xfrm>
        </p:grpSpPr>
        <p:sp>
          <p:nvSpPr>
            <p:cNvPr id="57" name="Freeform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41"/>
          <p:cNvGrpSpPr/>
          <p:nvPr/>
        </p:nvGrpSpPr>
        <p:grpSpPr>
          <a:xfrm>
            <a:off x="9743684" y="4736462"/>
            <a:ext cx="845457" cy="1700005"/>
            <a:chOff x="6213477" y="3922716"/>
            <a:chExt cx="1033463" cy="2078038"/>
          </a:xfrm>
        </p:grpSpPr>
        <p:sp>
          <p:nvSpPr>
            <p:cNvPr id="60" name="Freeform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9"/>
          <p:cNvGrpSpPr/>
          <p:nvPr/>
        </p:nvGrpSpPr>
        <p:grpSpPr>
          <a:xfrm>
            <a:off x="2321736" y="4513008"/>
            <a:ext cx="1027276" cy="1948015"/>
            <a:chOff x="1443813" y="3644955"/>
            <a:chExt cx="1255713" cy="2381199"/>
          </a:xfrm>
        </p:grpSpPr>
        <p:sp>
          <p:nvSpPr>
            <p:cNvPr id="63" name="Freeform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63"/>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algn="just" eaLnBrk="1" hangingPunct="1">
                <a:lnSpc>
                  <a:spcPct val="120000"/>
                </a:lnSpc>
              </a:pPr>
              <a:endParaRPr lang="en-US" sz="781">
                <a:solidFill>
                  <a:schemeClr val="bg2">
                    <a:lumMod val="75000"/>
                  </a:schemeClr>
                </a:solidFill>
                <a:ea typeface="微软雅黑" panose="020B0503020204020204" pitchFamily="34" charset="-122"/>
                <a:cs typeface="+mn-ea"/>
                <a:sym typeface="Arial" panose="020B0604020202020204" pitchFamily="34" charset="0"/>
              </a:endParaRPr>
            </a:p>
          </p:txBody>
        </p:sp>
      </p:grpSp>
      <p:sp>
        <p:nvSpPr>
          <p:cNvPr id="66" name="TextBox 65"/>
          <p:cNvSpPr txBox="1"/>
          <p:nvPr/>
        </p:nvSpPr>
        <p:spPr>
          <a:xfrm>
            <a:off x="5635725" y="4157237"/>
            <a:ext cx="1647032"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762241" y="4641858"/>
            <a:ext cx="1394000"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Box 67"/>
          <p:cNvSpPr txBox="1"/>
          <p:nvPr/>
        </p:nvSpPr>
        <p:spPr>
          <a:xfrm>
            <a:off x="5601538" y="5227735"/>
            <a:ext cx="1715405"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5743599" y="5762985"/>
            <a:ext cx="143128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013700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72902514"/>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auto">
          <a:xfrm>
            <a:off x="8284655" y="5038361"/>
            <a:ext cx="594634" cy="594633"/>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4"/>
          <p:cNvSpPr>
            <a:spLocks/>
          </p:cNvSpPr>
          <p:nvPr/>
        </p:nvSpPr>
        <p:spPr bwMode="auto">
          <a:xfrm>
            <a:off x="7700199" y="4343409"/>
            <a:ext cx="914486" cy="913031"/>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6718837" y="2249831"/>
            <a:ext cx="1482949" cy="1481495"/>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7951720" y="1761332"/>
            <a:ext cx="1075865" cy="1075865"/>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8883651" y="2386497"/>
            <a:ext cx="594634" cy="594633"/>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7919736" y="2879357"/>
            <a:ext cx="1705392" cy="1703938"/>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9"/>
          <p:cNvGrpSpPr/>
          <p:nvPr/>
        </p:nvGrpSpPr>
        <p:grpSpPr>
          <a:xfrm>
            <a:off x="6484762" y="3846183"/>
            <a:ext cx="1199445" cy="2384349"/>
            <a:chOff x="3987801" y="4254500"/>
            <a:chExt cx="1309688" cy="2603499"/>
          </a:xfrm>
        </p:grpSpPr>
        <p:sp>
          <p:nvSpPr>
            <p:cNvPr id="11" name="Oval 6"/>
            <p:cNvSpPr>
              <a:spLocks noChangeArrowheads="1"/>
            </p:cNvSpPr>
            <p:nvPr/>
          </p:nvSpPr>
          <p:spPr bwMode="auto">
            <a:xfrm>
              <a:off x="4241801" y="4419599"/>
              <a:ext cx="469900" cy="471487"/>
            </a:xfrm>
            <a:prstGeom prst="ellipse">
              <a:avLst/>
            </a:pr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8"/>
            <p:cNvSpPr>
              <a:spLocks/>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Freeform 12"/>
          <p:cNvSpPr>
            <a:spLocks/>
          </p:cNvSpPr>
          <p:nvPr/>
        </p:nvSpPr>
        <p:spPr bwMode="auto">
          <a:xfrm>
            <a:off x="8146540" y="3106163"/>
            <a:ext cx="1251784" cy="1250330"/>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0"/>
          <p:cNvSpPr>
            <a:spLocks/>
          </p:cNvSpPr>
          <p:nvPr/>
        </p:nvSpPr>
        <p:spPr bwMode="auto">
          <a:xfrm>
            <a:off x="6929649" y="2460645"/>
            <a:ext cx="1061326" cy="1059872"/>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48"/>
          <p:cNvSpPr>
            <a:spLocks/>
          </p:cNvSpPr>
          <p:nvPr/>
        </p:nvSpPr>
        <p:spPr bwMode="auto">
          <a:xfrm>
            <a:off x="8134909" y="1944519"/>
            <a:ext cx="710944" cy="7109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66"/>
          <p:cNvSpPr>
            <a:spLocks/>
          </p:cNvSpPr>
          <p:nvPr/>
        </p:nvSpPr>
        <p:spPr bwMode="auto">
          <a:xfrm>
            <a:off x="7895019" y="4538226"/>
            <a:ext cx="524849" cy="524848"/>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76"/>
          <p:cNvSpPr>
            <a:spLocks noEditPoints="1"/>
          </p:cNvSpPr>
          <p:nvPr/>
        </p:nvSpPr>
        <p:spPr bwMode="auto">
          <a:xfrm>
            <a:off x="8459122" y="5222999"/>
            <a:ext cx="238435" cy="222442"/>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noEditPoints="1"/>
          </p:cNvSpPr>
          <p:nvPr/>
        </p:nvSpPr>
        <p:spPr bwMode="auto">
          <a:xfrm>
            <a:off x="9058115" y="2572592"/>
            <a:ext cx="238435" cy="222442"/>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7314926" y="2845920"/>
            <a:ext cx="289320" cy="289320"/>
          </a:xfrm>
          <a:prstGeom prst="ellipse">
            <a:avLst/>
          </a:prstGeom>
          <a:noFill/>
          <a:ln w="122238"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8614686" y="3564133"/>
            <a:ext cx="332937" cy="334391"/>
          </a:xfrm>
          <a:prstGeom prst="ellipse">
            <a:avLst/>
          </a:prstGeom>
          <a:noFill/>
          <a:ln w="13970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8393699" y="2203307"/>
            <a:ext cx="196273" cy="196272"/>
          </a:xfrm>
          <a:prstGeom prst="ellipse">
            <a:avLst/>
          </a:prstGeom>
          <a:noFill/>
          <a:ln w="1047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8057854" y="4703968"/>
            <a:ext cx="196273" cy="194819"/>
          </a:xfrm>
          <a:prstGeom prst="ellipse">
            <a:avLst/>
          </a:prstGeom>
          <a:noFill/>
          <a:ln w="873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8954547" y="4001747"/>
            <a:ext cx="1391702" cy="2222970"/>
            <a:chOff x="6684587" y="4424362"/>
            <a:chExt cx="1519615" cy="2427287"/>
          </a:xfrm>
        </p:grpSpPr>
        <p:sp>
          <p:nvSpPr>
            <p:cNvPr id="26" name="Freeform 25"/>
            <p:cNvSpPr>
              <a:spLocks/>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solidFill>
              <a:schemeClr val="tx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69"/>
          <p:cNvGrpSpPr/>
          <p:nvPr/>
        </p:nvGrpSpPr>
        <p:grpSpPr>
          <a:xfrm>
            <a:off x="2770678" y="5499720"/>
            <a:ext cx="425258" cy="425985"/>
            <a:chOff x="9145588" y="4435475"/>
            <a:chExt cx="464344" cy="465138"/>
          </a:xfrm>
          <a:solidFill>
            <a:schemeClr val="tx2"/>
          </a:solidFill>
        </p:grpSpPr>
        <p:sp>
          <p:nvSpPr>
            <p:cNvPr id="7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777674" y="3879950"/>
            <a:ext cx="398362" cy="425258"/>
            <a:chOff x="9159875" y="1647825"/>
            <a:chExt cx="434975" cy="464344"/>
          </a:xfrm>
          <a:solidFill>
            <a:schemeClr val="accent3"/>
          </a:solidFill>
        </p:grpSpPr>
        <p:sp>
          <p:nvSpPr>
            <p:cNvPr id="8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83"/>
          <p:cNvGrpSpPr/>
          <p:nvPr/>
        </p:nvGrpSpPr>
        <p:grpSpPr>
          <a:xfrm>
            <a:off x="2776978" y="2260182"/>
            <a:ext cx="425985" cy="399088"/>
            <a:chOff x="5368132" y="3540125"/>
            <a:chExt cx="465138" cy="435769"/>
          </a:xfrm>
          <a:solidFill>
            <a:schemeClr val="accent1"/>
          </a:solidFill>
        </p:grpSpPr>
        <p:sp>
          <p:nvSpPr>
            <p:cNvPr id="85"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2777323" y="3090419"/>
            <a:ext cx="425985" cy="358380"/>
            <a:chOff x="5368132" y="2625725"/>
            <a:chExt cx="465138" cy="391319"/>
          </a:xfrm>
          <a:solidFill>
            <a:schemeClr val="accent2"/>
          </a:solidFill>
        </p:grpSpPr>
        <p:sp>
          <p:nvSpPr>
            <p:cNvPr id="8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1" name="Group 90"/>
          <p:cNvGrpSpPr/>
          <p:nvPr/>
        </p:nvGrpSpPr>
        <p:grpSpPr>
          <a:xfrm>
            <a:off x="2773417" y="4736359"/>
            <a:ext cx="425258" cy="332211"/>
            <a:chOff x="2581275" y="1710532"/>
            <a:chExt cx="464344" cy="362744"/>
          </a:xfrm>
          <a:solidFill>
            <a:schemeClr val="accent4"/>
          </a:solidFill>
        </p:grpSpPr>
        <p:sp>
          <p:nvSpPr>
            <p:cNvPr id="9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3288135" y="2126544"/>
            <a:ext cx="2578433" cy="658282"/>
            <a:chOff x="8676119" y="2245064"/>
            <a:chExt cx="3378732" cy="718784"/>
          </a:xfrm>
        </p:grpSpPr>
        <p:sp>
          <p:nvSpPr>
            <p:cNvPr id="100" name="TextBox 99"/>
            <p:cNvSpPr txBox="1"/>
            <p:nvPr/>
          </p:nvSpPr>
          <p:spPr>
            <a:xfrm>
              <a:off x="8683445" y="2245064"/>
              <a:ext cx="1646828" cy="282293"/>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 name="Group 113"/>
          <p:cNvGrpSpPr/>
          <p:nvPr/>
        </p:nvGrpSpPr>
        <p:grpSpPr>
          <a:xfrm>
            <a:off x="3288135" y="2974236"/>
            <a:ext cx="2578433" cy="663725"/>
            <a:chOff x="8676119" y="2239121"/>
            <a:chExt cx="3378732" cy="724729"/>
          </a:xfrm>
        </p:grpSpPr>
        <p:sp>
          <p:nvSpPr>
            <p:cNvPr id="115" name="TextBox 114"/>
            <p:cNvSpPr txBox="1"/>
            <p:nvPr/>
          </p:nvSpPr>
          <p:spPr>
            <a:xfrm>
              <a:off x="8683445" y="2239121"/>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7" name="Group 116"/>
          <p:cNvGrpSpPr/>
          <p:nvPr/>
        </p:nvGrpSpPr>
        <p:grpSpPr>
          <a:xfrm>
            <a:off x="3288135" y="3808330"/>
            <a:ext cx="2578433" cy="635347"/>
            <a:chOff x="8676119" y="2270107"/>
            <a:chExt cx="3378732" cy="693743"/>
          </a:xfrm>
        </p:grpSpPr>
        <p:sp>
          <p:nvSpPr>
            <p:cNvPr id="118" name="TextBox 117"/>
            <p:cNvSpPr txBox="1"/>
            <p:nvPr/>
          </p:nvSpPr>
          <p:spPr>
            <a:xfrm>
              <a:off x="8683445" y="2270107"/>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0" name="Group 119"/>
          <p:cNvGrpSpPr/>
          <p:nvPr/>
        </p:nvGrpSpPr>
        <p:grpSpPr>
          <a:xfrm>
            <a:off x="3288135" y="4614044"/>
            <a:ext cx="2578433" cy="648547"/>
            <a:chOff x="8676119" y="2255696"/>
            <a:chExt cx="3378732" cy="708155"/>
          </a:xfrm>
        </p:grpSpPr>
        <p:sp>
          <p:nvSpPr>
            <p:cNvPr id="121" name="TextBox 120"/>
            <p:cNvSpPr txBox="1"/>
            <p:nvPr/>
          </p:nvSpPr>
          <p:spPr>
            <a:xfrm>
              <a:off x="8683445" y="2255696"/>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9"/>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3" name="Group 122"/>
          <p:cNvGrpSpPr/>
          <p:nvPr/>
        </p:nvGrpSpPr>
        <p:grpSpPr>
          <a:xfrm>
            <a:off x="3288135" y="5432955"/>
            <a:ext cx="2578433" cy="643602"/>
            <a:chOff x="8676119" y="2261094"/>
            <a:chExt cx="3378732" cy="702756"/>
          </a:xfrm>
        </p:grpSpPr>
        <p:sp>
          <p:nvSpPr>
            <p:cNvPr id="124" name="TextBox 123"/>
            <p:cNvSpPr txBox="1"/>
            <p:nvPr/>
          </p:nvSpPr>
          <p:spPr>
            <a:xfrm>
              <a:off x="8683445" y="2261094"/>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3"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9399594"/>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4"/>
                                        </p:tgtEl>
                                        <p:attrNameLst>
                                          <p:attrName>style.visibility</p:attrName>
                                        </p:attrNameLst>
                                      </p:cBhvr>
                                      <p:to>
                                        <p:strVal val="visible"/>
                                      </p:to>
                                    </p:set>
                                    <p:anim calcmode="lin" valueType="num">
                                      <p:cBhvr>
                                        <p:cTn id="111" dur="500" fill="hold"/>
                                        <p:tgtEl>
                                          <p:spTgt spid="84"/>
                                        </p:tgtEl>
                                        <p:attrNameLst>
                                          <p:attrName>ppt_w</p:attrName>
                                        </p:attrNameLst>
                                      </p:cBhvr>
                                      <p:tavLst>
                                        <p:tav tm="0">
                                          <p:val>
                                            <p:fltVal val="0"/>
                                          </p:val>
                                        </p:tav>
                                        <p:tav tm="100000">
                                          <p:val>
                                            <p:strVal val="#ppt_w"/>
                                          </p:val>
                                        </p:tav>
                                      </p:tavLst>
                                    </p:anim>
                                    <p:anim calcmode="lin" valueType="num">
                                      <p:cBhvr>
                                        <p:cTn id="112" dur="500" fill="hold"/>
                                        <p:tgtEl>
                                          <p:spTgt spid="84"/>
                                        </p:tgtEl>
                                        <p:attrNameLst>
                                          <p:attrName>ppt_h</p:attrName>
                                        </p:attrNameLst>
                                      </p:cBhvr>
                                      <p:tavLst>
                                        <p:tav tm="0">
                                          <p:val>
                                            <p:fltVal val="0"/>
                                          </p:val>
                                        </p:tav>
                                        <p:tav tm="100000">
                                          <p:val>
                                            <p:strVal val="#ppt_h"/>
                                          </p:val>
                                        </p:tav>
                                      </p:tavLst>
                                    </p:anim>
                                    <p:animEffect transition="in" filter="fade">
                                      <p:cBhvr>
                                        <p:cTn id="113" dur="500"/>
                                        <p:tgtEl>
                                          <p:spTgt spid="84"/>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additive="base">
                                        <p:cTn id="117" dur="500"/>
                                        <p:tgtEl>
                                          <p:spTgt spid="99"/>
                                        </p:tgtEl>
                                        <p:attrNameLst>
                                          <p:attrName>ppt_x</p:attrName>
                                        </p:attrNameLst>
                                      </p:cBhvr>
                                      <p:tavLst>
                                        <p:tav tm="0">
                                          <p:val>
                                            <p:strVal val="#ppt_x-#ppt_w*1.125000"/>
                                          </p:val>
                                        </p:tav>
                                        <p:tav tm="100000">
                                          <p:val>
                                            <p:strVal val="#ppt_x"/>
                                          </p:val>
                                        </p:tav>
                                      </p:tavLst>
                                    </p:anim>
                                    <p:animEffect transition="in" filter="wipe(right)">
                                      <p:cBhvr>
                                        <p:cTn id="118" dur="500"/>
                                        <p:tgtEl>
                                          <p:spTgt spid="99"/>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87"/>
                                        </p:tgtEl>
                                        <p:attrNameLst>
                                          <p:attrName>style.visibility</p:attrName>
                                        </p:attrNameLst>
                                      </p:cBhvr>
                                      <p:to>
                                        <p:strVal val="visible"/>
                                      </p:to>
                                    </p:set>
                                    <p:anim calcmode="lin" valueType="num">
                                      <p:cBhvr>
                                        <p:cTn id="122" dur="500" fill="hold"/>
                                        <p:tgtEl>
                                          <p:spTgt spid="87"/>
                                        </p:tgtEl>
                                        <p:attrNameLst>
                                          <p:attrName>ppt_w</p:attrName>
                                        </p:attrNameLst>
                                      </p:cBhvr>
                                      <p:tavLst>
                                        <p:tav tm="0">
                                          <p:val>
                                            <p:fltVal val="0"/>
                                          </p:val>
                                        </p:tav>
                                        <p:tav tm="100000">
                                          <p:val>
                                            <p:strVal val="#ppt_w"/>
                                          </p:val>
                                        </p:tav>
                                      </p:tavLst>
                                    </p:anim>
                                    <p:anim calcmode="lin" valueType="num">
                                      <p:cBhvr>
                                        <p:cTn id="123" dur="500" fill="hold"/>
                                        <p:tgtEl>
                                          <p:spTgt spid="87"/>
                                        </p:tgtEl>
                                        <p:attrNameLst>
                                          <p:attrName>ppt_h</p:attrName>
                                        </p:attrNameLst>
                                      </p:cBhvr>
                                      <p:tavLst>
                                        <p:tav tm="0">
                                          <p:val>
                                            <p:fltVal val="0"/>
                                          </p:val>
                                        </p:tav>
                                        <p:tav tm="100000">
                                          <p:val>
                                            <p:strVal val="#ppt_h"/>
                                          </p:val>
                                        </p:tav>
                                      </p:tavLst>
                                    </p:anim>
                                    <p:animEffect transition="in" filter="fade">
                                      <p:cBhvr>
                                        <p:cTn id="124" dur="500"/>
                                        <p:tgtEl>
                                          <p:spTgt spid="87"/>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80"/>
                                        </p:tgtEl>
                                        <p:attrNameLst>
                                          <p:attrName>style.visibility</p:attrName>
                                        </p:attrNameLst>
                                      </p:cBhvr>
                                      <p:to>
                                        <p:strVal val="visible"/>
                                      </p:to>
                                    </p:set>
                                    <p:anim calcmode="lin" valueType="num">
                                      <p:cBhvr>
                                        <p:cTn id="128" dur="500" fill="hold"/>
                                        <p:tgtEl>
                                          <p:spTgt spid="80"/>
                                        </p:tgtEl>
                                        <p:attrNameLst>
                                          <p:attrName>ppt_w</p:attrName>
                                        </p:attrNameLst>
                                      </p:cBhvr>
                                      <p:tavLst>
                                        <p:tav tm="0">
                                          <p:val>
                                            <p:fltVal val="0"/>
                                          </p:val>
                                        </p:tav>
                                        <p:tav tm="100000">
                                          <p:val>
                                            <p:strVal val="#ppt_w"/>
                                          </p:val>
                                        </p:tav>
                                      </p:tavLst>
                                    </p:anim>
                                    <p:anim calcmode="lin" valueType="num">
                                      <p:cBhvr>
                                        <p:cTn id="129" dur="500" fill="hold"/>
                                        <p:tgtEl>
                                          <p:spTgt spid="80"/>
                                        </p:tgtEl>
                                        <p:attrNameLst>
                                          <p:attrName>ppt_h</p:attrName>
                                        </p:attrNameLst>
                                      </p:cBhvr>
                                      <p:tavLst>
                                        <p:tav tm="0">
                                          <p:val>
                                            <p:fltVal val="0"/>
                                          </p:val>
                                        </p:tav>
                                        <p:tav tm="100000">
                                          <p:val>
                                            <p:strVal val="#ppt_h"/>
                                          </p:val>
                                        </p:tav>
                                      </p:tavLst>
                                    </p:anim>
                                    <p:animEffect transition="in" filter="fade">
                                      <p:cBhvr>
                                        <p:cTn id="130" dur="500"/>
                                        <p:tgtEl>
                                          <p:spTgt spid="80"/>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p:cTn id="134" dur="500" fill="hold"/>
                                        <p:tgtEl>
                                          <p:spTgt spid="91"/>
                                        </p:tgtEl>
                                        <p:attrNameLst>
                                          <p:attrName>ppt_w</p:attrName>
                                        </p:attrNameLst>
                                      </p:cBhvr>
                                      <p:tavLst>
                                        <p:tav tm="0">
                                          <p:val>
                                            <p:fltVal val="0"/>
                                          </p:val>
                                        </p:tav>
                                        <p:tav tm="100000">
                                          <p:val>
                                            <p:strVal val="#ppt_w"/>
                                          </p:val>
                                        </p:tav>
                                      </p:tavLst>
                                    </p:anim>
                                    <p:anim calcmode="lin" valueType="num">
                                      <p:cBhvr>
                                        <p:cTn id="135" dur="500" fill="hold"/>
                                        <p:tgtEl>
                                          <p:spTgt spid="91"/>
                                        </p:tgtEl>
                                        <p:attrNameLst>
                                          <p:attrName>ppt_h</p:attrName>
                                        </p:attrNameLst>
                                      </p:cBhvr>
                                      <p:tavLst>
                                        <p:tav tm="0">
                                          <p:val>
                                            <p:fltVal val="0"/>
                                          </p:val>
                                        </p:tav>
                                        <p:tav tm="100000">
                                          <p:val>
                                            <p:strVal val="#ppt_h"/>
                                          </p:val>
                                        </p:tav>
                                      </p:tavLst>
                                    </p:anim>
                                    <p:animEffect transition="in" filter="fade">
                                      <p:cBhvr>
                                        <p:cTn id="136" dur="500"/>
                                        <p:tgtEl>
                                          <p:spTgt spid="91"/>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70"/>
                                        </p:tgtEl>
                                        <p:attrNameLst>
                                          <p:attrName>style.visibility</p:attrName>
                                        </p:attrNameLst>
                                      </p:cBhvr>
                                      <p:to>
                                        <p:strVal val="visible"/>
                                      </p:to>
                                    </p:set>
                                    <p:anim calcmode="lin" valueType="num">
                                      <p:cBhvr>
                                        <p:cTn id="140" dur="500" fill="hold"/>
                                        <p:tgtEl>
                                          <p:spTgt spid="70"/>
                                        </p:tgtEl>
                                        <p:attrNameLst>
                                          <p:attrName>ppt_w</p:attrName>
                                        </p:attrNameLst>
                                      </p:cBhvr>
                                      <p:tavLst>
                                        <p:tav tm="0">
                                          <p:val>
                                            <p:fltVal val="0"/>
                                          </p:val>
                                        </p:tav>
                                        <p:tav tm="100000">
                                          <p:val>
                                            <p:strVal val="#ppt_w"/>
                                          </p:val>
                                        </p:tav>
                                      </p:tavLst>
                                    </p:anim>
                                    <p:anim calcmode="lin" valueType="num">
                                      <p:cBhvr>
                                        <p:cTn id="141" dur="500" fill="hold"/>
                                        <p:tgtEl>
                                          <p:spTgt spid="70"/>
                                        </p:tgtEl>
                                        <p:attrNameLst>
                                          <p:attrName>ppt_h</p:attrName>
                                        </p:attrNameLst>
                                      </p:cBhvr>
                                      <p:tavLst>
                                        <p:tav tm="0">
                                          <p:val>
                                            <p:fltVal val="0"/>
                                          </p:val>
                                        </p:tav>
                                        <p:tav tm="100000">
                                          <p:val>
                                            <p:strVal val="#ppt_h"/>
                                          </p:val>
                                        </p:tav>
                                      </p:tavLst>
                                    </p:anim>
                                    <p:animEffect transition="in" filter="fade">
                                      <p:cBhvr>
                                        <p:cTn id="142" dur="500"/>
                                        <p:tgtEl>
                                          <p:spTgt spid="7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114"/>
                                        </p:tgtEl>
                                        <p:attrNameLst>
                                          <p:attrName>style.visibility</p:attrName>
                                        </p:attrNameLst>
                                      </p:cBhvr>
                                      <p:to>
                                        <p:strVal val="visible"/>
                                      </p:to>
                                    </p:set>
                                    <p:anim calcmode="lin" valueType="num">
                                      <p:cBhvr additive="base">
                                        <p:cTn id="146" dur="500"/>
                                        <p:tgtEl>
                                          <p:spTgt spid="114"/>
                                        </p:tgtEl>
                                        <p:attrNameLst>
                                          <p:attrName>ppt_x</p:attrName>
                                        </p:attrNameLst>
                                      </p:cBhvr>
                                      <p:tavLst>
                                        <p:tav tm="0">
                                          <p:val>
                                            <p:strVal val="#ppt_x-#ppt_w*1.125000"/>
                                          </p:val>
                                        </p:tav>
                                        <p:tav tm="100000">
                                          <p:val>
                                            <p:strVal val="#ppt_x"/>
                                          </p:val>
                                        </p:tav>
                                      </p:tavLst>
                                    </p:anim>
                                    <p:animEffect transition="in" filter="wipe(right)">
                                      <p:cBhvr>
                                        <p:cTn id="147" dur="500"/>
                                        <p:tgtEl>
                                          <p:spTgt spid="11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117"/>
                                        </p:tgtEl>
                                        <p:attrNameLst>
                                          <p:attrName>style.visibility</p:attrName>
                                        </p:attrNameLst>
                                      </p:cBhvr>
                                      <p:to>
                                        <p:strVal val="visible"/>
                                      </p:to>
                                    </p:set>
                                    <p:anim calcmode="lin" valueType="num">
                                      <p:cBhvr additive="base">
                                        <p:cTn id="151" dur="500"/>
                                        <p:tgtEl>
                                          <p:spTgt spid="117"/>
                                        </p:tgtEl>
                                        <p:attrNameLst>
                                          <p:attrName>ppt_x</p:attrName>
                                        </p:attrNameLst>
                                      </p:cBhvr>
                                      <p:tavLst>
                                        <p:tav tm="0">
                                          <p:val>
                                            <p:strVal val="#ppt_x-#ppt_w*1.125000"/>
                                          </p:val>
                                        </p:tav>
                                        <p:tav tm="100000">
                                          <p:val>
                                            <p:strVal val="#ppt_x"/>
                                          </p:val>
                                        </p:tav>
                                      </p:tavLst>
                                    </p:anim>
                                    <p:animEffect transition="in" filter="wipe(right)">
                                      <p:cBhvr>
                                        <p:cTn id="152" dur="500"/>
                                        <p:tgtEl>
                                          <p:spTgt spid="117"/>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120"/>
                                        </p:tgtEl>
                                        <p:attrNameLst>
                                          <p:attrName>style.visibility</p:attrName>
                                        </p:attrNameLst>
                                      </p:cBhvr>
                                      <p:to>
                                        <p:strVal val="visible"/>
                                      </p:to>
                                    </p:set>
                                    <p:anim calcmode="lin" valueType="num">
                                      <p:cBhvr additive="base">
                                        <p:cTn id="156" dur="500"/>
                                        <p:tgtEl>
                                          <p:spTgt spid="120"/>
                                        </p:tgtEl>
                                        <p:attrNameLst>
                                          <p:attrName>ppt_x</p:attrName>
                                        </p:attrNameLst>
                                      </p:cBhvr>
                                      <p:tavLst>
                                        <p:tav tm="0">
                                          <p:val>
                                            <p:strVal val="#ppt_x-#ppt_w*1.125000"/>
                                          </p:val>
                                        </p:tav>
                                        <p:tav tm="100000">
                                          <p:val>
                                            <p:strVal val="#ppt_x"/>
                                          </p:val>
                                        </p:tav>
                                      </p:tavLst>
                                    </p:anim>
                                    <p:animEffect transition="in" filter="wipe(right)">
                                      <p:cBhvr>
                                        <p:cTn id="157" dur="500"/>
                                        <p:tgtEl>
                                          <p:spTgt spid="120"/>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123"/>
                                        </p:tgtEl>
                                        <p:attrNameLst>
                                          <p:attrName>style.visibility</p:attrName>
                                        </p:attrNameLst>
                                      </p:cBhvr>
                                      <p:to>
                                        <p:strVal val="visible"/>
                                      </p:to>
                                    </p:set>
                                    <p:anim calcmode="lin" valueType="num">
                                      <p:cBhvr additive="base">
                                        <p:cTn id="161" dur="500"/>
                                        <p:tgtEl>
                                          <p:spTgt spid="123"/>
                                        </p:tgtEl>
                                        <p:attrNameLst>
                                          <p:attrName>ppt_x</p:attrName>
                                        </p:attrNameLst>
                                      </p:cBhvr>
                                      <p:tavLst>
                                        <p:tav tm="0">
                                          <p:val>
                                            <p:strVal val="#ppt_x-#ppt_w*1.125000"/>
                                          </p:val>
                                        </p:tav>
                                        <p:tav tm="100000">
                                          <p:val>
                                            <p:strVal val="#ppt_x"/>
                                          </p:val>
                                        </p:tav>
                                      </p:tavLst>
                                    </p:anim>
                                    <p:animEffect transition="in" filter="wipe(right)">
                                      <p:cBhvr>
                                        <p:cTn id="162"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8" y="1528093"/>
            <a:ext cx="7673124" cy="657616"/>
          </a:xfrm>
          <a:prstGeom prst="rect">
            <a:avLst/>
          </a:prstGeom>
          <a:noFill/>
        </p:spPr>
        <p:txBody>
          <a:bodyPr wrap="square" rtlCol="0">
            <a:spAutoFit/>
          </a:bodyPr>
          <a:lstStyle/>
          <a:p>
            <a:pPr algn="just">
              <a:lnSpc>
                <a:spcPct val="130000"/>
              </a:lnSpc>
            </a:pPr>
            <a:r>
              <a:rPr lang="en-US" altLang="zh-CN" sz="3200" dirty="0" smtClean="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rPr>
              <a:t>CLICK PLEASE REPLACE THE WRITTEN CONTENT</a:t>
            </a:r>
            <a:endParaRPr 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32"/>
          <p:cNvSpPr txBox="1"/>
          <p:nvPr/>
        </p:nvSpPr>
        <p:spPr>
          <a:xfrm>
            <a:off x="6833532" y="2833781"/>
            <a:ext cx="5040560" cy="2363724"/>
          </a:xfrm>
          <a:prstGeom prst="rect">
            <a:avLst/>
          </a:prstGeom>
          <a:noFill/>
        </p:spPr>
        <p:txBody>
          <a:bodyPr wrap="square" rtlCol="0">
            <a:spAutoFit/>
          </a:bodyPr>
          <a:lstStyle/>
          <a:p>
            <a:pPr algn="just">
              <a:lnSpc>
                <a:spcPct val="150000"/>
              </a:lnSpc>
            </a:pPr>
            <a:r>
              <a:rPr lang="zh-CN" altLang="en-US" sz="1600" dirty="0">
                <a:solidFill>
                  <a:schemeClr val="bg1"/>
                </a:solidFill>
                <a:latin typeface="+mn-ea"/>
                <a:ea typeface="+mn-ea"/>
                <a:sym typeface="Arial" panose="020B0604020202020204" pitchFamily="34" charset="0"/>
              </a:rPr>
              <a:t>点击添加相关标题文字，修改文字内容，也可以直接复制你的内容到此。</a:t>
            </a:r>
            <a:endParaRPr lang="en-US" altLang="zh-CN" sz="1600" dirty="0">
              <a:solidFill>
                <a:schemeClr val="bg1"/>
              </a:solidFill>
              <a:latin typeface="+mn-ea"/>
              <a:ea typeface="+mn-ea"/>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939329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rot="10800000">
            <a:off x="4337276" y="4947662"/>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3109150"/>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04</a:t>
            </a:r>
          </a:p>
        </p:txBody>
      </p:sp>
      <p:sp>
        <p:nvSpPr>
          <p:cNvPr id="8" name="矩形 7"/>
          <p:cNvSpPr/>
          <p:nvPr/>
        </p:nvSpPr>
        <p:spPr>
          <a:xfrm>
            <a:off x="4249211" y="1651020"/>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研究成果与展望</a:t>
            </a:r>
          </a:p>
        </p:txBody>
      </p:sp>
      <p:sp>
        <p:nvSpPr>
          <p:cNvPr id="14" name="矩形 13"/>
          <p:cNvSpPr/>
          <p:nvPr/>
        </p:nvSpPr>
        <p:spPr bwMode="auto">
          <a:xfrm>
            <a:off x="5256532" y="2728768"/>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val="403700674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p:tgtEl>
                                          <p:spTgt spid="6"/>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700" fill="hold"/>
                                        <p:tgtEl>
                                          <p:spTgt spid="2"/>
                                        </p:tgtEl>
                                        <p:attrNameLst>
                                          <p:attrName>ppt_y</p:attrName>
                                        </p:attrNameLst>
                                      </p:cBhvr>
                                      <p:tavLst>
                                        <p:tav tm="0">
                                          <p:val>
                                            <p:strVal val="#ppt_y"/>
                                          </p:val>
                                        </p:tav>
                                        <p:tav tm="100000">
                                          <p:val>
                                            <p:strVal val="#ppt_y"/>
                                          </p:val>
                                        </p:tav>
                                      </p:tavLst>
                                    </p:anim>
                                    <p:anim calcmode="lin" valueType="num">
                                      <p:cBhvr>
                                        <p:cTn id="12"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700" tmFilter="0,0; .5, 1; 1, 1"/>
                                        <p:tgtEl>
                                          <p:spTgt spid="2"/>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91167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6"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1261996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397031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a:off x="353" y="1"/>
            <a:ext cx="12858044" cy="3172546"/>
          </a:xfrm>
          <a:custGeom>
            <a:avLst/>
            <a:gdLst>
              <a:gd name="connsiteX0" fmla="*/ 0 w 12192000"/>
              <a:gd name="connsiteY0" fmla="*/ 0 h 3368675"/>
              <a:gd name="connsiteX1" fmla="*/ 12192000 w 12192000"/>
              <a:gd name="connsiteY1" fmla="*/ 0 h 3368675"/>
              <a:gd name="connsiteX2" fmla="*/ 12192000 w 12192000"/>
              <a:gd name="connsiteY2" fmla="*/ 3368675 h 3368675"/>
              <a:gd name="connsiteX3" fmla="*/ 0 w 12192000"/>
              <a:gd name="connsiteY3" fmla="*/ 3368675 h 3368675"/>
              <a:gd name="connsiteX4" fmla="*/ 0 w 12192000"/>
              <a:gd name="connsiteY4" fmla="*/ 0 h 3368675"/>
              <a:gd name="connsiteX0" fmla="*/ 0 w 12192000"/>
              <a:gd name="connsiteY0" fmla="*/ 0 h 4903963"/>
              <a:gd name="connsiteX1" fmla="*/ 12192000 w 12192000"/>
              <a:gd name="connsiteY1" fmla="*/ 0 h 4903963"/>
              <a:gd name="connsiteX2" fmla="*/ 12192000 w 12192000"/>
              <a:gd name="connsiteY2" fmla="*/ 3368675 h 4903963"/>
              <a:gd name="connsiteX3" fmla="*/ 0 w 12192000"/>
              <a:gd name="connsiteY3" fmla="*/ 3368675 h 4903963"/>
              <a:gd name="connsiteX4" fmla="*/ 0 w 12192000"/>
              <a:gd name="connsiteY4" fmla="*/ 0 h 4903963"/>
              <a:gd name="connsiteX0" fmla="*/ 0 w 12192000"/>
              <a:gd name="connsiteY0" fmla="*/ 0 h 5964239"/>
              <a:gd name="connsiteX1" fmla="*/ 12192000 w 12192000"/>
              <a:gd name="connsiteY1" fmla="*/ 0 h 5964239"/>
              <a:gd name="connsiteX2" fmla="*/ 12192000 w 12192000"/>
              <a:gd name="connsiteY2" fmla="*/ 3368675 h 5964239"/>
              <a:gd name="connsiteX3" fmla="*/ 0 w 12192000"/>
              <a:gd name="connsiteY3" fmla="*/ 3368675 h 5964239"/>
              <a:gd name="connsiteX4" fmla="*/ 0 w 12192000"/>
              <a:gd name="connsiteY4" fmla="*/ 0 h 5964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5964239">
                <a:moveTo>
                  <a:pt x="0" y="0"/>
                </a:moveTo>
                <a:lnTo>
                  <a:pt x="12192000" y="0"/>
                </a:lnTo>
                <a:lnTo>
                  <a:pt x="12192000" y="3368675"/>
                </a:lnTo>
                <a:cubicBezTo>
                  <a:pt x="6070600" y="6835775"/>
                  <a:pt x="6134100" y="6823075"/>
                  <a:pt x="0" y="3368675"/>
                </a:cubicBezTo>
                <a:lnTo>
                  <a:pt x="0" y="0"/>
                </a:lnTo>
                <a:close/>
              </a:path>
            </a:pathLst>
          </a:custGeom>
          <a:gradFill>
            <a:gsLst>
              <a:gs pos="36000">
                <a:srgbClr val="5D7088"/>
              </a:gs>
              <a:gs pos="0">
                <a:srgbClr val="768BA6"/>
              </a:gs>
              <a:gs pos="100000">
                <a:srgbClr val="44546A"/>
              </a:gs>
            </a:gsLst>
            <a:lin ang="5400000" scaled="1"/>
          </a:gradFill>
          <a:ln w="9525" cap="flat" cmpd="sng" algn="ctr">
            <a:noFill/>
            <a:prstDash val="solid"/>
            <a:round/>
            <a:headEnd type="none" w="med" len="med"/>
            <a:tailEnd type="none" w="med" len="med"/>
          </a:ln>
          <a:effectLst>
            <a:outerShdw blurRad="406400" dist="38100" dir="5400000" algn="t" rotWithShape="0">
              <a:prstClr val="black">
                <a:alpha val="32000"/>
              </a:prstClr>
            </a:outerShd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079" name="文本框 12"/>
          <p:cNvSpPr>
            <a:spLocks noChangeArrowheads="1"/>
          </p:cNvSpPr>
          <p:nvPr/>
        </p:nvSpPr>
        <p:spPr bwMode="auto">
          <a:xfrm>
            <a:off x="3402171" y="4644883"/>
            <a:ext cx="6054409" cy="741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4218" dirty="0" smtClean="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rPr>
              <a:t>感谢聆听 批评指导</a:t>
            </a:r>
            <a:endParaRPr lang="zh-CN" altLang="en-US" sz="4218" dirty="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endParaRPr>
          </a:p>
        </p:txBody>
      </p:sp>
      <p:grpSp>
        <p:nvGrpSpPr>
          <p:cNvPr id="2" name="组合 1"/>
          <p:cNvGrpSpPr/>
          <p:nvPr/>
        </p:nvGrpSpPr>
        <p:grpSpPr>
          <a:xfrm>
            <a:off x="5326703" y="2189813"/>
            <a:ext cx="2205346" cy="2179352"/>
            <a:chOff x="5050446" y="2076381"/>
            <a:chExt cx="2091109" cy="2066462"/>
          </a:xfrm>
        </p:grpSpPr>
        <p:sp>
          <p:nvSpPr>
            <p:cNvPr id="27" name="椭圆 26"/>
            <p:cNvSpPr/>
            <p:nvPr/>
          </p:nvSpPr>
          <p:spPr bwMode="auto">
            <a:xfrm>
              <a:off x="5284475" y="2313153"/>
              <a:ext cx="1623051" cy="1623051"/>
            </a:xfrm>
            <a:prstGeom prst="ellipse">
              <a:avLst/>
            </a:prstGeom>
            <a:solidFill>
              <a:schemeClr val="bg1"/>
            </a:solid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43725" y="2370726"/>
              <a:ext cx="1504551" cy="1507905"/>
            </a:xfrm>
            <a:prstGeom prst="ellipse">
              <a:avLst/>
            </a:prstGeom>
          </p:spPr>
        </p:pic>
        <p:grpSp>
          <p:nvGrpSpPr>
            <p:cNvPr id="11" name="组合 10"/>
            <p:cNvGrpSpPr/>
            <p:nvPr/>
          </p:nvGrpSpPr>
          <p:grpSpPr>
            <a:xfrm>
              <a:off x="5077836" y="2106514"/>
              <a:ext cx="2036329" cy="2036329"/>
              <a:chOff x="5077835" y="2082754"/>
              <a:chExt cx="2036329" cy="2036329"/>
            </a:xfrm>
            <a:effectLst/>
          </p:grpSpPr>
          <p:sp>
            <p:nvSpPr>
              <p:cNvPr id="9" name="椭圆 8"/>
              <p:cNvSpPr/>
              <p:nvPr/>
            </p:nvSpPr>
            <p:spPr bwMode="auto">
              <a:xfrm>
                <a:off x="5157673" y="2162592"/>
                <a:ext cx="1876653" cy="1876653"/>
              </a:xfrm>
              <a:prstGeom prst="ellipse">
                <a:avLst/>
              </a:prstGeom>
              <a:no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5" name="椭圆 34"/>
              <p:cNvSpPr/>
              <p:nvPr/>
            </p:nvSpPr>
            <p:spPr bwMode="auto">
              <a:xfrm>
                <a:off x="5077835" y="2082754"/>
                <a:ext cx="2036329" cy="2036329"/>
              </a:xfrm>
              <a:prstGeom prst="ellipse">
                <a:avLst/>
              </a:prstGeom>
              <a:noFill/>
              <a:ln w="571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grpSp>
        <p:pic>
          <p:nvPicPr>
            <p:cNvPr id="83" name="图片 8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050446" y="2076381"/>
              <a:ext cx="2091109" cy="876681"/>
            </a:xfrm>
            <a:prstGeom prst="rect">
              <a:avLst/>
            </a:prstGeom>
          </p:spPr>
        </p:pic>
      </p:grpSp>
      <p:sp>
        <p:nvSpPr>
          <p:cNvPr id="85" name="文本框 84"/>
          <p:cNvSpPr txBox="1"/>
          <p:nvPr/>
        </p:nvSpPr>
        <p:spPr>
          <a:xfrm>
            <a:off x="3639909" y="5578506"/>
            <a:ext cx="5578932" cy="351956"/>
          </a:xfrm>
          <a:prstGeom prst="rect">
            <a:avLst/>
          </a:prstGeom>
          <a:solidFill>
            <a:srgbClr val="4B5C72"/>
          </a:solidFill>
        </p:spPr>
        <p:txBody>
          <a:bodyPr wrap="square" rtlCol="0">
            <a:spAutoFit/>
          </a:bodyPr>
          <a:lstStyle/>
          <a:p>
            <a:pPr algn="ctr" eaLnBrk="1" hangingPunct="1"/>
            <a:endParaRPr lang="zh-CN" altLang="en-US" sz="1687" dirty="0">
              <a:solidFill>
                <a:schemeClr val="bg1"/>
              </a:solidFill>
              <a:latin typeface="+mn-ea"/>
              <a:ea typeface="+mn-ea"/>
              <a:cs typeface="+mn-ea"/>
              <a:sym typeface="+mn-lt"/>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77261" y="6189731"/>
            <a:ext cx="384175" cy="37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510778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3079"/>
                                        </p:tgtEl>
                                        <p:attrNameLst>
                                          <p:attrName>style.visibility</p:attrName>
                                        </p:attrNameLst>
                                      </p:cBhvr>
                                      <p:to>
                                        <p:strVal val="visible"/>
                                      </p:to>
                                    </p:set>
                                    <p:animEffect transition="in" filter="fade">
                                      <p:cBhvr>
                                        <p:cTn id="10" dur="500"/>
                                        <p:tgtEl>
                                          <p:spTgt spid="3079"/>
                                        </p:tgtEl>
                                      </p:cBhvr>
                                    </p:animEffect>
                                    <p:anim calcmode="lin" valueType="num">
                                      <p:cBhvr>
                                        <p:cTn id="11" dur="500" fill="hold"/>
                                        <p:tgtEl>
                                          <p:spTgt spid="3079"/>
                                        </p:tgtEl>
                                        <p:attrNameLst>
                                          <p:attrName>ppt_x</p:attrName>
                                        </p:attrNameLst>
                                      </p:cBhvr>
                                      <p:tavLst>
                                        <p:tav tm="0">
                                          <p:val>
                                            <p:strVal val="#ppt_x"/>
                                          </p:val>
                                        </p:tav>
                                        <p:tav tm="100000">
                                          <p:val>
                                            <p:strVal val="#ppt_x"/>
                                          </p:val>
                                        </p:tav>
                                      </p:tavLst>
                                    </p:anim>
                                    <p:anim calcmode="lin" valueType="num">
                                      <p:cBhvr>
                                        <p:cTn id="12" dur="500" fill="hold"/>
                                        <p:tgtEl>
                                          <p:spTgt spid="3079"/>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5"/>
                                        </p:tgtEl>
                                        <p:attrNameLst>
                                          <p:attrName>style.visibility</p:attrName>
                                        </p:attrNameLst>
                                      </p:cBhvr>
                                      <p:to>
                                        <p:strVal val="visible"/>
                                      </p:to>
                                    </p:set>
                                    <p:animEffect transition="in" filter="fade">
                                      <p:cBhvr>
                                        <p:cTn id="1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p:bldP spid="8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AE3400A-0907-4E62-A83D-8DD13C348259"/>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简洁毕业答辩"/>
</p:tagLst>
</file>

<file path=ppt/theme/theme1.xml><?xml version="1.0" encoding="utf-8"?>
<a:theme xmlns:a="http://schemas.openxmlformats.org/drawingml/2006/main" name="第一PPT，www.1ppt.com">
  <a:themeElements>
    <a:clrScheme name="自定义 790">
      <a:dk1>
        <a:sysClr val="windowText" lastClr="000000"/>
      </a:dk1>
      <a:lt1>
        <a:sysClr val="window" lastClr="FFFFFF"/>
      </a:lt1>
      <a:dk2>
        <a:srgbClr val="4F271C"/>
      </a:dk2>
      <a:lt2>
        <a:srgbClr val="E7DEC9"/>
      </a:lt2>
      <a:accent1>
        <a:srgbClr val="3C4E69"/>
      </a:accent1>
      <a:accent2>
        <a:srgbClr val="3C4E69"/>
      </a:accent2>
      <a:accent3>
        <a:srgbClr val="3C4E69"/>
      </a:accent3>
      <a:accent4>
        <a:srgbClr val="3C4E69"/>
      </a:accent4>
      <a:accent5>
        <a:srgbClr val="005D5D"/>
      </a:accent5>
      <a:accent6>
        <a:srgbClr val="3C4E69"/>
      </a:accent6>
      <a:hlink>
        <a:srgbClr val="3C4E69"/>
      </a:hlink>
      <a:folHlink>
        <a:srgbClr val="3C4E6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2002</Words>
  <Application>Microsoft Office PowerPoint</Application>
  <PresentationFormat>自定义</PresentationFormat>
  <Paragraphs>206</Paragraphs>
  <Slides>22</Slides>
  <Notes>22</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22</vt:i4>
      </vt:variant>
    </vt:vector>
  </HeadingPairs>
  <TitlesOfParts>
    <vt:vector size="38" baseType="lpstr">
      <vt:lpstr>DFMincho-SU</vt:lpstr>
      <vt:lpstr>맑은 고딕</vt:lpstr>
      <vt:lpstr>方正兰亭刊黑_GBK</vt:lpstr>
      <vt:lpstr>方正正大黑简体</vt:lpstr>
      <vt:lpstr>方正正纤黑简体</vt:lpstr>
      <vt:lpstr>苹方 常规</vt:lpstr>
      <vt:lpstr>宋体</vt:lpstr>
      <vt:lpstr>微软雅黑</vt:lpstr>
      <vt:lpstr>微软雅黑 Light</vt:lpstr>
      <vt:lpstr>Arial</vt:lpstr>
      <vt:lpstr>Arial Black</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简洁毕业答辩</dc:title>
  <dc:creator/>
  <cp:keywords>www.1ppt.com</cp:keywords>
  <cp:lastModifiedBy/>
  <cp:revision>1</cp:revision>
  <dcterms:created xsi:type="dcterms:W3CDTF">2016-10-17T14:00:15Z</dcterms:created>
  <dcterms:modified xsi:type="dcterms:W3CDTF">2019-08-20T02:45:24Z</dcterms:modified>
</cp:coreProperties>
</file>