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7"/>
  </p:notesMasterIdLst>
  <p:sldIdLst>
    <p:sldId id="256" r:id="rId2"/>
    <p:sldId id="257" r:id="rId3"/>
    <p:sldId id="258" r:id="rId4"/>
    <p:sldId id="262" r:id="rId5"/>
    <p:sldId id="263" r:id="rId6"/>
    <p:sldId id="264" r:id="rId7"/>
    <p:sldId id="265" r:id="rId8"/>
    <p:sldId id="279" r:id="rId9"/>
    <p:sldId id="259" r:id="rId10"/>
    <p:sldId id="266" r:id="rId11"/>
    <p:sldId id="267" r:id="rId12"/>
    <p:sldId id="268" r:id="rId13"/>
    <p:sldId id="269" r:id="rId14"/>
    <p:sldId id="260" r:id="rId15"/>
    <p:sldId id="270" r:id="rId16"/>
    <p:sldId id="271" r:id="rId17"/>
    <p:sldId id="272" r:id="rId18"/>
    <p:sldId id="273" r:id="rId19"/>
    <p:sldId id="261" r:id="rId20"/>
    <p:sldId id="274" r:id="rId21"/>
    <p:sldId id="275" r:id="rId22"/>
    <p:sldId id="276" r:id="rId23"/>
    <p:sldId id="277" r:id="rId24"/>
    <p:sldId id="278" r:id="rId25"/>
    <p:sldId id="280" r:id="rId26"/>
  </p:sldIdLst>
  <p:sldSz cx="9144000" cy="5143500" type="screen16x9"/>
  <p:notesSz cx="6858000" cy="9144000"/>
  <p:custDataLst>
    <p:tags r:id="rId28"/>
  </p:custDataLst>
  <p:defaultTextStyle>
    <a:defPPr>
      <a:defRPr lang="zh-CN"/>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8124" autoAdjust="0"/>
    <p:restoredTop sz="94660"/>
  </p:normalViewPr>
  <p:slideViewPr>
    <p:cSldViewPr snapToGrid="0">
      <p:cViewPr varScale="1">
        <p:scale>
          <a:sx n="121" d="100"/>
          <a:sy n="121" d="100"/>
        </p:scale>
        <p:origin x="384" y="102"/>
      </p:cViewPr>
      <p:guideLst>
        <p:guide orient="horz" pos="1620"/>
        <p:guide pos="2880"/>
      </p:guideLst>
    </p:cSldViewPr>
  </p:slideViewPr>
  <p:notesTextViewPr>
    <p:cViewPr>
      <p:scale>
        <a:sx n="1" d="1"/>
        <a:sy n="1" d="1"/>
      </p:scale>
      <p:origin x="0" y="0"/>
    </p:cViewPr>
  </p:notesTextViewPr>
  <p:sorterViewPr>
    <p:cViewPr>
      <p:scale>
        <a:sx n="186" d="100"/>
        <a:sy n="186"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gs" Target="tags/tag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08733D6-04CB-4303-B4A5-D692B89B7C57}" type="datetimeFigureOut">
              <a:rPr lang="zh-CN" altLang="en-US" smtClean="0"/>
              <a:t>2019/8/13</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EC4FE19-763C-4EE9-B6E1-4CFC29821028}" type="slidenum">
              <a:rPr lang="zh-CN" altLang="en-US" smtClean="0"/>
              <a:t>‹#›</a:t>
            </a:fld>
            <a:endParaRPr lang="zh-CN" altLang="en-US"/>
          </a:p>
        </p:txBody>
      </p:sp>
    </p:spTree>
    <p:extLst>
      <p:ext uri="{BB962C8B-B14F-4D97-AF65-F5344CB8AC3E}">
        <p14:creationId xmlns:p14="http://schemas.microsoft.com/office/powerpoint/2010/main" val="147069295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EC4FE19-763C-4EE9-B6E1-4CFC29821028}" type="slidenum">
              <a:rPr lang="zh-CN" altLang="en-US" smtClean="0"/>
              <a:t>1</a:t>
            </a:fld>
            <a:endParaRPr lang="zh-CN" altLang="en-US"/>
          </a:p>
        </p:txBody>
      </p:sp>
    </p:spTree>
    <p:extLst>
      <p:ext uri="{BB962C8B-B14F-4D97-AF65-F5344CB8AC3E}">
        <p14:creationId xmlns:p14="http://schemas.microsoft.com/office/powerpoint/2010/main" val="22174418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EC4FE19-763C-4EE9-B6E1-4CFC29821028}" type="slidenum">
              <a:rPr lang="zh-CN" altLang="en-US" smtClean="0"/>
              <a:t>2</a:t>
            </a:fld>
            <a:endParaRPr lang="zh-CN" altLang="en-US"/>
          </a:p>
        </p:txBody>
      </p:sp>
    </p:spTree>
    <p:extLst>
      <p:ext uri="{BB962C8B-B14F-4D97-AF65-F5344CB8AC3E}">
        <p14:creationId xmlns:p14="http://schemas.microsoft.com/office/powerpoint/2010/main" val="404012428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EC4FE19-763C-4EE9-B6E1-4CFC29821028}" type="slidenum">
              <a:rPr lang="zh-CN" altLang="en-US" smtClean="0"/>
              <a:t>3</a:t>
            </a:fld>
            <a:endParaRPr lang="zh-CN" altLang="en-US"/>
          </a:p>
        </p:txBody>
      </p:sp>
    </p:spTree>
    <p:extLst>
      <p:ext uri="{BB962C8B-B14F-4D97-AF65-F5344CB8AC3E}">
        <p14:creationId xmlns:p14="http://schemas.microsoft.com/office/powerpoint/2010/main" val="59938479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EC4FE19-763C-4EE9-B6E1-4CFC29821028}" type="slidenum">
              <a:rPr lang="zh-CN" altLang="en-US" smtClean="0"/>
              <a:t>4</a:t>
            </a:fld>
            <a:endParaRPr lang="zh-CN" altLang="en-US"/>
          </a:p>
        </p:txBody>
      </p:sp>
    </p:spTree>
    <p:extLst>
      <p:ext uri="{BB962C8B-B14F-4D97-AF65-F5344CB8AC3E}">
        <p14:creationId xmlns:p14="http://schemas.microsoft.com/office/powerpoint/2010/main" val="326309605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EC4FE19-763C-4EE9-B6E1-4CFC29821028}" type="slidenum">
              <a:rPr lang="zh-CN" altLang="en-US" smtClean="0"/>
              <a:t>5</a:t>
            </a:fld>
            <a:endParaRPr lang="zh-CN" altLang="en-US"/>
          </a:p>
        </p:txBody>
      </p:sp>
    </p:spTree>
    <p:extLst>
      <p:ext uri="{BB962C8B-B14F-4D97-AF65-F5344CB8AC3E}">
        <p14:creationId xmlns:p14="http://schemas.microsoft.com/office/powerpoint/2010/main" val="215315973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EC4FE19-763C-4EE9-B6E1-4CFC29821028}" type="slidenum">
              <a:rPr lang="zh-CN" altLang="en-US" smtClean="0"/>
              <a:t>6</a:t>
            </a:fld>
            <a:endParaRPr lang="zh-CN" altLang="en-US"/>
          </a:p>
        </p:txBody>
      </p:sp>
    </p:spTree>
    <p:extLst>
      <p:ext uri="{BB962C8B-B14F-4D97-AF65-F5344CB8AC3E}">
        <p14:creationId xmlns:p14="http://schemas.microsoft.com/office/powerpoint/2010/main" val="297233879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EC4FE19-763C-4EE9-B6E1-4CFC29821028}" type="slidenum">
              <a:rPr lang="zh-CN" altLang="en-US" smtClean="0"/>
              <a:t>7</a:t>
            </a:fld>
            <a:endParaRPr lang="zh-CN" altLang="en-US"/>
          </a:p>
        </p:txBody>
      </p:sp>
    </p:spTree>
    <p:extLst>
      <p:ext uri="{BB962C8B-B14F-4D97-AF65-F5344CB8AC3E}">
        <p14:creationId xmlns:p14="http://schemas.microsoft.com/office/powerpoint/2010/main" val="229801207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EC4FE19-763C-4EE9-B6E1-4CFC29821028}" type="slidenum">
              <a:rPr lang="zh-CN" altLang="en-US" smtClean="0"/>
              <a:t>8</a:t>
            </a:fld>
            <a:endParaRPr lang="zh-CN" altLang="en-US"/>
          </a:p>
        </p:txBody>
      </p:sp>
    </p:spTree>
    <p:extLst>
      <p:ext uri="{BB962C8B-B14F-4D97-AF65-F5344CB8AC3E}">
        <p14:creationId xmlns:p14="http://schemas.microsoft.com/office/powerpoint/2010/main" val="281759629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EC4FE19-763C-4EE9-B6E1-4CFC29821028}" type="slidenum">
              <a:rPr lang="zh-CN" altLang="en-US" smtClean="0"/>
              <a:t>9</a:t>
            </a:fld>
            <a:endParaRPr lang="zh-CN" altLang="en-US"/>
          </a:p>
        </p:txBody>
      </p:sp>
    </p:spTree>
    <p:extLst>
      <p:ext uri="{BB962C8B-B14F-4D97-AF65-F5344CB8AC3E}">
        <p14:creationId xmlns:p14="http://schemas.microsoft.com/office/powerpoint/2010/main" val="394112133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EC4FE19-763C-4EE9-B6E1-4CFC29821028}" type="slidenum">
              <a:rPr lang="zh-CN" altLang="en-US" smtClean="0"/>
              <a:t>10</a:t>
            </a:fld>
            <a:endParaRPr lang="zh-CN" altLang="en-US"/>
          </a:p>
        </p:txBody>
      </p:sp>
    </p:spTree>
    <p:extLst>
      <p:ext uri="{BB962C8B-B14F-4D97-AF65-F5344CB8AC3E}">
        <p14:creationId xmlns:p14="http://schemas.microsoft.com/office/powerpoint/2010/main" val="92099220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EC4FE19-763C-4EE9-B6E1-4CFC29821028}" type="slidenum">
              <a:rPr lang="zh-CN" altLang="en-US" smtClean="0"/>
              <a:t>11</a:t>
            </a:fld>
            <a:endParaRPr lang="zh-CN" altLang="en-US"/>
          </a:p>
        </p:txBody>
      </p:sp>
    </p:spTree>
    <p:extLst>
      <p:ext uri="{BB962C8B-B14F-4D97-AF65-F5344CB8AC3E}">
        <p14:creationId xmlns:p14="http://schemas.microsoft.com/office/powerpoint/2010/main" val="245182098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EC4FE19-763C-4EE9-B6E1-4CFC29821028}" type="slidenum">
              <a:rPr lang="zh-CN" altLang="en-US" smtClean="0"/>
              <a:t>12</a:t>
            </a:fld>
            <a:endParaRPr lang="zh-CN" altLang="en-US"/>
          </a:p>
        </p:txBody>
      </p:sp>
    </p:spTree>
    <p:extLst>
      <p:ext uri="{BB962C8B-B14F-4D97-AF65-F5344CB8AC3E}">
        <p14:creationId xmlns:p14="http://schemas.microsoft.com/office/powerpoint/2010/main" val="177505114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EC4FE19-763C-4EE9-B6E1-4CFC29821028}" type="slidenum">
              <a:rPr lang="zh-CN" altLang="en-US" smtClean="0"/>
              <a:t>13</a:t>
            </a:fld>
            <a:endParaRPr lang="zh-CN" altLang="en-US"/>
          </a:p>
        </p:txBody>
      </p:sp>
    </p:spTree>
    <p:extLst>
      <p:ext uri="{BB962C8B-B14F-4D97-AF65-F5344CB8AC3E}">
        <p14:creationId xmlns:p14="http://schemas.microsoft.com/office/powerpoint/2010/main" val="238890490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EC4FE19-763C-4EE9-B6E1-4CFC29821028}" type="slidenum">
              <a:rPr lang="zh-CN" altLang="en-US" smtClean="0"/>
              <a:t>14</a:t>
            </a:fld>
            <a:endParaRPr lang="zh-CN" altLang="en-US"/>
          </a:p>
        </p:txBody>
      </p:sp>
    </p:spTree>
    <p:extLst>
      <p:ext uri="{BB962C8B-B14F-4D97-AF65-F5344CB8AC3E}">
        <p14:creationId xmlns:p14="http://schemas.microsoft.com/office/powerpoint/2010/main" val="134685030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EC4FE19-763C-4EE9-B6E1-4CFC29821028}" type="slidenum">
              <a:rPr lang="zh-CN" altLang="en-US" smtClean="0"/>
              <a:t>15</a:t>
            </a:fld>
            <a:endParaRPr lang="zh-CN" altLang="en-US"/>
          </a:p>
        </p:txBody>
      </p:sp>
    </p:spTree>
    <p:extLst>
      <p:ext uri="{BB962C8B-B14F-4D97-AF65-F5344CB8AC3E}">
        <p14:creationId xmlns:p14="http://schemas.microsoft.com/office/powerpoint/2010/main" val="232303771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EC4FE19-763C-4EE9-B6E1-4CFC29821028}" type="slidenum">
              <a:rPr lang="zh-CN" altLang="en-US" smtClean="0"/>
              <a:t>16</a:t>
            </a:fld>
            <a:endParaRPr lang="zh-CN" altLang="en-US"/>
          </a:p>
        </p:txBody>
      </p:sp>
    </p:spTree>
    <p:extLst>
      <p:ext uri="{BB962C8B-B14F-4D97-AF65-F5344CB8AC3E}">
        <p14:creationId xmlns:p14="http://schemas.microsoft.com/office/powerpoint/2010/main" val="112833664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EC4FE19-763C-4EE9-B6E1-4CFC29821028}" type="slidenum">
              <a:rPr lang="zh-CN" altLang="en-US" smtClean="0"/>
              <a:t>17</a:t>
            </a:fld>
            <a:endParaRPr lang="zh-CN" altLang="en-US"/>
          </a:p>
        </p:txBody>
      </p:sp>
    </p:spTree>
    <p:extLst>
      <p:ext uri="{BB962C8B-B14F-4D97-AF65-F5344CB8AC3E}">
        <p14:creationId xmlns:p14="http://schemas.microsoft.com/office/powerpoint/2010/main" val="426542561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EC4FE19-763C-4EE9-B6E1-4CFC29821028}" type="slidenum">
              <a:rPr lang="zh-CN" altLang="en-US" smtClean="0"/>
              <a:t>18</a:t>
            </a:fld>
            <a:endParaRPr lang="zh-CN" altLang="en-US"/>
          </a:p>
        </p:txBody>
      </p:sp>
    </p:spTree>
    <p:extLst>
      <p:ext uri="{BB962C8B-B14F-4D97-AF65-F5344CB8AC3E}">
        <p14:creationId xmlns:p14="http://schemas.microsoft.com/office/powerpoint/2010/main" val="186922993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EC4FE19-763C-4EE9-B6E1-4CFC29821028}" type="slidenum">
              <a:rPr lang="zh-CN" altLang="en-US" smtClean="0"/>
              <a:t>19</a:t>
            </a:fld>
            <a:endParaRPr lang="zh-CN" altLang="en-US"/>
          </a:p>
        </p:txBody>
      </p:sp>
    </p:spTree>
    <p:extLst>
      <p:ext uri="{BB962C8B-B14F-4D97-AF65-F5344CB8AC3E}">
        <p14:creationId xmlns:p14="http://schemas.microsoft.com/office/powerpoint/2010/main" val="137520757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EC4FE19-763C-4EE9-B6E1-4CFC29821028}" type="slidenum">
              <a:rPr lang="zh-CN" altLang="en-US" smtClean="0"/>
              <a:t>20</a:t>
            </a:fld>
            <a:endParaRPr lang="zh-CN" altLang="en-US"/>
          </a:p>
        </p:txBody>
      </p:sp>
    </p:spTree>
    <p:extLst>
      <p:ext uri="{BB962C8B-B14F-4D97-AF65-F5344CB8AC3E}">
        <p14:creationId xmlns:p14="http://schemas.microsoft.com/office/powerpoint/2010/main" val="267382994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EC4FE19-763C-4EE9-B6E1-4CFC29821028}" type="slidenum">
              <a:rPr lang="zh-CN" altLang="en-US" smtClean="0"/>
              <a:t>21</a:t>
            </a:fld>
            <a:endParaRPr lang="zh-CN" altLang="en-US"/>
          </a:p>
        </p:txBody>
      </p:sp>
    </p:spTree>
    <p:extLst>
      <p:ext uri="{BB962C8B-B14F-4D97-AF65-F5344CB8AC3E}">
        <p14:creationId xmlns:p14="http://schemas.microsoft.com/office/powerpoint/2010/main" val="67165072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EC4FE19-763C-4EE9-B6E1-4CFC29821028}" type="slidenum">
              <a:rPr lang="zh-CN" altLang="en-US" smtClean="0"/>
              <a:t>22</a:t>
            </a:fld>
            <a:endParaRPr lang="zh-CN" altLang="en-US"/>
          </a:p>
        </p:txBody>
      </p:sp>
    </p:spTree>
    <p:extLst>
      <p:ext uri="{BB962C8B-B14F-4D97-AF65-F5344CB8AC3E}">
        <p14:creationId xmlns:p14="http://schemas.microsoft.com/office/powerpoint/2010/main" val="87914897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EC4FE19-763C-4EE9-B6E1-4CFC29821028}" type="slidenum">
              <a:rPr lang="zh-CN" altLang="en-US" smtClean="0"/>
              <a:t>23</a:t>
            </a:fld>
            <a:endParaRPr lang="zh-CN" altLang="en-US"/>
          </a:p>
        </p:txBody>
      </p:sp>
    </p:spTree>
    <p:extLst>
      <p:ext uri="{BB962C8B-B14F-4D97-AF65-F5344CB8AC3E}">
        <p14:creationId xmlns:p14="http://schemas.microsoft.com/office/powerpoint/2010/main" val="397324407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EC4FE19-763C-4EE9-B6E1-4CFC29821028}" type="slidenum">
              <a:rPr lang="zh-CN" altLang="en-US" smtClean="0"/>
              <a:t>24</a:t>
            </a:fld>
            <a:endParaRPr lang="zh-CN" altLang="en-US"/>
          </a:p>
        </p:txBody>
      </p:sp>
    </p:spTree>
    <p:extLst>
      <p:ext uri="{BB962C8B-B14F-4D97-AF65-F5344CB8AC3E}">
        <p14:creationId xmlns:p14="http://schemas.microsoft.com/office/powerpoint/2010/main" val="962984616"/>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EC4FE19-763C-4EE9-B6E1-4CFC29821028}" type="slidenum">
              <a:rPr lang="zh-CN" altLang="en-US" smtClean="0"/>
              <a:t>25</a:t>
            </a:fld>
            <a:endParaRPr lang="zh-CN" altLang="en-US"/>
          </a:p>
        </p:txBody>
      </p:sp>
    </p:spTree>
    <p:extLst>
      <p:ext uri="{BB962C8B-B14F-4D97-AF65-F5344CB8AC3E}">
        <p14:creationId xmlns:p14="http://schemas.microsoft.com/office/powerpoint/2010/main" val="285311513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841772"/>
            <a:ext cx="6858000" cy="1790700"/>
          </a:xfrm>
          <a:prstGeom prst="rect">
            <a:avLst/>
          </a:prstGeom>
        </p:spPr>
        <p:txBody>
          <a:bodyPr anchor="b"/>
          <a:lstStyle>
            <a:lvl1pPr algn="ctr">
              <a:defRPr sz="4500"/>
            </a:lvl1pPr>
          </a:lstStyle>
          <a:p>
            <a:r>
              <a:rPr lang="zh-CN" altLang="en-US" smtClean="0"/>
              <a:t>单击此处编辑母版标题样式</a:t>
            </a:r>
            <a:endParaRPr lang="en-US" dirty="0"/>
          </a:p>
        </p:txBody>
      </p:sp>
      <p:sp>
        <p:nvSpPr>
          <p:cNvPr id="3" name="Subtitle 2"/>
          <p:cNvSpPr>
            <a:spLocks noGrp="1"/>
          </p:cNvSpPr>
          <p:nvPr>
            <p:ph type="subTitle" idx="1"/>
          </p:nvPr>
        </p:nvSpPr>
        <p:spPr>
          <a:xfrm>
            <a:off x="1143000" y="2701528"/>
            <a:ext cx="6858000" cy="1241822"/>
          </a:xfrm>
          <a:prstGeom prst="rect">
            <a:avLst/>
          </a:prstGeo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zh-CN" altLang="en-US" smtClean="0"/>
              <a:t>单击此处编辑母版副标题样式</a:t>
            </a:r>
            <a:endParaRPr lang="en-US" dirty="0"/>
          </a:p>
        </p:txBody>
      </p:sp>
      <p:sp>
        <p:nvSpPr>
          <p:cNvPr id="4" name="Date Placeholder 3"/>
          <p:cNvSpPr>
            <a:spLocks noGrp="1"/>
          </p:cNvSpPr>
          <p:nvPr>
            <p:ph type="dt" sz="half" idx="10"/>
          </p:nvPr>
        </p:nvSpPr>
        <p:spPr>
          <a:xfrm>
            <a:off x="628650" y="4767263"/>
            <a:ext cx="2057400" cy="273844"/>
          </a:xfrm>
          <a:prstGeom prst="rect">
            <a:avLst/>
          </a:prstGeom>
        </p:spPr>
        <p:txBody>
          <a:bodyPr/>
          <a:lstStyle/>
          <a:p>
            <a:fld id="{0ADAFAA5-7CA0-4D6F-BF83-669E12CB6F87}" type="datetimeFigureOut">
              <a:rPr lang="zh-CN" altLang="en-US" smtClean="0"/>
              <a:t>2019/8/13</a:t>
            </a:fld>
            <a:endParaRPr lang="zh-CN" altLang="en-US"/>
          </a:p>
        </p:txBody>
      </p:sp>
      <p:sp>
        <p:nvSpPr>
          <p:cNvPr id="5" name="Footer Placeholder 4"/>
          <p:cNvSpPr>
            <a:spLocks noGrp="1"/>
          </p:cNvSpPr>
          <p:nvPr>
            <p:ph type="ftr" sz="quarter" idx="11"/>
          </p:nvPr>
        </p:nvSpPr>
        <p:spPr>
          <a:xfrm>
            <a:off x="3028950" y="4767263"/>
            <a:ext cx="3086100" cy="273844"/>
          </a:xfrm>
          <a:prstGeom prst="rect">
            <a:avLst/>
          </a:prstGeom>
        </p:spPr>
        <p:txBody>
          <a:bodyPr/>
          <a:lstStyle/>
          <a:p>
            <a:endParaRPr lang="zh-CN" altLang="en-US"/>
          </a:p>
        </p:txBody>
      </p:sp>
      <p:sp>
        <p:nvSpPr>
          <p:cNvPr id="6" name="Slide Number Placeholder 5"/>
          <p:cNvSpPr>
            <a:spLocks noGrp="1"/>
          </p:cNvSpPr>
          <p:nvPr>
            <p:ph type="sldNum" sz="quarter" idx="12"/>
          </p:nvPr>
        </p:nvSpPr>
        <p:spPr>
          <a:xfrm>
            <a:off x="6457950" y="4767263"/>
            <a:ext cx="2057400" cy="273844"/>
          </a:xfrm>
          <a:prstGeom prst="rect">
            <a:avLst/>
          </a:prstGeom>
        </p:spPr>
        <p:txBody>
          <a:bodyPr/>
          <a:lstStyle/>
          <a:p>
            <a:fld id="{4A39CDEC-69F2-455D-AA8D-FBBA9683A3E0}" type="slidenum">
              <a:rPr lang="zh-CN" altLang="en-US" smtClean="0"/>
              <a:t>‹#›</a:t>
            </a:fld>
            <a:endParaRPr lang="zh-CN" altLang="en-US"/>
          </a:p>
        </p:txBody>
      </p:sp>
    </p:spTree>
    <p:extLst>
      <p:ext uri="{BB962C8B-B14F-4D97-AF65-F5344CB8AC3E}">
        <p14:creationId xmlns:p14="http://schemas.microsoft.com/office/powerpoint/2010/main" val="17587717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Title 1"/>
          <p:cNvSpPr>
            <a:spLocks noGrp="1"/>
          </p:cNvSpPr>
          <p:nvPr>
            <p:ph type="title"/>
          </p:nvPr>
        </p:nvSpPr>
        <p:spPr>
          <a:xfrm>
            <a:off x="628650" y="273844"/>
            <a:ext cx="7886700" cy="994172"/>
          </a:xfrm>
          <a:prstGeom prst="rect">
            <a:avLst/>
          </a:prstGeom>
        </p:spPr>
        <p:txBody>
          <a:bodyPr/>
          <a:lstStyle/>
          <a:p>
            <a:r>
              <a:rPr lang="zh-CN" altLang="en-US" smtClean="0"/>
              <a:t>单击此处编辑母版标题样式</a:t>
            </a:r>
            <a:endParaRPr lang="en-US" dirty="0"/>
          </a:p>
        </p:txBody>
      </p:sp>
      <p:sp>
        <p:nvSpPr>
          <p:cNvPr id="3" name="Content Placeholder 2"/>
          <p:cNvSpPr>
            <a:spLocks noGrp="1"/>
          </p:cNvSpPr>
          <p:nvPr>
            <p:ph idx="1"/>
          </p:nvPr>
        </p:nvSpPr>
        <p:spPr>
          <a:xfrm>
            <a:off x="628650" y="1369219"/>
            <a:ext cx="7886700" cy="3263504"/>
          </a:xfrm>
          <a:prstGeom prst="rect">
            <a:avLst/>
          </a:prstGeo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10"/>
          </p:nvPr>
        </p:nvSpPr>
        <p:spPr>
          <a:xfrm>
            <a:off x="628650" y="4767263"/>
            <a:ext cx="2057400" cy="273844"/>
          </a:xfrm>
          <a:prstGeom prst="rect">
            <a:avLst/>
          </a:prstGeom>
        </p:spPr>
        <p:txBody>
          <a:bodyPr/>
          <a:lstStyle/>
          <a:p>
            <a:fld id="{0ADAFAA5-7CA0-4D6F-BF83-669E12CB6F87}" type="datetimeFigureOut">
              <a:rPr lang="zh-CN" altLang="en-US" smtClean="0"/>
              <a:t>2019/8/13</a:t>
            </a:fld>
            <a:endParaRPr lang="zh-CN" altLang="en-US"/>
          </a:p>
        </p:txBody>
      </p:sp>
      <p:sp>
        <p:nvSpPr>
          <p:cNvPr id="5" name="Footer Placeholder 4"/>
          <p:cNvSpPr>
            <a:spLocks noGrp="1"/>
          </p:cNvSpPr>
          <p:nvPr>
            <p:ph type="ftr" sz="quarter" idx="11"/>
          </p:nvPr>
        </p:nvSpPr>
        <p:spPr>
          <a:xfrm>
            <a:off x="3028950" y="4767263"/>
            <a:ext cx="3086100" cy="273844"/>
          </a:xfrm>
          <a:prstGeom prst="rect">
            <a:avLst/>
          </a:prstGeom>
        </p:spPr>
        <p:txBody>
          <a:bodyPr/>
          <a:lstStyle/>
          <a:p>
            <a:endParaRPr lang="zh-CN" altLang="en-US"/>
          </a:p>
        </p:txBody>
      </p:sp>
      <p:sp>
        <p:nvSpPr>
          <p:cNvPr id="6" name="Slide Number Placeholder 5"/>
          <p:cNvSpPr>
            <a:spLocks noGrp="1"/>
          </p:cNvSpPr>
          <p:nvPr>
            <p:ph type="sldNum" sz="quarter" idx="12"/>
          </p:nvPr>
        </p:nvSpPr>
        <p:spPr>
          <a:xfrm>
            <a:off x="6457950" y="4767263"/>
            <a:ext cx="2057400" cy="273844"/>
          </a:xfrm>
          <a:prstGeom prst="rect">
            <a:avLst/>
          </a:prstGeom>
        </p:spPr>
        <p:txBody>
          <a:bodyPr/>
          <a:lstStyle/>
          <a:p>
            <a:fld id="{4A39CDEC-69F2-455D-AA8D-FBBA9683A3E0}" type="slidenum">
              <a:rPr lang="zh-CN" altLang="en-US" smtClean="0"/>
              <a:t>‹#›</a:t>
            </a:fld>
            <a:endParaRPr lang="zh-CN" altLang="en-US"/>
          </a:p>
        </p:txBody>
      </p:sp>
    </p:spTree>
    <p:extLst>
      <p:ext uri="{BB962C8B-B14F-4D97-AF65-F5344CB8AC3E}">
        <p14:creationId xmlns:p14="http://schemas.microsoft.com/office/powerpoint/2010/main" val="191985964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Title 1"/>
          <p:cNvSpPr>
            <a:spLocks noGrp="1"/>
          </p:cNvSpPr>
          <p:nvPr>
            <p:ph type="title"/>
          </p:nvPr>
        </p:nvSpPr>
        <p:spPr>
          <a:xfrm>
            <a:off x="623888" y="1282304"/>
            <a:ext cx="7886700" cy="2139553"/>
          </a:xfrm>
          <a:prstGeom prst="rect">
            <a:avLst/>
          </a:prstGeom>
        </p:spPr>
        <p:txBody>
          <a:bodyPr anchor="b"/>
          <a:lstStyle>
            <a:lvl1pPr>
              <a:defRPr sz="4500"/>
            </a:lvl1pPr>
          </a:lstStyle>
          <a:p>
            <a:r>
              <a:rPr lang="zh-CN" altLang="en-US" smtClean="0"/>
              <a:t>单击此处编辑母版标题样式</a:t>
            </a:r>
            <a:endParaRPr lang="en-US" dirty="0"/>
          </a:p>
        </p:txBody>
      </p:sp>
      <p:sp>
        <p:nvSpPr>
          <p:cNvPr id="3" name="Text Placeholder 2"/>
          <p:cNvSpPr>
            <a:spLocks noGrp="1"/>
          </p:cNvSpPr>
          <p:nvPr>
            <p:ph type="body" idx="1"/>
          </p:nvPr>
        </p:nvSpPr>
        <p:spPr>
          <a:xfrm>
            <a:off x="623888" y="3442098"/>
            <a:ext cx="7886700" cy="1125140"/>
          </a:xfrm>
          <a:prstGeom prst="rect">
            <a:avLst/>
          </a:prstGeo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zh-CN" altLang="en-US" smtClean="0"/>
              <a:t>单击此处编辑母版文本样式</a:t>
            </a:r>
          </a:p>
        </p:txBody>
      </p:sp>
      <p:sp>
        <p:nvSpPr>
          <p:cNvPr id="4" name="Date Placeholder 3"/>
          <p:cNvSpPr>
            <a:spLocks noGrp="1"/>
          </p:cNvSpPr>
          <p:nvPr>
            <p:ph type="dt" sz="half" idx="10"/>
          </p:nvPr>
        </p:nvSpPr>
        <p:spPr>
          <a:xfrm>
            <a:off x="628650" y="4767263"/>
            <a:ext cx="2057400" cy="273844"/>
          </a:xfrm>
          <a:prstGeom prst="rect">
            <a:avLst/>
          </a:prstGeom>
        </p:spPr>
        <p:txBody>
          <a:bodyPr/>
          <a:lstStyle/>
          <a:p>
            <a:fld id="{0ADAFAA5-7CA0-4D6F-BF83-669E12CB6F87}" type="datetimeFigureOut">
              <a:rPr lang="zh-CN" altLang="en-US" smtClean="0"/>
              <a:t>2019/8/13</a:t>
            </a:fld>
            <a:endParaRPr lang="zh-CN" altLang="en-US"/>
          </a:p>
        </p:txBody>
      </p:sp>
      <p:sp>
        <p:nvSpPr>
          <p:cNvPr id="5" name="Footer Placeholder 4"/>
          <p:cNvSpPr>
            <a:spLocks noGrp="1"/>
          </p:cNvSpPr>
          <p:nvPr>
            <p:ph type="ftr" sz="quarter" idx="11"/>
          </p:nvPr>
        </p:nvSpPr>
        <p:spPr>
          <a:xfrm>
            <a:off x="3028950" y="4767263"/>
            <a:ext cx="3086100" cy="273844"/>
          </a:xfrm>
          <a:prstGeom prst="rect">
            <a:avLst/>
          </a:prstGeom>
        </p:spPr>
        <p:txBody>
          <a:bodyPr/>
          <a:lstStyle/>
          <a:p>
            <a:endParaRPr lang="zh-CN" altLang="en-US"/>
          </a:p>
        </p:txBody>
      </p:sp>
      <p:sp>
        <p:nvSpPr>
          <p:cNvPr id="6" name="Slide Number Placeholder 5"/>
          <p:cNvSpPr>
            <a:spLocks noGrp="1"/>
          </p:cNvSpPr>
          <p:nvPr>
            <p:ph type="sldNum" sz="quarter" idx="12"/>
          </p:nvPr>
        </p:nvSpPr>
        <p:spPr>
          <a:xfrm>
            <a:off x="6457950" y="4767263"/>
            <a:ext cx="2057400" cy="273844"/>
          </a:xfrm>
          <a:prstGeom prst="rect">
            <a:avLst/>
          </a:prstGeom>
        </p:spPr>
        <p:txBody>
          <a:bodyPr/>
          <a:lstStyle/>
          <a:p>
            <a:fld id="{4A39CDEC-69F2-455D-AA8D-FBBA9683A3E0}" type="slidenum">
              <a:rPr lang="zh-CN" altLang="en-US" smtClean="0"/>
              <a:t>‹#›</a:t>
            </a:fld>
            <a:endParaRPr lang="zh-CN" altLang="en-US"/>
          </a:p>
        </p:txBody>
      </p:sp>
    </p:spTree>
    <p:extLst>
      <p:ext uri="{BB962C8B-B14F-4D97-AF65-F5344CB8AC3E}">
        <p14:creationId xmlns:p14="http://schemas.microsoft.com/office/powerpoint/2010/main" val="303684651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Title 1"/>
          <p:cNvSpPr>
            <a:spLocks noGrp="1"/>
          </p:cNvSpPr>
          <p:nvPr>
            <p:ph type="title"/>
          </p:nvPr>
        </p:nvSpPr>
        <p:spPr>
          <a:xfrm>
            <a:off x="628650" y="273844"/>
            <a:ext cx="7886700" cy="994172"/>
          </a:xfrm>
          <a:prstGeom prst="rect">
            <a:avLst/>
          </a:prstGeom>
        </p:spPr>
        <p:txBody>
          <a:bodyPr/>
          <a:lstStyle/>
          <a:p>
            <a:r>
              <a:rPr lang="zh-CN" altLang="en-US" smtClean="0"/>
              <a:t>单击此处编辑母版标题样式</a:t>
            </a:r>
            <a:endParaRPr lang="en-US" dirty="0"/>
          </a:p>
        </p:txBody>
      </p:sp>
      <p:sp>
        <p:nvSpPr>
          <p:cNvPr id="3" name="Content Placeholder 2"/>
          <p:cNvSpPr>
            <a:spLocks noGrp="1"/>
          </p:cNvSpPr>
          <p:nvPr>
            <p:ph sz="half" idx="1"/>
          </p:nvPr>
        </p:nvSpPr>
        <p:spPr>
          <a:xfrm>
            <a:off x="628650" y="1369219"/>
            <a:ext cx="3886200" cy="3263504"/>
          </a:xfrm>
          <a:prstGeom prst="rect">
            <a:avLst/>
          </a:prstGeo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Content Placeholder 3"/>
          <p:cNvSpPr>
            <a:spLocks noGrp="1"/>
          </p:cNvSpPr>
          <p:nvPr>
            <p:ph sz="half" idx="2"/>
          </p:nvPr>
        </p:nvSpPr>
        <p:spPr>
          <a:xfrm>
            <a:off x="4629150" y="1369219"/>
            <a:ext cx="3886200" cy="3263504"/>
          </a:xfrm>
          <a:prstGeom prst="rect">
            <a:avLst/>
          </a:prstGeo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5" name="Date Placeholder 4"/>
          <p:cNvSpPr>
            <a:spLocks noGrp="1"/>
          </p:cNvSpPr>
          <p:nvPr>
            <p:ph type="dt" sz="half" idx="10"/>
          </p:nvPr>
        </p:nvSpPr>
        <p:spPr>
          <a:xfrm>
            <a:off x="628650" y="4767263"/>
            <a:ext cx="2057400" cy="273844"/>
          </a:xfrm>
          <a:prstGeom prst="rect">
            <a:avLst/>
          </a:prstGeom>
        </p:spPr>
        <p:txBody>
          <a:bodyPr/>
          <a:lstStyle/>
          <a:p>
            <a:fld id="{0ADAFAA5-7CA0-4D6F-BF83-669E12CB6F87}" type="datetimeFigureOut">
              <a:rPr lang="zh-CN" altLang="en-US" smtClean="0"/>
              <a:t>2019/8/13</a:t>
            </a:fld>
            <a:endParaRPr lang="zh-CN" altLang="en-US"/>
          </a:p>
        </p:txBody>
      </p:sp>
      <p:sp>
        <p:nvSpPr>
          <p:cNvPr id="6" name="Footer Placeholder 5"/>
          <p:cNvSpPr>
            <a:spLocks noGrp="1"/>
          </p:cNvSpPr>
          <p:nvPr>
            <p:ph type="ftr" sz="quarter" idx="11"/>
          </p:nvPr>
        </p:nvSpPr>
        <p:spPr>
          <a:xfrm>
            <a:off x="3028950" y="4767263"/>
            <a:ext cx="3086100" cy="273844"/>
          </a:xfrm>
          <a:prstGeom prst="rect">
            <a:avLst/>
          </a:prstGeom>
        </p:spPr>
        <p:txBody>
          <a:bodyPr/>
          <a:lstStyle/>
          <a:p>
            <a:endParaRPr lang="zh-CN" altLang="en-US"/>
          </a:p>
        </p:txBody>
      </p:sp>
      <p:sp>
        <p:nvSpPr>
          <p:cNvPr id="7" name="Slide Number Placeholder 6"/>
          <p:cNvSpPr>
            <a:spLocks noGrp="1"/>
          </p:cNvSpPr>
          <p:nvPr>
            <p:ph type="sldNum" sz="quarter" idx="12"/>
          </p:nvPr>
        </p:nvSpPr>
        <p:spPr>
          <a:xfrm>
            <a:off x="6457950" y="4767263"/>
            <a:ext cx="2057400" cy="273844"/>
          </a:xfrm>
          <a:prstGeom prst="rect">
            <a:avLst/>
          </a:prstGeom>
        </p:spPr>
        <p:txBody>
          <a:bodyPr/>
          <a:lstStyle/>
          <a:p>
            <a:fld id="{4A39CDEC-69F2-455D-AA8D-FBBA9683A3E0}" type="slidenum">
              <a:rPr lang="zh-CN" altLang="en-US" smtClean="0"/>
              <a:t>‹#›</a:t>
            </a:fld>
            <a:endParaRPr lang="zh-CN" altLang="en-US"/>
          </a:p>
        </p:txBody>
      </p:sp>
    </p:spTree>
    <p:extLst>
      <p:ext uri="{BB962C8B-B14F-4D97-AF65-F5344CB8AC3E}">
        <p14:creationId xmlns:p14="http://schemas.microsoft.com/office/powerpoint/2010/main" val="384440339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Title 1"/>
          <p:cNvSpPr>
            <a:spLocks noGrp="1"/>
          </p:cNvSpPr>
          <p:nvPr>
            <p:ph type="title"/>
          </p:nvPr>
        </p:nvSpPr>
        <p:spPr>
          <a:xfrm>
            <a:off x="629841" y="273844"/>
            <a:ext cx="7886700" cy="994172"/>
          </a:xfrm>
          <a:prstGeom prst="rect">
            <a:avLst/>
          </a:prstGeom>
        </p:spPr>
        <p:txBody>
          <a:bodyPr/>
          <a:lstStyle/>
          <a:p>
            <a:r>
              <a:rPr lang="zh-CN" altLang="en-US" smtClean="0"/>
              <a:t>单击此处编辑母版标题样式</a:t>
            </a:r>
            <a:endParaRPr lang="en-US" dirty="0"/>
          </a:p>
        </p:txBody>
      </p:sp>
      <p:sp>
        <p:nvSpPr>
          <p:cNvPr id="3" name="Text Placeholder 2"/>
          <p:cNvSpPr>
            <a:spLocks noGrp="1"/>
          </p:cNvSpPr>
          <p:nvPr>
            <p:ph type="body" idx="1"/>
          </p:nvPr>
        </p:nvSpPr>
        <p:spPr>
          <a:xfrm>
            <a:off x="629842" y="1260872"/>
            <a:ext cx="3868340" cy="617934"/>
          </a:xfrm>
          <a:prstGeom prst="rect">
            <a:avLst/>
          </a:prstGeo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smtClean="0"/>
              <a:t>单击此处编辑母版文本样式</a:t>
            </a:r>
          </a:p>
        </p:txBody>
      </p:sp>
      <p:sp>
        <p:nvSpPr>
          <p:cNvPr id="4" name="Content Placeholder 3"/>
          <p:cNvSpPr>
            <a:spLocks noGrp="1"/>
          </p:cNvSpPr>
          <p:nvPr>
            <p:ph sz="half" idx="2"/>
          </p:nvPr>
        </p:nvSpPr>
        <p:spPr>
          <a:xfrm>
            <a:off x="629842" y="1878806"/>
            <a:ext cx="3868340" cy="2763441"/>
          </a:xfrm>
          <a:prstGeom prst="rect">
            <a:avLst/>
          </a:prstGeo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5" name="Text Placeholder 4"/>
          <p:cNvSpPr>
            <a:spLocks noGrp="1"/>
          </p:cNvSpPr>
          <p:nvPr>
            <p:ph type="body" sz="quarter" idx="3"/>
          </p:nvPr>
        </p:nvSpPr>
        <p:spPr>
          <a:xfrm>
            <a:off x="4629150" y="1260872"/>
            <a:ext cx="3887391" cy="617934"/>
          </a:xfrm>
          <a:prstGeom prst="rect">
            <a:avLst/>
          </a:prstGeo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smtClean="0"/>
              <a:t>单击此处编辑母版文本样式</a:t>
            </a:r>
          </a:p>
        </p:txBody>
      </p:sp>
      <p:sp>
        <p:nvSpPr>
          <p:cNvPr id="6" name="Content Placeholder 5"/>
          <p:cNvSpPr>
            <a:spLocks noGrp="1"/>
          </p:cNvSpPr>
          <p:nvPr>
            <p:ph sz="quarter" idx="4"/>
          </p:nvPr>
        </p:nvSpPr>
        <p:spPr>
          <a:xfrm>
            <a:off x="4629150" y="1878806"/>
            <a:ext cx="3887391" cy="2763441"/>
          </a:xfrm>
          <a:prstGeom prst="rect">
            <a:avLst/>
          </a:prstGeo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7" name="Date Placeholder 6"/>
          <p:cNvSpPr>
            <a:spLocks noGrp="1"/>
          </p:cNvSpPr>
          <p:nvPr>
            <p:ph type="dt" sz="half" idx="10"/>
          </p:nvPr>
        </p:nvSpPr>
        <p:spPr>
          <a:xfrm>
            <a:off x="628650" y="4767263"/>
            <a:ext cx="2057400" cy="273844"/>
          </a:xfrm>
          <a:prstGeom prst="rect">
            <a:avLst/>
          </a:prstGeom>
        </p:spPr>
        <p:txBody>
          <a:bodyPr/>
          <a:lstStyle/>
          <a:p>
            <a:fld id="{0ADAFAA5-7CA0-4D6F-BF83-669E12CB6F87}" type="datetimeFigureOut">
              <a:rPr lang="zh-CN" altLang="en-US" smtClean="0"/>
              <a:t>2019/8/13</a:t>
            </a:fld>
            <a:endParaRPr lang="zh-CN" altLang="en-US"/>
          </a:p>
        </p:txBody>
      </p:sp>
      <p:sp>
        <p:nvSpPr>
          <p:cNvPr id="8" name="Footer Placeholder 7"/>
          <p:cNvSpPr>
            <a:spLocks noGrp="1"/>
          </p:cNvSpPr>
          <p:nvPr>
            <p:ph type="ftr" sz="quarter" idx="11"/>
          </p:nvPr>
        </p:nvSpPr>
        <p:spPr>
          <a:xfrm>
            <a:off x="3028950" y="4767263"/>
            <a:ext cx="3086100" cy="273844"/>
          </a:xfrm>
          <a:prstGeom prst="rect">
            <a:avLst/>
          </a:prstGeom>
        </p:spPr>
        <p:txBody>
          <a:bodyPr/>
          <a:lstStyle/>
          <a:p>
            <a:endParaRPr lang="zh-CN" altLang="en-US"/>
          </a:p>
        </p:txBody>
      </p:sp>
      <p:sp>
        <p:nvSpPr>
          <p:cNvPr id="9" name="Slide Number Placeholder 8"/>
          <p:cNvSpPr>
            <a:spLocks noGrp="1"/>
          </p:cNvSpPr>
          <p:nvPr>
            <p:ph type="sldNum" sz="quarter" idx="12"/>
          </p:nvPr>
        </p:nvSpPr>
        <p:spPr>
          <a:xfrm>
            <a:off x="6457950" y="4767263"/>
            <a:ext cx="2057400" cy="273844"/>
          </a:xfrm>
          <a:prstGeom prst="rect">
            <a:avLst/>
          </a:prstGeom>
        </p:spPr>
        <p:txBody>
          <a:bodyPr/>
          <a:lstStyle/>
          <a:p>
            <a:fld id="{4A39CDEC-69F2-455D-AA8D-FBBA9683A3E0}" type="slidenum">
              <a:rPr lang="zh-CN" altLang="en-US" smtClean="0"/>
              <a:t>‹#›</a:t>
            </a:fld>
            <a:endParaRPr lang="zh-CN" altLang="en-US"/>
          </a:p>
        </p:txBody>
      </p:sp>
    </p:spTree>
    <p:extLst>
      <p:ext uri="{BB962C8B-B14F-4D97-AF65-F5344CB8AC3E}">
        <p14:creationId xmlns:p14="http://schemas.microsoft.com/office/powerpoint/2010/main" val="339719244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Title 1"/>
          <p:cNvSpPr>
            <a:spLocks noGrp="1"/>
          </p:cNvSpPr>
          <p:nvPr>
            <p:ph type="title"/>
          </p:nvPr>
        </p:nvSpPr>
        <p:spPr>
          <a:xfrm>
            <a:off x="628650" y="273844"/>
            <a:ext cx="7886700" cy="994172"/>
          </a:xfrm>
          <a:prstGeom prst="rect">
            <a:avLst/>
          </a:prstGeom>
        </p:spPr>
        <p:txBody>
          <a:bodyPr/>
          <a:lstStyle/>
          <a:p>
            <a:r>
              <a:rPr lang="zh-CN" altLang="en-US" smtClean="0"/>
              <a:t>单击此处编辑母版标题样式</a:t>
            </a:r>
            <a:endParaRPr lang="en-US" dirty="0"/>
          </a:p>
        </p:txBody>
      </p:sp>
      <p:sp>
        <p:nvSpPr>
          <p:cNvPr id="3" name="Date Placeholder 2"/>
          <p:cNvSpPr>
            <a:spLocks noGrp="1"/>
          </p:cNvSpPr>
          <p:nvPr>
            <p:ph type="dt" sz="half" idx="10"/>
          </p:nvPr>
        </p:nvSpPr>
        <p:spPr>
          <a:xfrm>
            <a:off x="628650" y="4767263"/>
            <a:ext cx="2057400" cy="273844"/>
          </a:xfrm>
          <a:prstGeom prst="rect">
            <a:avLst/>
          </a:prstGeom>
        </p:spPr>
        <p:txBody>
          <a:bodyPr/>
          <a:lstStyle/>
          <a:p>
            <a:fld id="{0ADAFAA5-7CA0-4D6F-BF83-669E12CB6F87}" type="datetimeFigureOut">
              <a:rPr lang="zh-CN" altLang="en-US" smtClean="0"/>
              <a:t>2019/8/13</a:t>
            </a:fld>
            <a:endParaRPr lang="zh-CN" altLang="en-US"/>
          </a:p>
        </p:txBody>
      </p:sp>
      <p:sp>
        <p:nvSpPr>
          <p:cNvPr id="4" name="Footer Placeholder 3"/>
          <p:cNvSpPr>
            <a:spLocks noGrp="1"/>
          </p:cNvSpPr>
          <p:nvPr>
            <p:ph type="ftr" sz="quarter" idx="11"/>
          </p:nvPr>
        </p:nvSpPr>
        <p:spPr>
          <a:xfrm>
            <a:off x="3028950" y="4767263"/>
            <a:ext cx="3086100" cy="273844"/>
          </a:xfrm>
          <a:prstGeom prst="rect">
            <a:avLst/>
          </a:prstGeom>
        </p:spPr>
        <p:txBody>
          <a:bodyPr/>
          <a:lstStyle/>
          <a:p>
            <a:endParaRPr lang="zh-CN" altLang="en-US"/>
          </a:p>
        </p:txBody>
      </p:sp>
      <p:sp>
        <p:nvSpPr>
          <p:cNvPr id="5" name="Slide Number Placeholder 4"/>
          <p:cNvSpPr>
            <a:spLocks noGrp="1"/>
          </p:cNvSpPr>
          <p:nvPr>
            <p:ph type="sldNum" sz="quarter" idx="12"/>
          </p:nvPr>
        </p:nvSpPr>
        <p:spPr>
          <a:xfrm>
            <a:off x="6457950" y="4767263"/>
            <a:ext cx="2057400" cy="273844"/>
          </a:xfrm>
          <a:prstGeom prst="rect">
            <a:avLst/>
          </a:prstGeom>
        </p:spPr>
        <p:txBody>
          <a:bodyPr/>
          <a:lstStyle/>
          <a:p>
            <a:fld id="{4A39CDEC-69F2-455D-AA8D-FBBA9683A3E0}" type="slidenum">
              <a:rPr lang="zh-CN" altLang="en-US" smtClean="0"/>
              <a:t>‹#›</a:t>
            </a:fld>
            <a:endParaRPr lang="zh-CN" altLang="en-US"/>
          </a:p>
        </p:txBody>
      </p:sp>
    </p:spTree>
    <p:extLst>
      <p:ext uri="{BB962C8B-B14F-4D97-AF65-F5344CB8AC3E}">
        <p14:creationId xmlns:p14="http://schemas.microsoft.com/office/powerpoint/2010/main" val="395416502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628650" y="4767263"/>
            <a:ext cx="2057400" cy="273844"/>
          </a:xfrm>
          <a:prstGeom prst="rect">
            <a:avLst/>
          </a:prstGeom>
        </p:spPr>
        <p:txBody>
          <a:bodyPr/>
          <a:lstStyle/>
          <a:p>
            <a:fld id="{0ADAFAA5-7CA0-4D6F-BF83-669E12CB6F87}" type="datetimeFigureOut">
              <a:rPr lang="zh-CN" altLang="en-US" smtClean="0"/>
              <a:t>2019/8/13</a:t>
            </a:fld>
            <a:endParaRPr lang="zh-CN" altLang="en-US"/>
          </a:p>
        </p:txBody>
      </p:sp>
      <p:sp>
        <p:nvSpPr>
          <p:cNvPr id="3" name="Footer Placeholder 2"/>
          <p:cNvSpPr>
            <a:spLocks noGrp="1"/>
          </p:cNvSpPr>
          <p:nvPr>
            <p:ph type="ftr" sz="quarter" idx="11"/>
          </p:nvPr>
        </p:nvSpPr>
        <p:spPr>
          <a:xfrm>
            <a:off x="3028950" y="4767263"/>
            <a:ext cx="3086100" cy="273844"/>
          </a:xfrm>
          <a:prstGeom prst="rect">
            <a:avLst/>
          </a:prstGeom>
        </p:spPr>
        <p:txBody>
          <a:bodyPr/>
          <a:lstStyle/>
          <a:p>
            <a:endParaRPr lang="zh-CN" altLang="en-US"/>
          </a:p>
        </p:txBody>
      </p:sp>
      <p:sp>
        <p:nvSpPr>
          <p:cNvPr id="4" name="Slide Number Placeholder 3"/>
          <p:cNvSpPr>
            <a:spLocks noGrp="1"/>
          </p:cNvSpPr>
          <p:nvPr>
            <p:ph type="sldNum" sz="quarter" idx="12"/>
          </p:nvPr>
        </p:nvSpPr>
        <p:spPr>
          <a:xfrm>
            <a:off x="6457950" y="4767263"/>
            <a:ext cx="2057400" cy="273844"/>
          </a:xfrm>
          <a:prstGeom prst="rect">
            <a:avLst/>
          </a:prstGeom>
        </p:spPr>
        <p:txBody>
          <a:bodyPr/>
          <a:lstStyle/>
          <a:p>
            <a:fld id="{4A39CDEC-69F2-455D-AA8D-FBBA9683A3E0}" type="slidenum">
              <a:rPr lang="zh-CN" altLang="en-US" smtClean="0"/>
              <a:t>‹#›</a:t>
            </a:fld>
            <a:endParaRPr lang="zh-CN" altLang="en-US"/>
          </a:p>
        </p:txBody>
      </p:sp>
    </p:spTree>
    <p:extLst>
      <p:ext uri="{BB962C8B-B14F-4D97-AF65-F5344CB8AC3E}">
        <p14:creationId xmlns:p14="http://schemas.microsoft.com/office/powerpoint/2010/main" val="263343548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Title 1"/>
          <p:cNvSpPr>
            <a:spLocks noGrp="1"/>
          </p:cNvSpPr>
          <p:nvPr>
            <p:ph type="title"/>
          </p:nvPr>
        </p:nvSpPr>
        <p:spPr>
          <a:xfrm>
            <a:off x="629841" y="342900"/>
            <a:ext cx="2949178" cy="1200150"/>
          </a:xfrm>
          <a:prstGeom prst="rect">
            <a:avLst/>
          </a:prstGeom>
        </p:spPr>
        <p:txBody>
          <a:bodyPr anchor="b"/>
          <a:lstStyle>
            <a:lvl1pPr>
              <a:defRPr sz="2400"/>
            </a:lvl1pPr>
          </a:lstStyle>
          <a:p>
            <a:r>
              <a:rPr lang="zh-CN" altLang="en-US" smtClean="0"/>
              <a:t>单击此处编辑母版标题样式</a:t>
            </a:r>
            <a:endParaRPr lang="en-US" dirty="0"/>
          </a:p>
        </p:txBody>
      </p:sp>
      <p:sp>
        <p:nvSpPr>
          <p:cNvPr id="3" name="Content Placeholder 2"/>
          <p:cNvSpPr>
            <a:spLocks noGrp="1"/>
          </p:cNvSpPr>
          <p:nvPr>
            <p:ph idx="1"/>
          </p:nvPr>
        </p:nvSpPr>
        <p:spPr>
          <a:xfrm>
            <a:off x="3887391" y="740569"/>
            <a:ext cx="4629150" cy="3655219"/>
          </a:xfrm>
          <a:prstGeom prst="rect">
            <a:avLst/>
          </a:prstGeo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Text Placeholder 3"/>
          <p:cNvSpPr>
            <a:spLocks noGrp="1"/>
          </p:cNvSpPr>
          <p:nvPr>
            <p:ph type="body" sz="half" idx="2"/>
          </p:nvPr>
        </p:nvSpPr>
        <p:spPr>
          <a:xfrm>
            <a:off x="629841" y="1543050"/>
            <a:ext cx="2949178" cy="2858691"/>
          </a:xfrm>
          <a:prstGeom prst="rect">
            <a:avLst/>
          </a:prstGeo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smtClean="0"/>
              <a:t>单击此处编辑母版文本样式</a:t>
            </a:r>
          </a:p>
        </p:txBody>
      </p:sp>
      <p:sp>
        <p:nvSpPr>
          <p:cNvPr id="5" name="Date Placeholder 4"/>
          <p:cNvSpPr>
            <a:spLocks noGrp="1"/>
          </p:cNvSpPr>
          <p:nvPr>
            <p:ph type="dt" sz="half" idx="10"/>
          </p:nvPr>
        </p:nvSpPr>
        <p:spPr>
          <a:xfrm>
            <a:off x="628650" y="4767263"/>
            <a:ext cx="2057400" cy="273844"/>
          </a:xfrm>
          <a:prstGeom prst="rect">
            <a:avLst/>
          </a:prstGeom>
        </p:spPr>
        <p:txBody>
          <a:bodyPr/>
          <a:lstStyle/>
          <a:p>
            <a:fld id="{0ADAFAA5-7CA0-4D6F-BF83-669E12CB6F87}" type="datetimeFigureOut">
              <a:rPr lang="zh-CN" altLang="en-US" smtClean="0"/>
              <a:t>2019/8/13</a:t>
            </a:fld>
            <a:endParaRPr lang="zh-CN" altLang="en-US"/>
          </a:p>
        </p:txBody>
      </p:sp>
      <p:sp>
        <p:nvSpPr>
          <p:cNvPr id="6" name="Footer Placeholder 5"/>
          <p:cNvSpPr>
            <a:spLocks noGrp="1"/>
          </p:cNvSpPr>
          <p:nvPr>
            <p:ph type="ftr" sz="quarter" idx="11"/>
          </p:nvPr>
        </p:nvSpPr>
        <p:spPr>
          <a:xfrm>
            <a:off x="3028950" y="4767263"/>
            <a:ext cx="3086100" cy="273844"/>
          </a:xfrm>
          <a:prstGeom prst="rect">
            <a:avLst/>
          </a:prstGeom>
        </p:spPr>
        <p:txBody>
          <a:bodyPr/>
          <a:lstStyle/>
          <a:p>
            <a:endParaRPr lang="zh-CN" altLang="en-US"/>
          </a:p>
        </p:txBody>
      </p:sp>
      <p:sp>
        <p:nvSpPr>
          <p:cNvPr id="7" name="Slide Number Placeholder 6"/>
          <p:cNvSpPr>
            <a:spLocks noGrp="1"/>
          </p:cNvSpPr>
          <p:nvPr>
            <p:ph type="sldNum" sz="quarter" idx="12"/>
          </p:nvPr>
        </p:nvSpPr>
        <p:spPr>
          <a:xfrm>
            <a:off x="6457950" y="4767263"/>
            <a:ext cx="2057400" cy="273844"/>
          </a:xfrm>
          <a:prstGeom prst="rect">
            <a:avLst/>
          </a:prstGeom>
        </p:spPr>
        <p:txBody>
          <a:bodyPr/>
          <a:lstStyle/>
          <a:p>
            <a:fld id="{4A39CDEC-69F2-455D-AA8D-FBBA9683A3E0}" type="slidenum">
              <a:rPr lang="zh-CN" altLang="en-US" smtClean="0"/>
              <a:t>‹#›</a:t>
            </a:fld>
            <a:endParaRPr lang="zh-CN" altLang="en-US"/>
          </a:p>
        </p:txBody>
      </p:sp>
    </p:spTree>
    <p:extLst>
      <p:ext uri="{BB962C8B-B14F-4D97-AF65-F5344CB8AC3E}">
        <p14:creationId xmlns:p14="http://schemas.microsoft.com/office/powerpoint/2010/main" val="46451065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Title 1"/>
          <p:cNvSpPr>
            <a:spLocks noGrp="1"/>
          </p:cNvSpPr>
          <p:nvPr>
            <p:ph type="title"/>
          </p:nvPr>
        </p:nvSpPr>
        <p:spPr>
          <a:xfrm>
            <a:off x="629841" y="342900"/>
            <a:ext cx="2949178" cy="1200150"/>
          </a:xfrm>
          <a:prstGeom prst="rect">
            <a:avLst/>
          </a:prstGeom>
        </p:spPr>
        <p:txBody>
          <a:bodyPr anchor="b"/>
          <a:lstStyle>
            <a:lvl1pPr>
              <a:defRPr sz="2400"/>
            </a:lvl1pPr>
          </a:lstStyle>
          <a:p>
            <a:r>
              <a:rPr lang="zh-CN" altLang="en-US" smtClean="0"/>
              <a:t>单击此处编辑母版标题样式</a:t>
            </a:r>
            <a:endParaRPr lang="en-US" dirty="0"/>
          </a:p>
        </p:txBody>
      </p:sp>
      <p:sp>
        <p:nvSpPr>
          <p:cNvPr id="3" name="Picture Placeholder 2"/>
          <p:cNvSpPr>
            <a:spLocks noGrp="1" noChangeAspect="1"/>
          </p:cNvSpPr>
          <p:nvPr>
            <p:ph type="pic" idx="1"/>
          </p:nvPr>
        </p:nvSpPr>
        <p:spPr>
          <a:xfrm>
            <a:off x="3887391" y="740569"/>
            <a:ext cx="4629150" cy="3655219"/>
          </a:xfrm>
          <a:prstGeom prst="rect">
            <a:avLst/>
          </a:prstGeo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zh-CN" altLang="en-US" smtClean="0"/>
              <a:t>单击图标添加图片</a:t>
            </a:r>
            <a:endParaRPr lang="en-US" dirty="0"/>
          </a:p>
        </p:txBody>
      </p:sp>
      <p:sp>
        <p:nvSpPr>
          <p:cNvPr id="4" name="Text Placeholder 3"/>
          <p:cNvSpPr>
            <a:spLocks noGrp="1"/>
          </p:cNvSpPr>
          <p:nvPr>
            <p:ph type="body" sz="half" idx="2"/>
          </p:nvPr>
        </p:nvSpPr>
        <p:spPr>
          <a:xfrm>
            <a:off x="629841" y="1543050"/>
            <a:ext cx="2949178" cy="2858691"/>
          </a:xfrm>
          <a:prstGeom prst="rect">
            <a:avLst/>
          </a:prstGeo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smtClean="0"/>
              <a:t>单击此处编辑母版文本样式</a:t>
            </a:r>
          </a:p>
        </p:txBody>
      </p:sp>
      <p:sp>
        <p:nvSpPr>
          <p:cNvPr id="5" name="Date Placeholder 4"/>
          <p:cNvSpPr>
            <a:spLocks noGrp="1"/>
          </p:cNvSpPr>
          <p:nvPr>
            <p:ph type="dt" sz="half" idx="10"/>
          </p:nvPr>
        </p:nvSpPr>
        <p:spPr>
          <a:xfrm>
            <a:off x="628650" y="4767263"/>
            <a:ext cx="2057400" cy="273844"/>
          </a:xfrm>
          <a:prstGeom prst="rect">
            <a:avLst/>
          </a:prstGeom>
        </p:spPr>
        <p:txBody>
          <a:bodyPr/>
          <a:lstStyle/>
          <a:p>
            <a:fld id="{0ADAFAA5-7CA0-4D6F-BF83-669E12CB6F87}" type="datetimeFigureOut">
              <a:rPr lang="zh-CN" altLang="en-US" smtClean="0"/>
              <a:t>2019/8/13</a:t>
            </a:fld>
            <a:endParaRPr lang="zh-CN" altLang="en-US"/>
          </a:p>
        </p:txBody>
      </p:sp>
      <p:sp>
        <p:nvSpPr>
          <p:cNvPr id="6" name="Footer Placeholder 5"/>
          <p:cNvSpPr>
            <a:spLocks noGrp="1"/>
          </p:cNvSpPr>
          <p:nvPr>
            <p:ph type="ftr" sz="quarter" idx="11"/>
          </p:nvPr>
        </p:nvSpPr>
        <p:spPr>
          <a:xfrm>
            <a:off x="3028950" y="4767263"/>
            <a:ext cx="3086100" cy="273844"/>
          </a:xfrm>
          <a:prstGeom prst="rect">
            <a:avLst/>
          </a:prstGeom>
        </p:spPr>
        <p:txBody>
          <a:bodyPr/>
          <a:lstStyle/>
          <a:p>
            <a:endParaRPr lang="zh-CN" altLang="en-US"/>
          </a:p>
        </p:txBody>
      </p:sp>
      <p:sp>
        <p:nvSpPr>
          <p:cNvPr id="7" name="Slide Number Placeholder 6"/>
          <p:cNvSpPr>
            <a:spLocks noGrp="1"/>
          </p:cNvSpPr>
          <p:nvPr>
            <p:ph type="sldNum" sz="quarter" idx="12"/>
          </p:nvPr>
        </p:nvSpPr>
        <p:spPr>
          <a:xfrm>
            <a:off x="6457950" y="4767263"/>
            <a:ext cx="2057400" cy="273844"/>
          </a:xfrm>
          <a:prstGeom prst="rect">
            <a:avLst/>
          </a:prstGeom>
        </p:spPr>
        <p:txBody>
          <a:bodyPr/>
          <a:lstStyle/>
          <a:p>
            <a:fld id="{4A39CDEC-69F2-455D-AA8D-FBBA9683A3E0}" type="slidenum">
              <a:rPr lang="zh-CN" altLang="en-US" smtClean="0"/>
              <a:t>‹#›</a:t>
            </a:fld>
            <a:endParaRPr lang="zh-CN" altLang="en-US"/>
          </a:p>
        </p:txBody>
      </p:sp>
    </p:spTree>
    <p:extLst>
      <p:ext uri="{BB962C8B-B14F-4D97-AF65-F5344CB8AC3E}">
        <p14:creationId xmlns:p14="http://schemas.microsoft.com/office/powerpoint/2010/main" val="216590302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Title 1"/>
          <p:cNvSpPr>
            <a:spLocks noGrp="1"/>
          </p:cNvSpPr>
          <p:nvPr>
            <p:ph type="title"/>
          </p:nvPr>
        </p:nvSpPr>
        <p:spPr>
          <a:xfrm>
            <a:off x="628650" y="273844"/>
            <a:ext cx="7886700" cy="994172"/>
          </a:xfrm>
          <a:prstGeom prst="rect">
            <a:avLst/>
          </a:prstGeom>
        </p:spPr>
        <p:txBody>
          <a:bodyPr/>
          <a:lstStyle/>
          <a:p>
            <a:r>
              <a:rPr lang="zh-CN" altLang="en-US" smtClean="0"/>
              <a:t>单击此处编辑母版标题样式</a:t>
            </a:r>
            <a:endParaRPr lang="en-US" dirty="0"/>
          </a:p>
        </p:txBody>
      </p:sp>
      <p:sp>
        <p:nvSpPr>
          <p:cNvPr id="3" name="Vertical Text Placeholder 2"/>
          <p:cNvSpPr>
            <a:spLocks noGrp="1"/>
          </p:cNvSpPr>
          <p:nvPr>
            <p:ph type="body" orient="vert" idx="1"/>
          </p:nvPr>
        </p:nvSpPr>
        <p:spPr>
          <a:xfrm>
            <a:off x="628650" y="1369219"/>
            <a:ext cx="7886700" cy="3263504"/>
          </a:xfrm>
          <a:prstGeom prst="rect">
            <a:avLst/>
          </a:prstGeo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10"/>
          </p:nvPr>
        </p:nvSpPr>
        <p:spPr>
          <a:xfrm>
            <a:off x="628650" y="4767263"/>
            <a:ext cx="2057400" cy="273844"/>
          </a:xfrm>
          <a:prstGeom prst="rect">
            <a:avLst/>
          </a:prstGeom>
        </p:spPr>
        <p:txBody>
          <a:bodyPr/>
          <a:lstStyle/>
          <a:p>
            <a:fld id="{0ADAFAA5-7CA0-4D6F-BF83-669E12CB6F87}" type="datetimeFigureOut">
              <a:rPr lang="zh-CN" altLang="en-US" smtClean="0"/>
              <a:t>2019/8/13</a:t>
            </a:fld>
            <a:endParaRPr lang="zh-CN" altLang="en-US"/>
          </a:p>
        </p:txBody>
      </p:sp>
      <p:sp>
        <p:nvSpPr>
          <p:cNvPr id="5" name="Footer Placeholder 4"/>
          <p:cNvSpPr>
            <a:spLocks noGrp="1"/>
          </p:cNvSpPr>
          <p:nvPr>
            <p:ph type="ftr" sz="quarter" idx="11"/>
          </p:nvPr>
        </p:nvSpPr>
        <p:spPr>
          <a:xfrm>
            <a:off x="3028950" y="4767263"/>
            <a:ext cx="3086100" cy="273844"/>
          </a:xfrm>
          <a:prstGeom prst="rect">
            <a:avLst/>
          </a:prstGeom>
        </p:spPr>
        <p:txBody>
          <a:bodyPr/>
          <a:lstStyle/>
          <a:p>
            <a:endParaRPr lang="zh-CN" altLang="en-US"/>
          </a:p>
        </p:txBody>
      </p:sp>
      <p:sp>
        <p:nvSpPr>
          <p:cNvPr id="6" name="Slide Number Placeholder 5"/>
          <p:cNvSpPr>
            <a:spLocks noGrp="1"/>
          </p:cNvSpPr>
          <p:nvPr>
            <p:ph type="sldNum" sz="quarter" idx="12"/>
          </p:nvPr>
        </p:nvSpPr>
        <p:spPr>
          <a:xfrm>
            <a:off x="6457950" y="4767263"/>
            <a:ext cx="2057400" cy="273844"/>
          </a:xfrm>
          <a:prstGeom prst="rect">
            <a:avLst/>
          </a:prstGeom>
        </p:spPr>
        <p:txBody>
          <a:bodyPr/>
          <a:lstStyle/>
          <a:p>
            <a:fld id="{4A39CDEC-69F2-455D-AA8D-FBBA9683A3E0}" type="slidenum">
              <a:rPr lang="zh-CN" altLang="en-US" smtClean="0"/>
              <a:t>‹#›</a:t>
            </a:fld>
            <a:endParaRPr lang="zh-CN" altLang="en-US"/>
          </a:p>
        </p:txBody>
      </p:sp>
    </p:spTree>
    <p:extLst>
      <p:ext uri="{BB962C8B-B14F-4D97-AF65-F5344CB8AC3E}">
        <p14:creationId xmlns:p14="http://schemas.microsoft.com/office/powerpoint/2010/main" val="7022130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273844"/>
            <a:ext cx="1971675" cy="4358879"/>
          </a:xfrm>
          <a:prstGeom prst="rect">
            <a:avLst/>
          </a:prstGeom>
        </p:spPr>
        <p:txBody>
          <a:bodyPr vert="eaVert"/>
          <a:lstStyle/>
          <a:p>
            <a:r>
              <a:rPr lang="zh-CN" altLang="en-US" smtClean="0"/>
              <a:t>单击此处编辑母版标题样式</a:t>
            </a:r>
            <a:endParaRPr lang="en-US" dirty="0"/>
          </a:p>
        </p:txBody>
      </p:sp>
      <p:sp>
        <p:nvSpPr>
          <p:cNvPr id="3" name="Vertical Text Placeholder 2"/>
          <p:cNvSpPr>
            <a:spLocks noGrp="1"/>
          </p:cNvSpPr>
          <p:nvPr>
            <p:ph type="body" orient="vert" idx="1"/>
          </p:nvPr>
        </p:nvSpPr>
        <p:spPr>
          <a:xfrm>
            <a:off x="628650" y="273844"/>
            <a:ext cx="5800725" cy="4358879"/>
          </a:xfrm>
          <a:prstGeom prst="rect">
            <a:avLst/>
          </a:prstGeo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10"/>
          </p:nvPr>
        </p:nvSpPr>
        <p:spPr>
          <a:xfrm>
            <a:off x="628650" y="4767263"/>
            <a:ext cx="2057400" cy="273844"/>
          </a:xfrm>
          <a:prstGeom prst="rect">
            <a:avLst/>
          </a:prstGeom>
        </p:spPr>
        <p:txBody>
          <a:bodyPr/>
          <a:lstStyle/>
          <a:p>
            <a:fld id="{0ADAFAA5-7CA0-4D6F-BF83-669E12CB6F87}" type="datetimeFigureOut">
              <a:rPr lang="zh-CN" altLang="en-US" smtClean="0"/>
              <a:t>2019/8/13</a:t>
            </a:fld>
            <a:endParaRPr lang="zh-CN" altLang="en-US"/>
          </a:p>
        </p:txBody>
      </p:sp>
      <p:sp>
        <p:nvSpPr>
          <p:cNvPr id="5" name="Footer Placeholder 4"/>
          <p:cNvSpPr>
            <a:spLocks noGrp="1"/>
          </p:cNvSpPr>
          <p:nvPr>
            <p:ph type="ftr" sz="quarter" idx="11"/>
          </p:nvPr>
        </p:nvSpPr>
        <p:spPr>
          <a:xfrm>
            <a:off x="3028950" y="4767263"/>
            <a:ext cx="3086100" cy="273844"/>
          </a:xfrm>
          <a:prstGeom prst="rect">
            <a:avLst/>
          </a:prstGeom>
        </p:spPr>
        <p:txBody>
          <a:bodyPr/>
          <a:lstStyle/>
          <a:p>
            <a:endParaRPr lang="zh-CN" altLang="en-US"/>
          </a:p>
        </p:txBody>
      </p:sp>
      <p:sp>
        <p:nvSpPr>
          <p:cNvPr id="6" name="Slide Number Placeholder 5"/>
          <p:cNvSpPr>
            <a:spLocks noGrp="1"/>
          </p:cNvSpPr>
          <p:nvPr>
            <p:ph type="sldNum" sz="quarter" idx="12"/>
          </p:nvPr>
        </p:nvSpPr>
        <p:spPr>
          <a:xfrm>
            <a:off x="6457950" y="4767263"/>
            <a:ext cx="2057400" cy="273844"/>
          </a:xfrm>
          <a:prstGeom prst="rect">
            <a:avLst/>
          </a:prstGeom>
        </p:spPr>
        <p:txBody>
          <a:bodyPr/>
          <a:lstStyle/>
          <a:p>
            <a:fld id="{4A39CDEC-69F2-455D-AA8D-FBBA9683A3E0}" type="slidenum">
              <a:rPr lang="zh-CN" altLang="en-US" smtClean="0"/>
              <a:t>‹#›</a:t>
            </a:fld>
            <a:endParaRPr lang="zh-CN" altLang="en-US"/>
          </a:p>
        </p:txBody>
      </p:sp>
    </p:spTree>
    <p:extLst>
      <p:ext uri="{BB962C8B-B14F-4D97-AF65-F5344CB8AC3E}">
        <p14:creationId xmlns:p14="http://schemas.microsoft.com/office/powerpoint/2010/main" val="119614551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2" name="标题 1"/>
          <p:cNvSpPr>
            <a:spLocks noGrp="1"/>
          </p:cNvSpPr>
          <p:nvPr>
            <p:ph type="title"/>
          </p:nvPr>
        </p:nvSpPr>
        <p:spPr>
          <a:xfrm>
            <a:off x="457200" y="206375"/>
            <a:ext cx="8229600" cy="857250"/>
          </a:xfrm>
          <a:prstGeom prst="rect">
            <a:avLst/>
          </a:prstGeom>
        </p:spPr>
        <p:txBody>
          <a:bodyPr/>
          <a:lstStyle/>
          <a:p>
            <a:r>
              <a:rPr lang="zh-CN" altLang="en-US" smtClean="0"/>
              <a:t>单击此处编辑母版标题样式</a:t>
            </a:r>
            <a:endParaRPr lang="zh-CN" altLang="en-US"/>
          </a:p>
        </p:txBody>
      </p:sp>
      <p:sp>
        <p:nvSpPr>
          <p:cNvPr id="4" name="矩形 3"/>
          <p:cNvSpPr/>
          <p:nvPr userDrawn="1"/>
        </p:nvSpPr>
        <p:spPr>
          <a:xfrm>
            <a:off x="8325228" y="4897279"/>
            <a:ext cx="775136" cy="246221"/>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black"/>
                </a:solidFill>
                <a:effectLst/>
                <a:uLnTx/>
                <a:uFillTx/>
              </a:rPr>
              <a:t>PPT</a:t>
            </a:r>
            <a:r>
              <a:rPr kumimoji="0" lang="zh-CN" altLang="en-US" sz="100" b="0" i="0" u="none" strike="noStrike" kern="0" cap="none" spc="0" normalizeH="0" baseline="0" noProof="0" dirty="0" smtClean="0">
                <a:ln>
                  <a:noFill/>
                </a:ln>
                <a:solidFill>
                  <a:prstClr val="black"/>
                </a:solidFill>
                <a:effectLst/>
                <a:uLnTx/>
                <a:uFillTx/>
              </a:rPr>
              <a:t>模板下载：</a:t>
            </a:r>
            <a:r>
              <a:rPr kumimoji="0" lang="en-US" altLang="zh-CN" sz="100" b="0" i="0" u="none" strike="noStrike" kern="0" cap="none" spc="0" normalizeH="0" baseline="0" noProof="0" dirty="0" smtClean="0">
                <a:ln>
                  <a:noFill/>
                </a:ln>
                <a:solidFill>
                  <a:prstClr val="black"/>
                </a:solidFill>
                <a:effectLst/>
                <a:uLnTx/>
                <a:uFillTx/>
              </a:rPr>
              <a:t>www.1ppt.com/moban/     </a:t>
            </a:r>
            <a:r>
              <a:rPr kumimoji="0" lang="zh-CN" altLang="en-US" sz="100" b="0" i="0" u="none" strike="noStrike" kern="0" cap="none" spc="0" normalizeH="0" baseline="0" noProof="0" dirty="0" smtClean="0">
                <a:ln>
                  <a:noFill/>
                </a:ln>
                <a:solidFill>
                  <a:prstClr val="black"/>
                </a:solidFill>
                <a:effectLst/>
                <a:uLnTx/>
                <a:uFillTx/>
              </a:rPr>
              <a:t>行业</a:t>
            </a:r>
            <a:r>
              <a:rPr kumimoji="0" lang="en-US" altLang="zh-CN" sz="100" b="0" i="0" u="none" strike="noStrike" kern="0" cap="none" spc="0" normalizeH="0" baseline="0" noProof="0" dirty="0" smtClean="0">
                <a:ln>
                  <a:noFill/>
                </a:ln>
                <a:solidFill>
                  <a:prstClr val="black"/>
                </a:solidFill>
                <a:effectLst/>
                <a:uLnTx/>
                <a:uFillTx/>
              </a:rPr>
              <a:t>PPT</a:t>
            </a:r>
            <a:r>
              <a:rPr kumimoji="0" lang="zh-CN" altLang="en-US" sz="100" b="0" i="0" u="none" strike="noStrike" kern="0" cap="none" spc="0" normalizeH="0" baseline="0" noProof="0" dirty="0" smtClean="0">
                <a:ln>
                  <a:noFill/>
                </a:ln>
                <a:solidFill>
                  <a:prstClr val="black"/>
                </a:solidFill>
                <a:effectLst/>
                <a:uLnTx/>
                <a:uFillTx/>
              </a:rPr>
              <a:t>模板：</a:t>
            </a:r>
            <a:r>
              <a:rPr kumimoji="0" lang="en-US" altLang="zh-CN" sz="100" b="0" i="0" u="none" strike="noStrike" kern="0" cap="none" spc="0" normalizeH="0" baseline="0" noProof="0" dirty="0" smtClean="0">
                <a:ln>
                  <a:noFill/>
                </a:ln>
                <a:solidFill>
                  <a:prstClr val="black"/>
                </a:solidFill>
                <a:effectLst/>
                <a:uLnTx/>
                <a:uFillTx/>
              </a:rPr>
              <a:t>www.1ppt.com/hangye/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black"/>
                </a:solidFill>
                <a:effectLst/>
                <a:uLnTx/>
                <a:uFillTx/>
              </a:rPr>
              <a:t>节日</a:t>
            </a:r>
            <a:r>
              <a:rPr kumimoji="0" lang="en-US" altLang="zh-CN" sz="100" b="0" i="0" u="none" strike="noStrike" kern="0" cap="none" spc="0" normalizeH="0" baseline="0" noProof="0" dirty="0" smtClean="0">
                <a:ln>
                  <a:noFill/>
                </a:ln>
                <a:solidFill>
                  <a:prstClr val="black"/>
                </a:solidFill>
                <a:effectLst/>
                <a:uLnTx/>
                <a:uFillTx/>
              </a:rPr>
              <a:t>PPT</a:t>
            </a:r>
            <a:r>
              <a:rPr kumimoji="0" lang="zh-CN" altLang="en-US" sz="100" b="0" i="0" u="none" strike="noStrike" kern="0" cap="none" spc="0" normalizeH="0" baseline="0" noProof="0" dirty="0" smtClean="0">
                <a:ln>
                  <a:noFill/>
                </a:ln>
                <a:solidFill>
                  <a:prstClr val="black"/>
                </a:solidFill>
                <a:effectLst/>
                <a:uLnTx/>
                <a:uFillTx/>
              </a:rPr>
              <a:t>模板：</a:t>
            </a:r>
            <a:r>
              <a:rPr kumimoji="0" lang="en-US" altLang="zh-CN" sz="100" b="0" i="0" u="none" strike="noStrike" kern="0" cap="none" spc="0" normalizeH="0" baseline="0" noProof="0" dirty="0" smtClean="0">
                <a:ln>
                  <a:noFill/>
                </a:ln>
                <a:solidFill>
                  <a:prstClr val="black"/>
                </a:solidFill>
                <a:effectLst/>
                <a:uLnTx/>
                <a:uFillTx/>
              </a:rPr>
              <a:t>www.1ppt.com/jieri/           PPT</a:t>
            </a:r>
            <a:r>
              <a:rPr kumimoji="0" lang="zh-CN" altLang="en-US" sz="100" b="0" i="0" u="none" strike="noStrike" kern="0" cap="none" spc="0" normalizeH="0" baseline="0" noProof="0" dirty="0" smtClean="0">
                <a:ln>
                  <a:noFill/>
                </a:ln>
                <a:solidFill>
                  <a:prstClr val="black"/>
                </a:solidFill>
                <a:effectLst/>
                <a:uLnTx/>
                <a:uFillTx/>
              </a:rPr>
              <a:t>素材下载：</a:t>
            </a:r>
            <a:r>
              <a:rPr kumimoji="0" lang="en-US" altLang="zh-CN" sz="100" b="0" i="0" u="none" strike="noStrike" kern="0" cap="none" spc="0" normalizeH="0" baseline="0" noProof="0" dirty="0" smtClean="0">
                <a:ln>
                  <a:noFill/>
                </a:ln>
                <a:solidFill>
                  <a:prstClr val="black"/>
                </a:solidFill>
                <a:effectLst/>
                <a:uLnTx/>
                <a:uFillTx/>
              </a:rPr>
              <a:t>www.1ppt.com/sucai/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black"/>
                </a:solidFill>
                <a:effectLst/>
                <a:uLnTx/>
                <a:uFillTx/>
              </a:rPr>
              <a:t>PPT</a:t>
            </a:r>
            <a:r>
              <a:rPr kumimoji="0" lang="zh-CN" altLang="en-US" sz="100" b="0" i="0" u="none" strike="noStrike" kern="0" cap="none" spc="0" normalizeH="0" baseline="0" noProof="0" dirty="0" smtClean="0">
                <a:ln>
                  <a:noFill/>
                </a:ln>
                <a:solidFill>
                  <a:prstClr val="black"/>
                </a:solidFill>
                <a:effectLst/>
                <a:uLnTx/>
                <a:uFillTx/>
              </a:rPr>
              <a:t>背景图片：</a:t>
            </a:r>
            <a:r>
              <a:rPr kumimoji="0" lang="en-US" altLang="zh-CN" sz="100" b="0" i="0" u="none" strike="noStrike" kern="0" cap="none" spc="0" normalizeH="0" baseline="0" noProof="0" dirty="0" smtClean="0">
                <a:ln>
                  <a:noFill/>
                </a:ln>
                <a:solidFill>
                  <a:prstClr val="black"/>
                </a:solidFill>
                <a:effectLst/>
                <a:uLnTx/>
                <a:uFillTx/>
              </a:rPr>
              <a:t>www.1ppt.com/beijing/      PPT</a:t>
            </a:r>
            <a:r>
              <a:rPr kumimoji="0" lang="zh-CN" altLang="en-US" sz="100" b="0" i="0" u="none" strike="noStrike" kern="0" cap="none" spc="0" normalizeH="0" baseline="0" noProof="0" dirty="0" smtClean="0">
                <a:ln>
                  <a:noFill/>
                </a:ln>
                <a:solidFill>
                  <a:prstClr val="black"/>
                </a:solidFill>
                <a:effectLst/>
                <a:uLnTx/>
                <a:uFillTx/>
              </a:rPr>
              <a:t>图表下载：</a:t>
            </a:r>
            <a:r>
              <a:rPr kumimoji="0" lang="en-US" altLang="zh-CN" sz="100" b="0" i="0" u="none" strike="noStrike" kern="0" cap="none" spc="0" normalizeH="0" baseline="0" noProof="0" dirty="0" smtClean="0">
                <a:ln>
                  <a:noFill/>
                </a:ln>
                <a:solidFill>
                  <a:prstClr val="black"/>
                </a:solidFill>
                <a:effectLst/>
                <a:uLnTx/>
                <a:uFillTx/>
              </a:rPr>
              <a:t>www.1ppt.com/tubiao/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black"/>
                </a:solidFill>
                <a:effectLst/>
                <a:uLnTx/>
                <a:uFillTx/>
              </a:rPr>
              <a:t>优秀</a:t>
            </a:r>
            <a:r>
              <a:rPr kumimoji="0" lang="en-US" altLang="zh-CN" sz="100" b="0" i="0" u="none" strike="noStrike" kern="0" cap="none" spc="0" normalizeH="0" baseline="0" noProof="0" dirty="0" smtClean="0">
                <a:ln>
                  <a:noFill/>
                </a:ln>
                <a:solidFill>
                  <a:prstClr val="black"/>
                </a:solidFill>
                <a:effectLst/>
                <a:uLnTx/>
                <a:uFillTx/>
              </a:rPr>
              <a:t>PPT</a:t>
            </a:r>
            <a:r>
              <a:rPr kumimoji="0" lang="zh-CN" altLang="en-US" sz="100" b="0" i="0" u="none" strike="noStrike" kern="0" cap="none" spc="0" normalizeH="0" baseline="0" noProof="0" dirty="0" smtClean="0">
                <a:ln>
                  <a:noFill/>
                </a:ln>
                <a:solidFill>
                  <a:prstClr val="black"/>
                </a:solidFill>
                <a:effectLst/>
                <a:uLnTx/>
                <a:uFillTx/>
              </a:rPr>
              <a:t>下载：</a:t>
            </a:r>
            <a:r>
              <a:rPr kumimoji="0" lang="en-US" altLang="zh-CN" sz="100" b="0" i="0" u="none" strike="noStrike" kern="0" cap="none" spc="0" normalizeH="0" baseline="0" noProof="0" dirty="0" smtClean="0">
                <a:ln>
                  <a:noFill/>
                </a:ln>
                <a:solidFill>
                  <a:prstClr val="black"/>
                </a:solidFill>
                <a:effectLst/>
                <a:uLnTx/>
                <a:uFillTx/>
              </a:rPr>
              <a:t>www.1ppt.com/xiazai/        PPT</a:t>
            </a:r>
            <a:r>
              <a:rPr kumimoji="0" lang="zh-CN" altLang="en-US" sz="100" b="0" i="0" u="none" strike="noStrike" kern="0" cap="none" spc="0" normalizeH="0" baseline="0" noProof="0" dirty="0" smtClean="0">
                <a:ln>
                  <a:noFill/>
                </a:ln>
                <a:solidFill>
                  <a:prstClr val="black"/>
                </a:solidFill>
                <a:effectLst/>
                <a:uLnTx/>
                <a:uFillTx/>
              </a:rPr>
              <a:t>教程： </a:t>
            </a:r>
            <a:r>
              <a:rPr kumimoji="0" lang="en-US" altLang="zh-CN" sz="100" b="0" i="0" u="none" strike="noStrike" kern="0" cap="none" spc="0" normalizeH="0" baseline="0" noProof="0" dirty="0" smtClean="0">
                <a:ln>
                  <a:noFill/>
                </a:ln>
                <a:solidFill>
                  <a:prstClr val="black"/>
                </a:solidFill>
                <a:effectLst/>
                <a:uLnTx/>
                <a:uFillTx/>
              </a:rPr>
              <a:t>www.1ppt.com/powerpoint/      </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black"/>
                </a:solidFill>
                <a:effectLst/>
                <a:uLnTx/>
                <a:uFillTx/>
              </a:rPr>
              <a:t>Word</a:t>
            </a:r>
            <a:r>
              <a:rPr kumimoji="0" lang="zh-CN" altLang="en-US" sz="100" b="0" i="0" u="none" strike="noStrike" kern="0" cap="none" spc="0" normalizeH="0" baseline="0" noProof="0" dirty="0" smtClean="0">
                <a:ln>
                  <a:noFill/>
                </a:ln>
                <a:solidFill>
                  <a:prstClr val="black"/>
                </a:solidFill>
                <a:effectLst/>
                <a:uLnTx/>
                <a:uFillTx/>
              </a:rPr>
              <a:t>教程： </a:t>
            </a:r>
            <a:r>
              <a:rPr kumimoji="0" lang="en-US" altLang="zh-CN" sz="100" b="0" i="0" u="none" strike="noStrike" kern="0" cap="none" spc="0" normalizeH="0" baseline="0" noProof="0" dirty="0" smtClean="0">
                <a:ln>
                  <a:noFill/>
                </a:ln>
                <a:solidFill>
                  <a:prstClr val="black"/>
                </a:solidFill>
                <a:effectLst/>
                <a:uLnTx/>
                <a:uFillTx/>
              </a:rPr>
              <a:t>www.1ppt.com/word/              Excel</a:t>
            </a:r>
            <a:r>
              <a:rPr kumimoji="0" lang="zh-CN" altLang="en-US" sz="100" b="0" i="0" u="none" strike="noStrike" kern="0" cap="none" spc="0" normalizeH="0" baseline="0" noProof="0" dirty="0" smtClean="0">
                <a:ln>
                  <a:noFill/>
                </a:ln>
                <a:solidFill>
                  <a:prstClr val="black"/>
                </a:solidFill>
                <a:effectLst/>
                <a:uLnTx/>
                <a:uFillTx/>
              </a:rPr>
              <a:t>教程：</a:t>
            </a:r>
            <a:r>
              <a:rPr kumimoji="0" lang="en-US" altLang="zh-CN" sz="100" b="0" i="0" u="none" strike="noStrike" kern="0" cap="none" spc="0" normalizeH="0" baseline="0" noProof="0" dirty="0" smtClean="0">
                <a:ln>
                  <a:noFill/>
                </a:ln>
                <a:solidFill>
                  <a:prstClr val="black"/>
                </a:solidFill>
                <a:effectLst/>
                <a:uLnTx/>
                <a:uFillTx/>
              </a:rPr>
              <a:t>www.1ppt.com/excel/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black"/>
                </a:solidFill>
                <a:effectLst/>
                <a:uLnTx/>
                <a:uFillTx/>
              </a:rPr>
              <a:t>资料下载：</a:t>
            </a:r>
            <a:r>
              <a:rPr kumimoji="0" lang="en-US" altLang="zh-CN" sz="100" b="0" i="0" u="none" strike="noStrike" kern="0" cap="none" spc="0" normalizeH="0" baseline="0" noProof="0" dirty="0" smtClean="0">
                <a:ln>
                  <a:noFill/>
                </a:ln>
                <a:solidFill>
                  <a:prstClr val="black"/>
                </a:solidFill>
                <a:effectLst/>
                <a:uLnTx/>
                <a:uFillTx/>
              </a:rPr>
              <a:t>www.1ppt.com/ziliao/                PPT</a:t>
            </a:r>
            <a:r>
              <a:rPr kumimoji="0" lang="zh-CN" altLang="en-US" sz="100" b="0" i="0" u="none" strike="noStrike" kern="0" cap="none" spc="0" normalizeH="0" baseline="0" noProof="0" dirty="0" smtClean="0">
                <a:ln>
                  <a:noFill/>
                </a:ln>
                <a:solidFill>
                  <a:prstClr val="black"/>
                </a:solidFill>
                <a:effectLst/>
                <a:uLnTx/>
                <a:uFillTx/>
              </a:rPr>
              <a:t>课件下载：</a:t>
            </a:r>
            <a:r>
              <a:rPr kumimoji="0" lang="en-US" altLang="zh-CN" sz="100" b="0" i="0" u="none" strike="noStrike" kern="0" cap="none" spc="0" normalizeH="0" baseline="0" noProof="0" dirty="0" smtClean="0">
                <a:ln>
                  <a:noFill/>
                </a:ln>
                <a:solidFill>
                  <a:prstClr val="black"/>
                </a:solidFill>
                <a:effectLst/>
                <a:uLnTx/>
                <a:uFillTx/>
              </a:rPr>
              <a:t>www.1ppt.com/kejian/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black"/>
                </a:solidFill>
                <a:effectLst/>
                <a:uLnTx/>
                <a:uFillTx/>
              </a:rPr>
              <a:t>范文下载：</a:t>
            </a:r>
            <a:r>
              <a:rPr kumimoji="0" lang="en-US" altLang="zh-CN" sz="100" b="0" i="0" u="none" strike="noStrike" kern="0" cap="none" spc="0" normalizeH="0" baseline="0" noProof="0" dirty="0" smtClean="0">
                <a:ln>
                  <a:noFill/>
                </a:ln>
                <a:solidFill>
                  <a:prstClr val="black"/>
                </a:solidFill>
                <a:effectLst/>
                <a:uLnTx/>
                <a:uFillTx/>
              </a:rPr>
              <a:t>www.1ppt.com/fanwen/             </a:t>
            </a:r>
            <a:r>
              <a:rPr kumimoji="0" lang="zh-CN" altLang="en-US" sz="100" b="0" i="0" u="none" strike="noStrike" kern="0" cap="none" spc="0" normalizeH="0" baseline="0" noProof="0" dirty="0" smtClean="0">
                <a:ln>
                  <a:noFill/>
                </a:ln>
                <a:solidFill>
                  <a:prstClr val="black"/>
                </a:solidFill>
                <a:effectLst/>
                <a:uLnTx/>
                <a:uFillTx/>
              </a:rPr>
              <a:t>试卷下载：</a:t>
            </a:r>
            <a:r>
              <a:rPr kumimoji="0" lang="en-US" altLang="zh-CN" sz="100" b="0" i="0" u="none" strike="noStrike" kern="0" cap="none" spc="0" normalizeH="0" baseline="0" noProof="0" dirty="0" smtClean="0">
                <a:ln>
                  <a:noFill/>
                </a:ln>
                <a:solidFill>
                  <a:prstClr val="black"/>
                </a:solidFill>
                <a:effectLst/>
                <a:uLnTx/>
                <a:uFillTx/>
              </a:rPr>
              <a:t>www.1ppt.com/shiti/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black"/>
                </a:solidFill>
                <a:effectLst/>
                <a:uLnTx/>
                <a:uFillTx/>
              </a:rPr>
              <a:t>教案下载：</a:t>
            </a:r>
            <a:r>
              <a:rPr kumimoji="0" lang="en-US" altLang="zh-CN" sz="100" b="0" i="0" u="none" strike="noStrike" kern="0" cap="none" spc="0" normalizeH="0" baseline="0" noProof="0" dirty="0" smtClean="0">
                <a:ln>
                  <a:noFill/>
                </a:ln>
                <a:solidFill>
                  <a:prstClr val="black"/>
                </a:solidFill>
                <a:effectLst/>
                <a:uLnTx/>
                <a:uFillTx/>
              </a:rPr>
              <a:t>www.1ppt.com/jiaoan/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black"/>
                </a:solidFill>
                <a:effectLst/>
                <a:uLnTx/>
                <a:uFillTx/>
              </a:rPr>
              <a:t>字体下载：</a:t>
            </a:r>
            <a:r>
              <a:rPr kumimoji="0" lang="en-US" altLang="zh-CN" sz="100" b="0" i="0" u="none" strike="noStrike" kern="0" cap="none" spc="0" normalizeH="0" baseline="0" noProof="0" dirty="0" smtClean="0">
                <a:ln>
                  <a:noFill/>
                </a:ln>
                <a:solidFill>
                  <a:prstClr val="black"/>
                </a:solidFill>
                <a:effectLst/>
                <a:uLnTx/>
                <a:uFillTx/>
              </a:rPr>
              <a:t>www.1ppt.com/ziti/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black"/>
                </a:solidFill>
                <a:effectLst/>
                <a:uLnTx/>
                <a:uFillTx/>
              </a:rPr>
              <a:t> </a:t>
            </a:r>
            <a:endParaRPr kumimoji="0" lang="zh-CN" altLang="en-US" sz="100" b="0" i="0" u="none" strike="noStrike" kern="0" cap="none" spc="0" normalizeH="0" baseline="0" noProof="0" dirty="0" smtClean="0">
              <a:ln>
                <a:noFill/>
              </a:ln>
              <a:solidFill>
                <a:prstClr val="black"/>
              </a:solidFill>
              <a:effectLst/>
              <a:uLnTx/>
              <a:uFillTx/>
            </a:endParaRPr>
          </a:p>
        </p:txBody>
      </p:sp>
    </p:spTree>
    <p:extLst>
      <p:ext uri="{BB962C8B-B14F-4D97-AF65-F5344CB8AC3E}">
        <p14:creationId xmlns:p14="http://schemas.microsoft.com/office/powerpoint/2010/main" val="396738225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4"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6261413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5.png"/></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3.xml"/><Relationship Id="rId1" Type="http://schemas.openxmlformats.org/officeDocument/2006/relationships/slideLayout" Target="../slideLayouts/slideLayout2.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s>
</file>

<file path=ppt/slides/_rels/slide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20.xml"/><Relationship Id="rId1" Type="http://schemas.openxmlformats.org/officeDocument/2006/relationships/slideLayout" Target="../slideLayouts/slideLayout2.xml"/><Relationship Id="rId6" Type="http://schemas.openxmlformats.org/officeDocument/2006/relationships/image" Target="../media/image17.jpeg"/><Relationship Id="rId5" Type="http://schemas.openxmlformats.org/officeDocument/2006/relationships/image" Target="../media/image16.jpeg"/><Relationship Id="rId4" Type="http://schemas.openxmlformats.org/officeDocument/2006/relationships/image" Target="../media/image15.jpeg"/></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9"/>
          <p:cNvSpPr>
            <a:spLocks noChangeArrowheads="1"/>
          </p:cNvSpPr>
          <p:nvPr/>
        </p:nvSpPr>
        <p:spPr bwMode="auto">
          <a:xfrm>
            <a:off x="1893094" y="2025254"/>
            <a:ext cx="5557838" cy="1768078"/>
          </a:xfrm>
          <a:prstGeom prst="rect">
            <a:avLst/>
          </a:prstGeom>
          <a:noFill/>
          <a:ln w="9525">
            <a:solidFill>
              <a:schemeClr val="bg1"/>
            </a:solidFill>
            <a:miter lim="800000"/>
            <a:headEnd/>
            <a:tailEnd/>
          </a:ln>
          <a:extLst>
            <a:ext uri="{909E8E84-426E-40DD-AFC4-6F175D3DCCD1}">
              <a14:hiddenFill xmlns:a14="http://schemas.microsoft.com/office/drawing/2010/main">
                <a:solidFill>
                  <a:srgbClr val="FFFFFF"/>
                </a:solidFill>
              </a14:hiddenFill>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0082E4"/>
              </a:solidFill>
            </a:endParaRPr>
          </a:p>
        </p:txBody>
      </p:sp>
      <p:sp>
        <p:nvSpPr>
          <p:cNvPr id="5" name="文本框 10"/>
          <p:cNvSpPr txBox="1">
            <a:spLocks noChangeArrowheads="1"/>
          </p:cNvSpPr>
          <p:nvPr/>
        </p:nvSpPr>
        <p:spPr bwMode="auto">
          <a:xfrm>
            <a:off x="2303860" y="748904"/>
            <a:ext cx="4706540" cy="23891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r>
              <a:rPr lang="en-US" altLang="zh-CN" sz="14925" b="1"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201X</a:t>
            </a:r>
            <a:endParaRPr lang="zh-CN" altLang="en-US" sz="14925" b="1"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6" name="文本框 12"/>
          <p:cNvSpPr txBox="1">
            <a:spLocks noChangeArrowheads="1"/>
          </p:cNvSpPr>
          <p:nvPr/>
        </p:nvSpPr>
        <p:spPr bwMode="auto">
          <a:xfrm>
            <a:off x="2461023" y="2789635"/>
            <a:ext cx="4220765" cy="461665"/>
          </a:xfrm>
          <a:prstGeom prst="rect">
            <a:avLst/>
          </a:prstGeom>
          <a:solidFill>
            <a:srgbClr val="960075"/>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dist">
              <a:lnSpc>
                <a:spcPct val="100000"/>
              </a:lnSpc>
              <a:spcBef>
                <a:spcPct val="0"/>
              </a:spcBef>
              <a:buNone/>
            </a:pPr>
            <a:r>
              <a:rPr lang="zh-CN" altLang="en-US" sz="2400" b="1" dirty="0">
                <a:solidFill>
                  <a:srgbClr val="FFFFFF"/>
                </a:solidFill>
                <a:latin typeface="微软雅黑" panose="020B0503020204020204" pitchFamily="34" charset="-122"/>
                <a:ea typeface="微软雅黑" panose="020B0503020204020204" pitchFamily="34" charset="-122"/>
              </a:rPr>
              <a:t>财务预算培训</a:t>
            </a:r>
            <a:r>
              <a:rPr lang="en-US" altLang="zh-CN" sz="2400" b="1" dirty="0" err="1">
                <a:solidFill>
                  <a:srgbClr val="FFFFFF"/>
                </a:solidFill>
                <a:latin typeface="微软雅黑" panose="020B0503020204020204" pitchFamily="34" charset="-122"/>
                <a:ea typeface="微软雅黑" panose="020B0503020204020204" pitchFamily="34" charset="-122"/>
              </a:rPr>
              <a:t>ppt</a:t>
            </a:r>
            <a:r>
              <a:rPr lang="zh-CN" altLang="en-US" sz="2400" b="1" dirty="0">
                <a:solidFill>
                  <a:srgbClr val="FFFFFF"/>
                </a:solidFill>
                <a:latin typeface="微软雅黑" panose="020B0503020204020204" pitchFamily="34" charset="-122"/>
                <a:ea typeface="微软雅黑" panose="020B0503020204020204" pitchFamily="34" charset="-122"/>
              </a:rPr>
              <a:t>模板</a:t>
            </a:r>
            <a:endParaRPr lang="en-US" altLang="zh-CN" sz="2400" b="1" dirty="0">
              <a:solidFill>
                <a:srgbClr val="FFFFFF"/>
              </a:solidFill>
              <a:latin typeface="微软雅黑" panose="020B0503020204020204" pitchFamily="34" charset="-122"/>
              <a:ea typeface="微软雅黑" panose="020B0503020204020204" pitchFamily="34" charset="-122"/>
            </a:endParaRPr>
          </a:p>
        </p:txBody>
      </p:sp>
      <p:sp>
        <p:nvSpPr>
          <p:cNvPr id="7" name="TextBox 4"/>
          <p:cNvSpPr txBox="1">
            <a:spLocks noChangeArrowheads="1"/>
          </p:cNvSpPr>
          <p:nvPr/>
        </p:nvSpPr>
        <p:spPr bwMode="auto">
          <a:xfrm>
            <a:off x="2603898" y="3267075"/>
            <a:ext cx="4017169"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r>
              <a:rPr lang="en-US" altLang="zh-CN" sz="1050" dirty="0">
                <a:solidFill>
                  <a:srgbClr val="FFFFFF"/>
                </a:solidFill>
                <a:latin typeface="Lato" panose="020F0502020204030203" pitchFamily="34" charset="0"/>
              </a:rPr>
              <a:t>Click  to  add  your  title. Click  to  add  your  title. Click  to  add  your  title. Click  to  add  your  title. </a:t>
            </a:r>
          </a:p>
        </p:txBody>
      </p:sp>
    </p:spTree>
    <p:extLst>
      <p:ext uri="{BB962C8B-B14F-4D97-AF65-F5344CB8AC3E}">
        <p14:creationId xmlns:p14="http://schemas.microsoft.com/office/powerpoint/2010/main" val="3892575743"/>
      </p:ext>
    </p:extLst>
  </p:cSld>
  <p:clrMapOvr>
    <a:masterClrMapping/>
  </p:clrMapOvr>
  <mc:AlternateContent xmlns:mc="http://schemas.openxmlformats.org/markup-compatibility/2006" xmlns:p14="http://schemas.microsoft.com/office/powerpoint/2010/main">
    <mc:Choice Requires="p14">
      <p:transition spd="slow" p14:dur="4000" advTm="0">
        <p14:vortex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38" presetClass="entr" presetSubtype="0" accel="50000" fill="hold" grpId="0" nodeType="clickEffect">
                                  <p:stCondLst>
                                    <p:cond delay="0"/>
                                  </p:stCondLst>
                                  <p:iterate type="lt">
                                    <p:tmPct val="50000"/>
                                  </p:iterate>
                                  <p:childTnLst>
                                    <p:set>
                                      <p:cBhvr>
                                        <p:cTn id="11" dur="1" fill="hold">
                                          <p:stCondLst>
                                            <p:cond delay="0"/>
                                          </p:stCondLst>
                                        </p:cTn>
                                        <p:tgtEl>
                                          <p:spTgt spid="5"/>
                                        </p:tgtEl>
                                        <p:attrNameLst>
                                          <p:attrName>style.visibility</p:attrName>
                                        </p:attrNameLst>
                                      </p:cBhvr>
                                      <p:to>
                                        <p:strVal val="visible"/>
                                      </p:to>
                                    </p:set>
                                    <p:set>
                                      <p:cBhvr>
                                        <p:cTn id="12" dur="455" fill="hold">
                                          <p:stCondLst>
                                            <p:cond delay="0"/>
                                          </p:stCondLst>
                                        </p:cTn>
                                        <p:tgtEl>
                                          <p:spTgt spid="5"/>
                                        </p:tgtEl>
                                        <p:attrNameLst>
                                          <p:attrName>style.rotation</p:attrName>
                                        </p:attrNameLst>
                                      </p:cBhvr>
                                      <p:to>
                                        <p:strVal val="-45.0"/>
                                      </p:to>
                                    </p:set>
                                    <p:anim calcmode="lin" valueType="num">
                                      <p:cBhvr>
                                        <p:cTn id="13" dur="455" fill="hold">
                                          <p:stCondLst>
                                            <p:cond delay="455"/>
                                          </p:stCondLst>
                                        </p:cTn>
                                        <p:tgtEl>
                                          <p:spTgt spid="5"/>
                                        </p:tgtEl>
                                        <p:attrNameLst>
                                          <p:attrName>style.rotation</p:attrName>
                                        </p:attrNameLst>
                                      </p:cBhvr>
                                      <p:tavLst>
                                        <p:tav tm="0">
                                          <p:val>
                                            <p:fltVal val="-45"/>
                                          </p:val>
                                        </p:tav>
                                        <p:tav tm="69900">
                                          <p:val>
                                            <p:fltVal val="45"/>
                                          </p:val>
                                        </p:tav>
                                        <p:tav tm="100000">
                                          <p:val>
                                            <p:fltVal val="0"/>
                                          </p:val>
                                        </p:tav>
                                      </p:tavLst>
                                    </p:anim>
                                    <p:anim calcmode="lin" valueType="num">
                                      <p:cBhvr>
                                        <p:cTn id="14" dur="455" fill="hold">
                                          <p:stCondLst>
                                            <p:cond delay="0"/>
                                          </p:stCondLst>
                                        </p:cTn>
                                        <p:tgtEl>
                                          <p:spTgt spid="5"/>
                                        </p:tgtEl>
                                        <p:attrNameLst>
                                          <p:attrName>ppt_y</p:attrName>
                                        </p:attrNameLst>
                                      </p:cBhvr>
                                      <p:tavLst>
                                        <p:tav tm="0">
                                          <p:val>
                                            <p:strVal val="#ppt_y-1"/>
                                          </p:val>
                                        </p:tav>
                                        <p:tav tm="100000">
                                          <p:val>
                                            <p:strVal val="#ppt_y-(0.354*#ppt_w-0.172*#ppt_h)"/>
                                          </p:val>
                                        </p:tav>
                                      </p:tavLst>
                                    </p:anim>
                                    <p:anim calcmode="lin" valueType="num">
                                      <p:cBhvr>
                                        <p:cTn id="15" dur="156" decel="50000" autoRev="1" fill="hold">
                                          <p:stCondLst>
                                            <p:cond delay="455"/>
                                          </p:stCondLst>
                                        </p:cTn>
                                        <p:tgtEl>
                                          <p:spTgt spid="5"/>
                                        </p:tgtEl>
                                        <p:attrNameLst>
                                          <p:attrName>ppt_y</p:attrName>
                                        </p:attrNameLst>
                                      </p:cBhvr>
                                      <p:tavLst>
                                        <p:tav tm="0">
                                          <p:val>
                                            <p:strVal val="#ppt_y-(0.354*#ppt_w-0.172*#ppt_h)"/>
                                          </p:val>
                                        </p:tav>
                                        <p:tav tm="100000">
                                          <p:val>
                                            <p:strVal val="#ppt_y-(0.354*#ppt_w-0.172*#ppt_h)-#ppt_h/2"/>
                                          </p:val>
                                        </p:tav>
                                      </p:tavLst>
                                    </p:anim>
                                    <p:anim calcmode="lin" valueType="num">
                                      <p:cBhvr>
                                        <p:cTn id="16" dur="136" fill="hold">
                                          <p:stCondLst>
                                            <p:cond delay="864"/>
                                          </p:stCondLst>
                                        </p:cTn>
                                        <p:tgtEl>
                                          <p:spTgt spid="5"/>
                                        </p:tgtEl>
                                        <p:attrNameLst>
                                          <p:attrName>ppt_y</p:attrName>
                                        </p:attrNameLst>
                                      </p:cBhvr>
                                      <p:tavLst>
                                        <p:tav tm="0">
                                          <p:val>
                                            <p:strVal val="#ppt_y-(0.354*#ppt_w-0.172*#ppt_h)"/>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grpId="0" nodeType="click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p:cTn id="21" dur="500" fill="hold"/>
                                        <p:tgtEl>
                                          <p:spTgt spid="6"/>
                                        </p:tgtEl>
                                        <p:attrNameLst>
                                          <p:attrName>ppt_w</p:attrName>
                                        </p:attrNameLst>
                                      </p:cBhvr>
                                      <p:tavLst>
                                        <p:tav tm="0">
                                          <p:val>
                                            <p:fltVal val="0"/>
                                          </p:val>
                                        </p:tav>
                                        <p:tav tm="100000">
                                          <p:val>
                                            <p:strVal val="#ppt_w"/>
                                          </p:val>
                                        </p:tav>
                                      </p:tavLst>
                                    </p:anim>
                                    <p:anim calcmode="lin" valueType="num">
                                      <p:cBhvr>
                                        <p:cTn id="22" dur="500" fill="hold"/>
                                        <p:tgtEl>
                                          <p:spTgt spid="6"/>
                                        </p:tgtEl>
                                        <p:attrNameLst>
                                          <p:attrName>ppt_h</p:attrName>
                                        </p:attrNameLst>
                                      </p:cBhvr>
                                      <p:tavLst>
                                        <p:tav tm="0">
                                          <p:val>
                                            <p:fltVal val="0"/>
                                          </p:val>
                                        </p:tav>
                                        <p:tav tm="100000">
                                          <p:val>
                                            <p:strVal val="#ppt_h"/>
                                          </p:val>
                                        </p:tav>
                                      </p:tavLst>
                                    </p:anim>
                                    <p:animEffect transition="in" filter="fade">
                                      <p:cBhvr>
                                        <p:cTn id="23" dur="500"/>
                                        <p:tgtEl>
                                          <p:spTgt spid="6"/>
                                        </p:tgtEl>
                                      </p:cBhvr>
                                    </p:animEffect>
                                  </p:childTnLst>
                                </p:cTn>
                              </p:par>
                            </p:childTnLst>
                          </p:cTn>
                        </p:par>
                      </p:childTnLst>
                    </p:cTn>
                  </p:par>
                  <p:par>
                    <p:cTn id="24" fill="hold">
                      <p:stCondLst>
                        <p:cond delay="indefinite"/>
                      </p:stCondLst>
                      <p:childTnLst>
                        <p:par>
                          <p:cTn id="25" fill="hold">
                            <p:stCondLst>
                              <p:cond delay="0"/>
                            </p:stCondLst>
                            <p:childTnLst>
                              <p:par>
                                <p:cTn id="26" presetID="16" presetClass="entr" presetSubtype="21" fill="hold" grpId="0" nodeType="clickEffect">
                                  <p:stCondLst>
                                    <p:cond delay="0"/>
                                  </p:stCondLst>
                                  <p:iterate type="lt">
                                    <p:tmPct val="10000"/>
                                  </p:iterate>
                                  <p:childTnLst>
                                    <p:set>
                                      <p:cBhvr>
                                        <p:cTn id="27" dur="1" fill="hold">
                                          <p:stCondLst>
                                            <p:cond delay="0"/>
                                          </p:stCondLst>
                                        </p:cTn>
                                        <p:tgtEl>
                                          <p:spTgt spid="7"/>
                                        </p:tgtEl>
                                        <p:attrNameLst>
                                          <p:attrName>style.visibility</p:attrName>
                                        </p:attrNameLst>
                                      </p:cBhvr>
                                      <p:to>
                                        <p:strVal val="visible"/>
                                      </p:to>
                                    </p:set>
                                    <p:animEffect transition="in" filter="barn(inVertical)">
                                      <p:cBhvr>
                                        <p:cTn id="28"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p:bldP spid="6" grpId="0" animBg="1"/>
      <p:bldP spid="7"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2" name="组合 41"/>
          <p:cNvGrpSpPr/>
          <p:nvPr/>
        </p:nvGrpSpPr>
        <p:grpSpPr>
          <a:xfrm>
            <a:off x="3887773" y="555864"/>
            <a:ext cx="951221" cy="842802"/>
            <a:chOff x="6427571" y="704222"/>
            <a:chExt cx="1268294" cy="1123736"/>
          </a:xfrm>
        </p:grpSpPr>
        <p:sp>
          <p:nvSpPr>
            <p:cNvPr id="43" name="Freeform 5"/>
            <p:cNvSpPr>
              <a:spLocks/>
            </p:cNvSpPr>
            <p:nvPr/>
          </p:nvSpPr>
          <p:spPr bwMode="auto">
            <a:xfrm>
              <a:off x="6427571" y="704222"/>
              <a:ext cx="1268294" cy="1123736"/>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68580" tIns="34290" rIns="68580" bIns="34290" numCol="1" anchor="t" anchorCtr="0" compatLnSpc="1">
              <a:prstTxWarp prst="textNoShape">
                <a:avLst/>
              </a:prstTxWarp>
            </a:bodyPr>
            <a:lstStyle/>
            <a:p>
              <a:endParaRPr lang="zh-CN" altLang="en-US" sz="1013"/>
            </a:p>
          </p:txBody>
        </p:sp>
        <p:sp>
          <p:nvSpPr>
            <p:cNvPr id="44" name="Freeform 5"/>
            <p:cNvSpPr>
              <a:spLocks/>
            </p:cNvSpPr>
            <p:nvPr/>
          </p:nvSpPr>
          <p:spPr bwMode="auto">
            <a:xfrm>
              <a:off x="6647036" y="898673"/>
              <a:ext cx="829364" cy="734834"/>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68580" tIns="34290" rIns="68580" bIns="34290" numCol="1" anchor="t" anchorCtr="0" compatLnSpc="1">
              <a:prstTxWarp prst="textNoShape">
                <a:avLst/>
              </a:prstTxWarp>
            </a:bodyPr>
            <a:lstStyle/>
            <a:p>
              <a:pPr algn="ctr"/>
              <a:endParaRPr lang="zh-CN" altLang="en-US" sz="1013" dirty="0"/>
            </a:p>
          </p:txBody>
        </p:sp>
        <p:sp>
          <p:nvSpPr>
            <p:cNvPr id="45" name="文本框 44"/>
            <p:cNvSpPr txBox="1"/>
            <p:nvPr/>
          </p:nvSpPr>
          <p:spPr>
            <a:xfrm>
              <a:off x="6604770" y="942925"/>
              <a:ext cx="913896" cy="677108"/>
            </a:xfrm>
            <a:prstGeom prst="rect">
              <a:avLst/>
            </a:prstGeom>
            <a:noFill/>
          </p:spPr>
          <p:txBody>
            <a:bodyPr wrap="square" rtlCol="0">
              <a:spAutoFit/>
            </a:bodyPr>
            <a:lstStyle/>
            <a:p>
              <a:pPr algn="ctr"/>
              <a:r>
                <a:rPr lang="en-US" altLang="zh-CN" sz="2700" dirty="0">
                  <a:gradFill>
                    <a:gsLst>
                      <a:gs pos="0">
                        <a:srgbClr val="2A4DFE"/>
                      </a:gs>
                      <a:gs pos="37000">
                        <a:srgbClr val="4F92FF"/>
                      </a:gs>
                      <a:gs pos="65000">
                        <a:srgbClr val="44028C"/>
                      </a:gs>
                      <a:gs pos="100000">
                        <a:srgbClr val="FF09A7"/>
                      </a:gs>
                      <a:gs pos="79000">
                        <a:srgbClr val="B00071"/>
                      </a:gs>
                    </a:gsLst>
                    <a:lin ang="5400000" scaled="0"/>
                  </a:gradFill>
                  <a:latin typeface="微软雅黑" panose="020B0503020204020204" pitchFamily="34" charset="-122"/>
                  <a:ea typeface="微软雅黑" panose="020B0503020204020204" pitchFamily="34" charset="-122"/>
                </a:rPr>
                <a:t>01</a:t>
              </a:r>
              <a:endParaRPr lang="zh-CN" altLang="en-US" sz="2700" dirty="0">
                <a:gradFill>
                  <a:gsLst>
                    <a:gs pos="0">
                      <a:srgbClr val="2A4DFE"/>
                    </a:gs>
                    <a:gs pos="37000">
                      <a:srgbClr val="4F92FF"/>
                    </a:gs>
                    <a:gs pos="65000">
                      <a:srgbClr val="44028C"/>
                    </a:gs>
                    <a:gs pos="100000">
                      <a:srgbClr val="FF09A7"/>
                    </a:gs>
                    <a:gs pos="79000">
                      <a:srgbClr val="B00071"/>
                    </a:gs>
                  </a:gsLst>
                  <a:lin ang="5400000" scaled="0"/>
                </a:gradFill>
                <a:latin typeface="微软雅黑" panose="020B0503020204020204" pitchFamily="34" charset="-122"/>
                <a:ea typeface="微软雅黑" panose="020B0503020204020204" pitchFamily="34" charset="-122"/>
              </a:endParaRPr>
            </a:p>
          </p:txBody>
        </p:sp>
      </p:grpSp>
      <p:grpSp>
        <p:nvGrpSpPr>
          <p:cNvPr id="46" name="组合 45"/>
          <p:cNvGrpSpPr/>
          <p:nvPr/>
        </p:nvGrpSpPr>
        <p:grpSpPr>
          <a:xfrm>
            <a:off x="3887773" y="1618854"/>
            <a:ext cx="951221" cy="842802"/>
            <a:chOff x="6427571" y="704222"/>
            <a:chExt cx="1268294" cy="1123736"/>
          </a:xfrm>
        </p:grpSpPr>
        <p:sp>
          <p:nvSpPr>
            <p:cNvPr id="47" name="Freeform 5"/>
            <p:cNvSpPr>
              <a:spLocks/>
            </p:cNvSpPr>
            <p:nvPr/>
          </p:nvSpPr>
          <p:spPr bwMode="auto">
            <a:xfrm>
              <a:off x="6427571" y="704222"/>
              <a:ext cx="1268294" cy="1123736"/>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68580" tIns="34290" rIns="68580" bIns="34290" numCol="1" anchor="t" anchorCtr="0" compatLnSpc="1">
              <a:prstTxWarp prst="textNoShape">
                <a:avLst/>
              </a:prstTxWarp>
            </a:bodyPr>
            <a:lstStyle/>
            <a:p>
              <a:endParaRPr lang="zh-CN" altLang="en-US" sz="1013"/>
            </a:p>
          </p:txBody>
        </p:sp>
        <p:sp>
          <p:nvSpPr>
            <p:cNvPr id="48" name="Freeform 5"/>
            <p:cNvSpPr>
              <a:spLocks/>
            </p:cNvSpPr>
            <p:nvPr/>
          </p:nvSpPr>
          <p:spPr bwMode="auto">
            <a:xfrm>
              <a:off x="6647036" y="898673"/>
              <a:ext cx="829364" cy="734834"/>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68580" tIns="34290" rIns="68580" bIns="34290" numCol="1" anchor="t" anchorCtr="0" compatLnSpc="1">
              <a:prstTxWarp prst="textNoShape">
                <a:avLst/>
              </a:prstTxWarp>
            </a:bodyPr>
            <a:lstStyle/>
            <a:p>
              <a:pPr algn="ctr"/>
              <a:endParaRPr lang="zh-CN" altLang="en-US" sz="1013" dirty="0"/>
            </a:p>
          </p:txBody>
        </p:sp>
        <p:sp>
          <p:nvSpPr>
            <p:cNvPr id="49" name="文本框 48"/>
            <p:cNvSpPr txBox="1"/>
            <p:nvPr/>
          </p:nvSpPr>
          <p:spPr>
            <a:xfrm>
              <a:off x="6604770" y="942925"/>
              <a:ext cx="913896" cy="677108"/>
            </a:xfrm>
            <a:prstGeom prst="rect">
              <a:avLst/>
            </a:prstGeom>
            <a:noFill/>
          </p:spPr>
          <p:txBody>
            <a:bodyPr wrap="square" rtlCol="0">
              <a:spAutoFit/>
            </a:bodyPr>
            <a:lstStyle/>
            <a:p>
              <a:pPr algn="ctr"/>
              <a:r>
                <a:rPr lang="en-US" altLang="zh-CN" sz="2700" dirty="0">
                  <a:gradFill>
                    <a:gsLst>
                      <a:gs pos="0">
                        <a:srgbClr val="2A4DFE"/>
                      </a:gs>
                      <a:gs pos="37000">
                        <a:srgbClr val="4F92FF"/>
                      </a:gs>
                      <a:gs pos="65000">
                        <a:srgbClr val="44028C"/>
                      </a:gs>
                      <a:gs pos="100000">
                        <a:srgbClr val="FF09A7"/>
                      </a:gs>
                      <a:gs pos="79000">
                        <a:srgbClr val="B00071"/>
                      </a:gs>
                    </a:gsLst>
                    <a:lin ang="5400000" scaled="0"/>
                  </a:gradFill>
                  <a:latin typeface="微软雅黑" panose="020B0503020204020204" pitchFamily="34" charset="-122"/>
                  <a:ea typeface="微软雅黑" panose="020B0503020204020204" pitchFamily="34" charset="-122"/>
                </a:rPr>
                <a:t>02</a:t>
              </a:r>
              <a:endParaRPr lang="zh-CN" altLang="en-US" sz="2700" dirty="0">
                <a:gradFill>
                  <a:gsLst>
                    <a:gs pos="0">
                      <a:srgbClr val="2A4DFE"/>
                    </a:gs>
                    <a:gs pos="37000">
                      <a:srgbClr val="4F92FF"/>
                    </a:gs>
                    <a:gs pos="65000">
                      <a:srgbClr val="44028C"/>
                    </a:gs>
                    <a:gs pos="100000">
                      <a:srgbClr val="FF09A7"/>
                    </a:gs>
                    <a:gs pos="79000">
                      <a:srgbClr val="B00071"/>
                    </a:gs>
                  </a:gsLst>
                  <a:lin ang="5400000" scaled="0"/>
                </a:gradFill>
                <a:latin typeface="微软雅黑" panose="020B0503020204020204" pitchFamily="34" charset="-122"/>
                <a:ea typeface="微软雅黑" panose="020B0503020204020204" pitchFamily="34" charset="-122"/>
              </a:endParaRPr>
            </a:p>
          </p:txBody>
        </p:sp>
      </p:grpSp>
      <p:grpSp>
        <p:nvGrpSpPr>
          <p:cNvPr id="50" name="组合 49"/>
          <p:cNvGrpSpPr/>
          <p:nvPr/>
        </p:nvGrpSpPr>
        <p:grpSpPr>
          <a:xfrm>
            <a:off x="3887773" y="2681844"/>
            <a:ext cx="951221" cy="842802"/>
            <a:chOff x="6427571" y="704222"/>
            <a:chExt cx="1268294" cy="1123736"/>
          </a:xfrm>
        </p:grpSpPr>
        <p:sp>
          <p:nvSpPr>
            <p:cNvPr id="51" name="Freeform 5"/>
            <p:cNvSpPr>
              <a:spLocks/>
            </p:cNvSpPr>
            <p:nvPr/>
          </p:nvSpPr>
          <p:spPr bwMode="auto">
            <a:xfrm>
              <a:off x="6427571" y="704222"/>
              <a:ext cx="1268294" cy="1123736"/>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68580" tIns="34290" rIns="68580" bIns="34290" numCol="1" anchor="t" anchorCtr="0" compatLnSpc="1">
              <a:prstTxWarp prst="textNoShape">
                <a:avLst/>
              </a:prstTxWarp>
            </a:bodyPr>
            <a:lstStyle/>
            <a:p>
              <a:endParaRPr lang="zh-CN" altLang="en-US" sz="1013"/>
            </a:p>
          </p:txBody>
        </p:sp>
        <p:sp>
          <p:nvSpPr>
            <p:cNvPr id="52" name="Freeform 5"/>
            <p:cNvSpPr>
              <a:spLocks/>
            </p:cNvSpPr>
            <p:nvPr/>
          </p:nvSpPr>
          <p:spPr bwMode="auto">
            <a:xfrm>
              <a:off x="6647036" y="898673"/>
              <a:ext cx="829364" cy="734834"/>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68580" tIns="34290" rIns="68580" bIns="34290" numCol="1" anchor="t" anchorCtr="0" compatLnSpc="1">
              <a:prstTxWarp prst="textNoShape">
                <a:avLst/>
              </a:prstTxWarp>
            </a:bodyPr>
            <a:lstStyle/>
            <a:p>
              <a:pPr algn="ctr"/>
              <a:endParaRPr lang="zh-CN" altLang="en-US" sz="1013" dirty="0"/>
            </a:p>
          </p:txBody>
        </p:sp>
        <p:sp>
          <p:nvSpPr>
            <p:cNvPr id="53" name="文本框 52"/>
            <p:cNvSpPr txBox="1"/>
            <p:nvPr/>
          </p:nvSpPr>
          <p:spPr>
            <a:xfrm>
              <a:off x="6604770" y="942925"/>
              <a:ext cx="913896" cy="677108"/>
            </a:xfrm>
            <a:prstGeom prst="rect">
              <a:avLst/>
            </a:prstGeom>
            <a:noFill/>
          </p:spPr>
          <p:txBody>
            <a:bodyPr wrap="square" rtlCol="0">
              <a:spAutoFit/>
            </a:bodyPr>
            <a:lstStyle/>
            <a:p>
              <a:pPr algn="ctr"/>
              <a:r>
                <a:rPr lang="en-US" altLang="zh-CN" sz="2700" dirty="0">
                  <a:gradFill>
                    <a:gsLst>
                      <a:gs pos="0">
                        <a:srgbClr val="2A4DFE"/>
                      </a:gs>
                      <a:gs pos="37000">
                        <a:srgbClr val="4F92FF"/>
                      </a:gs>
                      <a:gs pos="65000">
                        <a:srgbClr val="44028C"/>
                      </a:gs>
                      <a:gs pos="100000">
                        <a:srgbClr val="FF09A7"/>
                      </a:gs>
                      <a:gs pos="79000">
                        <a:srgbClr val="B00071"/>
                      </a:gs>
                    </a:gsLst>
                    <a:lin ang="5400000" scaled="0"/>
                  </a:gradFill>
                  <a:latin typeface="微软雅黑" panose="020B0503020204020204" pitchFamily="34" charset="-122"/>
                  <a:ea typeface="微软雅黑" panose="020B0503020204020204" pitchFamily="34" charset="-122"/>
                </a:rPr>
                <a:t>03</a:t>
              </a:r>
              <a:endParaRPr lang="zh-CN" altLang="en-US" sz="2700" dirty="0">
                <a:gradFill>
                  <a:gsLst>
                    <a:gs pos="0">
                      <a:srgbClr val="2A4DFE"/>
                    </a:gs>
                    <a:gs pos="37000">
                      <a:srgbClr val="4F92FF"/>
                    </a:gs>
                    <a:gs pos="65000">
                      <a:srgbClr val="44028C"/>
                    </a:gs>
                    <a:gs pos="100000">
                      <a:srgbClr val="FF09A7"/>
                    </a:gs>
                    <a:gs pos="79000">
                      <a:srgbClr val="B00071"/>
                    </a:gs>
                  </a:gsLst>
                  <a:lin ang="5400000" scaled="0"/>
                </a:gradFill>
                <a:latin typeface="微软雅黑" panose="020B0503020204020204" pitchFamily="34" charset="-122"/>
                <a:ea typeface="微软雅黑" panose="020B0503020204020204" pitchFamily="34" charset="-122"/>
              </a:endParaRPr>
            </a:p>
          </p:txBody>
        </p:sp>
      </p:grpSp>
      <p:grpSp>
        <p:nvGrpSpPr>
          <p:cNvPr id="54" name="组合 53"/>
          <p:cNvGrpSpPr/>
          <p:nvPr/>
        </p:nvGrpSpPr>
        <p:grpSpPr>
          <a:xfrm>
            <a:off x="3887773" y="3744834"/>
            <a:ext cx="951221" cy="842802"/>
            <a:chOff x="6427571" y="704222"/>
            <a:chExt cx="1268294" cy="1123736"/>
          </a:xfrm>
        </p:grpSpPr>
        <p:sp>
          <p:nvSpPr>
            <p:cNvPr id="55" name="Freeform 5"/>
            <p:cNvSpPr>
              <a:spLocks/>
            </p:cNvSpPr>
            <p:nvPr/>
          </p:nvSpPr>
          <p:spPr bwMode="auto">
            <a:xfrm>
              <a:off x="6427571" y="704222"/>
              <a:ext cx="1268294" cy="1123736"/>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68580" tIns="34290" rIns="68580" bIns="34290" numCol="1" anchor="t" anchorCtr="0" compatLnSpc="1">
              <a:prstTxWarp prst="textNoShape">
                <a:avLst/>
              </a:prstTxWarp>
            </a:bodyPr>
            <a:lstStyle/>
            <a:p>
              <a:endParaRPr lang="zh-CN" altLang="en-US" sz="1013"/>
            </a:p>
          </p:txBody>
        </p:sp>
        <p:sp>
          <p:nvSpPr>
            <p:cNvPr id="56" name="Freeform 5"/>
            <p:cNvSpPr>
              <a:spLocks/>
            </p:cNvSpPr>
            <p:nvPr/>
          </p:nvSpPr>
          <p:spPr bwMode="auto">
            <a:xfrm>
              <a:off x="6647036" y="898673"/>
              <a:ext cx="829364" cy="734834"/>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68580" tIns="34290" rIns="68580" bIns="34290" numCol="1" anchor="t" anchorCtr="0" compatLnSpc="1">
              <a:prstTxWarp prst="textNoShape">
                <a:avLst/>
              </a:prstTxWarp>
            </a:bodyPr>
            <a:lstStyle/>
            <a:p>
              <a:pPr algn="ctr"/>
              <a:endParaRPr lang="zh-CN" altLang="en-US" sz="1013" dirty="0"/>
            </a:p>
          </p:txBody>
        </p:sp>
        <p:sp>
          <p:nvSpPr>
            <p:cNvPr id="57" name="文本框 56"/>
            <p:cNvSpPr txBox="1"/>
            <p:nvPr/>
          </p:nvSpPr>
          <p:spPr>
            <a:xfrm>
              <a:off x="6604770" y="942925"/>
              <a:ext cx="913896" cy="677108"/>
            </a:xfrm>
            <a:prstGeom prst="rect">
              <a:avLst/>
            </a:prstGeom>
            <a:noFill/>
          </p:spPr>
          <p:txBody>
            <a:bodyPr wrap="square" rtlCol="0">
              <a:spAutoFit/>
            </a:bodyPr>
            <a:lstStyle/>
            <a:p>
              <a:pPr algn="ctr"/>
              <a:r>
                <a:rPr lang="en-US" altLang="zh-CN" sz="2700" dirty="0">
                  <a:gradFill>
                    <a:gsLst>
                      <a:gs pos="0">
                        <a:srgbClr val="2A4DFE"/>
                      </a:gs>
                      <a:gs pos="37000">
                        <a:srgbClr val="4F92FF"/>
                      </a:gs>
                      <a:gs pos="65000">
                        <a:srgbClr val="44028C"/>
                      </a:gs>
                      <a:gs pos="100000">
                        <a:srgbClr val="FF09A7"/>
                      </a:gs>
                      <a:gs pos="79000">
                        <a:srgbClr val="B00071"/>
                      </a:gs>
                    </a:gsLst>
                    <a:lin ang="5400000" scaled="0"/>
                  </a:gradFill>
                  <a:latin typeface="微软雅黑" panose="020B0503020204020204" pitchFamily="34" charset="-122"/>
                  <a:ea typeface="微软雅黑" panose="020B0503020204020204" pitchFamily="34" charset="-122"/>
                </a:rPr>
                <a:t>04</a:t>
              </a:r>
              <a:endParaRPr lang="zh-CN" altLang="en-US" sz="2700" dirty="0">
                <a:gradFill>
                  <a:gsLst>
                    <a:gs pos="0">
                      <a:srgbClr val="2A4DFE"/>
                    </a:gs>
                    <a:gs pos="37000">
                      <a:srgbClr val="4F92FF"/>
                    </a:gs>
                    <a:gs pos="65000">
                      <a:srgbClr val="44028C"/>
                    </a:gs>
                    <a:gs pos="100000">
                      <a:srgbClr val="FF09A7"/>
                    </a:gs>
                    <a:gs pos="79000">
                      <a:srgbClr val="B00071"/>
                    </a:gs>
                  </a:gsLst>
                  <a:lin ang="5400000" scaled="0"/>
                </a:gradFill>
                <a:latin typeface="微软雅黑" panose="020B0503020204020204" pitchFamily="34" charset="-122"/>
                <a:ea typeface="微软雅黑" panose="020B0503020204020204" pitchFamily="34" charset="-122"/>
              </a:endParaRPr>
            </a:p>
          </p:txBody>
        </p:sp>
      </p:grpSp>
      <p:grpSp>
        <p:nvGrpSpPr>
          <p:cNvPr id="58" name="组合 57"/>
          <p:cNvGrpSpPr/>
          <p:nvPr/>
        </p:nvGrpSpPr>
        <p:grpSpPr>
          <a:xfrm>
            <a:off x="-1739666" y="361044"/>
            <a:ext cx="4672944" cy="4421412"/>
            <a:chOff x="2967063" y="-1922322"/>
            <a:chExt cx="13335755" cy="12617928"/>
          </a:xfrm>
        </p:grpSpPr>
        <p:sp>
          <p:nvSpPr>
            <p:cNvPr id="59" name="Freeform 5"/>
            <p:cNvSpPr>
              <a:spLocks/>
            </p:cNvSpPr>
            <p:nvPr/>
          </p:nvSpPr>
          <p:spPr bwMode="auto">
            <a:xfrm>
              <a:off x="6510570" y="-1438128"/>
              <a:ext cx="6951637" cy="6159299"/>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68580" tIns="34290" rIns="68580" bIns="34290" numCol="1" anchor="t" anchorCtr="0" compatLnSpc="1">
              <a:prstTxWarp prst="textNoShape">
                <a:avLst/>
              </a:prstTxWarp>
            </a:bodyPr>
            <a:lstStyle/>
            <a:p>
              <a:endParaRPr lang="zh-CN" altLang="en-US" sz="1013"/>
            </a:p>
          </p:txBody>
        </p:sp>
        <p:sp>
          <p:nvSpPr>
            <p:cNvPr id="60" name="Freeform 5"/>
            <p:cNvSpPr>
              <a:spLocks/>
            </p:cNvSpPr>
            <p:nvPr/>
          </p:nvSpPr>
          <p:spPr bwMode="auto">
            <a:xfrm>
              <a:off x="7341595" y="-1299007"/>
              <a:ext cx="6951637" cy="6159299"/>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68580" tIns="34290" rIns="68580" bIns="34290" numCol="1" anchor="t" anchorCtr="0" compatLnSpc="1">
              <a:prstTxWarp prst="textNoShape">
                <a:avLst/>
              </a:prstTxWarp>
            </a:bodyPr>
            <a:lstStyle/>
            <a:p>
              <a:endParaRPr lang="zh-CN" altLang="en-US" sz="1013"/>
            </a:p>
          </p:txBody>
        </p:sp>
        <p:sp>
          <p:nvSpPr>
            <p:cNvPr id="61" name="Freeform 5"/>
            <p:cNvSpPr>
              <a:spLocks/>
            </p:cNvSpPr>
            <p:nvPr/>
          </p:nvSpPr>
          <p:spPr bwMode="auto">
            <a:xfrm>
              <a:off x="8152337" y="-885914"/>
              <a:ext cx="6951637" cy="6159299"/>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68580" tIns="34290" rIns="68580" bIns="34290" numCol="1" anchor="t" anchorCtr="0" compatLnSpc="1">
              <a:prstTxWarp prst="textNoShape">
                <a:avLst/>
              </a:prstTxWarp>
            </a:bodyPr>
            <a:lstStyle/>
            <a:p>
              <a:endParaRPr lang="zh-CN" altLang="en-US" sz="1013"/>
            </a:p>
          </p:txBody>
        </p:sp>
        <p:sp>
          <p:nvSpPr>
            <p:cNvPr id="62" name="Freeform 5"/>
            <p:cNvSpPr>
              <a:spLocks/>
            </p:cNvSpPr>
            <p:nvPr/>
          </p:nvSpPr>
          <p:spPr bwMode="auto">
            <a:xfrm>
              <a:off x="8795745" y="-242505"/>
              <a:ext cx="6951637" cy="6159299"/>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68580" tIns="34290" rIns="68580" bIns="34290" numCol="1" anchor="t" anchorCtr="0" compatLnSpc="1">
              <a:prstTxWarp prst="textNoShape">
                <a:avLst/>
              </a:prstTxWarp>
            </a:bodyPr>
            <a:lstStyle/>
            <a:p>
              <a:endParaRPr lang="zh-CN" altLang="en-US" sz="1013"/>
            </a:p>
          </p:txBody>
        </p:sp>
        <p:sp>
          <p:nvSpPr>
            <p:cNvPr id="63" name="Freeform 5"/>
            <p:cNvSpPr>
              <a:spLocks/>
            </p:cNvSpPr>
            <p:nvPr/>
          </p:nvSpPr>
          <p:spPr bwMode="auto">
            <a:xfrm>
              <a:off x="9208839" y="568236"/>
              <a:ext cx="6951637" cy="6159299"/>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68580" tIns="34290" rIns="68580" bIns="34290" numCol="1" anchor="t" anchorCtr="0" compatLnSpc="1">
              <a:prstTxWarp prst="textNoShape">
                <a:avLst/>
              </a:prstTxWarp>
            </a:bodyPr>
            <a:lstStyle/>
            <a:p>
              <a:endParaRPr lang="zh-CN" altLang="en-US" sz="1013"/>
            </a:p>
          </p:txBody>
        </p:sp>
        <p:sp>
          <p:nvSpPr>
            <p:cNvPr id="64" name="Freeform 5"/>
            <p:cNvSpPr>
              <a:spLocks/>
            </p:cNvSpPr>
            <p:nvPr/>
          </p:nvSpPr>
          <p:spPr bwMode="auto">
            <a:xfrm>
              <a:off x="9351181" y="1466951"/>
              <a:ext cx="6951637" cy="6159299"/>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68580" tIns="34290" rIns="68580" bIns="34290" numCol="1" anchor="t" anchorCtr="0" compatLnSpc="1">
              <a:prstTxWarp prst="textNoShape">
                <a:avLst/>
              </a:prstTxWarp>
            </a:bodyPr>
            <a:lstStyle/>
            <a:p>
              <a:endParaRPr lang="zh-CN" altLang="en-US" sz="1013"/>
            </a:p>
          </p:txBody>
        </p:sp>
        <p:sp>
          <p:nvSpPr>
            <p:cNvPr id="65" name="Freeform 5"/>
            <p:cNvSpPr>
              <a:spLocks/>
            </p:cNvSpPr>
            <p:nvPr/>
          </p:nvSpPr>
          <p:spPr bwMode="auto">
            <a:xfrm>
              <a:off x="9073463" y="2136047"/>
              <a:ext cx="6951637" cy="6159299"/>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68580" tIns="34290" rIns="68580" bIns="34290" numCol="1" anchor="t" anchorCtr="0" compatLnSpc="1">
              <a:prstTxWarp prst="textNoShape">
                <a:avLst/>
              </a:prstTxWarp>
            </a:bodyPr>
            <a:lstStyle/>
            <a:p>
              <a:endParaRPr lang="zh-CN" altLang="en-US" sz="1013"/>
            </a:p>
          </p:txBody>
        </p:sp>
        <p:sp>
          <p:nvSpPr>
            <p:cNvPr id="66" name="Freeform 5"/>
            <p:cNvSpPr>
              <a:spLocks/>
            </p:cNvSpPr>
            <p:nvPr/>
          </p:nvSpPr>
          <p:spPr bwMode="auto">
            <a:xfrm>
              <a:off x="8795745" y="3176407"/>
              <a:ext cx="6951637" cy="6159299"/>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68580" tIns="34290" rIns="68580" bIns="34290" numCol="1" anchor="t" anchorCtr="0" compatLnSpc="1">
              <a:prstTxWarp prst="textNoShape">
                <a:avLst/>
              </a:prstTxWarp>
            </a:bodyPr>
            <a:lstStyle/>
            <a:p>
              <a:endParaRPr lang="zh-CN" altLang="en-US" sz="1013"/>
            </a:p>
          </p:txBody>
        </p:sp>
        <p:sp>
          <p:nvSpPr>
            <p:cNvPr id="67" name="Freeform 5"/>
            <p:cNvSpPr>
              <a:spLocks/>
            </p:cNvSpPr>
            <p:nvPr/>
          </p:nvSpPr>
          <p:spPr bwMode="auto">
            <a:xfrm>
              <a:off x="3760140" y="2115191"/>
              <a:ext cx="6951637" cy="6159299"/>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68580" tIns="34290" rIns="68580" bIns="34290" numCol="1" anchor="t" anchorCtr="0" compatLnSpc="1">
              <a:prstTxWarp prst="textNoShape">
                <a:avLst/>
              </a:prstTxWarp>
            </a:bodyPr>
            <a:lstStyle/>
            <a:p>
              <a:endParaRPr lang="zh-CN" altLang="en-US" sz="1013"/>
            </a:p>
          </p:txBody>
        </p:sp>
        <p:sp>
          <p:nvSpPr>
            <p:cNvPr id="68" name="Freeform 5"/>
            <p:cNvSpPr>
              <a:spLocks/>
            </p:cNvSpPr>
            <p:nvPr/>
          </p:nvSpPr>
          <p:spPr bwMode="auto">
            <a:xfrm>
              <a:off x="7341595" y="4232908"/>
              <a:ext cx="6951637" cy="6159299"/>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68580" tIns="34290" rIns="68580" bIns="34290" numCol="1" anchor="t" anchorCtr="0" compatLnSpc="1">
              <a:prstTxWarp prst="textNoShape">
                <a:avLst/>
              </a:prstTxWarp>
            </a:bodyPr>
            <a:lstStyle/>
            <a:p>
              <a:endParaRPr lang="zh-CN" altLang="en-US" sz="1013"/>
            </a:p>
          </p:txBody>
        </p:sp>
        <p:sp>
          <p:nvSpPr>
            <p:cNvPr id="69" name="Freeform 5"/>
            <p:cNvSpPr>
              <a:spLocks/>
            </p:cNvSpPr>
            <p:nvPr/>
          </p:nvSpPr>
          <p:spPr bwMode="auto">
            <a:xfrm>
              <a:off x="6281213" y="4536307"/>
              <a:ext cx="6951637" cy="6159299"/>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68580" tIns="34290" rIns="68580" bIns="34290" numCol="1" anchor="t" anchorCtr="0" compatLnSpc="1">
              <a:prstTxWarp prst="textNoShape">
                <a:avLst/>
              </a:prstTxWarp>
            </a:bodyPr>
            <a:lstStyle/>
            <a:p>
              <a:endParaRPr lang="zh-CN" altLang="en-US" sz="1013"/>
            </a:p>
          </p:txBody>
        </p:sp>
        <p:sp>
          <p:nvSpPr>
            <p:cNvPr id="70" name="Freeform 5"/>
            <p:cNvSpPr>
              <a:spLocks/>
            </p:cNvSpPr>
            <p:nvPr/>
          </p:nvSpPr>
          <p:spPr bwMode="auto">
            <a:xfrm>
              <a:off x="5544167" y="4232908"/>
              <a:ext cx="6951637" cy="6159299"/>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68580" tIns="34290" rIns="68580" bIns="34290" numCol="1" anchor="t" anchorCtr="0" compatLnSpc="1">
              <a:prstTxWarp prst="textNoShape">
                <a:avLst/>
              </a:prstTxWarp>
            </a:bodyPr>
            <a:lstStyle/>
            <a:p>
              <a:endParaRPr lang="zh-CN" altLang="en-US" sz="1013"/>
            </a:p>
          </p:txBody>
        </p:sp>
        <p:sp>
          <p:nvSpPr>
            <p:cNvPr id="71" name="Freeform 5"/>
            <p:cNvSpPr>
              <a:spLocks/>
            </p:cNvSpPr>
            <p:nvPr/>
          </p:nvSpPr>
          <p:spPr bwMode="auto">
            <a:xfrm>
              <a:off x="4733426" y="3819815"/>
              <a:ext cx="6951637" cy="6159299"/>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68580" tIns="34290" rIns="68580" bIns="34290" numCol="1" anchor="t" anchorCtr="0" compatLnSpc="1">
              <a:prstTxWarp prst="textNoShape">
                <a:avLst/>
              </a:prstTxWarp>
            </a:bodyPr>
            <a:lstStyle/>
            <a:p>
              <a:endParaRPr lang="zh-CN" altLang="en-US" sz="1013"/>
            </a:p>
          </p:txBody>
        </p:sp>
        <p:sp>
          <p:nvSpPr>
            <p:cNvPr id="72" name="Freeform 5"/>
            <p:cNvSpPr>
              <a:spLocks/>
            </p:cNvSpPr>
            <p:nvPr/>
          </p:nvSpPr>
          <p:spPr bwMode="auto">
            <a:xfrm>
              <a:off x="3515391" y="3220430"/>
              <a:ext cx="6951637" cy="6159299"/>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68580" tIns="34290" rIns="68580" bIns="34290" numCol="1" anchor="t" anchorCtr="0" compatLnSpc="1">
              <a:prstTxWarp prst="textNoShape">
                <a:avLst/>
              </a:prstTxWarp>
            </a:bodyPr>
            <a:lstStyle/>
            <a:p>
              <a:endParaRPr lang="zh-CN" altLang="en-US" sz="1013"/>
            </a:p>
          </p:txBody>
        </p:sp>
        <p:sp>
          <p:nvSpPr>
            <p:cNvPr id="73" name="Freeform 5"/>
            <p:cNvSpPr>
              <a:spLocks/>
            </p:cNvSpPr>
            <p:nvPr/>
          </p:nvSpPr>
          <p:spPr bwMode="auto">
            <a:xfrm>
              <a:off x="4316694" y="2272629"/>
              <a:ext cx="6951637" cy="6159299"/>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68580" tIns="34290" rIns="68580" bIns="34290" numCol="1" anchor="t" anchorCtr="0" compatLnSpc="1">
              <a:prstTxWarp prst="textNoShape">
                <a:avLst/>
              </a:prstTxWarp>
            </a:bodyPr>
            <a:lstStyle/>
            <a:p>
              <a:endParaRPr lang="zh-CN" altLang="en-US" sz="1013"/>
            </a:p>
          </p:txBody>
        </p:sp>
        <p:sp>
          <p:nvSpPr>
            <p:cNvPr id="74" name="Freeform 5"/>
            <p:cNvSpPr>
              <a:spLocks/>
            </p:cNvSpPr>
            <p:nvPr/>
          </p:nvSpPr>
          <p:spPr bwMode="auto">
            <a:xfrm>
              <a:off x="3515390" y="1167621"/>
              <a:ext cx="6951637" cy="6159299"/>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68580" tIns="34290" rIns="68580" bIns="34290" numCol="1" anchor="t" anchorCtr="0" compatLnSpc="1">
              <a:prstTxWarp prst="textNoShape">
                <a:avLst/>
              </a:prstTxWarp>
            </a:bodyPr>
            <a:lstStyle/>
            <a:p>
              <a:endParaRPr lang="zh-CN" altLang="en-US" sz="1013"/>
            </a:p>
          </p:txBody>
        </p:sp>
        <p:sp>
          <p:nvSpPr>
            <p:cNvPr id="75" name="Freeform 5"/>
            <p:cNvSpPr>
              <a:spLocks/>
            </p:cNvSpPr>
            <p:nvPr/>
          </p:nvSpPr>
          <p:spPr bwMode="auto">
            <a:xfrm>
              <a:off x="2967063" y="568236"/>
              <a:ext cx="6951637" cy="6159299"/>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68580" tIns="34290" rIns="68580" bIns="34290" numCol="1" anchor="t" anchorCtr="0" compatLnSpc="1">
              <a:prstTxWarp prst="textNoShape">
                <a:avLst/>
              </a:prstTxWarp>
            </a:bodyPr>
            <a:lstStyle/>
            <a:p>
              <a:endParaRPr lang="zh-CN" altLang="en-US" sz="1013"/>
            </a:p>
          </p:txBody>
        </p:sp>
        <p:sp>
          <p:nvSpPr>
            <p:cNvPr id="76" name="Freeform 5"/>
            <p:cNvSpPr>
              <a:spLocks/>
            </p:cNvSpPr>
            <p:nvPr/>
          </p:nvSpPr>
          <p:spPr bwMode="auto">
            <a:xfrm>
              <a:off x="4100092" y="-59026"/>
              <a:ext cx="6951637" cy="6159299"/>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68580" tIns="34290" rIns="68580" bIns="34290" numCol="1" anchor="t" anchorCtr="0" compatLnSpc="1">
              <a:prstTxWarp prst="textNoShape">
                <a:avLst/>
              </a:prstTxWarp>
            </a:bodyPr>
            <a:lstStyle/>
            <a:p>
              <a:endParaRPr lang="zh-CN" altLang="en-US" sz="1013"/>
            </a:p>
          </p:txBody>
        </p:sp>
        <p:sp>
          <p:nvSpPr>
            <p:cNvPr id="77" name="Freeform 5"/>
            <p:cNvSpPr>
              <a:spLocks/>
            </p:cNvSpPr>
            <p:nvPr/>
          </p:nvSpPr>
          <p:spPr bwMode="auto">
            <a:xfrm>
              <a:off x="4354815" y="-1085944"/>
              <a:ext cx="6951637" cy="6159299"/>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68580" tIns="34290" rIns="68580" bIns="34290" numCol="1" anchor="t" anchorCtr="0" compatLnSpc="1">
              <a:prstTxWarp prst="textNoShape">
                <a:avLst/>
              </a:prstTxWarp>
            </a:bodyPr>
            <a:lstStyle/>
            <a:p>
              <a:endParaRPr lang="zh-CN" altLang="en-US" sz="1013"/>
            </a:p>
          </p:txBody>
        </p:sp>
        <p:sp>
          <p:nvSpPr>
            <p:cNvPr id="78" name="Freeform 5"/>
            <p:cNvSpPr>
              <a:spLocks/>
            </p:cNvSpPr>
            <p:nvPr/>
          </p:nvSpPr>
          <p:spPr bwMode="auto">
            <a:xfrm>
              <a:off x="3563211" y="-1922322"/>
              <a:ext cx="6951637" cy="6159299"/>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68580" tIns="34290" rIns="68580" bIns="34290" numCol="1" anchor="t" anchorCtr="0" compatLnSpc="1">
              <a:prstTxWarp prst="textNoShape">
                <a:avLst/>
              </a:prstTxWarp>
            </a:bodyPr>
            <a:lstStyle/>
            <a:p>
              <a:endParaRPr lang="zh-CN" altLang="en-US" sz="1013"/>
            </a:p>
          </p:txBody>
        </p:sp>
      </p:grpSp>
      <p:sp>
        <p:nvSpPr>
          <p:cNvPr id="79" name="文本框 78"/>
          <p:cNvSpPr txBox="1"/>
          <p:nvPr/>
        </p:nvSpPr>
        <p:spPr>
          <a:xfrm>
            <a:off x="210293" y="1775379"/>
            <a:ext cx="2837708" cy="1615827"/>
          </a:xfrm>
          <a:prstGeom prst="rect">
            <a:avLst/>
          </a:prstGeom>
          <a:noFill/>
        </p:spPr>
        <p:txBody>
          <a:bodyPr wrap="square" rtlCol="0">
            <a:spAutoFit/>
          </a:bodyPr>
          <a:lstStyle/>
          <a:p>
            <a:r>
              <a:rPr lang="en-US" altLang="zh-CN" sz="4950" b="1" dirty="0">
                <a:gradFill>
                  <a:gsLst>
                    <a:gs pos="0">
                      <a:srgbClr val="2A4DFE"/>
                    </a:gs>
                    <a:gs pos="37000">
                      <a:srgbClr val="4F92FF"/>
                    </a:gs>
                    <a:gs pos="65000">
                      <a:srgbClr val="44028C"/>
                    </a:gs>
                    <a:gs pos="100000">
                      <a:srgbClr val="FF09A7"/>
                    </a:gs>
                    <a:gs pos="79000">
                      <a:srgbClr val="B00071"/>
                    </a:gs>
                  </a:gsLst>
                  <a:lin ang="5400000" scaled="0"/>
                </a:gradFill>
                <a:latin typeface="微软雅黑" panose="020B0503020204020204" pitchFamily="34" charset="-122"/>
                <a:ea typeface="微软雅黑" panose="020B0503020204020204" pitchFamily="34" charset="-122"/>
              </a:rPr>
              <a:t>CON</a:t>
            </a:r>
          </a:p>
          <a:p>
            <a:r>
              <a:rPr lang="en-US" altLang="zh-CN" sz="4950" b="1" dirty="0">
                <a:gradFill>
                  <a:gsLst>
                    <a:gs pos="0">
                      <a:srgbClr val="2A4DFE"/>
                    </a:gs>
                    <a:gs pos="37000">
                      <a:srgbClr val="4F92FF"/>
                    </a:gs>
                    <a:gs pos="65000">
                      <a:srgbClr val="44028C"/>
                    </a:gs>
                    <a:gs pos="100000">
                      <a:srgbClr val="FF09A7"/>
                    </a:gs>
                    <a:gs pos="79000">
                      <a:srgbClr val="B00071"/>
                    </a:gs>
                  </a:gsLst>
                  <a:lin ang="5400000" scaled="0"/>
                </a:gradFill>
                <a:latin typeface="微软雅黑" panose="020B0503020204020204" pitchFamily="34" charset="-122"/>
                <a:ea typeface="微软雅黑" panose="020B0503020204020204" pitchFamily="34" charset="-122"/>
              </a:rPr>
              <a:t>TENTS</a:t>
            </a:r>
            <a:endParaRPr lang="zh-CN" altLang="en-US" sz="4950" b="1" dirty="0">
              <a:gradFill>
                <a:gsLst>
                  <a:gs pos="0">
                    <a:srgbClr val="2A4DFE"/>
                  </a:gs>
                  <a:gs pos="37000">
                    <a:srgbClr val="4F92FF"/>
                  </a:gs>
                  <a:gs pos="65000">
                    <a:srgbClr val="44028C"/>
                  </a:gs>
                  <a:gs pos="100000">
                    <a:srgbClr val="FF09A7"/>
                  </a:gs>
                  <a:gs pos="79000">
                    <a:srgbClr val="B00071"/>
                  </a:gs>
                </a:gsLst>
                <a:lin ang="5400000" scaled="0"/>
              </a:gradFill>
              <a:latin typeface="微软雅黑" panose="020B0503020204020204" pitchFamily="34" charset="-122"/>
              <a:ea typeface="微软雅黑" panose="020B0503020204020204" pitchFamily="34" charset="-122"/>
            </a:endParaRPr>
          </a:p>
        </p:txBody>
      </p:sp>
      <p:sp>
        <p:nvSpPr>
          <p:cNvPr id="80" name="文本框 79"/>
          <p:cNvSpPr txBox="1"/>
          <p:nvPr/>
        </p:nvSpPr>
        <p:spPr>
          <a:xfrm>
            <a:off x="5003592" y="781057"/>
            <a:ext cx="4255897" cy="415498"/>
          </a:xfrm>
          <a:prstGeom prst="rect">
            <a:avLst/>
          </a:prstGeom>
          <a:noFill/>
        </p:spPr>
        <p:txBody>
          <a:bodyPr wrap="square" rtlCol="0">
            <a:spAutoFit/>
          </a:bodyPr>
          <a:lstStyle/>
          <a:p>
            <a:r>
              <a:rPr lang="zh-CN" altLang="en-US" sz="2100" b="1" dirty="0">
                <a:solidFill>
                  <a:schemeClr val="bg1"/>
                </a:solidFill>
                <a:latin typeface="微软雅黑" panose="020B0503020204020204" pitchFamily="34" charset="-122"/>
                <a:ea typeface="微软雅黑" panose="020B0503020204020204" pitchFamily="34" charset="-122"/>
              </a:rPr>
              <a:t>单击此处添加标题</a:t>
            </a:r>
          </a:p>
        </p:txBody>
      </p:sp>
      <p:sp>
        <p:nvSpPr>
          <p:cNvPr id="81" name="文本框 80"/>
          <p:cNvSpPr txBox="1"/>
          <p:nvPr/>
        </p:nvSpPr>
        <p:spPr>
          <a:xfrm>
            <a:off x="5003592" y="1844047"/>
            <a:ext cx="4255897" cy="415498"/>
          </a:xfrm>
          <a:prstGeom prst="rect">
            <a:avLst/>
          </a:prstGeom>
          <a:noFill/>
        </p:spPr>
        <p:txBody>
          <a:bodyPr wrap="square" rtlCol="0">
            <a:spAutoFit/>
          </a:bodyPr>
          <a:lstStyle/>
          <a:p>
            <a:r>
              <a:rPr lang="zh-CN" altLang="en-US" sz="2100" b="1" dirty="0">
                <a:solidFill>
                  <a:schemeClr val="bg1"/>
                </a:solidFill>
                <a:latin typeface="微软雅黑" panose="020B0503020204020204" pitchFamily="34" charset="-122"/>
                <a:ea typeface="微软雅黑" panose="020B0503020204020204" pitchFamily="34" charset="-122"/>
              </a:rPr>
              <a:t>单击此处添加标题</a:t>
            </a:r>
          </a:p>
        </p:txBody>
      </p:sp>
      <p:sp>
        <p:nvSpPr>
          <p:cNvPr id="82" name="文本框 81"/>
          <p:cNvSpPr txBox="1"/>
          <p:nvPr/>
        </p:nvSpPr>
        <p:spPr>
          <a:xfrm>
            <a:off x="5003592" y="2907037"/>
            <a:ext cx="4255897" cy="415498"/>
          </a:xfrm>
          <a:prstGeom prst="rect">
            <a:avLst/>
          </a:prstGeom>
          <a:noFill/>
        </p:spPr>
        <p:txBody>
          <a:bodyPr wrap="square" rtlCol="0">
            <a:spAutoFit/>
          </a:bodyPr>
          <a:lstStyle/>
          <a:p>
            <a:r>
              <a:rPr lang="zh-CN" altLang="en-US" sz="2100" b="1" dirty="0">
                <a:solidFill>
                  <a:schemeClr val="bg1"/>
                </a:solidFill>
                <a:latin typeface="微软雅黑" panose="020B0503020204020204" pitchFamily="34" charset="-122"/>
                <a:ea typeface="微软雅黑" panose="020B0503020204020204" pitchFamily="34" charset="-122"/>
              </a:rPr>
              <a:t>单击此处添加标题</a:t>
            </a:r>
          </a:p>
        </p:txBody>
      </p:sp>
      <p:sp>
        <p:nvSpPr>
          <p:cNvPr id="83" name="文本框 82"/>
          <p:cNvSpPr txBox="1"/>
          <p:nvPr/>
        </p:nvSpPr>
        <p:spPr>
          <a:xfrm>
            <a:off x="5003592" y="3970027"/>
            <a:ext cx="4255897" cy="415498"/>
          </a:xfrm>
          <a:prstGeom prst="rect">
            <a:avLst/>
          </a:prstGeom>
          <a:noFill/>
        </p:spPr>
        <p:txBody>
          <a:bodyPr wrap="square" rtlCol="0">
            <a:spAutoFit/>
          </a:bodyPr>
          <a:lstStyle/>
          <a:p>
            <a:r>
              <a:rPr lang="zh-CN" altLang="en-US" sz="2100" b="1" dirty="0">
                <a:solidFill>
                  <a:schemeClr val="bg1"/>
                </a:solidFill>
                <a:latin typeface="微软雅黑" panose="020B0503020204020204" pitchFamily="34" charset="-122"/>
                <a:ea typeface="微软雅黑" panose="020B0503020204020204" pitchFamily="34" charset="-122"/>
              </a:rPr>
              <a:t>单击此处添加标题</a:t>
            </a:r>
          </a:p>
        </p:txBody>
      </p:sp>
    </p:spTree>
    <p:extLst>
      <p:ext uri="{BB962C8B-B14F-4D97-AF65-F5344CB8AC3E}">
        <p14:creationId xmlns:p14="http://schemas.microsoft.com/office/powerpoint/2010/main" val="1139779756"/>
      </p:ext>
    </p:extLst>
  </p:cSld>
  <p:clrMapOvr>
    <a:masterClrMapping/>
  </p:clrMapOvr>
  <mc:AlternateContent xmlns:mc="http://schemas.openxmlformats.org/markup-compatibility/2006" xmlns:p14="http://schemas.microsoft.com/office/powerpoint/2010/main">
    <mc:Choice Requires="p14">
      <p:transition spd="slow" p14:dur="900" advTm="0">
        <p14:warp dir="in"/>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58"/>
                                        </p:tgtEl>
                                        <p:attrNameLst>
                                          <p:attrName>style.visibility</p:attrName>
                                        </p:attrNameLst>
                                      </p:cBhvr>
                                      <p:to>
                                        <p:strVal val="visible"/>
                                      </p:to>
                                    </p:set>
                                    <p:anim calcmode="lin" valueType="num">
                                      <p:cBhvr additive="base">
                                        <p:cTn id="7" dur="500" fill="hold"/>
                                        <p:tgtEl>
                                          <p:spTgt spid="58"/>
                                        </p:tgtEl>
                                        <p:attrNameLst>
                                          <p:attrName>ppt_x</p:attrName>
                                        </p:attrNameLst>
                                      </p:cBhvr>
                                      <p:tavLst>
                                        <p:tav tm="0">
                                          <p:val>
                                            <p:strVal val="0-#ppt_w/2"/>
                                          </p:val>
                                        </p:tav>
                                        <p:tav tm="100000">
                                          <p:val>
                                            <p:strVal val="#ppt_x"/>
                                          </p:val>
                                        </p:tav>
                                      </p:tavLst>
                                    </p:anim>
                                    <p:anim calcmode="lin" valueType="num">
                                      <p:cBhvr additive="base">
                                        <p:cTn id="8" dur="500" fill="hold"/>
                                        <p:tgtEl>
                                          <p:spTgt spid="58"/>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grpId="0" nodeType="clickEffect">
                                  <p:stCondLst>
                                    <p:cond delay="0"/>
                                  </p:stCondLst>
                                  <p:childTnLst>
                                    <p:set>
                                      <p:cBhvr>
                                        <p:cTn id="12" dur="1" fill="hold">
                                          <p:stCondLst>
                                            <p:cond delay="0"/>
                                          </p:stCondLst>
                                        </p:cTn>
                                        <p:tgtEl>
                                          <p:spTgt spid="79"/>
                                        </p:tgtEl>
                                        <p:attrNameLst>
                                          <p:attrName>style.visibility</p:attrName>
                                        </p:attrNameLst>
                                      </p:cBhvr>
                                      <p:to>
                                        <p:strVal val="visible"/>
                                      </p:to>
                                    </p:set>
                                    <p:animEffect transition="in" filter="fade">
                                      <p:cBhvr>
                                        <p:cTn id="13" dur="1000"/>
                                        <p:tgtEl>
                                          <p:spTgt spid="79"/>
                                        </p:tgtEl>
                                      </p:cBhvr>
                                    </p:animEffect>
                                    <p:anim calcmode="lin" valueType="num">
                                      <p:cBhvr>
                                        <p:cTn id="14" dur="1000" fill="hold"/>
                                        <p:tgtEl>
                                          <p:spTgt spid="79"/>
                                        </p:tgtEl>
                                        <p:attrNameLst>
                                          <p:attrName>ppt_x</p:attrName>
                                        </p:attrNameLst>
                                      </p:cBhvr>
                                      <p:tavLst>
                                        <p:tav tm="0">
                                          <p:val>
                                            <p:strVal val="#ppt_x"/>
                                          </p:val>
                                        </p:tav>
                                        <p:tav tm="100000">
                                          <p:val>
                                            <p:strVal val="#ppt_x"/>
                                          </p:val>
                                        </p:tav>
                                      </p:tavLst>
                                    </p:anim>
                                    <p:anim calcmode="lin" valueType="num">
                                      <p:cBhvr>
                                        <p:cTn id="15" dur="1000" fill="hold"/>
                                        <p:tgtEl>
                                          <p:spTgt spid="79"/>
                                        </p:tgtEl>
                                        <p:attrNameLst>
                                          <p:attrName>ppt_y</p:attrName>
                                        </p:attrNameLst>
                                      </p:cBhvr>
                                      <p:tavLst>
                                        <p:tav tm="0">
                                          <p:val>
                                            <p:strVal val="#ppt_y+.1"/>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31" presetClass="entr" presetSubtype="0" fill="hold" nodeType="clickEffect">
                                  <p:stCondLst>
                                    <p:cond delay="0"/>
                                  </p:stCondLst>
                                  <p:childTnLst>
                                    <p:set>
                                      <p:cBhvr>
                                        <p:cTn id="19" dur="1" fill="hold">
                                          <p:stCondLst>
                                            <p:cond delay="0"/>
                                          </p:stCondLst>
                                        </p:cTn>
                                        <p:tgtEl>
                                          <p:spTgt spid="42"/>
                                        </p:tgtEl>
                                        <p:attrNameLst>
                                          <p:attrName>style.visibility</p:attrName>
                                        </p:attrNameLst>
                                      </p:cBhvr>
                                      <p:to>
                                        <p:strVal val="visible"/>
                                      </p:to>
                                    </p:set>
                                    <p:anim calcmode="lin" valueType="num">
                                      <p:cBhvr>
                                        <p:cTn id="20" dur="1000" fill="hold"/>
                                        <p:tgtEl>
                                          <p:spTgt spid="42"/>
                                        </p:tgtEl>
                                        <p:attrNameLst>
                                          <p:attrName>ppt_w</p:attrName>
                                        </p:attrNameLst>
                                      </p:cBhvr>
                                      <p:tavLst>
                                        <p:tav tm="0">
                                          <p:val>
                                            <p:fltVal val="0"/>
                                          </p:val>
                                        </p:tav>
                                        <p:tav tm="100000">
                                          <p:val>
                                            <p:strVal val="#ppt_w"/>
                                          </p:val>
                                        </p:tav>
                                      </p:tavLst>
                                    </p:anim>
                                    <p:anim calcmode="lin" valueType="num">
                                      <p:cBhvr>
                                        <p:cTn id="21" dur="1000" fill="hold"/>
                                        <p:tgtEl>
                                          <p:spTgt spid="42"/>
                                        </p:tgtEl>
                                        <p:attrNameLst>
                                          <p:attrName>ppt_h</p:attrName>
                                        </p:attrNameLst>
                                      </p:cBhvr>
                                      <p:tavLst>
                                        <p:tav tm="0">
                                          <p:val>
                                            <p:fltVal val="0"/>
                                          </p:val>
                                        </p:tav>
                                        <p:tav tm="100000">
                                          <p:val>
                                            <p:strVal val="#ppt_h"/>
                                          </p:val>
                                        </p:tav>
                                      </p:tavLst>
                                    </p:anim>
                                    <p:anim calcmode="lin" valueType="num">
                                      <p:cBhvr>
                                        <p:cTn id="22" dur="1000" fill="hold"/>
                                        <p:tgtEl>
                                          <p:spTgt spid="42"/>
                                        </p:tgtEl>
                                        <p:attrNameLst>
                                          <p:attrName>style.rotation</p:attrName>
                                        </p:attrNameLst>
                                      </p:cBhvr>
                                      <p:tavLst>
                                        <p:tav tm="0">
                                          <p:val>
                                            <p:fltVal val="90"/>
                                          </p:val>
                                        </p:tav>
                                        <p:tav tm="100000">
                                          <p:val>
                                            <p:fltVal val="0"/>
                                          </p:val>
                                        </p:tav>
                                      </p:tavLst>
                                    </p:anim>
                                    <p:animEffect transition="in" filter="fade">
                                      <p:cBhvr>
                                        <p:cTn id="23" dur="1000"/>
                                        <p:tgtEl>
                                          <p:spTgt spid="42"/>
                                        </p:tgtEl>
                                      </p:cBhvr>
                                    </p:animEffect>
                                  </p:childTnLst>
                                </p:cTn>
                              </p:par>
                            </p:childTnLst>
                          </p:cTn>
                        </p:par>
                      </p:childTnLst>
                    </p:cTn>
                  </p:par>
                  <p:par>
                    <p:cTn id="24" fill="hold">
                      <p:stCondLst>
                        <p:cond delay="indefinite"/>
                      </p:stCondLst>
                      <p:childTnLst>
                        <p:par>
                          <p:cTn id="25" fill="hold">
                            <p:stCondLst>
                              <p:cond delay="0"/>
                            </p:stCondLst>
                            <p:childTnLst>
                              <p:par>
                                <p:cTn id="26" presetID="56" presetClass="entr" presetSubtype="0" fill="hold" grpId="0" nodeType="clickEffect">
                                  <p:stCondLst>
                                    <p:cond delay="0"/>
                                  </p:stCondLst>
                                  <p:iterate type="lt">
                                    <p:tmPct val="10000"/>
                                  </p:iterate>
                                  <p:childTnLst>
                                    <p:set>
                                      <p:cBhvr>
                                        <p:cTn id="27" dur="1" fill="hold">
                                          <p:stCondLst>
                                            <p:cond delay="0"/>
                                          </p:stCondLst>
                                        </p:cTn>
                                        <p:tgtEl>
                                          <p:spTgt spid="80"/>
                                        </p:tgtEl>
                                        <p:attrNameLst>
                                          <p:attrName>style.visibility</p:attrName>
                                        </p:attrNameLst>
                                      </p:cBhvr>
                                      <p:to>
                                        <p:strVal val="visible"/>
                                      </p:to>
                                    </p:set>
                                    <p:anim by="(-#ppt_w*2)" calcmode="lin" valueType="num">
                                      <p:cBhvr rctx="PPT">
                                        <p:cTn id="28" dur="500" autoRev="1" fill="hold">
                                          <p:stCondLst>
                                            <p:cond delay="0"/>
                                          </p:stCondLst>
                                        </p:cTn>
                                        <p:tgtEl>
                                          <p:spTgt spid="80"/>
                                        </p:tgtEl>
                                        <p:attrNameLst>
                                          <p:attrName>ppt_w</p:attrName>
                                        </p:attrNameLst>
                                      </p:cBhvr>
                                    </p:anim>
                                    <p:anim by="(#ppt_w*0.50)" calcmode="lin" valueType="num">
                                      <p:cBhvr>
                                        <p:cTn id="29" dur="500" decel="50000" autoRev="1" fill="hold">
                                          <p:stCondLst>
                                            <p:cond delay="0"/>
                                          </p:stCondLst>
                                        </p:cTn>
                                        <p:tgtEl>
                                          <p:spTgt spid="80"/>
                                        </p:tgtEl>
                                        <p:attrNameLst>
                                          <p:attrName>ppt_x</p:attrName>
                                        </p:attrNameLst>
                                      </p:cBhvr>
                                    </p:anim>
                                    <p:anim from="(-#ppt_h/2)" to="(#ppt_y)" calcmode="lin" valueType="num">
                                      <p:cBhvr>
                                        <p:cTn id="30" dur="1000" fill="hold">
                                          <p:stCondLst>
                                            <p:cond delay="0"/>
                                          </p:stCondLst>
                                        </p:cTn>
                                        <p:tgtEl>
                                          <p:spTgt spid="80"/>
                                        </p:tgtEl>
                                        <p:attrNameLst>
                                          <p:attrName>ppt_y</p:attrName>
                                        </p:attrNameLst>
                                      </p:cBhvr>
                                    </p:anim>
                                    <p:animRot by="21600000">
                                      <p:cBhvr>
                                        <p:cTn id="31" dur="1000" fill="hold">
                                          <p:stCondLst>
                                            <p:cond delay="0"/>
                                          </p:stCondLst>
                                        </p:cTn>
                                        <p:tgtEl>
                                          <p:spTgt spid="80"/>
                                        </p:tgtEl>
                                        <p:attrNameLst>
                                          <p:attrName>r</p:attrName>
                                        </p:attrNameLst>
                                      </p:cBhvr>
                                    </p:animRot>
                                  </p:childTnLst>
                                </p:cTn>
                              </p:par>
                            </p:childTnLst>
                          </p:cTn>
                        </p:par>
                      </p:childTnLst>
                    </p:cTn>
                  </p:par>
                  <p:par>
                    <p:cTn id="32" fill="hold">
                      <p:stCondLst>
                        <p:cond delay="indefinite"/>
                      </p:stCondLst>
                      <p:childTnLst>
                        <p:par>
                          <p:cTn id="33" fill="hold">
                            <p:stCondLst>
                              <p:cond delay="0"/>
                            </p:stCondLst>
                            <p:childTnLst>
                              <p:par>
                                <p:cTn id="34" presetID="31" presetClass="entr" presetSubtype="0" fill="hold" nodeType="clickEffect">
                                  <p:stCondLst>
                                    <p:cond delay="0"/>
                                  </p:stCondLst>
                                  <p:childTnLst>
                                    <p:set>
                                      <p:cBhvr>
                                        <p:cTn id="35" dur="1" fill="hold">
                                          <p:stCondLst>
                                            <p:cond delay="0"/>
                                          </p:stCondLst>
                                        </p:cTn>
                                        <p:tgtEl>
                                          <p:spTgt spid="46"/>
                                        </p:tgtEl>
                                        <p:attrNameLst>
                                          <p:attrName>style.visibility</p:attrName>
                                        </p:attrNameLst>
                                      </p:cBhvr>
                                      <p:to>
                                        <p:strVal val="visible"/>
                                      </p:to>
                                    </p:set>
                                    <p:anim calcmode="lin" valueType="num">
                                      <p:cBhvr>
                                        <p:cTn id="36" dur="1000" fill="hold"/>
                                        <p:tgtEl>
                                          <p:spTgt spid="46"/>
                                        </p:tgtEl>
                                        <p:attrNameLst>
                                          <p:attrName>ppt_w</p:attrName>
                                        </p:attrNameLst>
                                      </p:cBhvr>
                                      <p:tavLst>
                                        <p:tav tm="0">
                                          <p:val>
                                            <p:fltVal val="0"/>
                                          </p:val>
                                        </p:tav>
                                        <p:tav tm="100000">
                                          <p:val>
                                            <p:strVal val="#ppt_w"/>
                                          </p:val>
                                        </p:tav>
                                      </p:tavLst>
                                    </p:anim>
                                    <p:anim calcmode="lin" valueType="num">
                                      <p:cBhvr>
                                        <p:cTn id="37" dur="1000" fill="hold"/>
                                        <p:tgtEl>
                                          <p:spTgt spid="46"/>
                                        </p:tgtEl>
                                        <p:attrNameLst>
                                          <p:attrName>ppt_h</p:attrName>
                                        </p:attrNameLst>
                                      </p:cBhvr>
                                      <p:tavLst>
                                        <p:tav tm="0">
                                          <p:val>
                                            <p:fltVal val="0"/>
                                          </p:val>
                                        </p:tav>
                                        <p:tav tm="100000">
                                          <p:val>
                                            <p:strVal val="#ppt_h"/>
                                          </p:val>
                                        </p:tav>
                                      </p:tavLst>
                                    </p:anim>
                                    <p:anim calcmode="lin" valueType="num">
                                      <p:cBhvr>
                                        <p:cTn id="38" dur="1000" fill="hold"/>
                                        <p:tgtEl>
                                          <p:spTgt spid="46"/>
                                        </p:tgtEl>
                                        <p:attrNameLst>
                                          <p:attrName>style.rotation</p:attrName>
                                        </p:attrNameLst>
                                      </p:cBhvr>
                                      <p:tavLst>
                                        <p:tav tm="0">
                                          <p:val>
                                            <p:fltVal val="90"/>
                                          </p:val>
                                        </p:tav>
                                        <p:tav tm="100000">
                                          <p:val>
                                            <p:fltVal val="0"/>
                                          </p:val>
                                        </p:tav>
                                      </p:tavLst>
                                    </p:anim>
                                    <p:animEffect transition="in" filter="fade">
                                      <p:cBhvr>
                                        <p:cTn id="39" dur="1000"/>
                                        <p:tgtEl>
                                          <p:spTgt spid="46"/>
                                        </p:tgtEl>
                                      </p:cBhvr>
                                    </p:animEffect>
                                  </p:childTnLst>
                                </p:cTn>
                              </p:par>
                            </p:childTnLst>
                          </p:cTn>
                        </p:par>
                      </p:childTnLst>
                    </p:cTn>
                  </p:par>
                  <p:par>
                    <p:cTn id="40" fill="hold">
                      <p:stCondLst>
                        <p:cond delay="indefinite"/>
                      </p:stCondLst>
                      <p:childTnLst>
                        <p:par>
                          <p:cTn id="41" fill="hold">
                            <p:stCondLst>
                              <p:cond delay="0"/>
                            </p:stCondLst>
                            <p:childTnLst>
                              <p:par>
                                <p:cTn id="42" presetID="56" presetClass="entr" presetSubtype="0" fill="hold" grpId="0" nodeType="clickEffect">
                                  <p:stCondLst>
                                    <p:cond delay="0"/>
                                  </p:stCondLst>
                                  <p:iterate type="lt">
                                    <p:tmPct val="10000"/>
                                  </p:iterate>
                                  <p:childTnLst>
                                    <p:set>
                                      <p:cBhvr>
                                        <p:cTn id="43" dur="1" fill="hold">
                                          <p:stCondLst>
                                            <p:cond delay="0"/>
                                          </p:stCondLst>
                                        </p:cTn>
                                        <p:tgtEl>
                                          <p:spTgt spid="81"/>
                                        </p:tgtEl>
                                        <p:attrNameLst>
                                          <p:attrName>style.visibility</p:attrName>
                                        </p:attrNameLst>
                                      </p:cBhvr>
                                      <p:to>
                                        <p:strVal val="visible"/>
                                      </p:to>
                                    </p:set>
                                    <p:anim by="(-#ppt_w*2)" calcmode="lin" valueType="num">
                                      <p:cBhvr rctx="PPT">
                                        <p:cTn id="44" dur="500" autoRev="1" fill="hold">
                                          <p:stCondLst>
                                            <p:cond delay="0"/>
                                          </p:stCondLst>
                                        </p:cTn>
                                        <p:tgtEl>
                                          <p:spTgt spid="81"/>
                                        </p:tgtEl>
                                        <p:attrNameLst>
                                          <p:attrName>ppt_w</p:attrName>
                                        </p:attrNameLst>
                                      </p:cBhvr>
                                    </p:anim>
                                    <p:anim by="(#ppt_w*0.50)" calcmode="lin" valueType="num">
                                      <p:cBhvr>
                                        <p:cTn id="45" dur="500" decel="50000" autoRev="1" fill="hold">
                                          <p:stCondLst>
                                            <p:cond delay="0"/>
                                          </p:stCondLst>
                                        </p:cTn>
                                        <p:tgtEl>
                                          <p:spTgt spid="81"/>
                                        </p:tgtEl>
                                        <p:attrNameLst>
                                          <p:attrName>ppt_x</p:attrName>
                                        </p:attrNameLst>
                                      </p:cBhvr>
                                    </p:anim>
                                    <p:anim from="(-#ppt_h/2)" to="(#ppt_y)" calcmode="lin" valueType="num">
                                      <p:cBhvr>
                                        <p:cTn id="46" dur="1000" fill="hold">
                                          <p:stCondLst>
                                            <p:cond delay="0"/>
                                          </p:stCondLst>
                                        </p:cTn>
                                        <p:tgtEl>
                                          <p:spTgt spid="81"/>
                                        </p:tgtEl>
                                        <p:attrNameLst>
                                          <p:attrName>ppt_y</p:attrName>
                                        </p:attrNameLst>
                                      </p:cBhvr>
                                    </p:anim>
                                    <p:animRot by="21600000">
                                      <p:cBhvr>
                                        <p:cTn id="47" dur="1000" fill="hold">
                                          <p:stCondLst>
                                            <p:cond delay="0"/>
                                          </p:stCondLst>
                                        </p:cTn>
                                        <p:tgtEl>
                                          <p:spTgt spid="81"/>
                                        </p:tgtEl>
                                        <p:attrNameLst>
                                          <p:attrName>r</p:attrName>
                                        </p:attrNameLst>
                                      </p:cBhvr>
                                    </p:animRot>
                                  </p:childTnLst>
                                </p:cTn>
                              </p:par>
                            </p:childTnLst>
                          </p:cTn>
                        </p:par>
                      </p:childTnLst>
                    </p:cTn>
                  </p:par>
                  <p:par>
                    <p:cTn id="48" fill="hold">
                      <p:stCondLst>
                        <p:cond delay="indefinite"/>
                      </p:stCondLst>
                      <p:childTnLst>
                        <p:par>
                          <p:cTn id="49" fill="hold">
                            <p:stCondLst>
                              <p:cond delay="0"/>
                            </p:stCondLst>
                            <p:childTnLst>
                              <p:par>
                                <p:cTn id="50" presetID="31" presetClass="entr" presetSubtype="0" fill="hold" nodeType="clickEffect">
                                  <p:stCondLst>
                                    <p:cond delay="0"/>
                                  </p:stCondLst>
                                  <p:childTnLst>
                                    <p:set>
                                      <p:cBhvr>
                                        <p:cTn id="51" dur="1" fill="hold">
                                          <p:stCondLst>
                                            <p:cond delay="0"/>
                                          </p:stCondLst>
                                        </p:cTn>
                                        <p:tgtEl>
                                          <p:spTgt spid="50"/>
                                        </p:tgtEl>
                                        <p:attrNameLst>
                                          <p:attrName>style.visibility</p:attrName>
                                        </p:attrNameLst>
                                      </p:cBhvr>
                                      <p:to>
                                        <p:strVal val="visible"/>
                                      </p:to>
                                    </p:set>
                                    <p:anim calcmode="lin" valueType="num">
                                      <p:cBhvr>
                                        <p:cTn id="52" dur="1000" fill="hold"/>
                                        <p:tgtEl>
                                          <p:spTgt spid="50"/>
                                        </p:tgtEl>
                                        <p:attrNameLst>
                                          <p:attrName>ppt_w</p:attrName>
                                        </p:attrNameLst>
                                      </p:cBhvr>
                                      <p:tavLst>
                                        <p:tav tm="0">
                                          <p:val>
                                            <p:fltVal val="0"/>
                                          </p:val>
                                        </p:tav>
                                        <p:tav tm="100000">
                                          <p:val>
                                            <p:strVal val="#ppt_w"/>
                                          </p:val>
                                        </p:tav>
                                      </p:tavLst>
                                    </p:anim>
                                    <p:anim calcmode="lin" valueType="num">
                                      <p:cBhvr>
                                        <p:cTn id="53" dur="1000" fill="hold"/>
                                        <p:tgtEl>
                                          <p:spTgt spid="50"/>
                                        </p:tgtEl>
                                        <p:attrNameLst>
                                          <p:attrName>ppt_h</p:attrName>
                                        </p:attrNameLst>
                                      </p:cBhvr>
                                      <p:tavLst>
                                        <p:tav tm="0">
                                          <p:val>
                                            <p:fltVal val="0"/>
                                          </p:val>
                                        </p:tav>
                                        <p:tav tm="100000">
                                          <p:val>
                                            <p:strVal val="#ppt_h"/>
                                          </p:val>
                                        </p:tav>
                                      </p:tavLst>
                                    </p:anim>
                                    <p:anim calcmode="lin" valueType="num">
                                      <p:cBhvr>
                                        <p:cTn id="54" dur="1000" fill="hold"/>
                                        <p:tgtEl>
                                          <p:spTgt spid="50"/>
                                        </p:tgtEl>
                                        <p:attrNameLst>
                                          <p:attrName>style.rotation</p:attrName>
                                        </p:attrNameLst>
                                      </p:cBhvr>
                                      <p:tavLst>
                                        <p:tav tm="0">
                                          <p:val>
                                            <p:fltVal val="90"/>
                                          </p:val>
                                        </p:tav>
                                        <p:tav tm="100000">
                                          <p:val>
                                            <p:fltVal val="0"/>
                                          </p:val>
                                        </p:tav>
                                      </p:tavLst>
                                    </p:anim>
                                    <p:animEffect transition="in" filter="fade">
                                      <p:cBhvr>
                                        <p:cTn id="55" dur="1000"/>
                                        <p:tgtEl>
                                          <p:spTgt spid="50"/>
                                        </p:tgtEl>
                                      </p:cBhvr>
                                    </p:animEffect>
                                  </p:childTnLst>
                                </p:cTn>
                              </p:par>
                            </p:childTnLst>
                          </p:cTn>
                        </p:par>
                      </p:childTnLst>
                    </p:cTn>
                  </p:par>
                  <p:par>
                    <p:cTn id="56" fill="hold">
                      <p:stCondLst>
                        <p:cond delay="indefinite"/>
                      </p:stCondLst>
                      <p:childTnLst>
                        <p:par>
                          <p:cTn id="57" fill="hold">
                            <p:stCondLst>
                              <p:cond delay="0"/>
                            </p:stCondLst>
                            <p:childTnLst>
                              <p:par>
                                <p:cTn id="58" presetID="56" presetClass="entr" presetSubtype="0" fill="hold" grpId="0" nodeType="clickEffect">
                                  <p:stCondLst>
                                    <p:cond delay="0"/>
                                  </p:stCondLst>
                                  <p:iterate type="lt">
                                    <p:tmPct val="10000"/>
                                  </p:iterate>
                                  <p:childTnLst>
                                    <p:set>
                                      <p:cBhvr>
                                        <p:cTn id="59" dur="1" fill="hold">
                                          <p:stCondLst>
                                            <p:cond delay="0"/>
                                          </p:stCondLst>
                                        </p:cTn>
                                        <p:tgtEl>
                                          <p:spTgt spid="82"/>
                                        </p:tgtEl>
                                        <p:attrNameLst>
                                          <p:attrName>style.visibility</p:attrName>
                                        </p:attrNameLst>
                                      </p:cBhvr>
                                      <p:to>
                                        <p:strVal val="visible"/>
                                      </p:to>
                                    </p:set>
                                    <p:anim by="(-#ppt_w*2)" calcmode="lin" valueType="num">
                                      <p:cBhvr rctx="PPT">
                                        <p:cTn id="60" dur="500" autoRev="1" fill="hold">
                                          <p:stCondLst>
                                            <p:cond delay="0"/>
                                          </p:stCondLst>
                                        </p:cTn>
                                        <p:tgtEl>
                                          <p:spTgt spid="82"/>
                                        </p:tgtEl>
                                        <p:attrNameLst>
                                          <p:attrName>ppt_w</p:attrName>
                                        </p:attrNameLst>
                                      </p:cBhvr>
                                    </p:anim>
                                    <p:anim by="(#ppt_w*0.50)" calcmode="lin" valueType="num">
                                      <p:cBhvr>
                                        <p:cTn id="61" dur="500" decel="50000" autoRev="1" fill="hold">
                                          <p:stCondLst>
                                            <p:cond delay="0"/>
                                          </p:stCondLst>
                                        </p:cTn>
                                        <p:tgtEl>
                                          <p:spTgt spid="82"/>
                                        </p:tgtEl>
                                        <p:attrNameLst>
                                          <p:attrName>ppt_x</p:attrName>
                                        </p:attrNameLst>
                                      </p:cBhvr>
                                    </p:anim>
                                    <p:anim from="(-#ppt_h/2)" to="(#ppt_y)" calcmode="lin" valueType="num">
                                      <p:cBhvr>
                                        <p:cTn id="62" dur="1000" fill="hold">
                                          <p:stCondLst>
                                            <p:cond delay="0"/>
                                          </p:stCondLst>
                                        </p:cTn>
                                        <p:tgtEl>
                                          <p:spTgt spid="82"/>
                                        </p:tgtEl>
                                        <p:attrNameLst>
                                          <p:attrName>ppt_y</p:attrName>
                                        </p:attrNameLst>
                                      </p:cBhvr>
                                    </p:anim>
                                    <p:animRot by="21600000">
                                      <p:cBhvr>
                                        <p:cTn id="63" dur="1000" fill="hold">
                                          <p:stCondLst>
                                            <p:cond delay="0"/>
                                          </p:stCondLst>
                                        </p:cTn>
                                        <p:tgtEl>
                                          <p:spTgt spid="82"/>
                                        </p:tgtEl>
                                        <p:attrNameLst>
                                          <p:attrName>r</p:attrName>
                                        </p:attrNameLst>
                                      </p:cBhvr>
                                    </p:animRot>
                                  </p:childTnLst>
                                </p:cTn>
                              </p:par>
                            </p:childTnLst>
                          </p:cTn>
                        </p:par>
                      </p:childTnLst>
                    </p:cTn>
                  </p:par>
                  <p:par>
                    <p:cTn id="64" fill="hold">
                      <p:stCondLst>
                        <p:cond delay="indefinite"/>
                      </p:stCondLst>
                      <p:childTnLst>
                        <p:par>
                          <p:cTn id="65" fill="hold">
                            <p:stCondLst>
                              <p:cond delay="0"/>
                            </p:stCondLst>
                            <p:childTnLst>
                              <p:par>
                                <p:cTn id="66" presetID="31" presetClass="entr" presetSubtype="0" fill="hold" nodeType="clickEffect">
                                  <p:stCondLst>
                                    <p:cond delay="0"/>
                                  </p:stCondLst>
                                  <p:childTnLst>
                                    <p:set>
                                      <p:cBhvr>
                                        <p:cTn id="67" dur="1" fill="hold">
                                          <p:stCondLst>
                                            <p:cond delay="0"/>
                                          </p:stCondLst>
                                        </p:cTn>
                                        <p:tgtEl>
                                          <p:spTgt spid="54"/>
                                        </p:tgtEl>
                                        <p:attrNameLst>
                                          <p:attrName>style.visibility</p:attrName>
                                        </p:attrNameLst>
                                      </p:cBhvr>
                                      <p:to>
                                        <p:strVal val="visible"/>
                                      </p:to>
                                    </p:set>
                                    <p:anim calcmode="lin" valueType="num">
                                      <p:cBhvr>
                                        <p:cTn id="68" dur="1000" fill="hold"/>
                                        <p:tgtEl>
                                          <p:spTgt spid="54"/>
                                        </p:tgtEl>
                                        <p:attrNameLst>
                                          <p:attrName>ppt_w</p:attrName>
                                        </p:attrNameLst>
                                      </p:cBhvr>
                                      <p:tavLst>
                                        <p:tav tm="0">
                                          <p:val>
                                            <p:fltVal val="0"/>
                                          </p:val>
                                        </p:tav>
                                        <p:tav tm="100000">
                                          <p:val>
                                            <p:strVal val="#ppt_w"/>
                                          </p:val>
                                        </p:tav>
                                      </p:tavLst>
                                    </p:anim>
                                    <p:anim calcmode="lin" valueType="num">
                                      <p:cBhvr>
                                        <p:cTn id="69" dur="1000" fill="hold"/>
                                        <p:tgtEl>
                                          <p:spTgt spid="54"/>
                                        </p:tgtEl>
                                        <p:attrNameLst>
                                          <p:attrName>ppt_h</p:attrName>
                                        </p:attrNameLst>
                                      </p:cBhvr>
                                      <p:tavLst>
                                        <p:tav tm="0">
                                          <p:val>
                                            <p:fltVal val="0"/>
                                          </p:val>
                                        </p:tav>
                                        <p:tav tm="100000">
                                          <p:val>
                                            <p:strVal val="#ppt_h"/>
                                          </p:val>
                                        </p:tav>
                                      </p:tavLst>
                                    </p:anim>
                                    <p:anim calcmode="lin" valueType="num">
                                      <p:cBhvr>
                                        <p:cTn id="70" dur="1000" fill="hold"/>
                                        <p:tgtEl>
                                          <p:spTgt spid="54"/>
                                        </p:tgtEl>
                                        <p:attrNameLst>
                                          <p:attrName>style.rotation</p:attrName>
                                        </p:attrNameLst>
                                      </p:cBhvr>
                                      <p:tavLst>
                                        <p:tav tm="0">
                                          <p:val>
                                            <p:fltVal val="90"/>
                                          </p:val>
                                        </p:tav>
                                        <p:tav tm="100000">
                                          <p:val>
                                            <p:fltVal val="0"/>
                                          </p:val>
                                        </p:tav>
                                      </p:tavLst>
                                    </p:anim>
                                    <p:animEffect transition="in" filter="fade">
                                      <p:cBhvr>
                                        <p:cTn id="71" dur="1000"/>
                                        <p:tgtEl>
                                          <p:spTgt spid="54"/>
                                        </p:tgtEl>
                                      </p:cBhvr>
                                    </p:animEffect>
                                  </p:childTnLst>
                                </p:cTn>
                              </p:par>
                            </p:childTnLst>
                          </p:cTn>
                        </p:par>
                      </p:childTnLst>
                    </p:cTn>
                  </p:par>
                  <p:par>
                    <p:cTn id="72" fill="hold">
                      <p:stCondLst>
                        <p:cond delay="indefinite"/>
                      </p:stCondLst>
                      <p:childTnLst>
                        <p:par>
                          <p:cTn id="73" fill="hold">
                            <p:stCondLst>
                              <p:cond delay="0"/>
                            </p:stCondLst>
                            <p:childTnLst>
                              <p:par>
                                <p:cTn id="74" presetID="56" presetClass="entr" presetSubtype="0" fill="hold" grpId="0" nodeType="clickEffect">
                                  <p:stCondLst>
                                    <p:cond delay="0"/>
                                  </p:stCondLst>
                                  <p:iterate type="lt">
                                    <p:tmPct val="10000"/>
                                  </p:iterate>
                                  <p:childTnLst>
                                    <p:set>
                                      <p:cBhvr>
                                        <p:cTn id="75" dur="1" fill="hold">
                                          <p:stCondLst>
                                            <p:cond delay="0"/>
                                          </p:stCondLst>
                                        </p:cTn>
                                        <p:tgtEl>
                                          <p:spTgt spid="83"/>
                                        </p:tgtEl>
                                        <p:attrNameLst>
                                          <p:attrName>style.visibility</p:attrName>
                                        </p:attrNameLst>
                                      </p:cBhvr>
                                      <p:to>
                                        <p:strVal val="visible"/>
                                      </p:to>
                                    </p:set>
                                    <p:anim by="(-#ppt_w*2)" calcmode="lin" valueType="num">
                                      <p:cBhvr rctx="PPT">
                                        <p:cTn id="76" dur="500" autoRev="1" fill="hold">
                                          <p:stCondLst>
                                            <p:cond delay="0"/>
                                          </p:stCondLst>
                                        </p:cTn>
                                        <p:tgtEl>
                                          <p:spTgt spid="83"/>
                                        </p:tgtEl>
                                        <p:attrNameLst>
                                          <p:attrName>ppt_w</p:attrName>
                                        </p:attrNameLst>
                                      </p:cBhvr>
                                    </p:anim>
                                    <p:anim by="(#ppt_w*0.50)" calcmode="lin" valueType="num">
                                      <p:cBhvr>
                                        <p:cTn id="77" dur="500" decel="50000" autoRev="1" fill="hold">
                                          <p:stCondLst>
                                            <p:cond delay="0"/>
                                          </p:stCondLst>
                                        </p:cTn>
                                        <p:tgtEl>
                                          <p:spTgt spid="83"/>
                                        </p:tgtEl>
                                        <p:attrNameLst>
                                          <p:attrName>ppt_x</p:attrName>
                                        </p:attrNameLst>
                                      </p:cBhvr>
                                    </p:anim>
                                    <p:anim from="(-#ppt_h/2)" to="(#ppt_y)" calcmode="lin" valueType="num">
                                      <p:cBhvr>
                                        <p:cTn id="78" dur="1000" fill="hold">
                                          <p:stCondLst>
                                            <p:cond delay="0"/>
                                          </p:stCondLst>
                                        </p:cTn>
                                        <p:tgtEl>
                                          <p:spTgt spid="83"/>
                                        </p:tgtEl>
                                        <p:attrNameLst>
                                          <p:attrName>ppt_y</p:attrName>
                                        </p:attrNameLst>
                                      </p:cBhvr>
                                    </p:anim>
                                    <p:animRot by="21600000">
                                      <p:cBhvr>
                                        <p:cTn id="79" dur="1000" fill="hold">
                                          <p:stCondLst>
                                            <p:cond delay="0"/>
                                          </p:stCondLst>
                                        </p:cTn>
                                        <p:tgtEl>
                                          <p:spTgt spid="83"/>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9" grpId="0"/>
      <p:bldP spid="80" grpId="0"/>
      <p:bldP spid="81" grpId="0"/>
      <p:bldP spid="82" grpId="0"/>
      <p:bldP spid="83"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组合 1"/>
          <p:cNvPicPr>
            <a:picLocks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2884885" y="782241"/>
            <a:ext cx="3374231" cy="35790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TextBox 4"/>
          <p:cNvSpPr txBox="1">
            <a:spLocks noChangeArrowheads="1"/>
          </p:cNvSpPr>
          <p:nvPr/>
        </p:nvSpPr>
        <p:spPr bwMode="auto">
          <a:xfrm>
            <a:off x="3925491" y="1519238"/>
            <a:ext cx="1293019"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r>
              <a:rPr lang="en-US" altLang="zh-CN" sz="3600" b="1" dirty="0">
                <a:solidFill>
                  <a:schemeClr val="bg1"/>
                </a:solidFill>
                <a:latin typeface="Lato" panose="020F0502020204030203" pitchFamily="34" charset="0"/>
              </a:rPr>
              <a:t>01</a:t>
            </a:r>
          </a:p>
        </p:txBody>
      </p:sp>
      <p:sp>
        <p:nvSpPr>
          <p:cNvPr id="6" name="TextBox 4"/>
          <p:cNvSpPr txBox="1">
            <a:spLocks noChangeArrowheads="1"/>
          </p:cNvSpPr>
          <p:nvPr/>
        </p:nvSpPr>
        <p:spPr bwMode="auto">
          <a:xfrm>
            <a:off x="3505200" y="2268142"/>
            <a:ext cx="2133600"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r>
              <a:rPr lang="zh-CN" altLang="en-US" sz="3600" b="1" dirty="0" smtClean="0">
                <a:solidFill>
                  <a:schemeClr val="bg1"/>
                </a:solidFill>
                <a:latin typeface="微软雅黑" panose="020B0503020204020204" pitchFamily="34" charset="-122"/>
                <a:ea typeface="微软雅黑" panose="020B0503020204020204" pitchFamily="34" charset="-122"/>
              </a:rPr>
              <a:t>添加标题</a:t>
            </a:r>
            <a:endParaRPr lang="en-US" altLang="zh-CN" sz="3600" b="1" dirty="0">
              <a:solidFill>
                <a:schemeClr val="bg1"/>
              </a:solidFill>
              <a:latin typeface="微软雅黑" panose="020B0503020204020204" pitchFamily="34" charset="-122"/>
              <a:ea typeface="微软雅黑" panose="020B0503020204020204" pitchFamily="34" charset="-122"/>
            </a:endParaRPr>
          </a:p>
        </p:txBody>
      </p:sp>
      <p:sp>
        <p:nvSpPr>
          <p:cNvPr id="7" name="TextBox 4"/>
          <p:cNvSpPr txBox="1">
            <a:spLocks noChangeArrowheads="1"/>
          </p:cNvSpPr>
          <p:nvPr/>
        </p:nvSpPr>
        <p:spPr bwMode="auto">
          <a:xfrm>
            <a:off x="3505200" y="2890837"/>
            <a:ext cx="2133600" cy="5770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r>
              <a:rPr lang="en-US" altLang="zh-CN" sz="1050">
                <a:solidFill>
                  <a:schemeClr val="bg1"/>
                </a:solidFill>
                <a:latin typeface="Lato" panose="020F0502020204030203" pitchFamily="34" charset="0"/>
              </a:rPr>
              <a:t>Click  to  add  your  title. Click  to  add  your  title. Click  to  add  your  title. </a:t>
            </a:r>
          </a:p>
        </p:txBody>
      </p:sp>
      <p:cxnSp>
        <p:nvCxnSpPr>
          <p:cNvPr id="8" name="直接连接符 12"/>
          <p:cNvCxnSpPr>
            <a:cxnSpLocks noChangeShapeType="1"/>
          </p:cNvCxnSpPr>
          <p:nvPr/>
        </p:nvCxnSpPr>
        <p:spPr bwMode="auto">
          <a:xfrm>
            <a:off x="3938588" y="2168129"/>
            <a:ext cx="1266825" cy="0"/>
          </a:xfrm>
          <a:prstGeom prst="line">
            <a:avLst/>
          </a:prstGeom>
          <a:noFill/>
          <a:ln w="6350">
            <a:solidFill>
              <a:schemeClr val="bg1"/>
            </a:solidFill>
            <a:round/>
            <a:headEnd/>
            <a:tailEnd/>
          </a:ln>
          <a:extLst>
            <a:ext uri="{909E8E84-426E-40DD-AFC4-6F175D3DCCD1}">
              <a14:hiddenFill xmlns:a14="http://schemas.microsoft.com/office/drawing/2010/main">
                <a:noFill/>
              </a14:hiddenFill>
            </a:ext>
          </a:extLst>
        </p:spPr>
      </p:cxnSp>
    </p:spTree>
    <p:extLst>
      <p:ext uri="{BB962C8B-B14F-4D97-AF65-F5344CB8AC3E}">
        <p14:creationId xmlns:p14="http://schemas.microsoft.com/office/powerpoint/2010/main" val="1735789431"/>
      </p:ext>
    </p:extLst>
  </p:cSld>
  <p:clrMapOvr>
    <a:masterClrMapping/>
  </p:clrMapOvr>
  <mc:AlternateContent xmlns:mc="http://schemas.openxmlformats.org/markup-compatibility/2006" xmlns:p14="http://schemas.microsoft.com/office/powerpoint/2010/main">
    <mc:Choice Requires="p14">
      <p:transition spd="slow" p14:dur="3900" advTm="0">
        <p14:glitter pattern="hexagon"/>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childTnLst>
                    </p:cTn>
                  </p:par>
                  <p:par>
                    <p:cTn id="11" fill="hold">
                      <p:stCondLst>
                        <p:cond delay="indefinite"/>
                      </p:stCondLst>
                      <p:childTnLst>
                        <p:par>
                          <p:cTn id="12" fill="hold">
                            <p:stCondLst>
                              <p:cond delay="0"/>
                            </p:stCondLst>
                            <p:childTnLst>
                              <p:par>
                                <p:cTn id="13" presetID="47" presetClass="entr" presetSubtype="0" fill="hold" grpId="0" nodeType="click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fade">
                                      <p:cBhvr>
                                        <p:cTn id="15" dur="1000"/>
                                        <p:tgtEl>
                                          <p:spTgt spid="5"/>
                                        </p:tgtEl>
                                      </p:cBhvr>
                                    </p:animEffect>
                                    <p:anim calcmode="lin" valueType="num">
                                      <p:cBhvr>
                                        <p:cTn id="16" dur="1000" fill="hold"/>
                                        <p:tgtEl>
                                          <p:spTgt spid="5"/>
                                        </p:tgtEl>
                                        <p:attrNameLst>
                                          <p:attrName>ppt_x</p:attrName>
                                        </p:attrNameLst>
                                      </p:cBhvr>
                                      <p:tavLst>
                                        <p:tav tm="0">
                                          <p:val>
                                            <p:strVal val="#ppt_x"/>
                                          </p:val>
                                        </p:tav>
                                        <p:tav tm="100000">
                                          <p:val>
                                            <p:strVal val="#ppt_x"/>
                                          </p:val>
                                        </p:tav>
                                      </p:tavLst>
                                    </p:anim>
                                    <p:anim calcmode="lin" valueType="num">
                                      <p:cBhvr>
                                        <p:cTn id="17"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nodeType="click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barn(inVertical)">
                                      <p:cBhvr>
                                        <p:cTn id="22" dur="500"/>
                                        <p:tgtEl>
                                          <p:spTgt spid="8"/>
                                        </p:tgtEl>
                                      </p:cBhvr>
                                    </p:animEffect>
                                  </p:childTnLst>
                                </p:cTn>
                              </p:par>
                            </p:childTnLst>
                          </p:cTn>
                        </p:par>
                      </p:childTnLst>
                    </p:cTn>
                  </p:par>
                  <p:par>
                    <p:cTn id="23" fill="hold">
                      <p:stCondLst>
                        <p:cond delay="indefinite"/>
                      </p:stCondLst>
                      <p:childTnLst>
                        <p:par>
                          <p:cTn id="24" fill="hold">
                            <p:stCondLst>
                              <p:cond delay="0"/>
                            </p:stCondLst>
                            <p:childTnLst>
                              <p:par>
                                <p:cTn id="25" presetID="53" presetClass="entr" presetSubtype="16" fill="hold" grpId="0" nodeType="clickEffect">
                                  <p:stCondLst>
                                    <p:cond delay="0"/>
                                  </p:stCondLst>
                                  <p:childTnLst>
                                    <p:set>
                                      <p:cBhvr>
                                        <p:cTn id="26" dur="1" fill="hold">
                                          <p:stCondLst>
                                            <p:cond delay="0"/>
                                          </p:stCondLst>
                                        </p:cTn>
                                        <p:tgtEl>
                                          <p:spTgt spid="6"/>
                                        </p:tgtEl>
                                        <p:attrNameLst>
                                          <p:attrName>style.visibility</p:attrName>
                                        </p:attrNameLst>
                                      </p:cBhvr>
                                      <p:to>
                                        <p:strVal val="visible"/>
                                      </p:to>
                                    </p:set>
                                    <p:anim calcmode="lin" valueType="num">
                                      <p:cBhvr>
                                        <p:cTn id="27" dur="500" fill="hold"/>
                                        <p:tgtEl>
                                          <p:spTgt spid="6"/>
                                        </p:tgtEl>
                                        <p:attrNameLst>
                                          <p:attrName>ppt_w</p:attrName>
                                        </p:attrNameLst>
                                      </p:cBhvr>
                                      <p:tavLst>
                                        <p:tav tm="0">
                                          <p:val>
                                            <p:fltVal val="0"/>
                                          </p:val>
                                        </p:tav>
                                        <p:tav tm="100000">
                                          <p:val>
                                            <p:strVal val="#ppt_w"/>
                                          </p:val>
                                        </p:tav>
                                      </p:tavLst>
                                    </p:anim>
                                    <p:anim calcmode="lin" valueType="num">
                                      <p:cBhvr>
                                        <p:cTn id="28" dur="500" fill="hold"/>
                                        <p:tgtEl>
                                          <p:spTgt spid="6"/>
                                        </p:tgtEl>
                                        <p:attrNameLst>
                                          <p:attrName>ppt_h</p:attrName>
                                        </p:attrNameLst>
                                      </p:cBhvr>
                                      <p:tavLst>
                                        <p:tav tm="0">
                                          <p:val>
                                            <p:fltVal val="0"/>
                                          </p:val>
                                        </p:tav>
                                        <p:tav tm="100000">
                                          <p:val>
                                            <p:strVal val="#ppt_h"/>
                                          </p:val>
                                        </p:tav>
                                      </p:tavLst>
                                    </p:anim>
                                    <p:animEffect transition="in" filter="fade">
                                      <p:cBhvr>
                                        <p:cTn id="29" dur="500"/>
                                        <p:tgtEl>
                                          <p:spTgt spid="6"/>
                                        </p:tgtEl>
                                      </p:cBhvr>
                                    </p:animEffect>
                                  </p:childTnLst>
                                </p:cTn>
                              </p:par>
                            </p:childTnLst>
                          </p:cTn>
                        </p:par>
                      </p:childTnLst>
                    </p:cTn>
                  </p:par>
                  <p:par>
                    <p:cTn id="30" fill="hold">
                      <p:stCondLst>
                        <p:cond delay="indefinite"/>
                      </p:stCondLst>
                      <p:childTnLst>
                        <p:par>
                          <p:cTn id="31" fill="hold">
                            <p:stCondLst>
                              <p:cond delay="0"/>
                            </p:stCondLst>
                            <p:childTnLst>
                              <p:par>
                                <p:cTn id="32" presetID="16" presetClass="entr" presetSubtype="21" fill="hold" grpId="0" nodeType="clickEffect">
                                  <p:stCondLst>
                                    <p:cond delay="0"/>
                                  </p:stCondLst>
                                  <p:iterate type="lt">
                                    <p:tmPct val="10000"/>
                                  </p:iterate>
                                  <p:childTnLst>
                                    <p:set>
                                      <p:cBhvr>
                                        <p:cTn id="33" dur="1" fill="hold">
                                          <p:stCondLst>
                                            <p:cond delay="0"/>
                                          </p:stCondLst>
                                        </p:cTn>
                                        <p:tgtEl>
                                          <p:spTgt spid="7"/>
                                        </p:tgtEl>
                                        <p:attrNameLst>
                                          <p:attrName>style.visibility</p:attrName>
                                        </p:attrNameLst>
                                      </p:cBhvr>
                                      <p:to>
                                        <p:strVal val="visible"/>
                                      </p:to>
                                    </p:set>
                                    <p:animEffect transition="in" filter="barn(inVertical)">
                                      <p:cBhvr>
                                        <p:cTn id="34"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7"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8"/>
          <p:cNvSpPr txBox="1">
            <a:spLocks noChangeArrowheads="1"/>
          </p:cNvSpPr>
          <p:nvPr/>
        </p:nvSpPr>
        <p:spPr bwMode="auto">
          <a:xfrm>
            <a:off x="510829" y="173349"/>
            <a:ext cx="1602581" cy="248209"/>
          </a:xfrm>
          <a:prstGeom prst="rect">
            <a:avLst/>
          </a:prstGeom>
          <a:noFill/>
          <a:ln w="9525">
            <a:noFill/>
            <a:miter lim="800000"/>
            <a:headEnd/>
            <a:tailEnd/>
          </a:ln>
        </p:spPr>
        <p:txBody>
          <a:bodyPr>
            <a:spAutoFit/>
          </a:bodyPr>
          <a:lstStyle/>
          <a:p>
            <a:pPr eaLnBrk="1" hangingPunct="1"/>
            <a:r>
              <a:rPr lang="zh-CN" altLang="en-US" sz="1013" b="1" dirty="0">
                <a:solidFill>
                  <a:schemeClr val="bg1"/>
                </a:solidFill>
                <a:latin typeface="微软雅黑" pitchFamily="34" charset="-122"/>
                <a:ea typeface="微软雅黑" pitchFamily="34" charset="-122"/>
              </a:rPr>
              <a:t>点此添加您的标题</a:t>
            </a:r>
          </a:p>
        </p:txBody>
      </p:sp>
      <p:grpSp>
        <p:nvGrpSpPr>
          <p:cNvPr id="5" name="组合 3"/>
          <p:cNvGrpSpPr>
            <a:grpSpLocks/>
          </p:cNvGrpSpPr>
          <p:nvPr/>
        </p:nvGrpSpPr>
        <p:grpSpPr bwMode="auto">
          <a:xfrm>
            <a:off x="269132" y="181683"/>
            <a:ext cx="178594" cy="260747"/>
            <a:chOff x="0" y="0"/>
            <a:chExt cx="569789" cy="829904"/>
          </a:xfrm>
        </p:grpSpPr>
        <p:sp>
          <p:nvSpPr>
            <p:cNvPr id="6" name="菱形 39"/>
            <p:cNvSpPr>
              <a:spLocks noChangeArrowheads="1"/>
            </p:cNvSpPr>
            <p:nvPr/>
          </p:nvSpPr>
          <p:spPr bwMode="auto">
            <a:xfrm>
              <a:off x="0" y="0"/>
              <a:ext cx="569789" cy="569790"/>
            </a:xfrm>
            <a:prstGeom prst="diamond">
              <a:avLst/>
            </a:prstGeom>
            <a:noFill/>
            <a:ln w="12700">
              <a:solidFill>
                <a:schemeClr val="bg1"/>
              </a:solidFill>
              <a:miter lim="800000"/>
              <a:headEnd/>
              <a:tailEnd/>
            </a:ln>
          </p:spPr>
          <p:txBody>
            <a:bodyPr anchor="ctr"/>
            <a:lstStyle/>
            <a:p>
              <a:pPr algn="ctr" eaLnBrk="1" hangingPunct="1"/>
              <a:endParaRPr lang="zh-CN" altLang="en-US" sz="1013" dirty="0">
                <a:solidFill>
                  <a:srgbClr val="FFFFFF"/>
                </a:solidFill>
                <a:ea typeface="微软雅黑" panose="020B0503020204020204" pitchFamily="34" charset="-122"/>
              </a:endParaRPr>
            </a:p>
          </p:txBody>
        </p:sp>
        <p:sp>
          <p:nvSpPr>
            <p:cNvPr id="7" name="菱形 40"/>
            <p:cNvSpPr>
              <a:spLocks noChangeArrowheads="1"/>
            </p:cNvSpPr>
            <p:nvPr/>
          </p:nvSpPr>
          <p:spPr bwMode="auto">
            <a:xfrm>
              <a:off x="0" y="260114"/>
              <a:ext cx="569789" cy="569790"/>
            </a:xfrm>
            <a:prstGeom prst="diamond">
              <a:avLst/>
            </a:prstGeom>
            <a:noFill/>
            <a:ln w="12700">
              <a:solidFill>
                <a:schemeClr val="bg1"/>
              </a:solidFill>
              <a:miter lim="800000"/>
              <a:headEnd/>
              <a:tailEnd/>
            </a:ln>
          </p:spPr>
          <p:txBody>
            <a:bodyPr anchor="ctr"/>
            <a:lstStyle/>
            <a:p>
              <a:pPr algn="ctr" eaLnBrk="1" hangingPunct="1"/>
              <a:endParaRPr lang="zh-CN" altLang="en-US" sz="1013" dirty="0">
                <a:solidFill>
                  <a:srgbClr val="FFFFFF"/>
                </a:solidFill>
                <a:ea typeface="微软雅黑" panose="020B0503020204020204" pitchFamily="34" charset="-122"/>
              </a:endParaRPr>
            </a:p>
          </p:txBody>
        </p:sp>
      </p:grpSp>
      <p:pic>
        <p:nvPicPr>
          <p:cNvPr id="8" name="Picture 2"/>
          <p:cNvPicPr>
            <a:picLocks noChangeAspect="1" noChangeArrowheads="1"/>
          </p:cNvPicPr>
          <p:nvPr/>
        </p:nvPicPr>
        <p:blipFill>
          <a:blip r:embed="rId3" cstate="screen">
            <a:extLst>
              <a:ext uri="{28A0092B-C50C-407E-A947-70E740481C1C}">
                <a14:useLocalDpi xmlns:a14="http://schemas.microsoft.com/office/drawing/2010/main"/>
              </a:ext>
            </a:extLst>
          </a:blip>
          <a:stretch>
            <a:fillRect/>
          </a:stretch>
        </p:blipFill>
        <p:spPr bwMode="auto">
          <a:xfrm>
            <a:off x="791580" y="1386766"/>
            <a:ext cx="3797877" cy="2526554"/>
          </a:xfrm>
          <a:prstGeom prst="rect">
            <a:avLst/>
          </a:prstGeom>
          <a:noFill/>
          <a:effectLst>
            <a:reflection blurRad="6350" stA="30000" endPos="35000" dir="5400000" sy="-100000" algn="bl" rotWithShape="0"/>
          </a:effectLst>
          <a:extLst>
            <a:ext uri="{909E8E84-426E-40DD-AFC4-6F175D3DCCD1}">
              <a14:hiddenFill xmlns:a14="http://schemas.microsoft.com/office/drawing/2010/main">
                <a:solidFill>
                  <a:srgbClr val="FFFFFF"/>
                </a:solidFill>
              </a14:hiddenFill>
            </a:ext>
          </a:extLst>
        </p:spPr>
      </p:pic>
      <p:sp>
        <p:nvSpPr>
          <p:cNvPr id="9" name="TextBox 8"/>
          <p:cNvSpPr txBox="1"/>
          <p:nvPr/>
        </p:nvSpPr>
        <p:spPr>
          <a:xfrm>
            <a:off x="5112060" y="2107586"/>
            <a:ext cx="3240360" cy="1264129"/>
          </a:xfrm>
          <a:prstGeom prst="rect">
            <a:avLst/>
          </a:prstGeom>
          <a:noFill/>
        </p:spPr>
        <p:txBody>
          <a:bodyPr wrap="square" rtlCol="0">
            <a:spAutoFit/>
          </a:bodyPr>
          <a:lstStyle/>
          <a:p>
            <a:r>
              <a:rPr lang="zh-CN" altLang="en-US" sz="1800">
                <a:solidFill>
                  <a:schemeClr val="bg1"/>
                </a:solidFill>
                <a:latin typeface="华文黑体" pitchFamily="2" charset="-122"/>
                <a:ea typeface="华文黑体" pitchFamily="2" charset="-122"/>
                <a:cs typeface="华文黑体" pitchFamily="2" charset="-122"/>
              </a:rPr>
              <a:t>单击添加标题</a:t>
            </a:r>
            <a:endParaRPr lang="en-US" altLang="zh-CN" sz="1800">
              <a:solidFill>
                <a:schemeClr val="bg1"/>
              </a:solidFill>
              <a:latin typeface="华文黑体" pitchFamily="2" charset="-122"/>
              <a:ea typeface="华文黑体" pitchFamily="2" charset="-122"/>
              <a:cs typeface="华文黑体" pitchFamily="2" charset="-122"/>
            </a:endParaRPr>
          </a:p>
          <a:p>
            <a:endParaRPr lang="en-US" altLang="zh-CN" sz="750">
              <a:solidFill>
                <a:schemeClr val="bg1"/>
              </a:solidFill>
              <a:latin typeface="华文黑体" pitchFamily="2" charset="-122"/>
              <a:ea typeface="华文黑体" pitchFamily="2" charset="-122"/>
              <a:cs typeface="华文黑体" pitchFamily="2" charset="-122"/>
            </a:endParaRPr>
          </a:p>
          <a:p>
            <a:r>
              <a:rPr lang="zh-CN" altLang="en-US" sz="1013">
                <a:solidFill>
                  <a:schemeClr val="bg1"/>
                </a:solidFill>
                <a:latin typeface="华文细黑" pitchFamily="2" charset="-122"/>
                <a:ea typeface="华文细黑" pitchFamily="2" charset="-122"/>
                <a:cs typeface="华文黑体" pitchFamily="2" charset="-122"/>
              </a:rPr>
              <a:t>单击添加文本单击添加文本单击添加文本单击添加文本单击添加文本单击添加文本单击添加文本单击添加文本单击添加文本单击添加文本单击添加文本单击添加文本单击添加文本单击添加文本</a:t>
            </a:r>
          </a:p>
          <a:p>
            <a:endParaRPr lang="zh-CN" altLang="en-US" sz="1013">
              <a:solidFill>
                <a:schemeClr val="bg1"/>
              </a:solidFill>
              <a:latin typeface="华文细黑" pitchFamily="2" charset="-122"/>
              <a:ea typeface="华文细黑" pitchFamily="2" charset="-122"/>
              <a:cs typeface="华文黑体" pitchFamily="2" charset="-122"/>
            </a:endParaRPr>
          </a:p>
        </p:txBody>
      </p:sp>
    </p:spTree>
    <p:extLst>
      <p:ext uri="{BB962C8B-B14F-4D97-AF65-F5344CB8AC3E}">
        <p14:creationId xmlns:p14="http://schemas.microsoft.com/office/powerpoint/2010/main" val="297759678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Tm="0">
        <p15:prstTrans prst="airplane"/>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ppt_w</p:attrName>
                                        </p:attrNameLst>
                                      </p:cBhvr>
                                      <p:tavLst>
                                        <p:tav tm="0">
                                          <p:val>
                                            <p:fltVal val="0"/>
                                          </p:val>
                                        </p:tav>
                                        <p:tav tm="100000">
                                          <p:val>
                                            <p:strVal val="#ppt_w"/>
                                          </p:val>
                                        </p:tav>
                                      </p:tavLst>
                                    </p:anim>
                                    <p:anim calcmode="lin" valueType="num">
                                      <p:cBhvr>
                                        <p:cTn id="8" dur="1000" fill="hold"/>
                                        <p:tgtEl>
                                          <p:spTgt spid="5"/>
                                        </p:tgtEl>
                                        <p:attrNameLst>
                                          <p:attrName>ppt_h</p:attrName>
                                        </p:attrNameLst>
                                      </p:cBhvr>
                                      <p:tavLst>
                                        <p:tav tm="0">
                                          <p:val>
                                            <p:fltVal val="0"/>
                                          </p:val>
                                        </p:tav>
                                        <p:tav tm="100000">
                                          <p:val>
                                            <p:strVal val="#ppt_h"/>
                                          </p:val>
                                        </p:tav>
                                      </p:tavLst>
                                    </p:anim>
                                    <p:anim calcmode="lin" valueType="num">
                                      <p:cBhvr>
                                        <p:cTn id="9" dur="1000" fill="hold"/>
                                        <p:tgtEl>
                                          <p:spTgt spid="5"/>
                                        </p:tgtEl>
                                        <p:attrNameLst>
                                          <p:attrName>style.rotation</p:attrName>
                                        </p:attrNameLst>
                                      </p:cBhvr>
                                      <p:tavLst>
                                        <p:tav tm="0">
                                          <p:val>
                                            <p:fltVal val="90"/>
                                          </p:val>
                                        </p:tav>
                                        <p:tav tm="100000">
                                          <p:val>
                                            <p:fltVal val="0"/>
                                          </p:val>
                                        </p:tav>
                                      </p:tavLst>
                                    </p:anim>
                                    <p:animEffect transition="in" filter="fade">
                                      <p:cBhvr>
                                        <p:cTn id="10" dur="1000"/>
                                        <p:tgtEl>
                                          <p:spTgt spid="5"/>
                                        </p:tgtEl>
                                      </p:cBhvr>
                                    </p:animEffect>
                                  </p:childTnLst>
                                </p:cTn>
                              </p:par>
                            </p:childTnLst>
                          </p:cTn>
                        </p:par>
                      </p:childTnLst>
                    </p:cTn>
                  </p:par>
                  <p:par>
                    <p:cTn id="11" fill="hold">
                      <p:stCondLst>
                        <p:cond delay="indefinite"/>
                      </p:stCondLst>
                      <p:childTnLst>
                        <p:par>
                          <p:cTn id="12" fill="hold">
                            <p:stCondLst>
                              <p:cond delay="0"/>
                            </p:stCondLst>
                            <p:childTnLst>
                              <p:par>
                                <p:cTn id="13" presetID="41" presetClass="entr" presetSubtype="0" fill="hold" grpId="0" nodeType="clickEffect">
                                  <p:stCondLst>
                                    <p:cond delay="0"/>
                                  </p:stCondLst>
                                  <p:iterate type="lt">
                                    <p:tmPct val="10000"/>
                                  </p:iterate>
                                  <p:childTnLst>
                                    <p:set>
                                      <p:cBhvr>
                                        <p:cTn id="14" dur="1" fill="hold">
                                          <p:stCondLst>
                                            <p:cond delay="0"/>
                                          </p:stCondLst>
                                        </p:cTn>
                                        <p:tgtEl>
                                          <p:spTgt spid="4"/>
                                        </p:tgtEl>
                                        <p:attrNameLst>
                                          <p:attrName>style.visibility</p:attrName>
                                        </p:attrNameLst>
                                      </p:cBhvr>
                                      <p:to>
                                        <p:strVal val="visible"/>
                                      </p:to>
                                    </p:set>
                                    <p:anim calcmode="lin" valueType="num">
                                      <p:cBhvr>
                                        <p:cTn id="15" dur="500" fill="hold"/>
                                        <p:tgtEl>
                                          <p:spTgt spid="4"/>
                                        </p:tgtEl>
                                        <p:attrNameLst>
                                          <p:attrName>ppt_x</p:attrName>
                                        </p:attrNameLst>
                                      </p:cBhvr>
                                      <p:tavLst>
                                        <p:tav tm="0">
                                          <p:val>
                                            <p:strVal val="#ppt_x"/>
                                          </p:val>
                                        </p:tav>
                                        <p:tav tm="50000">
                                          <p:val>
                                            <p:strVal val="#ppt_x+.1"/>
                                          </p:val>
                                        </p:tav>
                                        <p:tav tm="100000">
                                          <p:val>
                                            <p:strVal val="#ppt_x"/>
                                          </p:val>
                                        </p:tav>
                                      </p:tavLst>
                                    </p:anim>
                                    <p:anim calcmode="lin" valueType="num">
                                      <p:cBhvr>
                                        <p:cTn id="16" dur="500" fill="hold"/>
                                        <p:tgtEl>
                                          <p:spTgt spid="4"/>
                                        </p:tgtEl>
                                        <p:attrNameLst>
                                          <p:attrName>ppt_y</p:attrName>
                                        </p:attrNameLst>
                                      </p:cBhvr>
                                      <p:tavLst>
                                        <p:tav tm="0">
                                          <p:val>
                                            <p:strVal val="#ppt_y"/>
                                          </p:val>
                                        </p:tav>
                                        <p:tav tm="100000">
                                          <p:val>
                                            <p:strVal val="#ppt_y"/>
                                          </p:val>
                                        </p:tav>
                                      </p:tavLst>
                                    </p:anim>
                                    <p:anim calcmode="lin" valueType="num">
                                      <p:cBhvr>
                                        <p:cTn id="17" dur="500" fill="hold"/>
                                        <p:tgtEl>
                                          <p:spTgt spid="4"/>
                                        </p:tgtEl>
                                        <p:attrNameLst>
                                          <p:attrName>ppt_h</p:attrName>
                                        </p:attrNameLst>
                                      </p:cBhvr>
                                      <p:tavLst>
                                        <p:tav tm="0">
                                          <p:val>
                                            <p:strVal val="#ppt_h/10"/>
                                          </p:val>
                                        </p:tav>
                                        <p:tav tm="50000">
                                          <p:val>
                                            <p:strVal val="#ppt_h+.01"/>
                                          </p:val>
                                        </p:tav>
                                        <p:tav tm="100000">
                                          <p:val>
                                            <p:strVal val="#ppt_h"/>
                                          </p:val>
                                        </p:tav>
                                      </p:tavLst>
                                    </p:anim>
                                    <p:anim calcmode="lin" valueType="num">
                                      <p:cBhvr>
                                        <p:cTn id="18" dur="500" fill="hold"/>
                                        <p:tgtEl>
                                          <p:spTgt spid="4"/>
                                        </p:tgtEl>
                                        <p:attrNameLst>
                                          <p:attrName>ppt_w</p:attrName>
                                        </p:attrNameLst>
                                      </p:cBhvr>
                                      <p:tavLst>
                                        <p:tav tm="0">
                                          <p:val>
                                            <p:strVal val="#ppt_w/10"/>
                                          </p:val>
                                        </p:tav>
                                        <p:tav tm="50000">
                                          <p:val>
                                            <p:strVal val="#ppt_w+.01"/>
                                          </p:val>
                                        </p:tav>
                                        <p:tav tm="100000">
                                          <p:val>
                                            <p:strVal val="#ppt_w"/>
                                          </p:val>
                                        </p:tav>
                                      </p:tavLst>
                                    </p:anim>
                                    <p:animEffect transition="in" filter="fade">
                                      <p:cBhvr>
                                        <p:cTn id="19" dur="500" tmFilter="0,0; .5, 1; 1, 1"/>
                                        <p:tgtEl>
                                          <p:spTgt spid="4"/>
                                        </p:tgtEl>
                                      </p:cBhvr>
                                    </p:animEffect>
                                  </p:childTnLst>
                                </p:cTn>
                              </p:par>
                            </p:childTnLst>
                          </p:cTn>
                        </p:par>
                        <p:par>
                          <p:cTn id="20" fill="hold">
                            <p:stCondLst>
                              <p:cond delay="850"/>
                            </p:stCondLst>
                            <p:childTnLst>
                              <p:par>
                                <p:cTn id="21" presetID="2" presetClass="entr" presetSubtype="8" decel="100000" fill="hold" nodeType="afterEffect">
                                  <p:stCondLst>
                                    <p:cond delay="0"/>
                                  </p:stCondLst>
                                  <p:childTnLst>
                                    <p:set>
                                      <p:cBhvr>
                                        <p:cTn id="22" dur="1" fill="hold">
                                          <p:stCondLst>
                                            <p:cond delay="0"/>
                                          </p:stCondLst>
                                        </p:cTn>
                                        <p:tgtEl>
                                          <p:spTgt spid="8"/>
                                        </p:tgtEl>
                                        <p:attrNameLst>
                                          <p:attrName>style.visibility</p:attrName>
                                        </p:attrNameLst>
                                      </p:cBhvr>
                                      <p:to>
                                        <p:strVal val="visible"/>
                                      </p:to>
                                    </p:set>
                                    <p:anim calcmode="lin" valueType="num">
                                      <p:cBhvr additive="base">
                                        <p:cTn id="23" dur="1000" fill="hold"/>
                                        <p:tgtEl>
                                          <p:spTgt spid="8"/>
                                        </p:tgtEl>
                                        <p:attrNameLst>
                                          <p:attrName>ppt_x</p:attrName>
                                        </p:attrNameLst>
                                      </p:cBhvr>
                                      <p:tavLst>
                                        <p:tav tm="0">
                                          <p:val>
                                            <p:strVal val="0-#ppt_w/2"/>
                                          </p:val>
                                        </p:tav>
                                        <p:tav tm="100000">
                                          <p:val>
                                            <p:strVal val="#ppt_x"/>
                                          </p:val>
                                        </p:tav>
                                      </p:tavLst>
                                    </p:anim>
                                    <p:anim calcmode="lin" valueType="num">
                                      <p:cBhvr additive="base">
                                        <p:cTn id="24" dur="1000" fill="hold"/>
                                        <p:tgtEl>
                                          <p:spTgt spid="8"/>
                                        </p:tgtEl>
                                        <p:attrNameLst>
                                          <p:attrName>ppt_y</p:attrName>
                                        </p:attrNameLst>
                                      </p:cBhvr>
                                      <p:tavLst>
                                        <p:tav tm="0">
                                          <p:val>
                                            <p:strVal val="#ppt_y"/>
                                          </p:val>
                                        </p:tav>
                                        <p:tav tm="100000">
                                          <p:val>
                                            <p:strVal val="#ppt_y"/>
                                          </p:val>
                                        </p:tav>
                                      </p:tavLst>
                                    </p:anim>
                                  </p:childTnLst>
                                </p:cTn>
                              </p:par>
                              <p:par>
                                <p:cTn id="25" presetID="10" presetClass="entr" presetSubtype="0" fill="hold" grpId="0" nodeType="withEffect">
                                  <p:stCondLst>
                                    <p:cond delay="300"/>
                                  </p:stCondLst>
                                  <p:childTnLst>
                                    <p:set>
                                      <p:cBhvr>
                                        <p:cTn id="26" dur="1" fill="hold">
                                          <p:stCondLst>
                                            <p:cond delay="0"/>
                                          </p:stCondLst>
                                        </p:cTn>
                                        <p:tgtEl>
                                          <p:spTgt spid="9"/>
                                        </p:tgtEl>
                                        <p:attrNameLst>
                                          <p:attrName>style.visibility</p:attrName>
                                        </p:attrNameLst>
                                      </p:cBhvr>
                                      <p:to>
                                        <p:strVal val="visible"/>
                                      </p:to>
                                    </p:set>
                                    <p:animEffect transition="in" filter="fade">
                                      <p:cBhvr>
                                        <p:cTn id="2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9"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8"/>
          <p:cNvSpPr txBox="1">
            <a:spLocks noChangeArrowheads="1"/>
          </p:cNvSpPr>
          <p:nvPr/>
        </p:nvSpPr>
        <p:spPr bwMode="auto">
          <a:xfrm>
            <a:off x="510829" y="173349"/>
            <a:ext cx="1602581" cy="248209"/>
          </a:xfrm>
          <a:prstGeom prst="rect">
            <a:avLst/>
          </a:prstGeom>
          <a:noFill/>
          <a:ln w="9525">
            <a:noFill/>
            <a:miter lim="800000"/>
            <a:headEnd/>
            <a:tailEnd/>
          </a:ln>
        </p:spPr>
        <p:txBody>
          <a:bodyPr>
            <a:spAutoFit/>
          </a:bodyPr>
          <a:lstStyle/>
          <a:p>
            <a:pPr eaLnBrk="1" hangingPunct="1"/>
            <a:r>
              <a:rPr lang="zh-CN" altLang="en-US" sz="1013" b="1" dirty="0">
                <a:solidFill>
                  <a:schemeClr val="bg1"/>
                </a:solidFill>
                <a:latin typeface="微软雅黑" pitchFamily="34" charset="-122"/>
                <a:ea typeface="微软雅黑" pitchFamily="34" charset="-122"/>
              </a:rPr>
              <a:t>点此添加您的标题</a:t>
            </a:r>
          </a:p>
        </p:txBody>
      </p:sp>
      <p:grpSp>
        <p:nvGrpSpPr>
          <p:cNvPr id="5" name="组合 3"/>
          <p:cNvGrpSpPr>
            <a:grpSpLocks/>
          </p:cNvGrpSpPr>
          <p:nvPr/>
        </p:nvGrpSpPr>
        <p:grpSpPr bwMode="auto">
          <a:xfrm>
            <a:off x="269132" y="181683"/>
            <a:ext cx="178594" cy="260747"/>
            <a:chOff x="0" y="0"/>
            <a:chExt cx="569789" cy="829904"/>
          </a:xfrm>
        </p:grpSpPr>
        <p:sp>
          <p:nvSpPr>
            <p:cNvPr id="6" name="菱形 39"/>
            <p:cNvSpPr>
              <a:spLocks noChangeArrowheads="1"/>
            </p:cNvSpPr>
            <p:nvPr/>
          </p:nvSpPr>
          <p:spPr bwMode="auto">
            <a:xfrm>
              <a:off x="0" y="0"/>
              <a:ext cx="569789" cy="569790"/>
            </a:xfrm>
            <a:prstGeom prst="diamond">
              <a:avLst/>
            </a:prstGeom>
            <a:noFill/>
            <a:ln w="12700">
              <a:solidFill>
                <a:schemeClr val="bg1"/>
              </a:solidFill>
              <a:miter lim="800000"/>
              <a:headEnd/>
              <a:tailEnd/>
            </a:ln>
          </p:spPr>
          <p:txBody>
            <a:bodyPr anchor="ctr"/>
            <a:lstStyle/>
            <a:p>
              <a:pPr algn="ctr" eaLnBrk="1" hangingPunct="1"/>
              <a:endParaRPr lang="zh-CN" altLang="en-US" sz="1013" dirty="0">
                <a:solidFill>
                  <a:srgbClr val="FFFFFF"/>
                </a:solidFill>
                <a:ea typeface="微软雅黑" panose="020B0503020204020204" pitchFamily="34" charset="-122"/>
              </a:endParaRPr>
            </a:p>
          </p:txBody>
        </p:sp>
        <p:sp>
          <p:nvSpPr>
            <p:cNvPr id="7" name="菱形 40"/>
            <p:cNvSpPr>
              <a:spLocks noChangeArrowheads="1"/>
            </p:cNvSpPr>
            <p:nvPr/>
          </p:nvSpPr>
          <p:spPr bwMode="auto">
            <a:xfrm>
              <a:off x="0" y="260114"/>
              <a:ext cx="569789" cy="569790"/>
            </a:xfrm>
            <a:prstGeom prst="diamond">
              <a:avLst/>
            </a:prstGeom>
            <a:noFill/>
            <a:ln w="12700">
              <a:solidFill>
                <a:schemeClr val="bg1"/>
              </a:solidFill>
              <a:miter lim="800000"/>
              <a:headEnd/>
              <a:tailEnd/>
            </a:ln>
          </p:spPr>
          <p:txBody>
            <a:bodyPr anchor="ctr"/>
            <a:lstStyle/>
            <a:p>
              <a:pPr algn="ctr" eaLnBrk="1" hangingPunct="1"/>
              <a:endParaRPr lang="zh-CN" altLang="en-US" sz="1013" dirty="0">
                <a:solidFill>
                  <a:srgbClr val="FFFFFF"/>
                </a:solidFill>
                <a:ea typeface="微软雅黑" panose="020B0503020204020204" pitchFamily="34" charset="-122"/>
              </a:endParaRPr>
            </a:p>
          </p:txBody>
        </p:sp>
      </p:grpSp>
      <p:cxnSp>
        <p:nvCxnSpPr>
          <p:cNvPr id="8" name="直接箭头连接符 6"/>
          <p:cNvCxnSpPr>
            <a:cxnSpLocks noChangeShapeType="1"/>
          </p:cNvCxnSpPr>
          <p:nvPr/>
        </p:nvCxnSpPr>
        <p:spPr bwMode="auto">
          <a:xfrm>
            <a:off x="6942138" y="2424113"/>
            <a:ext cx="0" cy="585787"/>
          </a:xfrm>
          <a:prstGeom prst="straightConnector1">
            <a:avLst/>
          </a:prstGeom>
          <a:noFill/>
          <a:ln w="19050" algn="ctr">
            <a:solidFill>
              <a:schemeClr val="bg1"/>
            </a:solidFill>
            <a:prstDash val="sysDash"/>
            <a:miter lim="800000"/>
            <a:headEnd type="oval" w="med" len="med"/>
            <a:tailEnd type="triangle" w="med" len="med"/>
          </a:ln>
          <a:extLst>
            <a:ext uri="{909E8E84-426E-40DD-AFC4-6F175D3DCCD1}">
              <a14:hiddenFill xmlns:a14="http://schemas.microsoft.com/office/drawing/2010/main">
                <a:noFill/>
              </a14:hiddenFill>
            </a:ext>
          </a:extLst>
        </p:spPr>
      </p:cxnSp>
      <p:cxnSp>
        <p:nvCxnSpPr>
          <p:cNvPr id="9" name="直接箭头连接符 7"/>
          <p:cNvCxnSpPr>
            <a:cxnSpLocks noChangeShapeType="1"/>
          </p:cNvCxnSpPr>
          <p:nvPr/>
        </p:nvCxnSpPr>
        <p:spPr bwMode="auto">
          <a:xfrm>
            <a:off x="2198688" y="2424113"/>
            <a:ext cx="0" cy="585787"/>
          </a:xfrm>
          <a:prstGeom prst="straightConnector1">
            <a:avLst/>
          </a:prstGeom>
          <a:noFill/>
          <a:ln w="19050" algn="ctr">
            <a:solidFill>
              <a:schemeClr val="bg1"/>
            </a:solidFill>
            <a:prstDash val="sysDash"/>
            <a:miter lim="800000"/>
            <a:headEnd type="oval" w="med" len="med"/>
            <a:tailEnd type="triangle" w="med" len="med"/>
          </a:ln>
          <a:extLst>
            <a:ext uri="{909E8E84-426E-40DD-AFC4-6F175D3DCCD1}">
              <a14:hiddenFill xmlns:a14="http://schemas.microsoft.com/office/drawing/2010/main">
                <a:noFill/>
              </a14:hiddenFill>
            </a:ext>
          </a:extLst>
        </p:spPr>
      </p:cxnSp>
      <p:cxnSp>
        <p:nvCxnSpPr>
          <p:cNvPr id="10" name="直接箭头连接符 8"/>
          <p:cNvCxnSpPr>
            <a:cxnSpLocks noChangeShapeType="1"/>
          </p:cNvCxnSpPr>
          <p:nvPr/>
        </p:nvCxnSpPr>
        <p:spPr bwMode="auto">
          <a:xfrm>
            <a:off x="5360988" y="2424113"/>
            <a:ext cx="0" cy="585787"/>
          </a:xfrm>
          <a:prstGeom prst="straightConnector1">
            <a:avLst/>
          </a:prstGeom>
          <a:noFill/>
          <a:ln w="19050" algn="ctr">
            <a:solidFill>
              <a:schemeClr val="bg1"/>
            </a:solidFill>
            <a:prstDash val="sysDash"/>
            <a:miter lim="800000"/>
            <a:headEnd type="oval" w="med" len="med"/>
            <a:tailEnd type="triangle" w="med" len="med"/>
          </a:ln>
          <a:extLst>
            <a:ext uri="{909E8E84-426E-40DD-AFC4-6F175D3DCCD1}">
              <a14:hiddenFill xmlns:a14="http://schemas.microsoft.com/office/drawing/2010/main">
                <a:noFill/>
              </a14:hiddenFill>
            </a:ext>
          </a:extLst>
        </p:spPr>
      </p:cxnSp>
      <p:sp>
        <p:nvSpPr>
          <p:cNvPr id="11" name="环形箭头 10"/>
          <p:cNvSpPr/>
          <p:nvPr/>
        </p:nvSpPr>
        <p:spPr>
          <a:xfrm flipH="1">
            <a:off x="1560513" y="1262063"/>
            <a:ext cx="1277937" cy="1277937"/>
          </a:xfrm>
          <a:prstGeom prst="circularArrow">
            <a:avLst>
              <a:gd name="adj1" fmla="val 12500"/>
              <a:gd name="adj2" fmla="val 1142319"/>
              <a:gd name="adj3" fmla="val 20457681"/>
              <a:gd name="adj4" fmla="val 2875315"/>
              <a:gd name="adj5" fmla="val 12500"/>
            </a:avLst>
          </a:prstGeom>
          <a:noFill/>
          <a:ln w="12700">
            <a:solidFill>
              <a:schemeClr val="bg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eaLnBrk="1" fontAlgn="auto" hangingPunct="1">
              <a:spcBef>
                <a:spcPts val="0"/>
              </a:spcBef>
              <a:spcAft>
                <a:spcPts val="0"/>
              </a:spcAft>
              <a:defRPr/>
            </a:pPr>
            <a:r>
              <a:rPr lang="zh-CN" altLang="en-US" sz="1500" dirty="0">
                <a:solidFill>
                  <a:schemeClr val="bg1"/>
                </a:solidFill>
                <a:latin typeface="微软雅黑"/>
                <a:ea typeface="微软雅黑" panose="020B0503020204020204" pitchFamily="34" charset="-122"/>
                <a:cs typeface="+mn-ea"/>
                <a:sym typeface="+mn-lt"/>
              </a:rPr>
              <a:t>标题</a:t>
            </a:r>
          </a:p>
        </p:txBody>
      </p:sp>
      <p:sp>
        <p:nvSpPr>
          <p:cNvPr id="12" name="TextBox 31"/>
          <p:cNvSpPr txBox="1"/>
          <p:nvPr/>
        </p:nvSpPr>
        <p:spPr>
          <a:xfrm>
            <a:off x="1477963" y="3021013"/>
            <a:ext cx="1409700" cy="1084262"/>
          </a:xfrm>
          <a:prstGeom prst="rect">
            <a:avLst/>
          </a:prstGeom>
          <a:noFill/>
        </p:spPr>
        <p:txBody>
          <a:bodyPr lIns="68580" tIns="34290" rIns="68580" bIns="34290">
            <a:spAutoFit/>
          </a:bodyPr>
          <a:lstStyle/>
          <a:p>
            <a:pPr eaLnBrk="1" fontAlgn="auto" hangingPunct="1">
              <a:lnSpc>
                <a:spcPct val="150000"/>
              </a:lnSpc>
              <a:spcBef>
                <a:spcPts val="0"/>
              </a:spcBef>
              <a:spcAft>
                <a:spcPts val="0"/>
              </a:spcAft>
              <a:defRPr/>
            </a:pPr>
            <a:r>
              <a:rPr lang="zh-CN" altLang="en-US" sz="1100" dirty="0">
                <a:solidFill>
                  <a:schemeClr val="bg1">
                    <a:lumMod val="95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a:t>
            </a:r>
            <a:endParaRPr lang="zh-CN" altLang="en-US" sz="1100" dirty="0">
              <a:solidFill>
                <a:schemeClr val="bg1">
                  <a:lumMod val="95000"/>
                </a:schemeClr>
              </a:solidFill>
              <a:latin typeface="微软雅黑" panose="020B0503020204020204" pitchFamily="34" charset="-122"/>
              <a:ea typeface="微软雅黑" panose="020B0503020204020204" pitchFamily="34" charset="-122"/>
              <a:cs typeface="Arial" pitchFamily="34" charset="0"/>
            </a:endParaRPr>
          </a:p>
        </p:txBody>
      </p:sp>
      <p:sp>
        <p:nvSpPr>
          <p:cNvPr id="13" name="TextBox 31"/>
          <p:cNvSpPr txBox="1"/>
          <p:nvPr/>
        </p:nvSpPr>
        <p:spPr>
          <a:xfrm>
            <a:off x="3059113" y="3021013"/>
            <a:ext cx="1408112" cy="1044575"/>
          </a:xfrm>
          <a:prstGeom prst="rect">
            <a:avLst/>
          </a:prstGeom>
          <a:noFill/>
        </p:spPr>
        <p:txBody>
          <a:bodyPr lIns="68580" tIns="34290" rIns="68580" bIns="34290">
            <a:spAutoFit/>
          </a:bodyPr>
          <a:lstStyle/>
          <a:p>
            <a:pPr eaLnBrk="1" fontAlgn="auto" hangingPunct="1">
              <a:lnSpc>
                <a:spcPct val="150000"/>
              </a:lnSpc>
              <a:spcBef>
                <a:spcPts val="0"/>
              </a:spcBef>
              <a:spcAft>
                <a:spcPts val="0"/>
              </a:spcAft>
              <a:defRPr/>
            </a:pPr>
            <a:r>
              <a:rPr lang="zh-CN" altLang="en-US" sz="1100" dirty="0">
                <a:solidFill>
                  <a:schemeClr val="bg1">
                    <a:lumMod val="95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a:t>
            </a:r>
            <a:endParaRPr lang="zh-CN" altLang="en-US" sz="1100" dirty="0">
              <a:solidFill>
                <a:schemeClr val="bg1">
                  <a:lumMod val="95000"/>
                </a:schemeClr>
              </a:solidFill>
              <a:latin typeface="微软雅黑" panose="020B0503020204020204" pitchFamily="34" charset="-122"/>
              <a:ea typeface="微软雅黑" panose="020B0503020204020204" pitchFamily="34" charset="-122"/>
              <a:cs typeface="Arial" pitchFamily="34" charset="0"/>
            </a:endParaRPr>
          </a:p>
        </p:txBody>
      </p:sp>
      <p:sp>
        <p:nvSpPr>
          <p:cNvPr id="14" name="环形箭头 13"/>
          <p:cNvSpPr/>
          <p:nvPr/>
        </p:nvSpPr>
        <p:spPr>
          <a:xfrm flipH="1">
            <a:off x="4722813" y="1262063"/>
            <a:ext cx="1276350" cy="1277937"/>
          </a:xfrm>
          <a:prstGeom prst="circularArrow">
            <a:avLst>
              <a:gd name="adj1" fmla="val 12500"/>
              <a:gd name="adj2" fmla="val 1142319"/>
              <a:gd name="adj3" fmla="val 20457681"/>
              <a:gd name="adj4" fmla="val 2875315"/>
              <a:gd name="adj5" fmla="val 12500"/>
            </a:avLst>
          </a:prstGeom>
          <a:noFill/>
          <a:ln w="12700">
            <a:solidFill>
              <a:schemeClr val="bg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eaLnBrk="1" fontAlgn="auto" hangingPunct="1">
              <a:spcBef>
                <a:spcPts val="0"/>
              </a:spcBef>
              <a:spcAft>
                <a:spcPts val="0"/>
              </a:spcAft>
              <a:defRPr/>
            </a:pPr>
            <a:r>
              <a:rPr lang="zh-CN" altLang="en-US" sz="1500" dirty="0">
                <a:solidFill>
                  <a:schemeClr val="bg1"/>
                </a:solidFill>
                <a:latin typeface="微软雅黑"/>
                <a:ea typeface="微软雅黑" panose="020B0503020204020204" pitchFamily="34" charset="-122"/>
                <a:cs typeface="+mn-ea"/>
                <a:sym typeface="+mn-lt"/>
              </a:rPr>
              <a:t>标题</a:t>
            </a:r>
          </a:p>
        </p:txBody>
      </p:sp>
      <p:sp>
        <p:nvSpPr>
          <p:cNvPr id="15" name="TextBox 31"/>
          <p:cNvSpPr txBox="1"/>
          <p:nvPr/>
        </p:nvSpPr>
        <p:spPr>
          <a:xfrm>
            <a:off x="4638675" y="3021013"/>
            <a:ext cx="1409700" cy="1044575"/>
          </a:xfrm>
          <a:prstGeom prst="rect">
            <a:avLst/>
          </a:prstGeom>
          <a:noFill/>
        </p:spPr>
        <p:txBody>
          <a:bodyPr lIns="68580" tIns="34290" rIns="68580" bIns="34290">
            <a:spAutoFit/>
          </a:bodyPr>
          <a:lstStyle/>
          <a:p>
            <a:pPr eaLnBrk="1" fontAlgn="auto" hangingPunct="1">
              <a:lnSpc>
                <a:spcPct val="150000"/>
              </a:lnSpc>
              <a:spcBef>
                <a:spcPts val="0"/>
              </a:spcBef>
              <a:spcAft>
                <a:spcPts val="0"/>
              </a:spcAft>
              <a:defRPr/>
            </a:pPr>
            <a:r>
              <a:rPr lang="zh-CN" altLang="en-US" sz="1100" dirty="0">
                <a:solidFill>
                  <a:schemeClr val="bg1">
                    <a:lumMod val="95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a:t>
            </a:r>
            <a:endParaRPr lang="zh-CN" altLang="en-US" sz="1100" dirty="0">
              <a:solidFill>
                <a:schemeClr val="bg1">
                  <a:lumMod val="95000"/>
                </a:schemeClr>
              </a:solidFill>
              <a:latin typeface="微软雅黑" panose="020B0503020204020204" pitchFamily="34" charset="-122"/>
              <a:ea typeface="微软雅黑" panose="020B0503020204020204" pitchFamily="34" charset="-122"/>
              <a:cs typeface="Arial" pitchFamily="34" charset="0"/>
            </a:endParaRPr>
          </a:p>
        </p:txBody>
      </p:sp>
      <p:sp>
        <p:nvSpPr>
          <p:cNvPr id="16" name="环形箭头 15"/>
          <p:cNvSpPr/>
          <p:nvPr/>
        </p:nvSpPr>
        <p:spPr>
          <a:xfrm flipH="1">
            <a:off x="6302375" y="1262063"/>
            <a:ext cx="1277938" cy="1277937"/>
          </a:xfrm>
          <a:prstGeom prst="circularArrow">
            <a:avLst>
              <a:gd name="adj1" fmla="val 12500"/>
              <a:gd name="adj2" fmla="val 1142319"/>
              <a:gd name="adj3" fmla="val 20457681"/>
              <a:gd name="adj4" fmla="val 2875315"/>
              <a:gd name="adj5" fmla="val 12500"/>
            </a:avLst>
          </a:prstGeom>
          <a:noFill/>
          <a:ln w="12700">
            <a:solidFill>
              <a:schemeClr val="bg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eaLnBrk="1" fontAlgn="auto" hangingPunct="1">
              <a:spcBef>
                <a:spcPts val="0"/>
              </a:spcBef>
              <a:spcAft>
                <a:spcPts val="0"/>
              </a:spcAft>
              <a:defRPr/>
            </a:pPr>
            <a:r>
              <a:rPr lang="zh-CN" altLang="en-US" sz="1500" dirty="0">
                <a:solidFill>
                  <a:schemeClr val="bg1"/>
                </a:solidFill>
                <a:latin typeface="微软雅黑"/>
                <a:ea typeface="微软雅黑" panose="020B0503020204020204" pitchFamily="34" charset="-122"/>
                <a:cs typeface="+mn-ea"/>
                <a:sym typeface="+mn-lt"/>
              </a:rPr>
              <a:t>标题</a:t>
            </a:r>
          </a:p>
        </p:txBody>
      </p:sp>
      <p:sp>
        <p:nvSpPr>
          <p:cNvPr id="17" name="TextBox 31"/>
          <p:cNvSpPr txBox="1"/>
          <p:nvPr/>
        </p:nvSpPr>
        <p:spPr>
          <a:xfrm>
            <a:off x="6219825" y="3021013"/>
            <a:ext cx="1409700" cy="1044575"/>
          </a:xfrm>
          <a:prstGeom prst="rect">
            <a:avLst/>
          </a:prstGeom>
          <a:noFill/>
        </p:spPr>
        <p:txBody>
          <a:bodyPr lIns="68580" tIns="34290" rIns="68580" bIns="34290">
            <a:spAutoFit/>
          </a:bodyPr>
          <a:lstStyle/>
          <a:p>
            <a:pPr eaLnBrk="1" fontAlgn="auto" hangingPunct="1">
              <a:lnSpc>
                <a:spcPct val="150000"/>
              </a:lnSpc>
              <a:spcBef>
                <a:spcPts val="0"/>
              </a:spcBef>
              <a:spcAft>
                <a:spcPts val="0"/>
              </a:spcAft>
              <a:defRPr/>
            </a:pPr>
            <a:r>
              <a:rPr lang="zh-CN" altLang="en-US" sz="1100" dirty="0">
                <a:solidFill>
                  <a:schemeClr val="bg1">
                    <a:lumMod val="95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a:t>
            </a:r>
            <a:endParaRPr lang="zh-CN" altLang="en-US" sz="1100" dirty="0">
              <a:solidFill>
                <a:schemeClr val="bg1">
                  <a:lumMod val="95000"/>
                </a:schemeClr>
              </a:solidFill>
              <a:latin typeface="微软雅黑" panose="020B0503020204020204" pitchFamily="34" charset="-122"/>
              <a:ea typeface="微软雅黑" panose="020B0503020204020204" pitchFamily="34" charset="-122"/>
              <a:cs typeface="Arial" pitchFamily="34" charset="0"/>
            </a:endParaRPr>
          </a:p>
        </p:txBody>
      </p:sp>
      <p:cxnSp>
        <p:nvCxnSpPr>
          <p:cNvPr id="18" name="直接箭头连接符 8"/>
          <p:cNvCxnSpPr>
            <a:cxnSpLocks noChangeShapeType="1"/>
          </p:cNvCxnSpPr>
          <p:nvPr/>
        </p:nvCxnSpPr>
        <p:spPr bwMode="auto">
          <a:xfrm>
            <a:off x="3764757" y="2424113"/>
            <a:ext cx="0" cy="585787"/>
          </a:xfrm>
          <a:prstGeom prst="straightConnector1">
            <a:avLst/>
          </a:prstGeom>
          <a:noFill/>
          <a:ln w="19050" algn="ctr">
            <a:solidFill>
              <a:schemeClr val="bg1"/>
            </a:solidFill>
            <a:prstDash val="sysDash"/>
            <a:miter lim="800000"/>
            <a:headEnd type="oval" w="med" len="med"/>
            <a:tailEnd type="triangle" w="med" len="med"/>
          </a:ln>
          <a:extLst>
            <a:ext uri="{909E8E84-426E-40DD-AFC4-6F175D3DCCD1}">
              <a14:hiddenFill xmlns:a14="http://schemas.microsoft.com/office/drawing/2010/main">
                <a:noFill/>
              </a14:hiddenFill>
            </a:ext>
          </a:extLst>
        </p:spPr>
      </p:cxnSp>
      <p:sp>
        <p:nvSpPr>
          <p:cNvPr id="19" name="环形箭头 18"/>
          <p:cNvSpPr/>
          <p:nvPr/>
        </p:nvSpPr>
        <p:spPr>
          <a:xfrm flipH="1">
            <a:off x="3126582" y="1262063"/>
            <a:ext cx="1276350" cy="1277937"/>
          </a:xfrm>
          <a:prstGeom prst="circularArrow">
            <a:avLst>
              <a:gd name="adj1" fmla="val 12500"/>
              <a:gd name="adj2" fmla="val 1142319"/>
              <a:gd name="adj3" fmla="val 20457681"/>
              <a:gd name="adj4" fmla="val 2875315"/>
              <a:gd name="adj5" fmla="val 12500"/>
            </a:avLst>
          </a:prstGeom>
          <a:noFill/>
          <a:ln w="12700">
            <a:solidFill>
              <a:schemeClr val="bg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eaLnBrk="1" fontAlgn="auto" hangingPunct="1">
              <a:spcBef>
                <a:spcPts val="0"/>
              </a:spcBef>
              <a:spcAft>
                <a:spcPts val="0"/>
              </a:spcAft>
              <a:defRPr/>
            </a:pPr>
            <a:r>
              <a:rPr lang="zh-CN" altLang="en-US" sz="1500" dirty="0">
                <a:solidFill>
                  <a:schemeClr val="bg1"/>
                </a:solidFill>
                <a:latin typeface="微软雅黑"/>
                <a:ea typeface="微软雅黑" panose="020B0503020204020204" pitchFamily="34" charset="-122"/>
                <a:cs typeface="+mn-ea"/>
                <a:sym typeface="+mn-lt"/>
              </a:rPr>
              <a:t>标题</a:t>
            </a:r>
          </a:p>
        </p:txBody>
      </p:sp>
    </p:spTree>
    <p:extLst>
      <p:ext uri="{BB962C8B-B14F-4D97-AF65-F5344CB8AC3E}">
        <p14:creationId xmlns:p14="http://schemas.microsoft.com/office/powerpoint/2010/main" val="121685976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Tm="0">
        <p15:prstTrans prst="airplane"/>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ppt_w</p:attrName>
                                        </p:attrNameLst>
                                      </p:cBhvr>
                                      <p:tavLst>
                                        <p:tav tm="0">
                                          <p:val>
                                            <p:fltVal val="0"/>
                                          </p:val>
                                        </p:tav>
                                        <p:tav tm="100000">
                                          <p:val>
                                            <p:strVal val="#ppt_w"/>
                                          </p:val>
                                        </p:tav>
                                      </p:tavLst>
                                    </p:anim>
                                    <p:anim calcmode="lin" valueType="num">
                                      <p:cBhvr>
                                        <p:cTn id="8" dur="1000" fill="hold"/>
                                        <p:tgtEl>
                                          <p:spTgt spid="5"/>
                                        </p:tgtEl>
                                        <p:attrNameLst>
                                          <p:attrName>ppt_h</p:attrName>
                                        </p:attrNameLst>
                                      </p:cBhvr>
                                      <p:tavLst>
                                        <p:tav tm="0">
                                          <p:val>
                                            <p:fltVal val="0"/>
                                          </p:val>
                                        </p:tav>
                                        <p:tav tm="100000">
                                          <p:val>
                                            <p:strVal val="#ppt_h"/>
                                          </p:val>
                                        </p:tav>
                                      </p:tavLst>
                                    </p:anim>
                                    <p:anim calcmode="lin" valueType="num">
                                      <p:cBhvr>
                                        <p:cTn id="9" dur="1000" fill="hold"/>
                                        <p:tgtEl>
                                          <p:spTgt spid="5"/>
                                        </p:tgtEl>
                                        <p:attrNameLst>
                                          <p:attrName>style.rotation</p:attrName>
                                        </p:attrNameLst>
                                      </p:cBhvr>
                                      <p:tavLst>
                                        <p:tav tm="0">
                                          <p:val>
                                            <p:fltVal val="90"/>
                                          </p:val>
                                        </p:tav>
                                        <p:tav tm="100000">
                                          <p:val>
                                            <p:fltVal val="0"/>
                                          </p:val>
                                        </p:tav>
                                      </p:tavLst>
                                    </p:anim>
                                    <p:animEffect transition="in" filter="fade">
                                      <p:cBhvr>
                                        <p:cTn id="10" dur="1000"/>
                                        <p:tgtEl>
                                          <p:spTgt spid="5"/>
                                        </p:tgtEl>
                                      </p:cBhvr>
                                    </p:animEffect>
                                  </p:childTnLst>
                                </p:cTn>
                              </p:par>
                            </p:childTnLst>
                          </p:cTn>
                        </p:par>
                      </p:childTnLst>
                    </p:cTn>
                  </p:par>
                  <p:par>
                    <p:cTn id="11" fill="hold">
                      <p:stCondLst>
                        <p:cond delay="indefinite"/>
                      </p:stCondLst>
                      <p:childTnLst>
                        <p:par>
                          <p:cTn id="12" fill="hold">
                            <p:stCondLst>
                              <p:cond delay="0"/>
                            </p:stCondLst>
                            <p:childTnLst>
                              <p:par>
                                <p:cTn id="13" presetID="41" presetClass="entr" presetSubtype="0" fill="hold" grpId="0" nodeType="clickEffect">
                                  <p:stCondLst>
                                    <p:cond delay="0"/>
                                  </p:stCondLst>
                                  <p:iterate type="lt">
                                    <p:tmPct val="10000"/>
                                  </p:iterate>
                                  <p:childTnLst>
                                    <p:set>
                                      <p:cBhvr>
                                        <p:cTn id="14" dur="1" fill="hold">
                                          <p:stCondLst>
                                            <p:cond delay="0"/>
                                          </p:stCondLst>
                                        </p:cTn>
                                        <p:tgtEl>
                                          <p:spTgt spid="4"/>
                                        </p:tgtEl>
                                        <p:attrNameLst>
                                          <p:attrName>style.visibility</p:attrName>
                                        </p:attrNameLst>
                                      </p:cBhvr>
                                      <p:to>
                                        <p:strVal val="visible"/>
                                      </p:to>
                                    </p:set>
                                    <p:anim calcmode="lin" valueType="num">
                                      <p:cBhvr>
                                        <p:cTn id="15" dur="500" fill="hold"/>
                                        <p:tgtEl>
                                          <p:spTgt spid="4"/>
                                        </p:tgtEl>
                                        <p:attrNameLst>
                                          <p:attrName>ppt_x</p:attrName>
                                        </p:attrNameLst>
                                      </p:cBhvr>
                                      <p:tavLst>
                                        <p:tav tm="0">
                                          <p:val>
                                            <p:strVal val="#ppt_x"/>
                                          </p:val>
                                        </p:tav>
                                        <p:tav tm="50000">
                                          <p:val>
                                            <p:strVal val="#ppt_x+.1"/>
                                          </p:val>
                                        </p:tav>
                                        <p:tav tm="100000">
                                          <p:val>
                                            <p:strVal val="#ppt_x"/>
                                          </p:val>
                                        </p:tav>
                                      </p:tavLst>
                                    </p:anim>
                                    <p:anim calcmode="lin" valueType="num">
                                      <p:cBhvr>
                                        <p:cTn id="16" dur="500" fill="hold"/>
                                        <p:tgtEl>
                                          <p:spTgt spid="4"/>
                                        </p:tgtEl>
                                        <p:attrNameLst>
                                          <p:attrName>ppt_y</p:attrName>
                                        </p:attrNameLst>
                                      </p:cBhvr>
                                      <p:tavLst>
                                        <p:tav tm="0">
                                          <p:val>
                                            <p:strVal val="#ppt_y"/>
                                          </p:val>
                                        </p:tav>
                                        <p:tav tm="100000">
                                          <p:val>
                                            <p:strVal val="#ppt_y"/>
                                          </p:val>
                                        </p:tav>
                                      </p:tavLst>
                                    </p:anim>
                                    <p:anim calcmode="lin" valueType="num">
                                      <p:cBhvr>
                                        <p:cTn id="17" dur="500" fill="hold"/>
                                        <p:tgtEl>
                                          <p:spTgt spid="4"/>
                                        </p:tgtEl>
                                        <p:attrNameLst>
                                          <p:attrName>ppt_h</p:attrName>
                                        </p:attrNameLst>
                                      </p:cBhvr>
                                      <p:tavLst>
                                        <p:tav tm="0">
                                          <p:val>
                                            <p:strVal val="#ppt_h/10"/>
                                          </p:val>
                                        </p:tav>
                                        <p:tav tm="50000">
                                          <p:val>
                                            <p:strVal val="#ppt_h+.01"/>
                                          </p:val>
                                        </p:tav>
                                        <p:tav tm="100000">
                                          <p:val>
                                            <p:strVal val="#ppt_h"/>
                                          </p:val>
                                        </p:tav>
                                      </p:tavLst>
                                    </p:anim>
                                    <p:anim calcmode="lin" valueType="num">
                                      <p:cBhvr>
                                        <p:cTn id="18" dur="500" fill="hold"/>
                                        <p:tgtEl>
                                          <p:spTgt spid="4"/>
                                        </p:tgtEl>
                                        <p:attrNameLst>
                                          <p:attrName>ppt_w</p:attrName>
                                        </p:attrNameLst>
                                      </p:cBhvr>
                                      <p:tavLst>
                                        <p:tav tm="0">
                                          <p:val>
                                            <p:strVal val="#ppt_w/10"/>
                                          </p:val>
                                        </p:tav>
                                        <p:tav tm="50000">
                                          <p:val>
                                            <p:strVal val="#ppt_w+.01"/>
                                          </p:val>
                                        </p:tav>
                                        <p:tav tm="100000">
                                          <p:val>
                                            <p:strVal val="#ppt_w"/>
                                          </p:val>
                                        </p:tav>
                                      </p:tavLst>
                                    </p:anim>
                                    <p:animEffect transition="in" filter="fade">
                                      <p:cBhvr>
                                        <p:cTn id="19" dur="500" tmFilter="0,0; .5, 1; 1, 1"/>
                                        <p:tgtEl>
                                          <p:spTgt spid="4"/>
                                        </p:tgtEl>
                                      </p:cBhvr>
                                    </p:animEffect>
                                  </p:childTnLst>
                                </p:cTn>
                              </p:par>
                            </p:childTnLst>
                          </p:cTn>
                        </p:par>
                        <p:par>
                          <p:cTn id="20" fill="hold">
                            <p:stCondLst>
                              <p:cond delay="850"/>
                            </p:stCondLst>
                            <p:childTnLst>
                              <p:par>
                                <p:cTn id="21" presetID="2" presetClass="entr" presetSubtype="8" fill="hold" grpId="0" nodeType="afterEffect">
                                  <p:stCondLst>
                                    <p:cond delay="0"/>
                                  </p:stCondLst>
                                  <p:childTnLst>
                                    <p:set>
                                      <p:cBhvr>
                                        <p:cTn id="22" dur="1" fill="hold">
                                          <p:stCondLst>
                                            <p:cond delay="0"/>
                                          </p:stCondLst>
                                        </p:cTn>
                                        <p:tgtEl>
                                          <p:spTgt spid="11"/>
                                        </p:tgtEl>
                                        <p:attrNameLst>
                                          <p:attrName>style.visibility</p:attrName>
                                        </p:attrNameLst>
                                      </p:cBhvr>
                                      <p:to>
                                        <p:strVal val="visible"/>
                                      </p:to>
                                    </p:set>
                                    <p:anim calcmode="lin" valueType="num">
                                      <p:cBhvr additive="base">
                                        <p:cTn id="23" dur="500" fill="hold"/>
                                        <p:tgtEl>
                                          <p:spTgt spid="11"/>
                                        </p:tgtEl>
                                        <p:attrNameLst>
                                          <p:attrName>ppt_x</p:attrName>
                                        </p:attrNameLst>
                                      </p:cBhvr>
                                      <p:tavLst>
                                        <p:tav tm="0">
                                          <p:val>
                                            <p:strVal val="0-#ppt_w/2"/>
                                          </p:val>
                                        </p:tav>
                                        <p:tav tm="100000">
                                          <p:val>
                                            <p:strVal val="#ppt_x"/>
                                          </p:val>
                                        </p:tav>
                                      </p:tavLst>
                                    </p:anim>
                                    <p:anim calcmode="lin" valueType="num">
                                      <p:cBhvr additive="base">
                                        <p:cTn id="24" dur="500" fill="hold"/>
                                        <p:tgtEl>
                                          <p:spTgt spid="11"/>
                                        </p:tgtEl>
                                        <p:attrNameLst>
                                          <p:attrName>ppt_y</p:attrName>
                                        </p:attrNameLst>
                                      </p:cBhvr>
                                      <p:tavLst>
                                        <p:tav tm="0">
                                          <p:val>
                                            <p:strVal val="#ppt_y"/>
                                          </p:val>
                                        </p:tav>
                                        <p:tav tm="100000">
                                          <p:val>
                                            <p:strVal val="#ppt_y"/>
                                          </p:val>
                                        </p:tav>
                                      </p:tavLst>
                                    </p:anim>
                                  </p:childTnLst>
                                </p:cTn>
                              </p:par>
                              <p:par>
                                <p:cTn id="25" presetID="2" presetClass="entr" presetSubtype="8" fill="hold" grpId="0" nodeType="withEffect">
                                  <p:stCondLst>
                                    <p:cond delay="0"/>
                                  </p:stCondLst>
                                  <p:childTnLst>
                                    <p:set>
                                      <p:cBhvr>
                                        <p:cTn id="26" dur="1" fill="hold">
                                          <p:stCondLst>
                                            <p:cond delay="0"/>
                                          </p:stCondLst>
                                        </p:cTn>
                                        <p:tgtEl>
                                          <p:spTgt spid="19"/>
                                        </p:tgtEl>
                                        <p:attrNameLst>
                                          <p:attrName>style.visibility</p:attrName>
                                        </p:attrNameLst>
                                      </p:cBhvr>
                                      <p:to>
                                        <p:strVal val="visible"/>
                                      </p:to>
                                    </p:set>
                                    <p:anim calcmode="lin" valueType="num">
                                      <p:cBhvr additive="base">
                                        <p:cTn id="27" dur="500" fill="hold"/>
                                        <p:tgtEl>
                                          <p:spTgt spid="19"/>
                                        </p:tgtEl>
                                        <p:attrNameLst>
                                          <p:attrName>ppt_x</p:attrName>
                                        </p:attrNameLst>
                                      </p:cBhvr>
                                      <p:tavLst>
                                        <p:tav tm="0">
                                          <p:val>
                                            <p:strVal val="0-#ppt_w/2"/>
                                          </p:val>
                                        </p:tav>
                                        <p:tav tm="100000">
                                          <p:val>
                                            <p:strVal val="#ppt_x"/>
                                          </p:val>
                                        </p:tav>
                                      </p:tavLst>
                                    </p:anim>
                                    <p:anim calcmode="lin" valueType="num">
                                      <p:cBhvr additive="base">
                                        <p:cTn id="28" dur="500" fill="hold"/>
                                        <p:tgtEl>
                                          <p:spTgt spid="19"/>
                                        </p:tgtEl>
                                        <p:attrNameLst>
                                          <p:attrName>ppt_y</p:attrName>
                                        </p:attrNameLst>
                                      </p:cBhvr>
                                      <p:tavLst>
                                        <p:tav tm="0">
                                          <p:val>
                                            <p:strVal val="#ppt_y"/>
                                          </p:val>
                                        </p:tav>
                                        <p:tav tm="100000">
                                          <p:val>
                                            <p:strVal val="#ppt_y"/>
                                          </p:val>
                                        </p:tav>
                                      </p:tavLst>
                                    </p:anim>
                                  </p:childTnLst>
                                </p:cTn>
                              </p:par>
                              <p:par>
                                <p:cTn id="29" presetID="2" presetClass="entr" presetSubtype="8" fill="hold" grpId="0" nodeType="withEffect">
                                  <p:stCondLst>
                                    <p:cond delay="0"/>
                                  </p:stCondLst>
                                  <p:childTnLst>
                                    <p:set>
                                      <p:cBhvr>
                                        <p:cTn id="30" dur="1" fill="hold">
                                          <p:stCondLst>
                                            <p:cond delay="0"/>
                                          </p:stCondLst>
                                        </p:cTn>
                                        <p:tgtEl>
                                          <p:spTgt spid="14"/>
                                        </p:tgtEl>
                                        <p:attrNameLst>
                                          <p:attrName>style.visibility</p:attrName>
                                        </p:attrNameLst>
                                      </p:cBhvr>
                                      <p:to>
                                        <p:strVal val="visible"/>
                                      </p:to>
                                    </p:set>
                                    <p:anim calcmode="lin" valueType="num">
                                      <p:cBhvr additive="base">
                                        <p:cTn id="31" dur="500" fill="hold"/>
                                        <p:tgtEl>
                                          <p:spTgt spid="14"/>
                                        </p:tgtEl>
                                        <p:attrNameLst>
                                          <p:attrName>ppt_x</p:attrName>
                                        </p:attrNameLst>
                                      </p:cBhvr>
                                      <p:tavLst>
                                        <p:tav tm="0">
                                          <p:val>
                                            <p:strVal val="0-#ppt_w/2"/>
                                          </p:val>
                                        </p:tav>
                                        <p:tav tm="100000">
                                          <p:val>
                                            <p:strVal val="#ppt_x"/>
                                          </p:val>
                                        </p:tav>
                                      </p:tavLst>
                                    </p:anim>
                                    <p:anim calcmode="lin" valueType="num">
                                      <p:cBhvr additive="base">
                                        <p:cTn id="32" dur="500" fill="hold"/>
                                        <p:tgtEl>
                                          <p:spTgt spid="14"/>
                                        </p:tgtEl>
                                        <p:attrNameLst>
                                          <p:attrName>ppt_y</p:attrName>
                                        </p:attrNameLst>
                                      </p:cBhvr>
                                      <p:tavLst>
                                        <p:tav tm="0">
                                          <p:val>
                                            <p:strVal val="#ppt_y"/>
                                          </p:val>
                                        </p:tav>
                                        <p:tav tm="100000">
                                          <p:val>
                                            <p:strVal val="#ppt_y"/>
                                          </p:val>
                                        </p:tav>
                                      </p:tavLst>
                                    </p:anim>
                                  </p:childTnLst>
                                </p:cTn>
                              </p:par>
                              <p:par>
                                <p:cTn id="33" presetID="2" presetClass="entr" presetSubtype="8" fill="hold" grpId="0" nodeType="withEffect">
                                  <p:stCondLst>
                                    <p:cond delay="0"/>
                                  </p:stCondLst>
                                  <p:childTnLst>
                                    <p:set>
                                      <p:cBhvr>
                                        <p:cTn id="34" dur="1" fill="hold">
                                          <p:stCondLst>
                                            <p:cond delay="0"/>
                                          </p:stCondLst>
                                        </p:cTn>
                                        <p:tgtEl>
                                          <p:spTgt spid="16"/>
                                        </p:tgtEl>
                                        <p:attrNameLst>
                                          <p:attrName>style.visibility</p:attrName>
                                        </p:attrNameLst>
                                      </p:cBhvr>
                                      <p:to>
                                        <p:strVal val="visible"/>
                                      </p:to>
                                    </p:set>
                                    <p:anim calcmode="lin" valueType="num">
                                      <p:cBhvr additive="base">
                                        <p:cTn id="35" dur="500" fill="hold"/>
                                        <p:tgtEl>
                                          <p:spTgt spid="16"/>
                                        </p:tgtEl>
                                        <p:attrNameLst>
                                          <p:attrName>ppt_x</p:attrName>
                                        </p:attrNameLst>
                                      </p:cBhvr>
                                      <p:tavLst>
                                        <p:tav tm="0">
                                          <p:val>
                                            <p:strVal val="0-#ppt_w/2"/>
                                          </p:val>
                                        </p:tav>
                                        <p:tav tm="100000">
                                          <p:val>
                                            <p:strVal val="#ppt_x"/>
                                          </p:val>
                                        </p:tav>
                                      </p:tavLst>
                                    </p:anim>
                                    <p:anim calcmode="lin" valueType="num">
                                      <p:cBhvr additive="base">
                                        <p:cTn id="36" dur="500" fill="hold"/>
                                        <p:tgtEl>
                                          <p:spTgt spid="16"/>
                                        </p:tgtEl>
                                        <p:attrNameLst>
                                          <p:attrName>ppt_y</p:attrName>
                                        </p:attrNameLst>
                                      </p:cBhvr>
                                      <p:tavLst>
                                        <p:tav tm="0">
                                          <p:val>
                                            <p:strVal val="#ppt_y"/>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22" presetClass="entr" presetSubtype="1" fill="hold" nodeType="clickEffect">
                                  <p:stCondLst>
                                    <p:cond delay="0"/>
                                  </p:stCondLst>
                                  <p:childTnLst>
                                    <p:set>
                                      <p:cBhvr>
                                        <p:cTn id="40" dur="1" fill="hold">
                                          <p:stCondLst>
                                            <p:cond delay="0"/>
                                          </p:stCondLst>
                                        </p:cTn>
                                        <p:tgtEl>
                                          <p:spTgt spid="9"/>
                                        </p:tgtEl>
                                        <p:attrNameLst>
                                          <p:attrName>style.visibility</p:attrName>
                                        </p:attrNameLst>
                                      </p:cBhvr>
                                      <p:to>
                                        <p:strVal val="visible"/>
                                      </p:to>
                                    </p:set>
                                    <p:animEffect transition="in" filter="wipe(up)">
                                      <p:cBhvr>
                                        <p:cTn id="41" dur="500"/>
                                        <p:tgtEl>
                                          <p:spTgt spid="9"/>
                                        </p:tgtEl>
                                      </p:cBhvr>
                                    </p:animEffect>
                                  </p:childTnLst>
                                </p:cTn>
                              </p:par>
                              <p:par>
                                <p:cTn id="42" presetID="22" presetClass="entr" presetSubtype="1" fill="hold" nodeType="withEffect">
                                  <p:stCondLst>
                                    <p:cond delay="0"/>
                                  </p:stCondLst>
                                  <p:childTnLst>
                                    <p:set>
                                      <p:cBhvr>
                                        <p:cTn id="43" dur="1" fill="hold">
                                          <p:stCondLst>
                                            <p:cond delay="0"/>
                                          </p:stCondLst>
                                        </p:cTn>
                                        <p:tgtEl>
                                          <p:spTgt spid="18"/>
                                        </p:tgtEl>
                                        <p:attrNameLst>
                                          <p:attrName>style.visibility</p:attrName>
                                        </p:attrNameLst>
                                      </p:cBhvr>
                                      <p:to>
                                        <p:strVal val="visible"/>
                                      </p:to>
                                    </p:set>
                                    <p:animEffect transition="in" filter="wipe(up)">
                                      <p:cBhvr>
                                        <p:cTn id="44" dur="500"/>
                                        <p:tgtEl>
                                          <p:spTgt spid="18"/>
                                        </p:tgtEl>
                                      </p:cBhvr>
                                    </p:animEffect>
                                  </p:childTnLst>
                                </p:cTn>
                              </p:par>
                              <p:par>
                                <p:cTn id="45" presetID="22" presetClass="entr" presetSubtype="1" fill="hold" nodeType="withEffect">
                                  <p:stCondLst>
                                    <p:cond delay="0"/>
                                  </p:stCondLst>
                                  <p:childTnLst>
                                    <p:set>
                                      <p:cBhvr>
                                        <p:cTn id="46" dur="1" fill="hold">
                                          <p:stCondLst>
                                            <p:cond delay="0"/>
                                          </p:stCondLst>
                                        </p:cTn>
                                        <p:tgtEl>
                                          <p:spTgt spid="10"/>
                                        </p:tgtEl>
                                        <p:attrNameLst>
                                          <p:attrName>style.visibility</p:attrName>
                                        </p:attrNameLst>
                                      </p:cBhvr>
                                      <p:to>
                                        <p:strVal val="visible"/>
                                      </p:to>
                                    </p:set>
                                    <p:animEffect transition="in" filter="wipe(up)">
                                      <p:cBhvr>
                                        <p:cTn id="47" dur="500"/>
                                        <p:tgtEl>
                                          <p:spTgt spid="10"/>
                                        </p:tgtEl>
                                      </p:cBhvr>
                                    </p:animEffect>
                                  </p:childTnLst>
                                </p:cTn>
                              </p:par>
                              <p:par>
                                <p:cTn id="48" presetID="22" presetClass="entr" presetSubtype="1" fill="hold" nodeType="withEffect">
                                  <p:stCondLst>
                                    <p:cond delay="0"/>
                                  </p:stCondLst>
                                  <p:childTnLst>
                                    <p:set>
                                      <p:cBhvr>
                                        <p:cTn id="49" dur="1" fill="hold">
                                          <p:stCondLst>
                                            <p:cond delay="0"/>
                                          </p:stCondLst>
                                        </p:cTn>
                                        <p:tgtEl>
                                          <p:spTgt spid="8"/>
                                        </p:tgtEl>
                                        <p:attrNameLst>
                                          <p:attrName>style.visibility</p:attrName>
                                        </p:attrNameLst>
                                      </p:cBhvr>
                                      <p:to>
                                        <p:strVal val="visible"/>
                                      </p:to>
                                    </p:set>
                                    <p:animEffect transition="in" filter="wipe(up)">
                                      <p:cBhvr>
                                        <p:cTn id="50" dur="500"/>
                                        <p:tgtEl>
                                          <p:spTgt spid="8"/>
                                        </p:tgtEl>
                                      </p:cBhvr>
                                    </p:animEffect>
                                  </p:childTnLst>
                                </p:cTn>
                              </p:par>
                            </p:childTnLst>
                          </p:cTn>
                        </p:par>
                      </p:childTnLst>
                    </p:cTn>
                  </p:par>
                  <p:par>
                    <p:cTn id="51" fill="hold">
                      <p:stCondLst>
                        <p:cond delay="indefinite"/>
                      </p:stCondLst>
                      <p:childTnLst>
                        <p:par>
                          <p:cTn id="52" fill="hold">
                            <p:stCondLst>
                              <p:cond delay="0"/>
                            </p:stCondLst>
                            <p:childTnLst>
                              <p:par>
                                <p:cTn id="53" presetID="18" presetClass="entr" presetSubtype="6" fill="hold" grpId="0" nodeType="clickEffect">
                                  <p:stCondLst>
                                    <p:cond delay="0"/>
                                  </p:stCondLst>
                                  <p:childTnLst>
                                    <p:set>
                                      <p:cBhvr>
                                        <p:cTn id="54" dur="1" fill="hold">
                                          <p:stCondLst>
                                            <p:cond delay="0"/>
                                          </p:stCondLst>
                                        </p:cTn>
                                        <p:tgtEl>
                                          <p:spTgt spid="12"/>
                                        </p:tgtEl>
                                        <p:attrNameLst>
                                          <p:attrName>style.visibility</p:attrName>
                                        </p:attrNameLst>
                                      </p:cBhvr>
                                      <p:to>
                                        <p:strVal val="visible"/>
                                      </p:to>
                                    </p:set>
                                    <p:animEffect transition="in" filter="strips(downRight)">
                                      <p:cBhvr>
                                        <p:cTn id="55" dur="500"/>
                                        <p:tgtEl>
                                          <p:spTgt spid="12"/>
                                        </p:tgtEl>
                                      </p:cBhvr>
                                    </p:animEffect>
                                  </p:childTnLst>
                                </p:cTn>
                              </p:par>
                              <p:par>
                                <p:cTn id="56" presetID="18" presetClass="entr" presetSubtype="6" fill="hold" grpId="0" nodeType="withEffect">
                                  <p:stCondLst>
                                    <p:cond delay="0"/>
                                  </p:stCondLst>
                                  <p:childTnLst>
                                    <p:set>
                                      <p:cBhvr>
                                        <p:cTn id="57" dur="1" fill="hold">
                                          <p:stCondLst>
                                            <p:cond delay="0"/>
                                          </p:stCondLst>
                                        </p:cTn>
                                        <p:tgtEl>
                                          <p:spTgt spid="13"/>
                                        </p:tgtEl>
                                        <p:attrNameLst>
                                          <p:attrName>style.visibility</p:attrName>
                                        </p:attrNameLst>
                                      </p:cBhvr>
                                      <p:to>
                                        <p:strVal val="visible"/>
                                      </p:to>
                                    </p:set>
                                    <p:animEffect transition="in" filter="strips(downRight)">
                                      <p:cBhvr>
                                        <p:cTn id="58" dur="500"/>
                                        <p:tgtEl>
                                          <p:spTgt spid="13"/>
                                        </p:tgtEl>
                                      </p:cBhvr>
                                    </p:animEffect>
                                  </p:childTnLst>
                                </p:cTn>
                              </p:par>
                              <p:par>
                                <p:cTn id="59" presetID="18" presetClass="entr" presetSubtype="6" fill="hold" grpId="0" nodeType="withEffect">
                                  <p:stCondLst>
                                    <p:cond delay="0"/>
                                  </p:stCondLst>
                                  <p:childTnLst>
                                    <p:set>
                                      <p:cBhvr>
                                        <p:cTn id="60" dur="1" fill="hold">
                                          <p:stCondLst>
                                            <p:cond delay="0"/>
                                          </p:stCondLst>
                                        </p:cTn>
                                        <p:tgtEl>
                                          <p:spTgt spid="15"/>
                                        </p:tgtEl>
                                        <p:attrNameLst>
                                          <p:attrName>style.visibility</p:attrName>
                                        </p:attrNameLst>
                                      </p:cBhvr>
                                      <p:to>
                                        <p:strVal val="visible"/>
                                      </p:to>
                                    </p:set>
                                    <p:animEffect transition="in" filter="strips(downRight)">
                                      <p:cBhvr>
                                        <p:cTn id="61" dur="500"/>
                                        <p:tgtEl>
                                          <p:spTgt spid="15"/>
                                        </p:tgtEl>
                                      </p:cBhvr>
                                    </p:animEffect>
                                  </p:childTnLst>
                                </p:cTn>
                              </p:par>
                              <p:par>
                                <p:cTn id="62" presetID="18" presetClass="entr" presetSubtype="6" fill="hold" grpId="0" nodeType="withEffect">
                                  <p:stCondLst>
                                    <p:cond delay="0"/>
                                  </p:stCondLst>
                                  <p:childTnLst>
                                    <p:set>
                                      <p:cBhvr>
                                        <p:cTn id="63" dur="1" fill="hold">
                                          <p:stCondLst>
                                            <p:cond delay="0"/>
                                          </p:stCondLst>
                                        </p:cTn>
                                        <p:tgtEl>
                                          <p:spTgt spid="17"/>
                                        </p:tgtEl>
                                        <p:attrNameLst>
                                          <p:attrName>style.visibility</p:attrName>
                                        </p:attrNameLst>
                                      </p:cBhvr>
                                      <p:to>
                                        <p:strVal val="visible"/>
                                      </p:to>
                                    </p:set>
                                    <p:animEffect transition="in" filter="strips(downRight)">
                                      <p:cBhvr>
                                        <p:cTn id="64"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11" grpId="0" animBg="1"/>
      <p:bldP spid="12" grpId="0"/>
      <p:bldP spid="13" grpId="0"/>
      <p:bldP spid="14" grpId="0" animBg="1"/>
      <p:bldP spid="15" grpId="0"/>
      <p:bldP spid="16" grpId="0" animBg="1"/>
      <p:bldP spid="17" grpId="0"/>
      <p:bldP spid="19"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8"/>
          <p:cNvSpPr txBox="1">
            <a:spLocks noChangeArrowheads="1"/>
          </p:cNvSpPr>
          <p:nvPr/>
        </p:nvSpPr>
        <p:spPr bwMode="auto">
          <a:xfrm>
            <a:off x="510829" y="173349"/>
            <a:ext cx="1602581" cy="248209"/>
          </a:xfrm>
          <a:prstGeom prst="rect">
            <a:avLst/>
          </a:prstGeom>
          <a:noFill/>
          <a:ln w="9525">
            <a:noFill/>
            <a:miter lim="800000"/>
            <a:headEnd/>
            <a:tailEnd/>
          </a:ln>
        </p:spPr>
        <p:txBody>
          <a:bodyPr>
            <a:spAutoFit/>
          </a:bodyPr>
          <a:lstStyle/>
          <a:p>
            <a:pPr eaLnBrk="1" hangingPunct="1"/>
            <a:r>
              <a:rPr lang="zh-CN" altLang="en-US" sz="1013" b="1" dirty="0">
                <a:solidFill>
                  <a:schemeClr val="bg1"/>
                </a:solidFill>
                <a:latin typeface="微软雅黑" pitchFamily="34" charset="-122"/>
                <a:ea typeface="微软雅黑" pitchFamily="34" charset="-122"/>
              </a:rPr>
              <a:t>点此添加您的标题</a:t>
            </a:r>
          </a:p>
        </p:txBody>
      </p:sp>
      <p:grpSp>
        <p:nvGrpSpPr>
          <p:cNvPr id="5" name="组合 3"/>
          <p:cNvGrpSpPr>
            <a:grpSpLocks/>
          </p:cNvGrpSpPr>
          <p:nvPr/>
        </p:nvGrpSpPr>
        <p:grpSpPr bwMode="auto">
          <a:xfrm>
            <a:off x="269132" y="181683"/>
            <a:ext cx="178594" cy="260747"/>
            <a:chOff x="0" y="0"/>
            <a:chExt cx="569789" cy="829904"/>
          </a:xfrm>
        </p:grpSpPr>
        <p:sp>
          <p:nvSpPr>
            <p:cNvPr id="6" name="菱形 39"/>
            <p:cNvSpPr>
              <a:spLocks noChangeArrowheads="1"/>
            </p:cNvSpPr>
            <p:nvPr/>
          </p:nvSpPr>
          <p:spPr bwMode="auto">
            <a:xfrm>
              <a:off x="0" y="0"/>
              <a:ext cx="569789" cy="569790"/>
            </a:xfrm>
            <a:prstGeom prst="diamond">
              <a:avLst/>
            </a:prstGeom>
            <a:noFill/>
            <a:ln w="12700">
              <a:solidFill>
                <a:schemeClr val="bg1"/>
              </a:solidFill>
              <a:miter lim="800000"/>
              <a:headEnd/>
              <a:tailEnd/>
            </a:ln>
          </p:spPr>
          <p:txBody>
            <a:bodyPr anchor="ctr"/>
            <a:lstStyle/>
            <a:p>
              <a:pPr algn="ctr" eaLnBrk="1" hangingPunct="1"/>
              <a:endParaRPr lang="zh-CN" altLang="en-US" sz="1013" dirty="0">
                <a:solidFill>
                  <a:srgbClr val="FFFFFF"/>
                </a:solidFill>
                <a:ea typeface="微软雅黑" panose="020B0503020204020204" pitchFamily="34" charset="-122"/>
              </a:endParaRPr>
            </a:p>
          </p:txBody>
        </p:sp>
        <p:sp>
          <p:nvSpPr>
            <p:cNvPr id="7" name="菱形 40"/>
            <p:cNvSpPr>
              <a:spLocks noChangeArrowheads="1"/>
            </p:cNvSpPr>
            <p:nvPr/>
          </p:nvSpPr>
          <p:spPr bwMode="auto">
            <a:xfrm>
              <a:off x="0" y="260114"/>
              <a:ext cx="569789" cy="569790"/>
            </a:xfrm>
            <a:prstGeom prst="diamond">
              <a:avLst/>
            </a:prstGeom>
            <a:noFill/>
            <a:ln w="12700">
              <a:solidFill>
                <a:schemeClr val="bg1"/>
              </a:solidFill>
              <a:miter lim="800000"/>
              <a:headEnd/>
              <a:tailEnd/>
            </a:ln>
          </p:spPr>
          <p:txBody>
            <a:bodyPr anchor="ctr"/>
            <a:lstStyle/>
            <a:p>
              <a:pPr algn="ctr" eaLnBrk="1" hangingPunct="1"/>
              <a:endParaRPr lang="zh-CN" altLang="en-US" sz="1013" dirty="0">
                <a:solidFill>
                  <a:srgbClr val="FFFFFF"/>
                </a:solidFill>
                <a:ea typeface="微软雅黑" panose="020B0503020204020204" pitchFamily="34" charset="-122"/>
              </a:endParaRPr>
            </a:p>
          </p:txBody>
        </p:sp>
      </p:grpSp>
      <p:sp>
        <p:nvSpPr>
          <p:cNvPr id="8" name="椭圆 7"/>
          <p:cNvSpPr/>
          <p:nvPr/>
        </p:nvSpPr>
        <p:spPr>
          <a:xfrm>
            <a:off x="1169622" y="1653648"/>
            <a:ext cx="1350150" cy="1350150"/>
          </a:xfrm>
          <a:prstGeom prst="ellipse">
            <a:avLst/>
          </a:prstGeom>
          <a:noFill/>
          <a:ln w="31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700" dirty="0">
                <a:solidFill>
                  <a:schemeClr val="bg1"/>
                </a:solidFill>
                <a:latin typeface="HelveticaNeueLT Pro 35 Th" pitchFamily="34" charset="0"/>
              </a:rPr>
              <a:t>75%</a:t>
            </a:r>
            <a:endParaRPr lang="zh-CN" altLang="en-US" sz="2700" dirty="0">
              <a:solidFill>
                <a:schemeClr val="bg1"/>
              </a:solidFill>
              <a:latin typeface="HelveticaNeueLT Pro 35 Th" pitchFamily="34" charset="0"/>
            </a:endParaRPr>
          </a:p>
        </p:txBody>
      </p:sp>
      <p:sp>
        <p:nvSpPr>
          <p:cNvPr id="9" name="椭圆 8"/>
          <p:cNvSpPr/>
          <p:nvPr/>
        </p:nvSpPr>
        <p:spPr>
          <a:xfrm>
            <a:off x="2987824" y="1653648"/>
            <a:ext cx="1350150" cy="1350150"/>
          </a:xfrm>
          <a:prstGeom prst="ellipse">
            <a:avLst/>
          </a:prstGeom>
          <a:noFill/>
          <a:ln w="31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altLang="zh-CN" sz="2700">
                <a:solidFill>
                  <a:prstClr val="white"/>
                </a:solidFill>
                <a:latin typeface="HelveticaNeueLT Pro 35 Th" pitchFamily="34" charset="0"/>
              </a:rPr>
              <a:t>50%</a:t>
            </a:r>
            <a:endParaRPr lang="zh-CN" altLang="en-US" sz="2700">
              <a:solidFill>
                <a:prstClr val="white"/>
              </a:solidFill>
              <a:latin typeface="HelveticaNeueLT Pro 35 Th" pitchFamily="34" charset="0"/>
            </a:endParaRPr>
          </a:p>
        </p:txBody>
      </p:sp>
      <p:sp>
        <p:nvSpPr>
          <p:cNvPr id="10" name="椭圆 9"/>
          <p:cNvSpPr/>
          <p:nvPr/>
        </p:nvSpPr>
        <p:spPr>
          <a:xfrm>
            <a:off x="4806026" y="1653648"/>
            <a:ext cx="1350150" cy="1350150"/>
          </a:xfrm>
          <a:prstGeom prst="ellipse">
            <a:avLst/>
          </a:prstGeom>
          <a:noFill/>
          <a:ln w="31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altLang="zh-CN" sz="2700">
                <a:solidFill>
                  <a:prstClr val="white"/>
                </a:solidFill>
                <a:latin typeface="HelveticaNeueLT Pro 35 Th" pitchFamily="34" charset="0"/>
              </a:rPr>
              <a:t>25%</a:t>
            </a:r>
            <a:endParaRPr lang="zh-CN" altLang="en-US" sz="2700">
              <a:solidFill>
                <a:prstClr val="white"/>
              </a:solidFill>
              <a:latin typeface="HelveticaNeueLT Pro 35 Th" pitchFamily="34" charset="0"/>
            </a:endParaRPr>
          </a:p>
        </p:txBody>
      </p:sp>
      <p:sp>
        <p:nvSpPr>
          <p:cNvPr id="11" name="椭圆 10"/>
          <p:cNvSpPr/>
          <p:nvPr/>
        </p:nvSpPr>
        <p:spPr>
          <a:xfrm>
            <a:off x="6624228" y="1653648"/>
            <a:ext cx="1350150" cy="1350150"/>
          </a:xfrm>
          <a:prstGeom prst="ellipse">
            <a:avLst/>
          </a:prstGeom>
          <a:noFill/>
          <a:ln w="31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altLang="zh-CN" sz="2700">
                <a:solidFill>
                  <a:prstClr val="white"/>
                </a:solidFill>
                <a:latin typeface="HelveticaNeueLT Pro 35 Th" pitchFamily="34" charset="0"/>
              </a:rPr>
              <a:t>10%</a:t>
            </a:r>
            <a:endParaRPr lang="zh-CN" altLang="en-US" sz="2700">
              <a:solidFill>
                <a:prstClr val="white"/>
              </a:solidFill>
              <a:latin typeface="HelveticaNeueLT Pro 35 Th" pitchFamily="34" charset="0"/>
            </a:endParaRPr>
          </a:p>
        </p:txBody>
      </p:sp>
      <p:sp>
        <p:nvSpPr>
          <p:cNvPr id="12" name="椭圆 85"/>
          <p:cNvSpPr/>
          <p:nvPr/>
        </p:nvSpPr>
        <p:spPr>
          <a:xfrm>
            <a:off x="1169622" y="1652811"/>
            <a:ext cx="1350150" cy="1350150"/>
          </a:xfrm>
          <a:custGeom>
            <a:avLst/>
            <a:gdLst>
              <a:gd name="connsiteX0" fmla="*/ 0 w 1800200"/>
              <a:gd name="connsiteY0" fmla="*/ 900100 h 1800200"/>
              <a:gd name="connsiteX1" fmla="*/ 900100 w 1800200"/>
              <a:gd name="connsiteY1" fmla="*/ 0 h 1800200"/>
              <a:gd name="connsiteX2" fmla="*/ 1800200 w 1800200"/>
              <a:gd name="connsiteY2" fmla="*/ 900100 h 1800200"/>
              <a:gd name="connsiteX3" fmla="*/ 900100 w 1800200"/>
              <a:gd name="connsiteY3" fmla="*/ 1800200 h 1800200"/>
              <a:gd name="connsiteX4" fmla="*/ 0 w 1800200"/>
              <a:gd name="connsiteY4" fmla="*/ 900100 h 1800200"/>
              <a:gd name="connsiteX0" fmla="*/ 900100 w 1800200"/>
              <a:gd name="connsiteY0" fmla="*/ 0 h 1800200"/>
              <a:gd name="connsiteX1" fmla="*/ 1800200 w 1800200"/>
              <a:gd name="connsiteY1" fmla="*/ 900100 h 1800200"/>
              <a:gd name="connsiteX2" fmla="*/ 900100 w 1800200"/>
              <a:gd name="connsiteY2" fmla="*/ 1800200 h 1800200"/>
              <a:gd name="connsiteX3" fmla="*/ 0 w 1800200"/>
              <a:gd name="connsiteY3" fmla="*/ 900100 h 1800200"/>
              <a:gd name="connsiteX4" fmla="*/ 991540 w 1800200"/>
              <a:gd name="connsiteY4" fmla="*/ 91440 h 1800200"/>
              <a:gd name="connsiteX0" fmla="*/ 900100 w 1800200"/>
              <a:gd name="connsiteY0" fmla="*/ 0 h 1800200"/>
              <a:gd name="connsiteX1" fmla="*/ 1800200 w 1800200"/>
              <a:gd name="connsiteY1" fmla="*/ 900100 h 1800200"/>
              <a:gd name="connsiteX2" fmla="*/ 900100 w 1800200"/>
              <a:gd name="connsiteY2" fmla="*/ 1800200 h 1800200"/>
              <a:gd name="connsiteX3" fmla="*/ 0 w 1800200"/>
              <a:gd name="connsiteY3" fmla="*/ 900100 h 1800200"/>
            </a:gdLst>
            <a:ahLst/>
            <a:cxnLst>
              <a:cxn ang="0">
                <a:pos x="connsiteX0" y="connsiteY0"/>
              </a:cxn>
              <a:cxn ang="0">
                <a:pos x="connsiteX1" y="connsiteY1"/>
              </a:cxn>
              <a:cxn ang="0">
                <a:pos x="connsiteX2" y="connsiteY2"/>
              </a:cxn>
              <a:cxn ang="0">
                <a:pos x="connsiteX3" y="connsiteY3"/>
              </a:cxn>
            </a:cxnLst>
            <a:rect l="l" t="t" r="r" b="b"/>
            <a:pathLst>
              <a:path w="1800200" h="1800200">
                <a:moveTo>
                  <a:pt x="900100" y="0"/>
                </a:moveTo>
                <a:cubicBezTo>
                  <a:pt x="1397212" y="0"/>
                  <a:pt x="1800200" y="402988"/>
                  <a:pt x="1800200" y="900100"/>
                </a:cubicBezTo>
                <a:cubicBezTo>
                  <a:pt x="1800200" y="1397212"/>
                  <a:pt x="1397212" y="1800200"/>
                  <a:pt x="900100" y="1800200"/>
                </a:cubicBezTo>
                <a:cubicBezTo>
                  <a:pt x="402988" y="1800200"/>
                  <a:pt x="0" y="1397212"/>
                  <a:pt x="0" y="900100"/>
                </a:cubicBezTo>
              </a:path>
            </a:pathLst>
          </a:custGeom>
          <a:no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3" name="椭圆 85"/>
          <p:cNvSpPr/>
          <p:nvPr/>
        </p:nvSpPr>
        <p:spPr>
          <a:xfrm>
            <a:off x="3662899" y="1652811"/>
            <a:ext cx="675075" cy="1350150"/>
          </a:xfrm>
          <a:custGeom>
            <a:avLst/>
            <a:gdLst>
              <a:gd name="connsiteX0" fmla="*/ 0 w 1800200"/>
              <a:gd name="connsiteY0" fmla="*/ 900100 h 1800200"/>
              <a:gd name="connsiteX1" fmla="*/ 900100 w 1800200"/>
              <a:gd name="connsiteY1" fmla="*/ 0 h 1800200"/>
              <a:gd name="connsiteX2" fmla="*/ 1800200 w 1800200"/>
              <a:gd name="connsiteY2" fmla="*/ 900100 h 1800200"/>
              <a:gd name="connsiteX3" fmla="*/ 900100 w 1800200"/>
              <a:gd name="connsiteY3" fmla="*/ 1800200 h 1800200"/>
              <a:gd name="connsiteX4" fmla="*/ 0 w 1800200"/>
              <a:gd name="connsiteY4" fmla="*/ 900100 h 1800200"/>
              <a:gd name="connsiteX0" fmla="*/ 900100 w 1800200"/>
              <a:gd name="connsiteY0" fmla="*/ 0 h 1800200"/>
              <a:gd name="connsiteX1" fmla="*/ 1800200 w 1800200"/>
              <a:gd name="connsiteY1" fmla="*/ 900100 h 1800200"/>
              <a:gd name="connsiteX2" fmla="*/ 900100 w 1800200"/>
              <a:gd name="connsiteY2" fmla="*/ 1800200 h 1800200"/>
              <a:gd name="connsiteX3" fmla="*/ 0 w 1800200"/>
              <a:gd name="connsiteY3" fmla="*/ 900100 h 1800200"/>
              <a:gd name="connsiteX4" fmla="*/ 991540 w 1800200"/>
              <a:gd name="connsiteY4" fmla="*/ 91440 h 1800200"/>
              <a:gd name="connsiteX0" fmla="*/ 900100 w 1800200"/>
              <a:gd name="connsiteY0" fmla="*/ 0 h 1800200"/>
              <a:gd name="connsiteX1" fmla="*/ 1800200 w 1800200"/>
              <a:gd name="connsiteY1" fmla="*/ 900100 h 1800200"/>
              <a:gd name="connsiteX2" fmla="*/ 900100 w 1800200"/>
              <a:gd name="connsiteY2" fmla="*/ 1800200 h 1800200"/>
              <a:gd name="connsiteX3" fmla="*/ 0 w 1800200"/>
              <a:gd name="connsiteY3" fmla="*/ 900100 h 1800200"/>
              <a:gd name="connsiteX0" fmla="*/ 0 w 900100"/>
              <a:gd name="connsiteY0" fmla="*/ 0 h 1800200"/>
              <a:gd name="connsiteX1" fmla="*/ 900100 w 900100"/>
              <a:gd name="connsiteY1" fmla="*/ 900100 h 1800200"/>
              <a:gd name="connsiteX2" fmla="*/ 0 w 900100"/>
              <a:gd name="connsiteY2" fmla="*/ 1800200 h 1800200"/>
            </a:gdLst>
            <a:ahLst/>
            <a:cxnLst>
              <a:cxn ang="0">
                <a:pos x="connsiteX0" y="connsiteY0"/>
              </a:cxn>
              <a:cxn ang="0">
                <a:pos x="connsiteX1" y="connsiteY1"/>
              </a:cxn>
              <a:cxn ang="0">
                <a:pos x="connsiteX2" y="connsiteY2"/>
              </a:cxn>
            </a:cxnLst>
            <a:rect l="l" t="t" r="r" b="b"/>
            <a:pathLst>
              <a:path w="900100" h="1800200">
                <a:moveTo>
                  <a:pt x="0" y="0"/>
                </a:moveTo>
                <a:cubicBezTo>
                  <a:pt x="497112" y="0"/>
                  <a:pt x="900100" y="402988"/>
                  <a:pt x="900100" y="900100"/>
                </a:cubicBezTo>
                <a:cubicBezTo>
                  <a:pt x="900100" y="1397212"/>
                  <a:pt x="497112" y="1800200"/>
                  <a:pt x="0" y="1800200"/>
                </a:cubicBezTo>
              </a:path>
            </a:pathLst>
          </a:custGeom>
          <a:no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4" name="椭圆 85"/>
          <p:cNvSpPr/>
          <p:nvPr/>
        </p:nvSpPr>
        <p:spPr>
          <a:xfrm>
            <a:off x="5481101" y="1652811"/>
            <a:ext cx="675075" cy="675075"/>
          </a:xfrm>
          <a:custGeom>
            <a:avLst/>
            <a:gdLst>
              <a:gd name="connsiteX0" fmla="*/ 0 w 1800200"/>
              <a:gd name="connsiteY0" fmla="*/ 900100 h 1800200"/>
              <a:gd name="connsiteX1" fmla="*/ 900100 w 1800200"/>
              <a:gd name="connsiteY1" fmla="*/ 0 h 1800200"/>
              <a:gd name="connsiteX2" fmla="*/ 1800200 w 1800200"/>
              <a:gd name="connsiteY2" fmla="*/ 900100 h 1800200"/>
              <a:gd name="connsiteX3" fmla="*/ 900100 w 1800200"/>
              <a:gd name="connsiteY3" fmla="*/ 1800200 h 1800200"/>
              <a:gd name="connsiteX4" fmla="*/ 0 w 1800200"/>
              <a:gd name="connsiteY4" fmla="*/ 900100 h 1800200"/>
              <a:gd name="connsiteX0" fmla="*/ 900100 w 1800200"/>
              <a:gd name="connsiteY0" fmla="*/ 0 h 1800200"/>
              <a:gd name="connsiteX1" fmla="*/ 1800200 w 1800200"/>
              <a:gd name="connsiteY1" fmla="*/ 900100 h 1800200"/>
              <a:gd name="connsiteX2" fmla="*/ 900100 w 1800200"/>
              <a:gd name="connsiteY2" fmla="*/ 1800200 h 1800200"/>
              <a:gd name="connsiteX3" fmla="*/ 0 w 1800200"/>
              <a:gd name="connsiteY3" fmla="*/ 900100 h 1800200"/>
              <a:gd name="connsiteX4" fmla="*/ 991540 w 1800200"/>
              <a:gd name="connsiteY4" fmla="*/ 91440 h 1800200"/>
              <a:gd name="connsiteX0" fmla="*/ 900100 w 1800200"/>
              <a:gd name="connsiteY0" fmla="*/ 0 h 1800200"/>
              <a:gd name="connsiteX1" fmla="*/ 1800200 w 1800200"/>
              <a:gd name="connsiteY1" fmla="*/ 900100 h 1800200"/>
              <a:gd name="connsiteX2" fmla="*/ 900100 w 1800200"/>
              <a:gd name="connsiteY2" fmla="*/ 1800200 h 1800200"/>
              <a:gd name="connsiteX3" fmla="*/ 0 w 1800200"/>
              <a:gd name="connsiteY3" fmla="*/ 900100 h 1800200"/>
              <a:gd name="connsiteX0" fmla="*/ 0 w 900100"/>
              <a:gd name="connsiteY0" fmla="*/ 0 h 1800200"/>
              <a:gd name="connsiteX1" fmla="*/ 900100 w 900100"/>
              <a:gd name="connsiteY1" fmla="*/ 900100 h 1800200"/>
              <a:gd name="connsiteX2" fmla="*/ 0 w 900100"/>
              <a:gd name="connsiteY2" fmla="*/ 1800200 h 1800200"/>
              <a:gd name="connsiteX0" fmla="*/ 0 w 900100"/>
              <a:gd name="connsiteY0" fmla="*/ 0 h 900100"/>
              <a:gd name="connsiteX1" fmla="*/ 900100 w 900100"/>
              <a:gd name="connsiteY1" fmla="*/ 900100 h 900100"/>
            </a:gdLst>
            <a:ahLst/>
            <a:cxnLst>
              <a:cxn ang="0">
                <a:pos x="connsiteX0" y="connsiteY0"/>
              </a:cxn>
              <a:cxn ang="0">
                <a:pos x="connsiteX1" y="connsiteY1"/>
              </a:cxn>
            </a:cxnLst>
            <a:rect l="l" t="t" r="r" b="b"/>
            <a:pathLst>
              <a:path w="900100" h="900100">
                <a:moveTo>
                  <a:pt x="0" y="0"/>
                </a:moveTo>
                <a:cubicBezTo>
                  <a:pt x="497112" y="0"/>
                  <a:pt x="900100" y="402988"/>
                  <a:pt x="900100" y="900100"/>
                </a:cubicBezTo>
              </a:path>
            </a:pathLst>
          </a:custGeom>
          <a:no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5" name="椭圆 85"/>
          <p:cNvSpPr/>
          <p:nvPr/>
        </p:nvSpPr>
        <p:spPr>
          <a:xfrm>
            <a:off x="7299303" y="1652498"/>
            <a:ext cx="312959" cy="76290"/>
          </a:xfrm>
          <a:custGeom>
            <a:avLst/>
            <a:gdLst>
              <a:gd name="connsiteX0" fmla="*/ 0 w 1800200"/>
              <a:gd name="connsiteY0" fmla="*/ 900100 h 1800200"/>
              <a:gd name="connsiteX1" fmla="*/ 900100 w 1800200"/>
              <a:gd name="connsiteY1" fmla="*/ 0 h 1800200"/>
              <a:gd name="connsiteX2" fmla="*/ 1800200 w 1800200"/>
              <a:gd name="connsiteY2" fmla="*/ 900100 h 1800200"/>
              <a:gd name="connsiteX3" fmla="*/ 900100 w 1800200"/>
              <a:gd name="connsiteY3" fmla="*/ 1800200 h 1800200"/>
              <a:gd name="connsiteX4" fmla="*/ 0 w 1800200"/>
              <a:gd name="connsiteY4" fmla="*/ 900100 h 1800200"/>
              <a:gd name="connsiteX0" fmla="*/ 900100 w 1800200"/>
              <a:gd name="connsiteY0" fmla="*/ 0 h 1800200"/>
              <a:gd name="connsiteX1" fmla="*/ 1800200 w 1800200"/>
              <a:gd name="connsiteY1" fmla="*/ 900100 h 1800200"/>
              <a:gd name="connsiteX2" fmla="*/ 900100 w 1800200"/>
              <a:gd name="connsiteY2" fmla="*/ 1800200 h 1800200"/>
              <a:gd name="connsiteX3" fmla="*/ 0 w 1800200"/>
              <a:gd name="connsiteY3" fmla="*/ 900100 h 1800200"/>
              <a:gd name="connsiteX4" fmla="*/ 991540 w 1800200"/>
              <a:gd name="connsiteY4" fmla="*/ 91440 h 1800200"/>
              <a:gd name="connsiteX0" fmla="*/ 900100 w 1800200"/>
              <a:gd name="connsiteY0" fmla="*/ 0 h 1800200"/>
              <a:gd name="connsiteX1" fmla="*/ 1800200 w 1800200"/>
              <a:gd name="connsiteY1" fmla="*/ 900100 h 1800200"/>
              <a:gd name="connsiteX2" fmla="*/ 900100 w 1800200"/>
              <a:gd name="connsiteY2" fmla="*/ 1800200 h 1800200"/>
              <a:gd name="connsiteX3" fmla="*/ 0 w 1800200"/>
              <a:gd name="connsiteY3" fmla="*/ 900100 h 1800200"/>
              <a:gd name="connsiteX0" fmla="*/ 0 w 900100"/>
              <a:gd name="connsiteY0" fmla="*/ 0 h 1800200"/>
              <a:gd name="connsiteX1" fmla="*/ 900100 w 900100"/>
              <a:gd name="connsiteY1" fmla="*/ 900100 h 1800200"/>
              <a:gd name="connsiteX2" fmla="*/ 0 w 900100"/>
              <a:gd name="connsiteY2" fmla="*/ 1800200 h 1800200"/>
              <a:gd name="connsiteX0" fmla="*/ 0 w 900100"/>
              <a:gd name="connsiteY0" fmla="*/ 0 h 900100"/>
              <a:gd name="connsiteX1" fmla="*/ 900100 w 900100"/>
              <a:gd name="connsiteY1" fmla="*/ 900100 h 900100"/>
              <a:gd name="connsiteX0" fmla="*/ 0 w 900100"/>
              <a:gd name="connsiteY0" fmla="*/ 0 h 900100"/>
              <a:gd name="connsiteX1" fmla="*/ 417278 w 900100"/>
              <a:gd name="connsiteY1" fmla="*/ 101302 h 900100"/>
              <a:gd name="connsiteX2" fmla="*/ 900100 w 900100"/>
              <a:gd name="connsiteY2" fmla="*/ 900100 h 900100"/>
              <a:gd name="connsiteX0" fmla="*/ 0 w 900100"/>
              <a:gd name="connsiteY0" fmla="*/ 0 h 900100"/>
              <a:gd name="connsiteX1" fmla="*/ 417278 w 900100"/>
              <a:gd name="connsiteY1" fmla="*/ 101302 h 900100"/>
              <a:gd name="connsiteX2" fmla="*/ 900100 w 900100"/>
              <a:gd name="connsiteY2" fmla="*/ 900100 h 900100"/>
              <a:gd name="connsiteX0" fmla="*/ 0 w 900100"/>
              <a:gd name="connsiteY0" fmla="*/ 0 h 900100"/>
              <a:gd name="connsiteX1" fmla="*/ 417278 w 900100"/>
              <a:gd name="connsiteY1" fmla="*/ 101302 h 900100"/>
              <a:gd name="connsiteX2" fmla="*/ 900100 w 900100"/>
              <a:gd name="connsiteY2" fmla="*/ 900100 h 900100"/>
              <a:gd name="connsiteX0" fmla="*/ 0 w 900100"/>
              <a:gd name="connsiteY0" fmla="*/ 330 h 900430"/>
              <a:gd name="connsiteX1" fmla="*/ 417278 w 900100"/>
              <a:gd name="connsiteY1" fmla="*/ 101632 h 900430"/>
              <a:gd name="connsiteX2" fmla="*/ 900100 w 900100"/>
              <a:gd name="connsiteY2" fmla="*/ 900430 h 900430"/>
              <a:gd name="connsiteX0" fmla="*/ 0 w 417278"/>
              <a:gd name="connsiteY0" fmla="*/ 330 h 101632"/>
              <a:gd name="connsiteX1" fmla="*/ 417278 w 417278"/>
              <a:gd name="connsiteY1" fmla="*/ 101632 h 101632"/>
              <a:gd name="connsiteX0" fmla="*/ 0 w 417278"/>
              <a:gd name="connsiteY0" fmla="*/ 418 h 101720"/>
              <a:gd name="connsiteX1" fmla="*/ 417278 w 417278"/>
              <a:gd name="connsiteY1" fmla="*/ 101720 h 101720"/>
            </a:gdLst>
            <a:ahLst/>
            <a:cxnLst>
              <a:cxn ang="0">
                <a:pos x="connsiteX0" y="connsiteY0"/>
              </a:cxn>
              <a:cxn ang="0">
                <a:pos x="connsiteX1" y="connsiteY1"/>
              </a:cxn>
            </a:cxnLst>
            <a:rect l="l" t="t" r="r" b="b"/>
            <a:pathLst>
              <a:path w="417278" h="101720">
                <a:moveTo>
                  <a:pt x="0" y="418"/>
                </a:moveTo>
                <a:cubicBezTo>
                  <a:pt x="158143" y="-3915"/>
                  <a:pt x="282947" y="25091"/>
                  <a:pt x="417278" y="101720"/>
                </a:cubicBezTo>
              </a:path>
            </a:pathLst>
          </a:custGeom>
          <a:no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6" name="TextBox 90"/>
          <p:cNvSpPr txBox="1"/>
          <p:nvPr/>
        </p:nvSpPr>
        <p:spPr>
          <a:xfrm>
            <a:off x="903582" y="3271057"/>
            <a:ext cx="1723549" cy="1131079"/>
          </a:xfrm>
          <a:prstGeom prst="rect">
            <a:avLst/>
          </a:prstGeom>
          <a:noFill/>
        </p:spPr>
        <p:txBody>
          <a:bodyPr wrap="none" rtlCol="0">
            <a:spAutoFit/>
          </a:bodyPr>
          <a:lstStyle/>
          <a:p>
            <a:pPr algn="ctr"/>
            <a:r>
              <a:rPr lang="zh-CN" altLang="en-US" sz="1500">
                <a:solidFill>
                  <a:schemeClr val="bg1"/>
                </a:solidFill>
                <a:latin typeface="华文黑体" pitchFamily="2" charset="-122"/>
                <a:ea typeface="华文黑体" pitchFamily="2" charset="-122"/>
                <a:cs typeface="华文黑体" pitchFamily="2" charset="-122"/>
              </a:rPr>
              <a:t>单击添加标题</a:t>
            </a:r>
            <a:endParaRPr lang="en-US" altLang="zh-CN" sz="1500">
              <a:solidFill>
                <a:schemeClr val="bg1"/>
              </a:solidFill>
              <a:latin typeface="华文黑体" pitchFamily="2" charset="-122"/>
              <a:ea typeface="华文黑体" pitchFamily="2" charset="-122"/>
              <a:cs typeface="华文黑体" pitchFamily="2" charset="-122"/>
            </a:endParaRPr>
          </a:p>
          <a:p>
            <a:pPr algn="ctr"/>
            <a:endParaRPr lang="en-US" altLang="zh-CN" sz="450">
              <a:solidFill>
                <a:schemeClr val="bg1"/>
              </a:solidFill>
              <a:latin typeface="华文黑体" pitchFamily="2" charset="-122"/>
              <a:ea typeface="华文黑体" pitchFamily="2" charset="-122"/>
              <a:cs typeface="华文黑体" pitchFamily="2" charset="-122"/>
            </a:endParaRPr>
          </a:p>
          <a:p>
            <a:pPr algn="ctr"/>
            <a:r>
              <a:rPr lang="zh-CN" altLang="en-US" sz="1200">
                <a:solidFill>
                  <a:schemeClr val="bg1"/>
                </a:solidFill>
                <a:latin typeface="华文细黑" pitchFamily="2" charset="-122"/>
                <a:ea typeface="华文细黑" pitchFamily="2" charset="-122"/>
                <a:cs typeface="华文黑体" pitchFamily="2" charset="-122"/>
              </a:rPr>
              <a:t>单击添加文本单击添加</a:t>
            </a:r>
            <a:endParaRPr lang="en-US" altLang="zh-CN" sz="1200">
              <a:solidFill>
                <a:schemeClr val="bg1"/>
              </a:solidFill>
              <a:latin typeface="华文细黑" pitchFamily="2" charset="-122"/>
              <a:ea typeface="华文细黑" pitchFamily="2" charset="-122"/>
              <a:cs typeface="华文黑体" pitchFamily="2" charset="-122"/>
            </a:endParaRPr>
          </a:p>
          <a:p>
            <a:pPr algn="ctr"/>
            <a:r>
              <a:rPr lang="zh-CN" altLang="en-US" sz="1200">
                <a:solidFill>
                  <a:schemeClr val="bg1"/>
                </a:solidFill>
                <a:latin typeface="华文细黑" pitchFamily="2" charset="-122"/>
                <a:ea typeface="华文细黑" pitchFamily="2" charset="-122"/>
                <a:cs typeface="华文黑体" pitchFamily="2" charset="-122"/>
              </a:rPr>
              <a:t>文本单击添加文本单击</a:t>
            </a:r>
            <a:endParaRPr lang="en-US" altLang="zh-CN" sz="1200">
              <a:solidFill>
                <a:schemeClr val="bg1"/>
              </a:solidFill>
              <a:latin typeface="华文细黑" pitchFamily="2" charset="-122"/>
              <a:ea typeface="华文细黑" pitchFamily="2" charset="-122"/>
              <a:cs typeface="华文黑体" pitchFamily="2" charset="-122"/>
            </a:endParaRPr>
          </a:p>
          <a:p>
            <a:pPr algn="ctr"/>
            <a:r>
              <a:rPr lang="zh-CN" altLang="en-US" sz="1200">
                <a:solidFill>
                  <a:schemeClr val="bg1"/>
                </a:solidFill>
                <a:latin typeface="华文细黑" pitchFamily="2" charset="-122"/>
                <a:ea typeface="华文细黑" pitchFamily="2" charset="-122"/>
                <a:cs typeface="华文黑体" pitchFamily="2" charset="-122"/>
              </a:rPr>
              <a:t>添加文本单击添加文本</a:t>
            </a:r>
            <a:endParaRPr lang="en-US" altLang="zh-CN" sz="1200">
              <a:solidFill>
                <a:schemeClr val="bg1"/>
              </a:solidFill>
              <a:latin typeface="华文细黑" pitchFamily="2" charset="-122"/>
              <a:ea typeface="华文细黑" pitchFamily="2" charset="-122"/>
              <a:cs typeface="华文黑体" pitchFamily="2" charset="-122"/>
            </a:endParaRPr>
          </a:p>
          <a:p>
            <a:pPr algn="ctr"/>
            <a:r>
              <a:rPr lang="zh-CN" altLang="en-US" sz="1200">
                <a:solidFill>
                  <a:schemeClr val="bg1"/>
                </a:solidFill>
                <a:latin typeface="华文细黑" pitchFamily="2" charset="-122"/>
                <a:ea typeface="华文细黑" pitchFamily="2" charset="-122"/>
                <a:cs typeface="华文黑体" pitchFamily="2" charset="-122"/>
              </a:rPr>
              <a:t>单击添加文本</a:t>
            </a:r>
          </a:p>
        </p:txBody>
      </p:sp>
      <p:sp>
        <p:nvSpPr>
          <p:cNvPr id="17" name="TextBox 92"/>
          <p:cNvSpPr txBox="1"/>
          <p:nvPr/>
        </p:nvSpPr>
        <p:spPr>
          <a:xfrm>
            <a:off x="2801125" y="3271056"/>
            <a:ext cx="1723549" cy="946413"/>
          </a:xfrm>
          <a:prstGeom prst="rect">
            <a:avLst/>
          </a:prstGeom>
          <a:noFill/>
        </p:spPr>
        <p:txBody>
          <a:bodyPr wrap="none" rtlCol="0">
            <a:spAutoFit/>
          </a:bodyPr>
          <a:lstStyle/>
          <a:p>
            <a:pPr algn="ctr"/>
            <a:r>
              <a:rPr lang="zh-CN" altLang="en-US" sz="1500">
                <a:solidFill>
                  <a:schemeClr val="bg1"/>
                </a:solidFill>
                <a:latin typeface="华文黑体" pitchFamily="2" charset="-122"/>
                <a:ea typeface="华文黑体" pitchFamily="2" charset="-122"/>
                <a:cs typeface="华文黑体" pitchFamily="2" charset="-122"/>
              </a:rPr>
              <a:t>单击添加标题</a:t>
            </a:r>
            <a:endParaRPr lang="en-US" altLang="zh-CN" sz="1500">
              <a:solidFill>
                <a:schemeClr val="bg1"/>
              </a:solidFill>
              <a:latin typeface="华文黑体" pitchFamily="2" charset="-122"/>
              <a:ea typeface="华文黑体" pitchFamily="2" charset="-122"/>
              <a:cs typeface="华文黑体" pitchFamily="2" charset="-122"/>
            </a:endParaRPr>
          </a:p>
          <a:p>
            <a:pPr algn="ctr"/>
            <a:endParaRPr lang="en-US" altLang="zh-CN" sz="450">
              <a:solidFill>
                <a:schemeClr val="bg1"/>
              </a:solidFill>
              <a:latin typeface="华文黑体" pitchFamily="2" charset="-122"/>
              <a:ea typeface="华文黑体" pitchFamily="2" charset="-122"/>
              <a:cs typeface="华文黑体" pitchFamily="2" charset="-122"/>
            </a:endParaRPr>
          </a:p>
          <a:p>
            <a:pPr algn="ctr"/>
            <a:r>
              <a:rPr lang="zh-CN" altLang="en-US" sz="1200">
                <a:solidFill>
                  <a:schemeClr val="bg1"/>
                </a:solidFill>
                <a:latin typeface="华文细黑" pitchFamily="2" charset="-122"/>
                <a:ea typeface="华文细黑" pitchFamily="2" charset="-122"/>
                <a:cs typeface="华文黑体" pitchFamily="2" charset="-122"/>
              </a:rPr>
              <a:t>单击添加文本单击添加</a:t>
            </a:r>
            <a:endParaRPr lang="en-US" altLang="zh-CN" sz="1200">
              <a:solidFill>
                <a:schemeClr val="bg1"/>
              </a:solidFill>
              <a:latin typeface="华文细黑" pitchFamily="2" charset="-122"/>
              <a:ea typeface="华文细黑" pitchFamily="2" charset="-122"/>
              <a:cs typeface="华文黑体" pitchFamily="2" charset="-122"/>
            </a:endParaRPr>
          </a:p>
          <a:p>
            <a:pPr algn="ctr"/>
            <a:r>
              <a:rPr lang="zh-CN" altLang="en-US" sz="1200">
                <a:solidFill>
                  <a:schemeClr val="bg1"/>
                </a:solidFill>
                <a:latin typeface="华文细黑" pitchFamily="2" charset="-122"/>
                <a:ea typeface="华文细黑" pitchFamily="2" charset="-122"/>
                <a:cs typeface="华文黑体" pitchFamily="2" charset="-122"/>
              </a:rPr>
              <a:t>文本单击添加文本单击</a:t>
            </a:r>
            <a:endParaRPr lang="en-US" altLang="zh-CN" sz="1200">
              <a:solidFill>
                <a:schemeClr val="bg1"/>
              </a:solidFill>
              <a:latin typeface="华文细黑" pitchFamily="2" charset="-122"/>
              <a:ea typeface="华文细黑" pitchFamily="2" charset="-122"/>
              <a:cs typeface="华文黑体" pitchFamily="2" charset="-122"/>
            </a:endParaRPr>
          </a:p>
          <a:p>
            <a:pPr algn="ctr"/>
            <a:r>
              <a:rPr lang="zh-CN" altLang="en-US" sz="1200">
                <a:solidFill>
                  <a:schemeClr val="bg1"/>
                </a:solidFill>
                <a:latin typeface="华文细黑" pitchFamily="2" charset="-122"/>
                <a:ea typeface="华文细黑" pitchFamily="2" charset="-122"/>
                <a:cs typeface="华文黑体" pitchFamily="2" charset="-122"/>
              </a:rPr>
              <a:t>添加文本单击添加文本</a:t>
            </a:r>
          </a:p>
        </p:txBody>
      </p:sp>
      <p:sp>
        <p:nvSpPr>
          <p:cNvPr id="18" name="TextBox 93"/>
          <p:cNvSpPr txBox="1"/>
          <p:nvPr/>
        </p:nvSpPr>
        <p:spPr>
          <a:xfrm>
            <a:off x="4619327" y="3271057"/>
            <a:ext cx="1723549" cy="1131079"/>
          </a:xfrm>
          <a:prstGeom prst="rect">
            <a:avLst/>
          </a:prstGeom>
          <a:noFill/>
        </p:spPr>
        <p:txBody>
          <a:bodyPr wrap="none" rtlCol="0">
            <a:spAutoFit/>
          </a:bodyPr>
          <a:lstStyle/>
          <a:p>
            <a:pPr algn="ctr"/>
            <a:r>
              <a:rPr lang="zh-CN" altLang="en-US" sz="1500">
                <a:solidFill>
                  <a:schemeClr val="bg1"/>
                </a:solidFill>
                <a:latin typeface="华文黑体" pitchFamily="2" charset="-122"/>
                <a:ea typeface="华文黑体" pitchFamily="2" charset="-122"/>
                <a:cs typeface="华文黑体" pitchFamily="2" charset="-122"/>
              </a:rPr>
              <a:t>单击添加标题</a:t>
            </a:r>
            <a:endParaRPr lang="en-US" altLang="zh-CN" sz="1500">
              <a:solidFill>
                <a:schemeClr val="bg1"/>
              </a:solidFill>
              <a:latin typeface="华文黑体" pitchFamily="2" charset="-122"/>
              <a:ea typeface="华文黑体" pitchFamily="2" charset="-122"/>
              <a:cs typeface="华文黑体" pitchFamily="2" charset="-122"/>
            </a:endParaRPr>
          </a:p>
          <a:p>
            <a:pPr algn="ctr"/>
            <a:endParaRPr lang="en-US" altLang="zh-CN" sz="450">
              <a:solidFill>
                <a:schemeClr val="bg1"/>
              </a:solidFill>
              <a:latin typeface="华文黑体" pitchFamily="2" charset="-122"/>
              <a:ea typeface="华文黑体" pitchFamily="2" charset="-122"/>
              <a:cs typeface="华文黑体" pitchFamily="2" charset="-122"/>
            </a:endParaRPr>
          </a:p>
          <a:p>
            <a:pPr algn="ctr"/>
            <a:r>
              <a:rPr lang="zh-CN" altLang="en-US" sz="1200">
                <a:solidFill>
                  <a:schemeClr val="bg1"/>
                </a:solidFill>
                <a:latin typeface="华文细黑" pitchFamily="2" charset="-122"/>
                <a:ea typeface="华文细黑" pitchFamily="2" charset="-122"/>
                <a:cs typeface="华文黑体" pitchFamily="2" charset="-122"/>
              </a:rPr>
              <a:t>单击添加文本单击添加</a:t>
            </a:r>
            <a:endParaRPr lang="en-US" altLang="zh-CN" sz="1200">
              <a:solidFill>
                <a:schemeClr val="bg1"/>
              </a:solidFill>
              <a:latin typeface="华文细黑" pitchFamily="2" charset="-122"/>
              <a:ea typeface="华文细黑" pitchFamily="2" charset="-122"/>
              <a:cs typeface="华文黑体" pitchFamily="2" charset="-122"/>
            </a:endParaRPr>
          </a:p>
          <a:p>
            <a:pPr algn="ctr"/>
            <a:r>
              <a:rPr lang="zh-CN" altLang="en-US" sz="1200">
                <a:solidFill>
                  <a:schemeClr val="bg1"/>
                </a:solidFill>
                <a:latin typeface="华文细黑" pitchFamily="2" charset="-122"/>
                <a:ea typeface="华文细黑" pitchFamily="2" charset="-122"/>
                <a:cs typeface="华文黑体" pitchFamily="2" charset="-122"/>
              </a:rPr>
              <a:t>文本单击添加文本单击</a:t>
            </a:r>
            <a:endParaRPr lang="en-US" altLang="zh-CN" sz="1200">
              <a:solidFill>
                <a:schemeClr val="bg1"/>
              </a:solidFill>
              <a:latin typeface="华文细黑" pitchFamily="2" charset="-122"/>
              <a:ea typeface="华文细黑" pitchFamily="2" charset="-122"/>
              <a:cs typeface="华文黑体" pitchFamily="2" charset="-122"/>
            </a:endParaRPr>
          </a:p>
          <a:p>
            <a:pPr algn="ctr"/>
            <a:r>
              <a:rPr lang="zh-CN" altLang="en-US" sz="1200">
                <a:solidFill>
                  <a:schemeClr val="bg1"/>
                </a:solidFill>
                <a:latin typeface="华文细黑" pitchFamily="2" charset="-122"/>
                <a:ea typeface="华文细黑" pitchFamily="2" charset="-122"/>
                <a:cs typeface="华文黑体" pitchFamily="2" charset="-122"/>
              </a:rPr>
              <a:t>添加文本单击添加文本</a:t>
            </a:r>
            <a:endParaRPr lang="en-US" altLang="zh-CN" sz="1200">
              <a:solidFill>
                <a:schemeClr val="bg1"/>
              </a:solidFill>
              <a:latin typeface="华文细黑" pitchFamily="2" charset="-122"/>
              <a:ea typeface="华文细黑" pitchFamily="2" charset="-122"/>
              <a:cs typeface="华文黑体" pitchFamily="2" charset="-122"/>
            </a:endParaRPr>
          </a:p>
          <a:p>
            <a:pPr algn="ctr"/>
            <a:r>
              <a:rPr lang="zh-CN" altLang="en-US" sz="1200">
                <a:solidFill>
                  <a:schemeClr val="bg1"/>
                </a:solidFill>
                <a:latin typeface="华文细黑" pitchFamily="2" charset="-122"/>
                <a:ea typeface="华文细黑" pitchFamily="2" charset="-122"/>
                <a:cs typeface="华文黑体" pitchFamily="2" charset="-122"/>
              </a:rPr>
              <a:t>单击添加文本</a:t>
            </a:r>
          </a:p>
        </p:txBody>
      </p:sp>
      <p:sp>
        <p:nvSpPr>
          <p:cNvPr id="19" name="TextBox 94"/>
          <p:cNvSpPr txBox="1"/>
          <p:nvPr/>
        </p:nvSpPr>
        <p:spPr>
          <a:xfrm>
            <a:off x="6437529" y="3271056"/>
            <a:ext cx="1723549" cy="946413"/>
          </a:xfrm>
          <a:prstGeom prst="rect">
            <a:avLst/>
          </a:prstGeom>
          <a:noFill/>
        </p:spPr>
        <p:txBody>
          <a:bodyPr wrap="none" rtlCol="0">
            <a:spAutoFit/>
          </a:bodyPr>
          <a:lstStyle/>
          <a:p>
            <a:pPr algn="ctr"/>
            <a:r>
              <a:rPr lang="zh-CN" altLang="en-US" sz="1500">
                <a:solidFill>
                  <a:schemeClr val="bg1"/>
                </a:solidFill>
                <a:latin typeface="华文黑体" pitchFamily="2" charset="-122"/>
                <a:ea typeface="华文黑体" pitchFamily="2" charset="-122"/>
                <a:cs typeface="华文黑体" pitchFamily="2" charset="-122"/>
              </a:rPr>
              <a:t>单击添加标题</a:t>
            </a:r>
            <a:endParaRPr lang="en-US" altLang="zh-CN" sz="1500">
              <a:solidFill>
                <a:schemeClr val="bg1"/>
              </a:solidFill>
              <a:latin typeface="华文黑体" pitchFamily="2" charset="-122"/>
              <a:ea typeface="华文黑体" pitchFamily="2" charset="-122"/>
              <a:cs typeface="华文黑体" pitchFamily="2" charset="-122"/>
            </a:endParaRPr>
          </a:p>
          <a:p>
            <a:pPr algn="ctr"/>
            <a:endParaRPr lang="en-US" altLang="zh-CN" sz="450">
              <a:solidFill>
                <a:schemeClr val="bg1"/>
              </a:solidFill>
              <a:latin typeface="华文黑体" pitchFamily="2" charset="-122"/>
              <a:ea typeface="华文黑体" pitchFamily="2" charset="-122"/>
              <a:cs typeface="华文黑体" pitchFamily="2" charset="-122"/>
            </a:endParaRPr>
          </a:p>
          <a:p>
            <a:pPr algn="ctr"/>
            <a:r>
              <a:rPr lang="zh-CN" altLang="en-US" sz="1200">
                <a:solidFill>
                  <a:schemeClr val="bg1"/>
                </a:solidFill>
                <a:latin typeface="华文细黑" pitchFamily="2" charset="-122"/>
                <a:ea typeface="华文细黑" pitchFamily="2" charset="-122"/>
                <a:cs typeface="华文黑体" pitchFamily="2" charset="-122"/>
              </a:rPr>
              <a:t>单击添加文本单击添加</a:t>
            </a:r>
            <a:endParaRPr lang="en-US" altLang="zh-CN" sz="1200">
              <a:solidFill>
                <a:schemeClr val="bg1"/>
              </a:solidFill>
              <a:latin typeface="华文细黑" pitchFamily="2" charset="-122"/>
              <a:ea typeface="华文细黑" pitchFamily="2" charset="-122"/>
              <a:cs typeface="华文黑体" pitchFamily="2" charset="-122"/>
            </a:endParaRPr>
          </a:p>
          <a:p>
            <a:pPr algn="ctr"/>
            <a:r>
              <a:rPr lang="zh-CN" altLang="en-US" sz="1200">
                <a:solidFill>
                  <a:schemeClr val="bg1"/>
                </a:solidFill>
                <a:latin typeface="华文细黑" pitchFamily="2" charset="-122"/>
                <a:ea typeface="华文细黑" pitchFamily="2" charset="-122"/>
                <a:cs typeface="华文黑体" pitchFamily="2" charset="-122"/>
              </a:rPr>
              <a:t>文本单击添加文本单击</a:t>
            </a:r>
            <a:endParaRPr lang="en-US" altLang="zh-CN" sz="1200">
              <a:solidFill>
                <a:schemeClr val="bg1"/>
              </a:solidFill>
              <a:latin typeface="华文细黑" pitchFamily="2" charset="-122"/>
              <a:ea typeface="华文细黑" pitchFamily="2" charset="-122"/>
              <a:cs typeface="华文黑体" pitchFamily="2" charset="-122"/>
            </a:endParaRPr>
          </a:p>
          <a:p>
            <a:pPr algn="ctr"/>
            <a:r>
              <a:rPr lang="zh-CN" altLang="en-US" sz="1200">
                <a:solidFill>
                  <a:schemeClr val="bg1"/>
                </a:solidFill>
                <a:latin typeface="华文细黑" pitchFamily="2" charset="-122"/>
                <a:ea typeface="华文细黑" pitchFamily="2" charset="-122"/>
                <a:cs typeface="华文黑体" pitchFamily="2" charset="-122"/>
              </a:rPr>
              <a:t>添加文本单击添加文本</a:t>
            </a:r>
          </a:p>
        </p:txBody>
      </p:sp>
    </p:spTree>
    <p:extLst>
      <p:ext uri="{BB962C8B-B14F-4D97-AF65-F5344CB8AC3E}">
        <p14:creationId xmlns:p14="http://schemas.microsoft.com/office/powerpoint/2010/main" val="38371301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Tm="0">
        <p15:prstTrans prst="airplane"/>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ppt_w</p:attrName>
                                        </p:attrNameLst>
                                      </p:cBhvr>
                                      <p:tavLst>
                                        <p:tav tm="0">
                                          <p:val>
                                            <p:fltVal val="0"/>
                                          </p:val>
                                        </p:tav>
                                        <p:tav tm="100000">
                                          <p:val>
                                            <p:strVal val="#ppt_w"/>
                                          </p:val>
                                        </p:tav>
                                      </p:tavLst>
                                    </p:anim>
                                    <p:anim calcmode="lin" valueType="num">
                                      <p:cBhvr>
                                        <p:cTn id="8" dur="1000" fill="hold"/>
                                        <p:tgtEl>
                                          <p:spTgt spid="5"/>
                                        </p:tgtEl>
                                        <p:attrNameLst>
                                          <p:attrName>ppt_h</p:attrName>
                                        </p:attrNameLst>
                                      </p:cBhvr>
                                      <p:tavLst>
                                        <p:tav tm="0">
                                          <p:val>
                                            <p:fltVal val="0"/>
                                          </p:val>
                                        </p:tav>
                                        <p:tav tm="100000">
                                          <p:val>
                                            <p:strVal val="#ppt_h"/>
                                          </p:val>
                                        </p:tav>
                                      </p:tavLst>
                                    </p:anim>
                                    <p:anim calcmode="lin" valueType="num">
                                      <p:cBhvr>
                                        <p:cTn id="9" dur="1000" fill="hold"/>
                                        <p:tgtEl>
                                          <p:spTgt spid="5"/>
                                        </p:tgtEl>
                                        <p:attrNameLst>
                                          <p:attrName>style.rotation</p:attrName>
                                        </p:attrNameLst>
                                      </p:cBhvr>
                                      <p:tavLst>
                                        <p:tav tm="0">
                                          <p:val>
                                            <p:fltVal val="90"/>
                                          </p:val>
                                        </p:tav>
                                        <p:tav tm="100000">
                                          <p:val>
                                            <p:fltVal val="0"/>
                                          </p:val>
                                        </p:tav>
                                      </p:tavLst>
                                    </p:anim>
                                    <p:animEffect transition="in" filter="fade">
                                      <p:cBhvr>
                                        <p:cTn id="10" dur="1000"/>
                                        <p:tgtEl>
                                          <p:spTgt spid="5"/>
                                        </p:tgtEl>
                                      </p:cBhvr>
                                    </p:animEffect>
                                  </p:childTnLst>
                                </p:cTn>
                              </p:par>
                            </p:childTnLst>
                          </p:cTn>
                        </p:par>
                      </p:childTnLst>
                    </p:cTn>
                  </p:par>
                  <p:par>
                    <p:cTn id="11" fill="hold">
                      <p:stCondLst>
                        <p:cond delay="indefinite"/>
                      </p:stCondLst>
                      <p:childTnLst>
                        <p:par>
                          <p:cTn id="12" fill="hold">
                            <p:stCondLst>
                              <p:cond delay="0"/>
                            </p:stCondLst>
                            <p:childTnLst>
                              <p:par>
                                <p:cTn id="13" presetID="41" presetClass="entr" presetSubtype="0" fill="hold" grpId="0" nodeType="clickEffect">
                                  <p:stCondLst>
                                    <p:cond delay="0"/>
                                  </p:stCondLst>
                                  <p:iterate type="lt">
                                    <p:tmPct val="10000"/>
                                  </p:iterate>
                                  <p:childTnLst>
                                    <p:set>
                                      <p:cBhvr>
                                        <p:cTn id="14" dur="1" fill="hold">
                                          <p:stCondLst>
                                            <p:cond delay="0"/>
                                          </p:stCondLst>
                                        </p:cTn>
                                        <p:tgtEl>
                                          <p:spTgt spid="4"/>
                                        </p:tgtEl>
                                        <p:attrNameLst>
                                          <p:attrName>style.visibility</p:attrName>
                                        </p:attrNameLst>
                                      </p:cBhvr>
                                      <p:to>
                                        <p:strVal val="visible"/>
                                      </p:to>
                                    </p:set>
                                    <p:anim calcmode="lin" valueType="num">
                                      <p:cBhvr>
                                        <p:cTn id="15" dur="500" fill="hold"/>
                                        <p:tgtEl>
                                          <p:spTgt spid="4"/>
                                        </p:tgtEl>
                                        <p:attrNameLst>
                                          <p:attrName>ppt_x</p:attrName>
                                        </p:attrNameLst>
                                      </p:cBhvr>
                                      <p:tavLst>
                                        <p:tav tm="0">
                                          <p:val>
                                            <p:strVal val="#ppt_x"/>
                                          </p:val>
                                        </p:tav>
                                        <p:tav tm="50000">
                                          <p:val>
                                            <p:strVal val="#ppt_x+.1"/>
                                          </p:val>
                                        </p:tav>
                                        <p:tav tm="100000">
                                          <p:val>
                                            <p:strVal val="#ppt_x"/>
                                          </p:val>
                                        </p:tav>
                                      </p:tavLst>
                                    </p:anim>
                                    <p:anim calcmode="lin" valueType="num">
                                      <p:cBhvr>
                                        <p:cTn id="16" dur="500" fill="hold"/>
                                        <p:tgtEl>
                                          <p:spTgt spid="4"/>
                                        </p:tgtEl>
                                        <p:attrNameLst>
                                          <p:attrName>ppt_y</p:attrName>
                                        </p:attrNameLst>
                                      </p:cBhvr>
                                      <p:tavLst>
                                        <p:tav tm="0">
                                          <p:val>
                                            <p:strVal val="#ppt_y"/>
                                          </p:val>
                                        </p:tav>
                                        <p:tav tm="100000">
                                          <p:val>
                                            <p:strVal val="#ppt_y"/>
                                          </p:val>
                                        </p:tav>
                                      </p:tavLst>
                                    </p:anim>
                                    <p:anim calcmode="lin" valueType="num">
                                      <p:cBhvr>
                                        <p:cTn id="17" dur="500" fill="hold"/>
                                        <p:tgtEl>
                                          <p:spTgt spid="4"/>
                                        </p:tgtEl>
                                        <p:attrNameLst>
                                          <p:attrName>ppt_h</p:attrName>
                                        </p:attrNameLst>
                                      </p:cBhvr>
                                      <p:tavLst>
                                        <p:tav tm="0">
                                          <p:val>
                                            <p:strVal val="#ppt_h/10"/>
                                          </p:val>
                                        </p:tav>
                                        <p:tav tm="50000">
                                          <p:val>
                                            <p:strVal val="#ppt_h+.01"/>
                                          </p:val>
                                        </p:tav>
                                        <p:tav tm="100000">
                                          <p:val>
                                            <p:strVal val="#ppt_h"/>
                                          </p:val>
                                        </p:tav>
                                      </p:tavLst>
                                    </p:anim>
                                    <p:anim calcmode="lin" valueType="num">
                                      <p:cBhvr>
                                        <p:cTn id="18" dur="500" fill="hold"/>
                                        <p:tgtEl>
                                          <p:spTgt spid="4"/>
                                        </p:tgtEl>
                                        <p:attrNameLst>
                                          <p:attrName>ppt_w</p:attrName>
                                        </p:attrNameLst>
                                      </p:cBhvr>
                                      <p:tavLst>
                                        <p:tav tm="0">
                                          <p:val>
                                            <p:strVal val="#ppt_w/10"/>
                                          </p:val>
                                        </p:tav>
                                        <p:tav tm="50000">
                                          <p:val>
                                            <p:strVal val="#ppt_w+.01"/>
                                          </p:val>
                                        </p:tav>
                                        <p:tav tm="100000">
                                          <p:val>
                                            <p:strVal val="#ppt_w"/>
                                          </p:val>
                                        </p:tav>
                                      </p:tavLst>
                                    </p:anim>
                                    <p:animEffect transition="in" filter="fade">
                                      <p:cBhvr>
                                        <p:cTn id="19" dur="500" tmFilter="0,0; .5, 1; 1, 1"/>
                                        <p:tgtEl>
                                          <p:spTgt spid="4"/>
                                        </p:tgtEl>
                                      </p:cBhvr>
                                    </p:animEffect>
                                  </p:childTnLst>
                                </p:cTn>
                              </p:par>
                            </p:childTnLst>
                          </p:cTn>
                        </p:par>
                        <p:par>
                          <p:cTn id="20" fill="hold">
                            <p:stCondLst>
                              <p:cond delay="850"/>
                            </p:stCondLst>
                            <p:childTnLst>
                              <p:par>
                                <p:cTn id="21" presetID="21" presetClass="entr" presetSubtype="1" fill="hold" grpId="0" nodeType="afterEffect">
                                  <p:stCondLst>
                                    <p:cond delay="0"/>
                                  </p:stCondLst>
                                  <p:childTnLst>
                                    <p:set>
                                      <p:cBhvr>
                                        <p:cTn id="22" dur="1" fill="hold">
                                          <p:stCondLst>
                                            <p:cond delay="0"/>
                                          </p:stCondLst>
                                        </p:cTn>
                                        <p:tgtEl>
                                          <p:spTgt spid="8"/>
                                        </p:tgtEl>
                                        <p:attrNameLst>
                                          <p:attrName>style.visibility</p:attrName>
                                        </p:attrNameLst>
                                      </p:cBhvr>
                                      <p:to>
                                        <p:strVal val="visible"/>
                                      </p:to>
                                    </p:set>
                                    <p:animEffect transition="in" filter="wheel(1)">
                                      <p:cBhvr>
                                        <p:cTn id="23" dur="1000"/>
                                        <p:tgtEl>
                                          <p:spTgt spid="8"/>
                                        </p:tgtEl>
                                      </p:cBhvr>
                                    </p:animEffect>
                                  </p:childTnLst>
                                </p:cTn>
                              </p:par>
                              <p:par>
                                <p:cTn id="24" presetID="21" presetClass="entr" presetSubtype="1" fill="hold" grpId="0" nodeType="withEffect">
                                  <p:stCondLst>
                                    <p:cond delay="0"/>
                                  </p:stCondLst>
                                  <p:childTnLst>
                                    <p:set>
                                      <p:cBhvr>
                                        <p:cTn id="25" dur="1" fill="hold">
                                          <p:stCondLst>
                                            <p:cond delay="0"/>
                                          </p:stCondLst>
                                        </p:cTn>
                                        <p:tgtEl>
                                          <p:spTgt spid="12"/>
                                        </p:tgtEl>
                                        <p:attrNameLst>
                                          <p:attrName>style.visibility</p:attrName>
                                        </p:attrNameLst>
                                      </p:cBhvr>
                                      <p:to>
                                        <p:strVal val="visible"/>
                                      </p:to>
                                    </p:set>
                                    <p:animEffect transition="in" filter="wheel(1)">
                                      <p:cBhvr>
                                        <p:cTn id="26" dur="1000"/>
                                        <p:tgtEl>
                                          <p:spTgt spid="12"/>
                                        </p:tgtEl>
                                      </p:cBhvr>
                                    </p:animEffect>
                                  </p:childTnLst>
                                </p:cTn>
                              </p:par>
                              <p:par>
                                <p:cTn id="27" presetID="47" presetClass="entr" presetSubtype="0" fill="hold" grpId="0" nodeType="withEffect">
                                  <p:stCondLst>
                                    <p:cond delay="1000"/>
                                  </p:stCondLst>
                                  <p:childTnLst>
                                    <p:set>
                                      <p:cBhvr>
                                        <p:cTn id="28" dur="1" fill="hold">
                                          <p:stCondLst>
                                            <p:cond delay="0"/>
                                          </p:stCondLst>
                                        </p:cTn>
                                        <p:tgtEl>
                                          <p:spTgt spid="16"/>
                                        </p:tgtEl>
                                        <p:attrNameLst>
                                          <p:attrName>style.visibility</p:attrName>
                                        </p:attrNameLst>
                                      </p:cBhvr>
                                      <p:to>
                                        <p:strVal val="visible"/>
                                      </p:to>
                                    </p:set>
                                    <p:animEffect transition="in" filter="fade">
                                      <p:cBhvr>
                                        <p:cTn id="29" dur="500"/>
                                        <p:tgtEl>
                                          <p:spTgt spid="16"/>
                                        </p:tgtEl>
                                      </p:cBhvr>
                                    </p:animEffect>
                                    <p:anim calcmode="lin" valueType="num">
                                      <p:cBhvr>
                                        <p:cTn id="30" dur="500" fill="hold"/>
                                        <p:tgtEl>
                                          <p:spTgt spid="16"/>
                                        </p:tgtEl>
                                        <p:attrNameLst>
                                          <p:attrName>ppt_x</p:attrName>
                                        </p:attrNameLst>
                                      </p:cBhvr>
                                      <p:tavLst>
                                        <p:tav tm="0">
                                          <p:val>
                                            <p:strVal val="#ppt_x"/>
                                          </p:val>
                                        </p:tav>
                                        <p:tav tm="100000">
                                          <p:val>
                                            <p:strVal val="#ppt_x"/>
                                          </p:val>
                                        </p:tav>
                                      </p:tavLst>
                                    </p:anim>
                                    <p:anim calcmode="lin" valueType="num">
                                      <p:cBhvr>
                                        <p:cTn id="31" dur="500" fill="hold"/>
                                        <p:tgtEl>
                                          <p:spTgt spid="16"/>
                                        </p:tgtEl>
                                        <p:attrNameLst>
                                          <p:attrName>ppt_y</p:attrName>
                                        </p:attrNameLst>
                                      </p:cBhvr>
                                      <p:tavLst>
                                        <p:tav tm="0">
                                          <p:val>
                                            <p:strVal val="#ppt_y-.1"/>
                                          </p:val>
                                        </p:tav>
                                        <p:tav tm="100000">
                                          <p:val>
                                            <p:strVal val="#ppt_y"/>
                                          </p:val>
                                        </p:tav>
                                      </p:tavLst>
                                    </p:anim>
                                  </p:childTnLst>
                                </p:cTn>
                              </p:par>
                              <p:par>
                                <p:cTn id="32" presetID="21" presetClass="entr" presetSubtype="1" fill="hold" grpId="0" nodeType="withEffect">
                                  <p:stCondLst>
                                    <p:cond delay="500"/>
                                  </p:stCondLst>
                                  <p:childTnLst>
                                    <p:set>
                                      <p:cBhvr>
                                        <p:cTn id="33" dur="1" fill="hold">
                                          <p:stCondLst>
                                            <p:cond delay="0"/>
                                          </p:stCondLst>
                                        </p:cTn>
                                        <p:tgtEl>
                                          <p:spTgt spid="9"/>
                                        </p:tgtEl>
                                        <p:attrNameLst>
                                          <p:attrName>style.visibility</p:attrName>
                                        </p:attrNameLst>
                                      </p:cBhvr>
                                      <p:to>
                                        <p:strVal val="visible"/>
                                      </p:to>
                                    </p:set>
                                    <p:animEffect transition="in" filter="wheel(1)">
                                      <p:cBhvr>
                                        <p:cTn id="34" dur="1000"/>
                                        <p:tgtEl>
                                          <p:spTgt spid="9"/>
                                        </p:tgtEl>
                                      </p:cBhvr>
                                    </p:animEffect>
                                  </p:childTnLst>
                                </p:cTn>
                              </p:par>
                              <p:par>
                                <p:cTn id="35" presetID="21" presetClass="entr" presetSubtype="1" fill="hold" grpId="0" nodeType="withEffect">
                                  <p:stCondLst>
                                    <p:cond delay="500"/>
                                  </p:stCondLst>
                                  <p:childTnLst>
                                    <p:set>
                                      <p:cBhvr>
                                        <p:cTn id="36" dur="1" fill="hold">
                                          <p:stCondLst>
                                            <p:cond delay="0"/>
                                          </p:stCondLst>
                                        </p:cTn>
                                        <p:tgtEl>
                                          <p:spTgt spid="13"/>
                                        </p:tgtEl>
                                        <p:attrNameLst>
                                          <p:attrName>style.visibility</p:attrName>
                                        </p:attrNameLst>
                                      </p:cBhvr>
                                      <p:to>
                                        <p:strVal val="visible"/>
                                      </p:to>
                                    </p:set>
                                    <p:animEffect transition="in" filter="wheel(1)">
                                      <p:cBhvr>
                                        <p:cTn id="37" dur="1000"/>
                                        <p:tgtEl>
                                          <p:spTgt spid="13"/>
                                        </p:tgtEl>
                                      </p:cBhvr>
                                    </p:animEffect>
                                  </p:childTnLst>
                                </p:cTn>
                              </p:par>
                              <p:par>
                                <p:cTn id="38" presetID="47" presetClass="entr" presetSubtype="0" fill="hold" grpId="0" nodeType="withEffect">
                                  <p:stCondLst>
                                    <p:cond delay="1500"/>
                                  </p:stCondLst>
                                  <p:childTnLst>
                                    <p:set>
                                      <p:cBhvr>
                                        <p:cTn id="39" dur="1" fill="hold">
                                          <p:stCondLst>
                                            <p:cond delay="0"/>
                                          </p:stCondLst>
                                        </p:cTn>
                                        <p:tgtEl>
                                          <p:spTgt spid="17"/>
                                        </p:tgtEl>
                                        <p:attrNameLst>
                                          <p:attrName>style.visibility</p:attrName>
                                        </p:attrNameLst>
                                      </p:cBhvr>
                                      <p:to>
                                        <p:strVal val="visible"/>
                                      </p:to>
                                    </p:set>
                                    <p:animEffect transition="in" filter="fade">
                                      <p:cBhvr>
                                        <p:cTn id="40" dur="500"/>
                                        <p:tgtEl>
                                          <p:spTgt spid="17"/>
                                        </p:tgtEl>
                                      </p:cBhvr>
                                    </p:animEffect>
                                    <p:anim calcmode="lin" valueType="num">
                                      <p:cBhvr>
                                        <p:cTn id="41" dur="500" fill="hold"/>
                                        <p:tgtEl>
                                          <p:spTgt spid="17"/>
                                        </p:tgtEl>
                                        <p:attrNameLst>
                                          <p:attrName>ppt_x</p:attrName>
                                        </p:attrNameLst>
                                      </p:cBhvr>
                                      <p:tavLst>
                                        <p:tav tm="0">
                                          <p:val>
                                            <p:strVal val="#ppt_x"/>
                                          </p:val>
                                        </p:tav>
                                        <p:tav tm="100000">
                                          <p:val>
                                            <p:strVal val="#ppt_x"/>
                                          </p:val>
                                        </p:tav>
                                      </p:tavLst>
                                    </p:anim>
                                    <p:anim calcmode="lin" valueType="num">
                                      <p:cBhvr>
                                        <p:cTn id="42" dur="500" fill="hold"/>
                                        <p:tgtEl>
                                          <p:spTgt spid="17"/>
                                        </p:tgtEl>
                                        <p:attrNameLst>
                                          <p:attrName>ppt_y</p:attrName>
                                        </p:attrNameLst>
                                      </p:cBhvr>
                                      <p:tavLst>
                                        <p:tav tm="0">
                                          <p:val>
                                            <p:strVal val="#ppt_y-.1"/>
                                          </p:val>
                                        </p:tav>
                                        <p:tav tm="100000">
                                          <p:val>
                                            <p:strVal val="#ppt_y"/>
                                          </p:val>
                                        </p:tav>
                                      </p:tavLst>
                                    </p:anim>
                                  </p:childTnLst>
                                </p:cTn>
                              </p:par>
                              <p:par>
                                <p:cTn id="43" presetID="21" presetClass="entr" presetSubtype="1" fill="hold" grpId="0" nodeType="withEffect">
                                  <p:stCondLst>
                                    <p:cond delay="1000"/>
                                  </p:stCondLst>
                                  <p:childTnLst>
                                    <p:set>
                                      <p:cBhvr>
                                        <p:cTn id="44" dur="1" fill="hold">
                                          <p:stCondLst>
                                            <p:cond delay="0"/>
                                          </p:stCondLst>
                                        </p:cTn>
                                        <p:tgtEl>
                                          <p:spTgt spid="10"/>
                                        </p:tgtEl>
                                        <p:attrNameLst>
                                          <p:attrName>style.visibility</p:attrName>
                                        </p:attrNameLst>
                                      </p:cBhvr>
                                      <p:to>
                                        <p:strVal val="visible"/>
                                      </p:to>
                                    </p:set>
                                    <p:animEffect transition="in" filter="wheel(1)">
                                      <p:cBhvr>
                                        <p:cTn id="45" dur="1000"/>
                                        <p:tgtEl>
                                          <p:spTgt spid="10"/>
                                        </p:tgtEl>
                                      </p:cBhvr>
                                    </p:animEffect>
                                  </p:childTnLst>
                                </p:cTn>
                              </p:par>
                              <p:par>
                                <p:cTn id="46" presetID="21" presetClass="entr" presetSubtype="1" fill="hold" grpId="0" nodeType="withEffect">
                                  <p:stCondLst>
                                    <p:cond delay="1000"/>
                                  </p:stCondLst>
                                  <p:childTnLst>
                                    <p:set>
                                      <p:cBhvr>
                                        <p:cTn id="47" dur="1" fill="hold">
                                          <p:stCondLst>
                                            <p:cond delay="0"/>
                                          </p:stCondLst>
                                        </p:cTn>
                                        <p:tgtEl>
                                          <p:spTgt spid="14"/>
                                        </p:tgtEl>
                                        <p:attrNameLst>
                                          <p:attrName>style.visibility</p:attrName>
                                        </p:attrNameLst>
                                      </p:cBhvr>
                                      <p:to>
                                        <p:strVal val="visible"/>
                                      </p:to>
                                    </p:set>
                                    <p:animEffect transition="in" filter="wheel(1)">
                                      <p:cBhvr>
                                        <p:cTn id="48" dur="1000"/>
                                        <p:tgtEl>
                                          <p:spTgt spid="14"/>
                                        </p:tgtEl>
                                      </p:cBhvr>
                                    </p:animEffect>
                                  </p:childTnLst>
                                </p:cTn>
                              </p:par>
                              <p:par>
                                <p:cTn id="49" presetID="47" presetClass="entr" presetSubtype="0" fill="hold" grpId="0" nodeType="withEffect">
                                  <p:stCondLst>
                                    <p:cond delay="2000"/>
                                  </p:stCondLst>
                                  <p:childTnLst>
                                    <p:set>
                                      <p:cBhvr>
                                        <p:cTn id="50" dur="1" fill="hold">
                                          <p:stCondLst>
                                            <p:cond delay="0"/>
                                          </p:stCondLst>
                                        </p:cTn>
                                        <p:tgtEl>
                                          <p:spTgt spid="18"/>
                                        </p:tgtEl>
                                        <p:attrNameLst>
                                          <p:attrName>style.visibility</p:attrName>
                                        </p:attrNameLst>
                                      </p:cBhvr>
                                      <p:to>
                                        <p:strVal val="visible"/>
                                      </p:to>
                                    </p:set>
                                    <p:animEffect transition="in" filter="fade">
                                      <p:cBhvr>
                                        <p:cTn id="51" dur="500"/>
                                        <p:tgtEl>
                                          <p:spTgt spid="18"/>
                                        </p:tgtEl>
                                      </p:cBhvr>
                                    </p:animEffect>
                                    <p:anim calcmode="lin" valueType="num">
                                      <p:cBhvr>
                                        <p:cTn id="52" dur="500" fill="hold"/>
                                        <p:tgtEl>
                                          <p:spTgt spid="18"/>
                                        </p:tgtEl>
                                        <p:attrNameLst>
                                          <p:attrName>ppt_x</p:attrName>
                                        </p:attrNameLst>
                                      </p:cBhvr>
                                      <p:tavLst>
                                        <p:tav tm="0">
                                          <p:val>
                                            <p:strVal val="#ppt_x"/>
                                          </p:val>
                                        </p:tav>
                                        <p:tav tm="100000">
                                          <p:val>
                                            <p:strVal val="#ppt_x"/>
                                          </p:val>
                                        </p:tav>
                                      </p:tavLst>
                                    </p:anim>
                                    <p:anim calcmode="lin" valueType="num">
                                      <p:cBhvr>
                                        <p:cTn id="53" dur="500" fill="hold"/>
                                        <p:tgtEl>
                                          <p:spTgt spid="18"/>
                                        </p:tgtEl>
                                        <p:attrNameLst>
                                          <p:attrName>ppt_y</p:attrName>
                                        </p:attrNameLst>
                                      </p:cBhvr>
                                      <p:tavLst>
                                        <p:tav tm="0">
                                          <p:val>
                                            <p:strVal val="#ppt_y-.1"/>
                                          </p:val>
                                        </p:tav>
                                        <p:tav tm="100000">
                                          <p:val>
                                            <p:strVal val="#ppt_y"/>
                                          </p:val>
                                        </p:tav>
                                      </p:tavLst>
                                    </p:anim>
                                  </p:childTnLst>
                                </p:cTn>
                              </p:par>
                              <p:par>
                                <p:cTn id="54" presetID="21" presetClass="entr" presetSubtype="1" fill="hold" grpId="0" nodeType="withEffect">
                                  <p:stCondLst>
                                    <p:cond delay="1500"/>
                                  </p:stCondLst>
                                  <p:childTnLst>
                                    <p:set>
                                      <p:cBhvr>
                                        <p:cTn id="55" dur="1" fill="hold">
                                          <p:stCondLst>
                                            <p:cond delay="0"/>
                                          </p:stCondLst>
                                        </p:cTn>
                                        <p:tgtEl>
                                          <p:spTgt spid="11"/>
                                        </p:tgtEl>
                                        <p:attrNameLst>
                                          <p:attrName>style.visibility</p:attrName>
                                        </p:attrNameLst>
                                      </p:cBhvr>
                                      <p:to>
                                        <p:strVal val="visible"/>
                                      </p:to>
                                    </p:set>
                                    <p:animEffect transition="in" filter="wheel(1)">
                                      <p:cBhvr>
                                        <p:cTn id="56" dur="1000"/>
                                        <p:tgtEl>
                                          <p:spTgt spid="11"/>
                                        </p:tgtEl>
                                      </p:cBhvr>
                                    </p:animEffect>
                                  </p:childTnLst>
                                </p:cTn>
                              </p:par>
                              <p:par>
                                <p:cTn id="57" presetID="21" presetClass="entr" presetSubtype="1" fill="hold" grpId="0" nodeType="withEffect">
                                  <p:stCondLst>
                                    <p:cond delay="1500"/>
                                  </p:stCondLst>
                                  <p:childTnLst>
                                    <p:set>
                                      <p:cBhvr>
                                        <p:cTn id="58" dur="1" fill="hold">
                                          <p:stCondLst>
                                            <p:cond delay="0"/>
                                          </p:stCondLst>
                                        </p:cTn>
                                        <p:tgtEl>
                                          <p:spTgt spid="15"/>
                                        </p:tgtEl>
                                        <p:attrNameLst>
                                          <p:attrName>style.visibility</p:attrName>
                                        </p:attrNameLst>
                                      </p:cBhvr>
                                      <p:to>
                                        <p:strVal val="visible"/>
                                      </p:to>
                                    </p:set>
                                    <p:animEffect transition="in" filter="wheel(1)">
                                      <p:cBhvr>
                                        <p:cTn id="59" dur="1000"/>
                                        <p:tgtEl>
                                          <p:spTgt spid="15"/>
                                        </p:tgtEl>
                                      </p:cBhvr>
                                    </p:animEffect>
                                  </p:childTnLst>
                                </p:cTn>
                              </p:par>
                              <p:par>
                                <p:cTn id="60" presetID="47" presetClass="entr" presetSubtype="0" fill="hold" grpId="0" nodeType="withEffect">
                                  <p:stCondLst>
                                    <p:cond delay="2500"/>
                                  </p:stCondLst>
                                  <p:childTnLst>
                                    <p:set>
                                      <p:cBhvr>
                                        <p:cTn id="61" dur="1" fill="hold">
                                          <p:stCondLst>
                                            <p:cond delay="0"/>
                                          </p:stCondLst>
                                        </p:cTn>
                                        <p:tgtEl>
                                          <p:spTgt spid="19"/>
                                        </p:tgtEl>
                                        <p:attrNameLst>
                                          <p:attrName>style.visibility</p:attrName>
                                        </p:attrNameLst>
                                      </p:cBhvr>
                                      <p:to>
                                        <p:strVal val="visible"/>
                                      </p:to>
                                    </p:set>
                                    <p:animEffect transition="in" filter="fade">
                                      <p:cBhvr>
                                        <p:cTn id="62" dur="500"/>
                                        <p:tgtEl>
                                          <p:spTgt spid="19"/>
                                        </p:tgtEl>
                                      </p:cBhvr>
                                    </p:animEffect>
                                    <p:anim calcmode="lin" valueType="num">
                                      <p:cBhvr>
                                        <p:cTn id="63" dur="500" fill="hold"/>
                                        <p:tgtEl>
                                          <p:spTgt spid="19"/>
                                        </p:tgtEl>
                                        <p:attrNameLst>
                                          <p:attrName>ppt_x</p:attrName>
                                        </p:attrNameLst>
                                      </p:cBhvr>
                                      <p:tavLst>
                                        <p:tav tm="0">
                                          <p:val>
                                            <p:strVal val="#ppt_x"/>
                                          </p:val>
                                        </p:tav>
                                        <p:tav tm="100000">
                                          <p:val>
                                            <p:strVal val="#ppt_x"/>
                                          </p:val>
                                        </p:tav>
                                      </p:tavLst>
                                    </p:anim>
                                    <p:anim calcmode="lin" valueType="num">
                                      <p:cBhvr>
                                        <p:cTn id="64" dur="500" fill="hold"/>
                                        <p:tgtEl>
                                          <p:spTgt spid="1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8" grpId="0" animBg="1"/>
      <p:bldP spid="9" grpId="0" animBg="1"/>
      <p:bldP spid="10" grpId="0" animBg="1"/>
      <p:bldP spid="11" grpId="0" animBg="1"/>
      <p:bldP spid="12" grpId="0" animBg="1"/>
      <p:bldP spid="13" grpId="0" animBg="1"/>
      <p:bldP spid="14" grpId="0" animBg="1"/>
      <p:bldP spid="15" grpId="0" animBg="1"/>
      <p:bldP spid="16" grpId="0"/>
      <p:bldP spid="17" grpId="0"/>
      <p:bldP spid="18" grpId="0"/>
      <p:bldP spid="19"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8"/>
          <p:cNvSpPr txBox="1">
            <a:spLocks noChangeArrowheads="1"/>
          </p:cNvSpPr>
          <p:nvPr/>
        </p:nvSpPr>
        <p:spPr bwMode="auto">
          <a:xfrm>
            <a:off x="510829" y="173349"/>
            <a:ext cx="1602581" cy="248209"/>
          </a:xfrm>
          <a:prstGeom prst="rect">
            <a:avLst/>
          </a:prstGeom>
          <a:noFill/>
          <a:ln w="9525">
            <a:noFill/>
            <a:miter lim="800000"/>
            <a:headEnd/>
            <a:tailEnd/>
          </a:ln>
        </p:spPr>
        <p:txBody>
          <a:bodyPr>
            <a:spAutoFit/>
          </a:bodyPr>
          <a:lstStyle/>
          <a:p>
            <a:pPr eaLnBrk="1" hangingPunct="1"/>
            <a:r>
              <a:rPr lang="zh-CN" altLang="en-US" sz="1013" b="1" dirty="0">
                <a:solidFill>
                  <a:schemeClr val="bg1"/>
                </a:solidFill>
                <a:latin typeface="微软雅黑" pitchFamily="34" charset="-122"/>
                <a:ea typeface="微软雅黑" pitchFamily="34" charset="-122"/>
              </a:rPr>
              <a:t>点此添加您的标题</a:t>
            </a:r>
          </a:p>
        </p:txBody>
      </p:sp>
      <p:grpSp>
        <p:nvGrpSpPr>
          <p:cNvPr id="5" name="组合 3"/>
          <p:cNvGrpSpPr>
            <a:grpSpLocks/>
          </p:cNvGrpSpPr>
          <p:nvPr/>
        </p:nvGrpSpPr>
        <p:grpSpPr bwMode="auto">
          <a:xfrm>
            <a:off x="269132" y="181683"/>
            <a:ext cx="178594" cy="260747"/>
            <a:chOff x="0" y="0"/>
            <a:chExt cx="569789" cy="829904"/>
          </a:xfrm>
        </p:grpSpPr>
        <p:sp>
          <p:nvSpPr>
            <p:cNvPr id="6" name="菱形 39"/>
            <p:cNvSpPr>
              <a:spLocks noChangeArrowheads="1"/>
            </p:cNvSpPr>
            <p:nvPr/>
          </p:nvSpPr>
          <p:spPr bwMode="auto">
            <a:xfrm>
              <a:off x="0" y="0"/>
              <a:ext cx="569789" cy="569790"/>
            </a:xfrm>
            <a:prstGeom prst="diamond">
              <a:avLst/>
            </a:prstGeom>
            <a:noFill/>
            <a:ln w="12700">
              <a:solidFill>
                <a:schemeClr val="bg1"/>
              </a:solidFill>
              <a:miter lim="800000"/>
              <a:headEnd/>
              <a:tailEnd/>
            </a:ln>
          </p:spPr>
          <p:txBody>
            <a:bodyPr anchor="ctr"/>
            <a:lstStyle/>
            <a:p>
              <a:pPr algn="ctr" eaLnBrk="1" hangingPunct="1"/>
              <a:endParaRPr lang="zh-CN" altLang="en-US" sz="1013" dirty="0">
                <a:solidFill>
                  <a:srgbClr val="FFFFFF"/>
                </a:solidFill>
                <a:ea typeface="微软雅黑" panose="020B0503020204020204" pitchFamily="34" charset="-122"/>
              </a:endParaRPr>
            </a:p>
          </p:txBody>
        </p:sp>
        <p:sp>
          <p:nvSpPr>
            <p:cNvPr id="7" name="菱形 40"/>
            <p:cNvSpPr>
              <a:spLocks noChangeArrowheads="1"/>
            </p:cNvSpPr>
            <p:nvPr/>
          </p:nvSpPr>
          <p:spPr bwMode="auto">
            <a:xfrm>
              <a:off x="0" y="260114"/>
              <a:ext cx="569789" cy="569790"/>
            </a:xfrm>
            <a:prstGeom prst="diamond">
              <a:avLst/>
            </a:prstGeom>
            <a:noFill/>
            <a:ln w="12700">
              <a:solidFill>
                <a:schemeClr val="bg1"/>
              </a:solidFill>
              <a:miter lim="800000"/>
              <a:headEnd/>
              <a:tailEnd/>
            </a:ln>
          </p:spPr>
          <p:txBody>
            <a:bodyPr anchor="ctr"/>
            <a:lstStyle/>
            <a:p>
              <a:pPr algn="ctr" eaLnBrk="1" hangingPunct="1"/>
              <a:endParaRPr lang="zh-CN" altLang="en-US" sz="1013" dirty="0">
                <a:solidFill>
                  <a:srgbClr val="FFFFFF"/>
                </a:solidFill>
                <a:ea typeface="微软雅黑" panose="020B0503020204020204" pitchFamily="34" charset="-122"/>
              </a:endParaRPr>
            </a:p>
          </p:txBody>
        </p:sp>
      </p:grpSp>
      <p:grpSp>
        <p:nvGrpSpPr>
          <p:cNvPr id="29" name="Group 18"/>
          <p:cNvGrpSpPr>
            <a:grpSpLocks noChangeAspect="1"/>
          </p:cNvGrpSpPr>
          <p:nvPr/>
        </p:nvGrpSpPr>
        <p:grpSpPr bwMode="auto">
          <a:xfrm>
            <a:off x="1737227" y="1901166"/>
            <a:ext cx="640814" cy="427211"/>
            <a:chOff x="0" y="0"/>
            <a:chExt cx="576000" cy="385071"/>
          </a:xfrm>
          <a:effectLst>
            <a:glow>
              <a:schemeClr val="bg1"/>
            </a:glow>
          </a:effectLst>
        </p:grpSpPr>
        <p:sp>
          <p:nvSpPr>
            <p:cNvPr id="30" name="燕尾形 55"/>
            <p:cNvSpPr>
              <a:spLocks noChangeArrowheads="1"/>
            </p:cNvSpPr>
            <p:nvPr/>
          </p:nvSpPr>
          <p:spPr bwMode="auto">
            <a:xfrm rot="5400000">
              <a:off x="180251" y="-180251"/>
              <a:ext cx="215498" cy="576000"/>
            </a:xfrm>
            <a:prstGeom prst="chevron">
              <a:avLst>
                <a:gd name="adj" fmla="val 63227"/>
              </a:avLst>
            </a:prstGeom>
            <a:noFill/>
            <a:ln w="12700">
              <a:solidFill>
                <a:schemeClr val="bg1"/>
              </a:solidFill>
              <a:miter lim="800000"/>
              <a:headEnd/>
              <a:tailEnd/>
            </a:ln>
            <a:extLst>
              <a:ext uri="{909E8E84-426E-40DD-AFC4-6F175D3DCCD1}">
                <a14:hiddenFill xmlns:a14="http://schemas.microsoft.com/office/drawing/2010/main">
                  <a:solidFill>
                    <a:srgbClr val="FFFFFF"/>
                  </a:solidFill>
                </a14:hiddenFill>
              </a:ext>
            </a:extLst>
          </p:spPr>
          <p:txBody>
            <a:bodyPr anchor="ct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ctr" eaLnBrk="1" hangingPunct="1">
                <a:spcBef>
                  <a:spcPct val="0"/>
                </a:spcBef>
                <a:buFontTx/>
                <a:buNone/>
                <a:defRPr/>
              </a:pPr>
              <a:endParaRPr lang="zh-CN" altLang="en-US" sz="1350"/>
            </a:p>
          </p:txBody>
        </p:sp>
        <p:sp>
          <p:nvSpPr>
            <p:cNvPr id="31" name="燕尾形 56"/>
            <p:cNvSpPr>
              <a:spLocks noChangeArrowheads="1"/>
            </p:cNvSpPr>
            <p:nvPr/>
          </p:nvSpPr>
          <p:spPr bwMode="auto">
            <a:xfrm rot="5400000">
              <a:off x="180251" y="-10678"/>
              <a:ext cx="215498" cy="576000"/>
            </a:xfrm>
            <a:prstGeom prst="chevron">
              <a:avLst>
                <a:gd name="adj" fmla="val 63227"/>
              </a:avLst>
            </a:prstGeom>
            <a:noFill/>
            <a:ln w="12700">
              <a:solidFill>
                <a:schemeClr val="bg1"/>
              </a:solidFill>
              <a:miter lim="800000"/>
              <a:headEnd/>
              <a:tailEnd/>
            </a:ln>
            <a:extLst>
              <a:ext uri="{909E8E84-426E-40DD-AFC4-6F175D3DCCD1}">
                <a14:hiddenFill xmlns:a14="http://schemas.microsoft.com/office/drawing/2010/main">
                  <a:solidFill>
                    <a:srgbClr val="FFFFFF"/>
                  </a:solidFill>
                </a14:hiddenFill>
              </a:ext>
            </a:extLst>
          </p:spPr>
          <p:txBody>
            <a:bodyPr anchor="ct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ctr" eaLnBrk="1" hangingPunct="1">
                <a:spcBef>
                  <a:spcPct val="0"/>
                </a:spcBef>
                <a:buFontTx/>
                <a:buNone/>
                <a:defRPr/>
              </a:pPr>
              <a:endParaRPr lang="zh-CN" altLang="en-US" sz="1350"/>
            </a:p>
          </p:txBody>
        </p:sp>
      </p:grpSp>
      <p:sp>
        <p:nvSpPr>
          <p:cNvPr id="32" name="TextBox 42" descr="6A3013BADB884660B194CAD3FEF2932C# #TextBox 42"/>
          <p:cNvSpPr txBox="1">
            <a:spLocks noChangeArrowheads="1"/>
          </p:cNvSpPr>
          <p:nvPr/>
        </p:nvSpPr>
        <p:spPr bwMode="auto">
          <a:xfrm>
            <a:off x="1694394" y="1216438"/>
            <a:ext cx="726482"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ctr" eaLnBrk="1" hangingPunct="1">
              <a:spcBef>
                <a:spcPct val="0"/>
              </a:spcBef>
              <a:buFontTx/>
              <a:buNone/>
              <a:defRPr/>
            </a:pPr>
            <a:r>
              <a:rPr lang="en-US" altLang="zh-CN" sz="3600" dirty="0">
                <a:solidFill>
                  <a:schemeClr val="bg1"/>
                </a:solidFill>
                <a:latin typeface="微软雅黑" panose="020B0503020204020204" pitchFamily="34" charset="-122"/>
                <a:ea typeface="微软雅黑" panose="020B0503020204020204" pitchFamily="34" charset="-122"/>
              </a:rPr>
              <a:t>01</a:t>
            </a:r>
            <a:endParaRPr lang="zh-CN" altLang="en-US" sz="3600" dirty="0">
              <a:solidFill>
                <a:schemeClr val="bg1"/>
              </a:solidFill>
              <a:latin typeface="微软雅黑" panose="020B0503020204020204" pitchFamily="34" charset="-122"/>
              <a:ea typeface="微软雅黑" panose="020B0503020204020204" pitchFamily="34" charset="-122"/>
            </a:endParaRPr>
          </a:p>
        </p:txBody>
      </p:sp>
      <p:sp>
        <p:nvSpPr>
          <p:cNvPr id="33" name="圆角矩形 32"/>
          <p:cNvSpPr/>
          <p:nvPr/>
        </p:nvSpPr>
        <p:spPr>
          <a:xfrm>
            <a:off x="1236483" y="2537471"/>
            <a:ext cx="1642302" cy="1981200"/>
          </a:xfrm>
          <a:prstGeom prst="roundRect">
            <a:avLst/>
          </a:prstGeom>
          <a:noFill/>
          <a:ln>
            <a:solidFill>
              <a:schemeClr val="bg1"/>
            </a:solidFill>
          </a:ln>
          <a:effectLst>
            <a:glow>
              <a:srgbClr val="00B0F0"/>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TextBox 145"/>
          <p:cNvSpPr txBox="1"/>
          <p:nvPr/>
        </p:nvSpPr>
        <p:spPr>
          <a:xfrm>
            <a:off x="1246032" y="3031607"/>
            <a:ext cx="1623204" cy="1892816"/>
          </a:xfrm>
          <a:prstGeom prst="rect">
            <a:avLst/>
          </a:prstGeom>
          <a:noFill/>
        </p:spPr>
        <p:txBody>
          <a:bodyPr wrap="square" lIns="91431" tIns="45715" rIns="91431" bIns="45715" rtlCol="0">
            <a:spAutoFit/>
          </a:bodyPr>
          <a:lstStyle/>
          <a:p>
            <a:pPr algn="ctr">
              <a:lnSpc>
                <a:spcPct val="130000"/>
              </a:lnSpc>
            </a:pPr>
            <a:r>
              <a:rPr lang="zh-CN" altLang="en-US" sz="900" dirty="0">
                <a:solidFill>
                  <a:schemeClr val="bg1"/>
                </a:solidFill>
                <a:latin typeface="微软雅黑" pitchFamily="34" charset="-122"/>
                <a:ea typeface="微软雅黑" pitchFamily="34" charset="-122"/>
              </a:rPr>
              <a:t>您的内容打在这里，或者通过您的内容打在这里您的内容打在这里或者通过您的内容打在这里您的内容打在这里或者通过您的内容打在这里您的内容打在这里或者通过您的内容打在这里</a:t>
            </a:r>
          </a:p>
          <a:p>
            <a:pPr>
              <a:lnSpc>
                <a:spcPct val="130000"/>
              </a:lnSpc>
            </a:pPr>
            <a:endParaRPr lang="zh-CN" altLang="en-US" sz="900" dirty="0">
              <a:solidFill>
                <a:schemeClr val="accent1">
                  <a:lumMod val="60000"/>
                  <a:lumOff val="40000"/>
                </a:schemeClr>
              </a:solidFill>
              <a:latin typeface="微软雅黑" pitchFamily="34" charset="-122"/>
              <a:ea typeface="微软雅黑" pitchFamily="34" charset="-122"/>
            </a:endParaRPr>
          </a:p>
          <a:p>
            <a:pPr>
              <a:lnSpc>
                <a:spcPct val="130000"/>
              </a:lnSpc>
            </a:pPr>
            <a:endParaRPr lang="zh-CN" altLang="en-US" sz="900" dirty="0">
              <a:solidFill>
                <a:schemeClr val="accent1">
                  <a:lumMod val="60000"/>
                  <a:lumOff val="40000"/>
                </a:schemeClr>
              </a:solidFill>
              <a:latin typeface="微软雅黑" pitchFamily="34" charset="-122"/>
              <a:ea typeface="微软雅黑" pitchFamily="34" charset="-122"/>
            </a:endParaRPr>
          </a:p>
          <a:p>
            <a:pPr>
              <a:lnSpc>
                <a:spcPct val="130000"/>
              </a:lnSpc>
            </a:pPr>
            <a:endParaRPr lang="zh-CN" altLang="en-US" sz="900" dirty="0">
              <a:solidFill>
                <a:schemeClr val="accent1">
                  <a:lumMod val="60000"/>
                  <a:lumOff val="40000"/>
                </a:schemeClr>
              </a:solidFill>
              <a:latin typeface="微软雅黑" pitchFamily="34" charset="-122"/>
              <a:ea typeface="微软雅黑" pitchFamily="34" charset="-122"/>
            </a:endParaRPr>
          </a:p>
        </p:txBody>
      </p:sp>
      <p:cxnSp>
        <p:nvCxnSpPr>
          <p:cNvPr id="35" name="直接连接符 34"/>
          <p:cNvCxnSpPr/>
          <p:nvPr/>
        </p:nvCxnSpPr>
        <p:spPr>
          <a:xfrm>
            <a:off x="1236483" y="2944523"/>
            <a:ext cx="1632753" cy="0"/>
          </a:xfrm>
          <a:prstGeom prst="line">
            <a:avLst/>
          </a:prstGeom>
          <a:ln>
            <a:solidFill>
              <a:schemeClr val="bg1"/>
            </a:solidFill>
          </a:ln>
          <a:effectLst>
            <a:glow>
              <a:srgbClr val="00B0F0"/>
            </a:glow>
          </a:effectLst>
        </p:spPr>
        <p:style>
          <a:lnRef idx="1">
            <a:schemeClr val="accent1"/>
          </a:lnRef>
          <a:fillRef idx="0">
            <a:schemeClr val="accent1"/>
          </a:fillRef>
          <a:effectRef idx="0">
            <a:schemeClr val="accent1"/>
          </a:effectRef>
          <a:fontRef idx="minor">
            <a:schemeClr val="tx1"/>
          </a:fontRef>
        </p:style>
      </p:cxnSp>
      <p:sp>
        <p:nvSpPr>
          <p:cNvPr id="36" name="文本框 35"/>
          <p:cNvSpPr txBox="1"/>
          <p:nvPr/>
        </p:nvSpPr>
        <p:spPr>
          <a:xfrm>
            <a:off x="1353595" y="2624926"/>
            <a:ext cx="1415772" cy="276999"/>
          </a:xfrm>
          <a:prstGeom prst="rect">
            <a:avLst/>
          </a:prstGeom>
          <a:noFill/>
        </p:spPr>
        <p:txBody>
          <a:bodyPr wrap="none" rtlCol="0">
            <a:spAutoFit/>
          </a:bodyPr>
          <a:lstStyle/>
          <a:p>
            <a:r>
              <a:rPr lang="zh-CN" altLang="en-US" sz="1200" dirty="0">
                <a:solidFill>
                  <a:schemeClr val="bg1"/>
                </a:solidFill>
                <a:latin typeface="微软雅黑" panose="020B0503020204020204" pitchFamily="34" charset="-122"/>
                <a:ea typeface="微软雅黑" panose="020B0503020204020204" pitchFamily="34" charset="-122"/>
              </a:rPr>
              <a:t>单击此处添加标题</a:t>
            </a:r>
          </a:p>
        </p:txBody>
      </p:sp>
      <p:grpSp>
        <p:nvGrpSpPr>
          <p:cNvPr id="37" name="Group 18"/>
          <p:cNvGrpSpPr>
            <a:grpSpLocks noChangeAspect="1"/>
          </p:cNvGrpSpPr>
          <p:nvPr/>
        </p:nvGrpSpPr>
        <p:grpSpPr bwMode="auto">
          <a:xfrm>
            <a:off x="4208284" y="1901166"/>
            <a:ext cx="640814" cy="427211"/>
            <a:chOff x="0" y="0"/>
            <a:chExt cx="576000" cy="385071"/>
          </a:xfrm>
          <a:effectLst>
            <a:glow>
              <a:schemeClr val="bg1"/>
            </a:glow>
          </a:effectLst>
        </p:grpSpPr>
        <p:sp>
          <p:nvSpPr>
            <p:cNvPr id="38" name="燕尾形 55"/>
            <p:cNvSpPr>
              <a:spLocks noChangeArrowheads="1"/>
            </p:cNvSpPr>
            <p:nvPr/>
          </p:nvSpPr>
          <p:spPr bwMode="auto">
            <a:xfrm rot="5400000">
              <a:off x="180251" y="-180251"/>
              <a:ext cx="215498" cy="576000"/>
            </a:xfrm>
            <a:prstGeom prst="chevron">
              <a:avLst>
                <a:gd name="adj" fmla="val 63227"/>
              </a:avLst>
            </a:prstGeom>
            <a:noFill/>
            <a:ln w="12700">
              <a:solidFill>
                <a:schemeClr val="bg1"/>
              </a:solidFill>
              <a:miter lim="800000"/>
              <a:headEnd/>
              <a:tailEnd/>
            </a:ln>
            <a:extLst>
              <a:ext uri="{909E8E84-426E-40DD-AFC4-6F175D3DCCD1}">
                <a14:hiddenFill xmlns:a14="http://schemas.microsoft.com/office/drawing/2010/main">
                  <a:solidFill>
                    <a:srgbClr val="FFFFFF"/>
                  </a:solidFill>
                </a14:hiddenFill>
              </a:ext>
            </a:extLst>
          </p:spPr>
          <p:txBody>
            <a:bodyPr anchor="ct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ctr" eaLnBrk="1" hangingPunct="1">
                <a:spcBef>
                  <a:spcPct val="0"/>
                </a:spcBef>
                <a:buFontTx/>
                <a:buNone/>
                <a:defRPr/>
              </a:pPr>
              <a:endParaRPr lang="zh-CN" altLang="en-US" sz="1350"/>
            </a:p>
          </p:txBody>
        </p:sp>
        <p:sp>
          <p:nvSpPr>
            <p:cNvPr id="39" name="燕尾形 56"/>
            <p:cNvSpPr>
              <a:spLocks noChangeArrowheads="1"/>
            </p:cNvSpPr>
            <p:nvPr/>
          </p:nvSpPr>
          <p:spPr bwMode="auto">
            <a:xfrm rot="5400000">
              <a:off x="180251" y="-10678"/>
              <a:ext cx="215498" cy="576000"/>
            </a:xfrm>
            <a:prstGeom prst="chevron">
              <a:avLst>
                <a:gd name="adj" fmla="val 63227"/>
              </a:avLst>
            </a:prstGeom>
            <a:noFill/>
            <a:ln w="12700">
              <a:solidFill>
                <a:schemeClr val="bg1"/>
              </a:solidFill>
              <a:miter lim="800000"/>
              <a:headEnd/>
              <a:tailEnd/>
            </a:ln>
            <a:extLst>
              <a:ext uri="{909E8E84-426E-40DD-AFC4-6F175D3DCCD1}">
                <a14:hiddenFill xmlns:a14="http://schemas.microsoft.com/office/drawing/2010/main">
                  <a:solidFill>
                    <a:srgbClr val="FFFFFF"/>
                  </a:solidFill>
                </a14:hiddenFill>
              </a:ext>
            </a:extLst>
          </p:spPr>
          <p:txBody>
            <a:bodyPr anchor="ct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ctr" eaLnBrk="1" hangingPunct="1">
                <a:spcBef>
                  <a:spcPct val="0"/>
                </a:spcBef>
                <a:buFontTx/>
                <a:buNone/>
                <a:defRPr/>
              </a:pPr>
              <a:endParaRPr lang="zh-CN" altLang="en-US" sz="1350"/>
            </a:p>
          </p:txBody>
        </p:sp>
      </p:grpSp>
      <p:sp>
        <p:nvSpPr>
          <p:cNvPr id="40" name="TextBox 42" descr="6A3013BADB884660B194CAD3FEF2932C# #TextBox 42"/>
          <p:cNvSpPr txBox="1">
            <a:spLocks noChangeArrowheads="1"/>
          </p:cNvSpPr>
          <p:nvPr/>
        </p:nvSpPr>
        <p:spPr bwMode="auto">
          <a:xfrm>
            <a:off x="4165452" y="1216438"/>
            <a:ext cx="726482"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ctr" eaLnBrk="1" hangingPunct="1">
              <a:spcBef>
                <a:spcPct val="0"/>
              </a:spcBef>
              <a:buFontTx/>
              <a:buNone/>
              <a:defRPr/>
            </a:pPr>
            <a:r>
              <a:rPr lang="en-US" altLang="zh-CN" sz="3600" dirty="0">
                <a:solidFill>
                  <a:schemeClr val="bg1"/>
                </a:solidFill>
                <a:latin typeface="微软雅黑" panose="020B0503020204020204" pitchFamily="34" charset="-122"/>
                <a:ea typeface="微软雅黑" panose="020B0503020204020204" pitchFamily="34" charset="-122"/>
              </a:rPr>
              <a:t>02</a:t>
            </a:r>
            <a:endParaRPr lang="zh-CN" altLang="en-US" sz="3600" dirty="0">
              <a:solidFill>
                <a:schemeClr val="bg1"/>
              </a:solidFill>
              <a:latin typeface="微软雅黑" panose="020B0503020204020204" pitchFamily="34" charset="-122"/>
              <a:ea typeface="微软雅黑" panose="020B0503020204020204" pitchFamily="34" charset="-122"/>
            </a:endParaRPr>
          </a:p>
        </p:txBody>
      </p:sp>
      <p:sp>
        <p:nvSpPr>
          <p:cNvPr id="41" name="圆角矩形 40"/>
          <p:cNvSpPr/>
          <p:nvPr/>
        </p:nvSpPr>
        <p:spPr>
          <a:xfrm>
            <a:off x="3707540" y="2537471"/>
            <a:ext cx="1642302" cy="1981200"/>
          </a:xfrm>
          <a:prstGeom prst="roundRect">
            <a:avLst/>
          </a:prstGeom>
          <a:noFill/>
          <a:ln>
            <a:solidFill>
              <a:schemeClr val="bg1"/>
            </a:solidFill>
          </a:ln>
          <a:effectLst>
            <a:glow>
              <a:srgbClr val="00B0F0"/>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TextBox 145"/>
          <p:cNvSpPr txBox="1"/>
          <p:nvPr/>
        </p:nvSpPr>
        <p:spPr>
          <a:xfrm>
            <a:off x="3717089" y="3031607"/>
            <a:ext cx="1623204" cy="1892816"/>
          </a:xfrm>
          <a:prstGeom prst="rect">
            <a:avLst/>
          </a:prstGeom>
          <a:noFill/>
        </p:spPr>
        <p:txBody>
          <a:bodyPr wrap="square" lIns="91431" tIns="45715" rIns="91431" bIns="45715" rtlCol="0">
            <a:spAutoFit/>
          </a:bodyPr>
          <a:lstStyle/>
          <a:p>
            <a:pPr algn="ctr">
              <a:lnSpc>
                <a:spcPct val="130000"/>
              </a:lnSpc>
            </a:pPr>
            <a:r>
              <a:rPr lang="zh-CN" altLang="en-US" sz="900" dirty="0">
                <a:solidFill>
                  <a:schemeClr val="bg1"/>
                </a:solidFill>
                <a:latin typeface="微软雅黑" pitchFamily="34" charset="-122"/>
                <a:ea typeface="微软雅黑" pitchFamily="34" charset="-122"/>
              </a:rPr>
              <a:t>您的内容打在这里，或者通过您的内容打在这里您的内容打在这里或者通过您的内容打在这里您的内容打在这里或者通过您的内容打在这里您的内容打在这里或者通过您的内容打在这里</a:t>
            </a:r>
          </a:p>
          <a:p>
            <a:pPr>
              <a:lnSpc>
                <a:spcPct val="130000"/>
              </a:lnSpc>
            </a:pPr>
            <a:endParaRPr lang="zh-CN" altLang="en-US" sz="900" dirty="0">
              <a:solidFill>
                <a:schemeClr val="accent1">
                  <a:lumMod val="60000"/>
                  <a:lumOff val="40000"/>
                </a:schemeClr>
              </a:solidFill>
              <a:latin typeface="微软雅黑" pitchFamily="34" charset="-122"/>
              <a:ea typeface="微软雅黑" pitchFamily="34" charset="-122"/>
            </a:endParaRPr>
          </a:p>
          <a:p>
            <a:pPr>
              <a:lnSpc>
                <a:spcPct val="130000"/>
              </a:lnSpc>
            </a:pPr>
            <a:endParaRPr lang="zh-CN" altLang="en-US" sz="900" dirty="0">
              <a:solidFill>
                <a:schemeClr val="accent1">
                  <a:lumMod val="60000"/>
                  <a:lumOff val="40000"/>
                </a:schemeClr>
              </a:solidFill>
              <a:latin typeface="微软雅黑" pitchFamily="34" charset="-122"/>
              <a:ea typeface="微软雅黑" pitchFamily="34" charset="-122"/>
            </a:endParaRPr>
          </a:p>
          <a:p>
            <a:pPr>
              <a:lnSpc>
                <a:spcPct val="130000"/>
              </a:lnSpc>
            </a:pPr>
            <a:endParaRPr lang="zh-CN" altLang="en-US" sz="900" dirty="0">
              <a:solidFill>
                <a:schemeClr val="accent1">
                  <a:lumMod val="60000"/>
                  <a:lumOff val="40000"/>
                </a:schemeClr>
              </a:solidFill>
              <a:latin typeface="微软雅黑" pitchFamily="34" charset="-122"/>
              <a:ea typeface="微软雅黑" pitchFamily="34" charset="-122"/>
            </a:endParaRPr>
          </a:p>
        </p:txBody>
      </p:sp>
      <p:cxnSp>
        <p:nvCxnSpPr>
          <p:cNvPr id="43" name="直接连接符 42"/>
          <p:cNvCxnSpPr/>
          <p:nvPr/>
        </p:nvCxnSpPr>
        <p:spPr>
          <a:xfrm>
            <a:off x="3707540" y="2944523"/>
            <a:ext cx="1632753" cy="0"/>
          </a:xfrm>
          <a:prstGeom prst="line">
            <a:avLst/>
          </a:prstGeom>
          <a:ln>
            <a:solidFill>
              <a:schemeClr val="bg1"/>
            </a:solidFill>
          </a:ln>
          <a:effectLst>
            <a:glow>
              <a:srgbClr val="00B0F0"/>
            </a:glow>
          </a:effectLst>
        </p:spPr>
        <p:style>
          <a:lnRef idx="1">
            <a:schemeClr val="accent1"/>
          </a:lnRef>
          <a:fillRef idx="0">
            <a:schemeClr val="accent1"/>
          </a:fillRef>
          <a:effectRef idx="0">
            <a:schemeClr val="accent1"/>
          </a:effectRef>
          <a:fontRef idx="minor">
            <a:schemeClr val="tx1"/>
          </a:fontRef>
        </p:style>
      </p:cxnSp>
      <p:sp>
        <p:nvSpPr>
          <p:cNvPr id="44" name="文本框 43"/>
          <p:cNvSpPr txBox="1"/>
          <p:nvPr/>
        </p:nvSpPr>
        <p:spPr>
          <a:xfrm>
            <a:off x="3824652" y="2624926"/>
            <a:ext cx="1415772" cy="276999"/>
          </a:xfrm>
          <a:prstGeom prst="rect">
            <a:avLst/>
          </a:prstGeom>
          <a:noFill/>
        </p:spPr>
        <p:txBody>
          <a:bodyPr wrap="none" rtlCol="0">
            <a:spAutoFit/>
          </a:bodyPr>
          <a:lstStyle/>
          <a:p>
            <a:r>
              <a:rPr lang="zh-CN" altLang="en-US" sz="1200" dirty="0">
                <a:solidFill>
                  <a:schemeClr val="bg1"/>
                </a:solidFill>
                <a:latin typeface="微软雅黑" panose="020B0503020204020204" pitchFamily="34" charset="-122"/>
                <a:ea typeface="微软雅黑" panose="020B0503020204020204" pitchFamily="34" charset="-122"/>
              </a:rPr>
              <a:t>单击此处添加标题</a:t>
            </a:r>
          </a:p>
        </p:txBody>
      </p:sp>
      <p:grpSp>
        <p:nvGrpSpPr>
          <p:cNvPr id="45" name="Group 18"/>
          <p:cNvGrpSpPr>
            <a:grpSpLocks noChangeAspect="1"/>
          </p:cNvGrpSpPr>
          <p:nvPr/>
        </p:nvGrpSpPr>
        <p:grpSpPr bwMode="auto">
          <a:xfrm>
            <a:off x="6679342" y="1901166"/>
            <a:ext cx="640814" cy="427211"/>
            <a:chOff x="0" y="0"/>
            <a:chExt cx="576000" cy="385071"/>
          </a:xfrm>
          <a:effectLst>
            <a:glow>
              <a:schemeClr val="bg1"/>
            </a:glow>
          </a:effectLst>
        </p:grpSpPr>
        <p:sp>
          <p:nvSpPr>
            <p:cNvPr id="46" name="燕尾形 55"/>
            <p:cNvSpPr>
              <a:spLocks noChangeArrowheads="1"/>
            </p:cNvSpPr>
            <p:nvPr/>
          </p:nvSpPr>
          <p:spPr bwMode="auto">
            <a:xfrm rot="5400000">
              <a:off x="180251" y="-180251"/>
              <a:ext cx="215498" cy="576000"/>
            </a:xfrm>
            <a:prstGeom prst="chevron">
              <a:avLst>
                <a:gd name="adj" fmla="val 63227"/>
              </a:avLst>
            </a:prstGeom>
            <a:noFill/>
            <a:ln w="12700">
              <a:solidFill>
                <a:schemeClr val="bg1"/>
              </a:solidFill>
              <a:miter lim="800000"/>
              <a:headEnd/>
              <a:tailEnd/>
            </a:ln>
            <a:extLst>
              <a:ext uri="{909E8E84-426E-40DD-AFC4-6F175D3DCCD1}">
                <a14:hiddenFill xmlns:a14="http://schemas.microsoft.com/office/drawing/2010/main">
                  <a:solidFill>
                    <a:srgbClr val="FFFFFF"/>
                  </a:solidFill>
                </a14:hiddenFill>
              </a:ext>
            </a:extLst>
          </p:spPr>
          <p:txBody>
            <a:bodyPr anchor="ct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ctr" eaLnBrk="1" hangingPunct="1">
                <a:spcBef>
                  <a:spcPct val="0"/>
                </a:spcBef>
                <a:buFontTx/>
                <a:buNone/>
                <a:defRPr/>
              </a:pPr>
              <a:endParaRPr lang="zh-CN" altLang="en-US" sz="1350"/>
            </a:p>
          </p:txBody>
        </p:sp>
        <p:sp>
          <p:nvSpPr>
            <p:cNvPr id="47" name="燕尾形 56"/>
            <p:cNvSpPr>
              <a:spLocks noChangeArrowheads="1"/>
            </p:cNvSpPr>
            <p:nvPr/>
          </p:nvSpPr>
          <p:spPr bwMode="auto">
            <a:xfrm rot="5400000">
              <a:off x="180251" y="-10678"/>
              <a:ext cx="215498" cy="576000"/>
            </a:xfrm>
            <a:prstGeom prst="chevron">
              <a:avLst>
                <a:gd name="adj" fmla="val 63227"/>
              </a:avLst>
            </a:prstGeom>
            <a:noFill/>
            <a:ln w="12700">
              <a:solidFill>
                <a:schemeClr val="bg1"/>
              </a:solidFill>
              <a:miter lim="800000"/>
              <a:headEnd/>
              <a:tailEnd/>
            </a:ln>
            <a:extLst>
              <a:ext uri="{909E8E84-426E-40DD-AFC4-6F175D3DCCD1}">
                <a14:hiddenFill xmlns:a14="http://schemas.microsoft.com/office/drawing/2010/main">
                  <a:solidFill>
                    <a:srgbClr val="FFFFFF"/>
                  </a:solidFill>
                </a14:hiddenFill>
              </a:ext>
            </a:extLst>
          </p:spPr>
          <p:txBody>
            <a:bodyPr anchor="ct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ctr" eaLnBrk="1" hangingPunct="1">
                <a:spcBef>
                  <a:spcPct val="0"/>
                </a:spcBef>
                <a:buFontTx/>
                <a:buNone/>
                <a:defRPr/>
              </a:pPr>
              <a:endParaRPr lang="zh-CN" altLang="en-US" sz="1350"/>
            </a:p>
          </p:txBody>
        </p:sp>
      </p:grpSp>
      <p:sp>
        <p:nvSpPr>
          <p:cNvPr id="48" name="TextBox 42" descr="6A3013BADB884660B194CAD3FEF2932C# #TextBox 42"/>
          <p:cNvSpPr txBox="1">
            <a:spLocks noChangeArrowheads="1"/>
          </p:cNvSpPr>
          <p:nvPr/>
        </p:nvSpPr>
        <p:spPr bwMode="auto">
          <a:xfrm>
            <a:off x="6636509" y="1216438"/>
            <a:ext cx="726482"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ctr" eaLnBrk="1" hangingPunct="1">
              <a:spcBef>
                <a:spcPct val="0"/>
              </a:spcBef>
              <a:buFontTx/>
              <a:buNone/>
              <a:defRPr/>
            </a:pPr>
            <a:r>
              <a:rPr lang="en-US" altLang="zh-CN" sz="3600" dirty="0">
                <a:solidFill>
                  <a:schemeClr val="bg1"/>
                </a:solidFill>
                <a:latin typeface="微软雅黑" panose="020B0503020204020204" pitchFamily="34" charset="-122"/>
                <a:ea typeface="微软雅黑" panose="020B0503020204020204" pitchFamily="34" charset="-122"/>
              </a:rPr>
              <a:t>03</a:t>
            </a:r>
            <a:endParaRPr lang="zh-CN" altLang="en-US" sz="3600" dirty="0">
              <a:solidFill>
                <a:schemeClr val="bg1"/>
              </a:solidFill>
              <a:latin typeface="微软雅黑" panose="020B0503020204020204" pitchFamily="34" charset="-122"/>
              <a:ea typeface="微软雅黑" panose="020B0503020204020204" pitchFamily="34" charset="-122"/>
            </a:endParaRPr>
          </a:p>
        </p:txBody>
      </p:sp>
      <p:sp>
        <p:nvSpPr>
          <p:cNvPr id="49" name="圆角矩形 48"/>
          <p:cNvSpPr/>
          <p:nvPr/>
        </p:nvSpPr>
        <p:spPr>
          <a:xfrm>
            <a:off x="6178598" y="2537471"/>
            <a:ext cx="1642302" cy="1981200"/>
          </a:xfrm>
          <a:prstGeom prst="roundRect">
            <a:avLst/>
          </a:prstGeom>
          <a:noFill/>
          <a:ln>
            <a:solidFill>
              <a:schemeClr val="bg1"/>
            </a:solidFill>
          </a:ln>
          <a:effectLst>
            <a:glow>
              <a:srgbClr val="00B0F0"/>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0" name="TextBox 145"/>
          <p:cNvSpPr txBox="1"/>
          <p:nvPr/>
        </p:nvSpPr>
        <p:spPr>
          <a:xfrm>
            <a:off x="6188147" y="3031607"/>
            <a:ext cx="1623204" cy="1892816"/>
          </a:xfrm>
          <a:prstGeom prst="rect">
            <a:avLst/>
          </a:prstGeom>
          <a:noFill/>
        </p:spPr>
        <p:txBody>
          <a:bodyPr wrap="square" lIns="91431" tIns="45715" rIns="91431" bIns="45715" rtlCol="0">
            <a:spAutoFit/>
          </a:bodyPr>
          <a:lstStyle/>
          <a:p>
            <a:pPr algn="ctr">
              <a:lnSpc>
                <a:spcPct val="130000"/>
              </a:lnSpc>
            </a:pPr>
            <a:r>
              <a:rPr lang="zh-CN" altLang="en-US" sz="900" dirty="0">
                <a:solidFill>
                  <a:schemeClr val="bg1"/>
                </a:solidFill>
                <a:latin typeface="微软雅黑" pitchFamily="34" charset="-122"/>
                <a:ea typeface="微软雅黑" pitchFamily="34" charset="-122"/>
              </a:rPr>
              <a:t>您的内容打在这里，或者通过您的内容打在这里您的内容打在这里或者通过您的内容打在这里您的内容打在这里或者通过您的内容打在这里您的内容打在这里或者通过您的内容打在这里</a:t>
            </a:r>
          </a:p>
          <a:p>
            <a:pPr>
              <a:lnSpc>
                <a:spcPct val="130000"/>
              </a:lnSpc>
            </a:pPr>
            <a:endParaRPr lang="zh-CN" altLang="en-US" sz="900" dirty="0">
              <a:solidFill>
                <a:schemeClr val="accent1">
                  <a:lumMod val="60000"/>
                  <a:lumOff val="40000"/>
                </a:schemeClr>
              </a:solidFill>
              <a:latin typeface="微软雅黑" pitchFamily="34" charset="-122"/>
              <a:ea typeface="微软雅黑" pitchFamily="34" charset="-122"/>
            </a:endParaRPr>
          </a:p>
          <a:p>
            <a:pPr>
              <a:lnSpc>
                <a:spcPct val="130000"/>
              </a:lnSpc>
            </a:pPr>
            <a:endParaRPr lang="zh-CN" altLang="en-US" sz="900" dirty="0">
              <a:solidFill>
                <a:schemeClr val="accent1">
                  <a:lumMod val="60000"/>
                  <a:lumOff val="40000"/>
                </a:schemeClr>
              </a:solidFill>
              <a:latin typeface="微软雅黑" pitchFamily="34" charset="-122"/>
              <a:ea typeface="微软雅黑" pitchFamily="34" charset="-122"/>
            </a:endParaRPr>
          </a:p>
          <a:p>
            <a:pPr>
              <a:lnSpc>
                <a:spcPct val="130000"/>
              </a:lnSpc>
            </a:pPr>
            <a:endParaRPr lang="zh-CN" altLang="en-US" sz="900" dirty="0">
              <a:solidFill>
                <a:schemeClr val="accent1">
                  <a:lumMod val="60000"/>
                  <a:lumOff val="40000"/>
                </a:schemeClr>
              </a:solidFill>
              <a:latin typeface="微软雅黑" pitchFamily="34" charset="-122"/>
              <a:ea typeface="微软雅黑" pitchFamily="34" charset="-122"/>
            </a:endParaRPr>
          </a:p>
        </p:txBody>
      </p:sp>
      <p:cxnSp>
        <p:nvCxnSpPr>
          <p:cNvPr id="51" name="直接连接符 50"/>
          <p:cNvCxnSpPr/>
          <p:nvPr/>
        </p:nvCxnSpPr>
        <p:spPr>
          <a:xfrm>
            <a:off x="6178598" y="2944523"/>
            <a:ext cx="1632753" cy="0"/>
          </a:xfrm>
          <a:prstGeom prst="line">
            <a:avLst/>
          </a:prstGeom>
          <a:ln>
            <a:solidFill>
              <a:schemeClr val="bg1"/>
            </a:solidFill>
          </a:ln>
          <a:effectLst>
            <a:glow>
              <a:srgbClr val="00B0F0"/>
            </a:glow>
          </a:effectLst>
        </p:spPr>
        <p:style>
          <a:lnRef idx="1">
            <a:schemeClr val="accent1"/>
          </a:lnRef>
          <a:fillRef idx="0">
            <a:schemeClr val="accent1"/>
          </a:fillRef>
          <a:effectRef idx="0">
            <a:schemeClr val="accent1"/>
          </a:effectRef>
          <a:fontRef idx="minor">
            <a:schemeClr val="tx1"/>
          </a:fontRef>
        </p:style>
      </p:cxnSp>
      <p:sp>
        <p:nvSpPr>
          <p:cNvPr id="52" name="文本框 51"/>
          <p:cNvSpPr txBox="1"/>
          <p:nvPr/>
        </p:nvSpPr>
        <p:spPr>
          <a:xfrm>
            <a:off x="6295709" y="2624926"/>
            <a:ext cx="1415772" cy="276999"/>
          </a:xfrm>
          <a:prstGeom prst="rect">
            <a:avLst/>
          </a:prstGeom>
          <a:noFill/>
        </p:spPr>
        <p:txBody>
          <a:bodyPr wrap="none" rtlCol="0">
            <a:spAutoFit/>
          </a:bodyPr>
          <a:lstStyle/>
          <a:p>
            <a:r>
              <a:rPr lang="zh-CN" altLang="en-US" sz="1200" dirty="0">
                <a:solidFill>
                  <a:schemeClr val="bg1"/>
                </a:solidFill>
                <a:latin typeface="微软雅黑" panose="020B0503020204020204" pitchFamily="34" charset="-122"/>
                <a:ea typeface="微软雅黑" panose="020B0503020204020204" pitchFamily="34" charset="-122"/>
              </a:rPr>
              <a:t>单击此处添加标题</a:t>
            </a:r>
          </a:p>
        </p:txBody>
      </p:sp>
    </p:spTree>
    <p:extLst>
      <p:ext uri="{BB962C8B-B14F-4D97-AF65-F5344CB8AC3E}">
        <p14:creationId xmlns:p14="http://schemas.microsoft.com/office/powerpoint/2010/main" val="305104671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Tm="0">
        <p15:prstTrans prst="airplane"/>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ppt_w</p:attrName>
                                        </p:attrNameLst>
                                      </p:cBhvr>
                                      <p:tavLst>
                                        <p:tav tm="0">
                                          <p:val>
                                            <p:fltVal val="0"/>
                                          </p:val>
                                        </p:tav>
                                        <p:tav tm="100000">
                                          <p:val>
                                            <p:strVal val="#ppt_w"/>
                                          </p:val>
                                        </p:tav>
                                      </p:tavLst>
                                    </p:anim>
                                    <p:anim calcmode="lin" valueType="num">
                                      <p:cBhvr>
                                        <p:cTn id="8" dur="1000" fill="hold"/>
                                        <p:tgtEl>
                                          <p:spTgt spid="5"/>
                                        </p:tgtEl>
                                        <p:attrNameLst>
                                          <p:attrName>ppt_h</p:attrName>
                                        </p:attrNameLst>
                                      </p:cBhvr>
                                      <p:tavLst>
                                        <p:tav tm="0">
                                          <p:val>
                                            <p:fltVal val="0"/>
                                          </p:val>
                                        </p:tav>
                                        <p:tav tm="100000">
                                          <p:val>
                                            <p:strVal val="#ppt_h"/>
                                          </p:val>
                                        </p:tav>
                                      </p:tavLst>
                                    </p:anim>
                                    <p:anim calcmode="lin" valueType="num">
                                      <p:cBhvr>
                                        <p:cTn id="9" dur="1000" fill="hold"/>
                                        <p:tgtEl>
                                          <p:spTgt spid="5"/>
                                        </p:tgtEl>
                                        <p:attrNameLst>
                                          <p:attrName>style.rotation</p:attrName>
                                        </p:attrNameLst>
                                      </p:cBhvr>
                                      <p:tavLst>
                                        <p:tav tm="0">
                                          <p:val>
                                            <p:fltVal val="90"/>
                                          </p:val>
                                        </p:tav>
                                        <p:tav tm="100000">
                                          <p:val>
                                            <p:fltVal val="0"/>
                                          </p:val>
                                        </p:tav>
                                      </p:tavLst>
                                    </p:anim>
                                    <p:animEffect transition="in" filter="fade">
                                      <p:cBhvr>
                                        <p:cTn id="10" dur="1000"/>
                                        <p:tgtEl>
                                          <p:spTgt spid="5"/>
                                        </p:tgtEl>
                                      </p:cBhvr>
                                    </p:animEffect>
                                  </p:childTnLst>
                                </p:cTn>
                              </p:par>
                            </p:childTnLst>
                          </p:cTn>
                        </p:par>
                      </p:childTnLst>
                    </p:cTn>
                  </p:par>
                  <p:par>
                    <p:cTn id="11" fill="hold">
                      <p:stCondLst>
                        <p:cond delay="indefinite"/>
                      </p:stCondLst>
                      <p:childTnLst>
                        <p:par>
                          <p:cTn id="12" fill="hold">
                            <p:stCondLst>
                              <p:cond delay="0"/>
                            </p:stCondLst>
                            <p:childTnLst>
                              <p:par>
                                <p:cTn id="13" presetID="41" presetClass="entr" presetSubtype="0" fill="hold" grpId="0" nodeType="clickEffect">
                                  <p:stCondLst>
                                    <p:cond delay="0"/>
                                  </p:stCondLst>
                                  <p:iterate type="lt">
                                    <p:tmPct val="10000"/>
                                  </p:iterate>
                                  <p:childTnLst>
                                    <p:set>
                                      <p:cBhvr>
                                        <p:cTn id="14" dur="1" fill="hold">
                                          <p:stCondLst>
                                            <p:cond delay="0"/>
                                          </p:stCondLst>
                                        </p:cTn>
                                        <p:tgtEl>
                                          <p:spTgt spid="4"/>
                                        </p:tgtEl>
                                        <p:attrNameLst>
                                          <p:attrName>style.visibility</p:attrName>
                                        </p:attrNameLst>
                                      </p:cBhvr>
                                      <p:to>
                                        <p:strVal val="visible"/>
                                      </p:to>
                                    </p:set>
                                    <p:anim calcmode="lin" valueType="num">
                                      <p:cBhvr>
                                        <p:cTn id="15" dur="500" fill="hold"/>
                                        <p:tgtEl>
                                          <p:spTgt spid="4"/>
                                        </p:tgtEl>
                                        <p:attrNameLst>
                                          <p:attrName>ppt_x</p:attrName>
                                        </p:attrNameLst>
                                      </p:cBhvr>
                                      <p:tavLst>
                                        <p:tav tm="0">
                                          <p:val>
                                            <p:strVal val="#ppt_x"/>
                                          </p:val>
                                        </p:tav>
                                        <p:tav tm="50000">
                                          <p:val>
                                            <p:strVal val="#ppt_x+.1"/>
                                          </p:val>
                                        </p:tav>
                                        <p:tav tm="100000">
                                          <p:val>
                                            <p:strVal val="#ppt_x"/>
                                          </p:val>
                                        </p:tav>
                                      </p:tavLst>
                                    </p:anim>
                                    <p:anim calcmode="lin" valueType="num">
                                      <p:cBhvr>
                                        <p:cTn id="16" dur="500" fill="hold"/>
                                        <p:tgtEl>
                                          <p:spTgt spid="4"/>
                                        </p:tgtEl>
                                        <p:attrNameLst>
                                          <p:attrName>ppt_y</p:attrName>
                                        </p:attrNameLst>
                                      </p:cBhvr>
                                      <p:tavLst>
                                        <p:tav tm="0">
                                          <p:val>
                                            <p:strVal val="#ppt_y"/>
                                          </p:val>
                                        </p:tav>
                                        <p:tav tm="100000">
                                          <p:val>
                                            <p:strVal val="#ppt_y"/>
                                          </p:val>
                                        </p:tav>
                                      </p:tavLst>
                                    </p:anim>
                                    <p:anim calcmode="lin" valueType="num">
                                      <p:cBhvr>
                                        <p:cTn id="17" dur="500" fill="hold"/>
                                        <p:tgtEl>
                                          <p:spTgt spid="4"/>
                                        </p:tgtEl>
                                        <p:attrNameLst>
                                          <p:attrName>ppt_h</p:attrName>
                                        </p:attrNameLst>
                                      </p:cBhvr>
                                      <p:tavLst>
                                        <p:tav tm="0">
                                          <p:val>
                                            <p:strVal val="#ppt_h/10"/>
                                          </p:val>
                                        </p:tav>
                                        <p:tav tm="50000">
                                          <p:val>
                                            <p:strVal val="#ppt_h+.01"/>
                                          </p:val>
                                        </p:tav>
                                        <p:tav tm="100000">
                                          <p:val>
                                            <p:strVal val="#ppt_h"/>
                                          </p:val>
                                        </p:tav>
                                      </p:tavLst>
                                    </p:anim>
                                    <p:anim calcmode="lin" valueType="num">
                                      <p:cBhvr>
                                        <p:cTn id="18" dur="500" fill="hold"/>
                                        <p:tgtEl>
                                          <p:spTgt spid="4"/>
                                        </p:tgtEl>
                                        <p:attrNameLst>
                                          <p:attrName>ppt_w</p:attrName>
                                        </p:attrNameLst>
                                      </p:cBhvr>
                                      <p:tavLst>
                                        <p:tav tm="0">
                                          <p:val>
                                            <p:strVal val="#ppt_w/10"/>
                                          </p:val>
                                        </p:tav>
                                        <p:tav tm="50000">
                                          <p:val>
                                            <p:strVal val="#ppt_w+.01"/>
                                          </p:val>
                                        </p:tav>
                                        <p:tav tm="100000">
                                          <p:val>
                                            <p:strVal val="#ppt_w"/>
                                          </p:val>
                                        </p:tav>
                                      </p:tavLst>
                                    </p:anim>
                                    <p:animEffect transition="in" filter="fade">
                                      <p:cBhvr>
                                        <p:cTn id="19" dur="500" tmFilter="0,0; .5, 1; 1, 1"/>
                                        <p:tgtEl>
                                          <p:spTgt spid="4"/>
                                        </p:tgtEl>
                                      </p:cBhvr>
                                    </p:animEffect>
                                  </p:childTnLst>
                                </p:cTn>
                              </p:par>
                            </p:childTnLst>
                          </p:cTn>
                        </p:par>
                      </p:childTnLst>
                    </p:cTn>
                  </p:par>
                  <p:par>
                    <p:cTn id="20" fill="hold">
                      <p:stCondLst>
                        <p:cond delay="indefinite"/>
                      </p:stCondLst>
                      <p:childTnLst>
                        <p:par>
                          <p:cTn id="21" fill="hold">
                            <p:stCondLst>
                              <p:cond delay="0"/>
                            </p:stCondLst>
                            <p:childTnLst>
                              <p:par>
                                <p:cTn id="22" presetID="53" presetClass="entr" presetSubtype="16" fill="hold" grpId="0" nodeType="clickEffect">
                                  <p:stCondLst>
                                    <p:cond delay="0"/>
                                  </p:stCondLst>
                                  <p:childTnLst>
                                    <p:set>
                                      <p:cBhvr>
                                        <p:cTn id="23" dur="1" fill="hold">
                                          <p:stCondLst>
                                            <p:cond delay="0"/>
                                          </p:stCondLst>
                                        </p:cTn>
                                        <p:tgtEl>
                                          <p:spTgt spid="32"/>
                                        </p:tgtEl>
                                        <p:attrNameLst>
                                          <p:attrName>style.visibility</p:attrName>
                                        </p:attrNameLst>
                                      </p:cBhvr>
                                      <p:to>
                                        <p:strVal val="visible"/>
                                      </p:to>
                                    </p:set>
                                    <p:anim calcmode="lin" valueType="num">
                                      <p:cBhvr>
                                        <p:cTn id="24" dur="750" fill="hold"/>
                                        <p:tgtEl>
                                          <p:spTgt spid="32"/>
                                        </p:tgtEl>
                                        <p:attrNameLst>
                                          <p:attrName>ppt_w</p:attrName>
                                        </p:attrNameLst>
                                      </p:cBhvr>
                                      <p:tavLst>
                                        <p:tav tm="0">
                                          <p:val>
                                            <p:fltVal val="0"/>
                                          </p:val>
                                        </p:tav>
                                        <p:tav tm="100000">
                                          <p:val>
                                            <p:strVal val="#ppt_w"/>
                                          </p:val>
                                        </p:tav>
                                      </p:tavLst>
                                    </p:anim>
                                    <p:anim calcmode="lin" valueType="num">
                                      <p:cBhvr>
                                        <p:cTn id="25" dur="750" fill="hold"/>
                                        <p:tgtEl>
                                          <p:spTgt spid="32"/>
                                        </p:tgtEl>
                                        <p:attrNameLst>
                                          <p:attrName>ppt_h</p:attrName>
                                        </p:attrNameLst>
                                      </p:cBhvr>
                                      <p:tavLst>
                                        <p:tav tm="0">
                                          <p:val>
                                            <p:fltVal val="0"/>
                                          </p:val>
                                        </p:tav>
                                        <p:tav tm="100000">
                                          <p:val>
                                            <p:strVal val="#ppt_h"/>
                                          </p:val>
                                        </p:tav>
                                      </p:tavLst>
                                    </p:anim>
                                    <p:animEffect transition="in" filter="fade">
                                      <p:cBhvr>
                                        <p:cTn id="26" dur="750"/>
                                        <p:tgtEl>
                                          <p:spTgt spid="32"/>
                                        </p:tgtEl>
                                      </p:cBhvr>
                                    </p:animEffect>
                                  </p:childTnLst>
                                </p:cTn>
                              </p:par>
                            </p:childTnLst>
                          </p:cTn>
                        </p:par>
                        <p:par>
                          <p:cTn id="27" fill="hold">
                            <p:stCondLst>
                              <p:cond delay="750"/>
                            </p:stCondLst>
                            <p:childTnLst>
                              <p:par>
                                <p:cTn id="28" presetID="12" presetClass="entr" presetSubtype="1" fill="hold" nodeType="afterEffect">
                                  <p:stCondLst>
                                    <p:cond delay="0"/>
                                  </p:stCondLst>
                                  <p:childTnLst>
                                    <p:set>
                                      <p:cBhvr>
                                        <p:cTn id="29" dur="1" fill="hold">
                                          <p:stCondLst>
                                            <p:cond delay="0"/>
                                          </p:stCondLst>
                                        </p:cTn>
                                        <p:tgtEl>
                                          <p:spTgt spid="29"/>
                                        </p:tgtEl>
                                        <p:attrNameLst>
                                          <p:attrName>style.visibility</p:attrName>
                                        </p:attrNameLst>
                                      </p:cBhvr>
                                      <p:to>
                                        <p:strVal val="visible"/>
                                      </p:to>
                                    </p:set>
                                    <p:animEffect transition="in" filter="slide(fromTop)">
                                      <p:cBhvr>
                                        <p:cTn id="30" dur="500"/>
                                        <p:tgtEl>
                                          <p:spTgt spid="29"/>
                                        </p:tgtEl>
                                      </p:cBhvr>
                                    </p:animEffect>
                                  </p:childTnLst>
                                </p:cTn>
                              </p:par>
                            </p:childTnLst>
                          </p:cTn>
                        </p:par>
                      </p:childTnLst>
                    </p:cTn>
                  </p:par>
                  <p:par>
                    <p:cTn id="31" fill="hold">
                      <p:stCondLst>
                        <p:cond delay="indefinite"/>
                      </p:stCondLst>
                      <p:childTnLst>
                        <p:par>
                          <p:cTn id="32" fill="hold">
                            <p:stCondLst>
                              <p:cond delay="0"/>
                            </p:stCondLst>
                            <p:childTnLst>
                              <p:par>
                                <p:cTn id="33" presetID="22" presetClass="entr" presetSubtype="4" fill="hold" grpId="0" nodeType="clickEffect">
                                  <p:stCondLst>
                                    <p:cond delay="0"/>
                                  </p:stCondLst>
                                  <p:childTnLst>
                                    <p:set>
                                      <p:cBhvr>
                                        <p:cTn id="34" dur="1" fill="hold">
                                          <p:stCondLst>
                                            <p:cond delay="0"/>
                                          </p:stCondLst>
                                        </p:cTn>
                                        <p:tgtEl>
                                          <p:spTgt spid="33"/>
                                        </p:tgtEl>
                                        <p:attrNameLst>
                                          <p:attrName>style.visibility</p:attrName>
                                        </p:attrNameLst>
                                      </p:cBhvr>
                                      <p:to>
                                        <p:strVal val="visible"/>
                                      </p:to>
                                    </p:set>
                                    <p:animEffect transition="in" filter="wipe(down)">
                                      <p:cBhvr>
                                        <p:cTn id="35" dur="500"/>
                                        <p:tgtEl>
                                          <p:spTgt spid="33"/>
                                        </p:tgtEl>
                                      </p:cBhvr>
                                    </p:animEffect>
                                  </p:childTnLst>
                                </p:cTn>
                              </p:par>
                            </p:childTnLst>
                          </p:cTn>
                        </p:par>
                      </p:childTnLst>
                    </p:cTn>
                  </p:par>
                  <p:par>
                    <p:cTn id="36" fill="hold">
                      <p:stCondLst>
                        <p:cond delay="indefinite"/>
                      </p:stCondLst>
                      <p:childTnLst>
                        <p:par>
                          <p:cTn id="37" fill="hold">
                            <p:stCondLst>
                              <p:cond delay="0"/>
                            </p:stCondLst>
                            <p:childTnLst>
                              <p:par>
                                <p:cTn id="38" presetID="47" presetClass="entr" presetSubtype="0" fill="hold" grpId="0" nodeType="clickEffect">
                                  <p:stCondLst>
                                    <p:cond delay="0"/>
                                  </p:stCondLst>
                                  <p:childTnLst>
                                    <p:set>
                                      <p:cBhvr>
                                        <p:cTn id="39" dur="1" fill="hold">
                                          <p:stCondLst>
                                            <p:cond delay="0"/>
                                          </p:stCondLst>
                                        </p:cTn>
                                        <p:tgtEl>
                                          <p:spTgt spid="36"/>
                                        </p:tgtEl>
                                        <p:attrNameLst>
                                          <p:attrName>style.visibility</p:attrName>
                                        </p:attrNameLst>
                                      </p:cBhvr>
                                      <p:to>
                                        <p:strVal val="visible"/>
                                      </p:to>
                                    </p:set>
                                    <p:animEffect transition="in" filter="fade">
                                      <p:cBhvr>
                                        <p:cTn id="40" dur="1000"/>
                                        <p:tgtEl>
                                          <p:spTgt spid="36"/>
                                        </p:tgtEl>
                                      </p:cBhvr>
                                    </p:animEffect>
                                    <p:anim calcmode="lin" valueType="num">
                                      <p:cBhvr>
                                        <p:cTn id="41" dur="1000" fill="hold"/>
                                        <p:tgtEl>
                                          <p:spTgt spid="36"/>
                                        </p:tgtEl>
                                        <p:attrNameLst>
                                          <p:attrName>ppt_x</p:attrName>
                                        </p:attrNameLst>
                                      </p:cBhvr>
                                      <p:tavLst>
                                        <p:tav tm="0">
                                          <p:val>
                                            <p:strVal val="#ppt_x"/>
                                          </p:val>
                                        </p:tav>
                                        <p:tav tm="100000">
                                          <p:val>
                                            <p:strVal val="#ppt_x"/>
                                          </p:val>
                                        </p:tav>
                                      </p:tavLst>
                                    </p:anim>
                                    <p:anim calcmode="lin" valueType="num">
                                      <p:cBhvr>
                                        <p:cTn id="42" dur="1000" fill="hold"/>
                                        <p:tgtEl>
                                          <p:spTgt spid="36"/>
                                        </p:tgtEl>
                                        <p:attrNameLst>
                                          <p:attrName>ppt_y</p:attrName>
                                        </p:attrNameLst>
                                      </p:cBhvr>
                                      <p:tavLst>
                                        <p:tav tm="0">
                                          <p:val>
                                            <p:strVal val="#ppt_y-.1"/>
                                          </p:val>
                                        </p:tav>
                                        <p:tav tm="100000">
                                          <p:val>
                                            <p:strVal val="#ppt_y"/>
                                          </p:val>
                                        </p:tav>
                                      </p:tavLst>
                                    </p:anim>
                                  </p:childTnLst>
                                </p:cTn>
                              </p:par>
                            </p:childTnLst>
                          </p:cTn>
                        </p:par>
                      </p:childTnLst>
                    </p:cTn>
                  </p:par>
                  <p:par>
                    <p:cTn id="43" fill="hold">
                      <p:stCondLst>
                        <p:cond delay="indefinite"/>
                      </p:stCondLst>
                      <p:childTnLst>
                        <p:par>
                          <p:cTn id="44" fill="hold">
                            <p:stCondLst>
                              <p:cond delay="0"/>
                            </p:stCondLst>
                            <p:childTnLst>
                              <p:par>
                                <p:cTn id="45" presetID="22" presetClass="entr" presetSubtype="8" fill="hold" nodeType="clickEffect">
                                  <p:stCondLst>
                                    <p:cond delay="0"/>
                                  </p:stCondLst>
                                  <p:childTnLst>
                                    <p:set>
                                      <p:cBhvr>
                                        <p:cTn id="46" dur="1" fill="hold">
                                          <p:stCondLst>
                                            <p:cond delay="0"/>
                                          </p:stCondLst>
                                        </p:cTn>
                                        <p:tgtEl>
                                          <p:spTgt spid="35"/>
                                        </p:tgtEl>
                                        <p:attrNameLst>
                                          <p:attrName>style.visibility</p:attrName>
                                        </p:attrNameLst>
                                      </p:cBhvr>
                                      <p:to>
                                        <p:strVal val="visible"/>
                                      </p:to>
                                    </p:set>
                                    <p:animEffect transition="in" filter="wipe(left)">
                                      <p:cBhvr>
                                        <p:cTn id="47" dur="500"/>
                                        <p:tgtEl>
                                          <p:spTgt spid="35"/>
                                        </p:tgtEl>
                                      </p:cBhvr>
                                    </p:animEffect>
                                  </p:childTnLst>
                                </p:cTn>
                              </p:par>
                            </p:childTnLst>
                          </p:cTn>
                        </p:par>
                      </p:childTnLst>
                    </p:cTn>
                  </p:par>
                  <p:par>
                    <p:cTn id="48" fill="hold">
                      <p:stCondLst>
                        <p:cond delay="indefinite"/>
                      </p:stCondLst>
                      <p:childTnLst>
                        <p:par>
                          <p:cTn id="49" fill="hold">
                            <p:stCondLst>
                              <p:cond delay="0"/>
                            </p:stCondLst>
                            <p:childTnLst>
                              <p:par>
                                <p:cTn id="50" presetID="22" presetClass="entr" presetSubtype="1" fill="hold" nodeType="clickEffect">
                                  <p:stCondLst>
                                    <p:cond delay="0"/>
                                  </p:stCondLst>
                                  <p:childTnLst>
                                    <p:set>
                                      <p:cBhvr>
                                        <p:cTn id="51" dur="1" fill="hold">
                                          <p:stCondLst>
                                            <p:cond delay="0"/>
                                          </p:stCondLst>
                                        </p:cTn>
                                        <p:tgtEl>
                                          <p:spTgt spid="34">
                                            <p:txEl>
                                              <p:pRg st="0" end="0"/>
                                            </p:txEl>
                                          </p:spTgt>
                                        </p:tgtEl>
                                        <p:attrNameLst>
                                          <p:attrName>style.visibility</p:attrName>
                                        </p:attrNameLst>
                                      </p:cBhvr>
                                      <p:to>
                                        <p:strVal val="visible"/>
                                      </p:to>
                                    </p:set>
                                    <p:animEffect transition="in" filter="wipe(up)">
                                      <p:cBhvr>
                                        <p:cTn id="52" dur="750"/>
                                        <p:tgtEl>
                                          <p:spTgt spid="34">
                                            <p:txEl>
                                              <p:pRg st="0" end="0"/>
                                            </p:txEl>
                                          </p:spTgt>
                                        </p:tgtEl>
                                      </p:cBhvr>
                                    </p:animEffect>
                                  </p:childTnLst>
                                </p:cTn>
                              </p:par>
                            </p:childTnLst>
                          </p:cTn>
                        </p:par>
                      </p:childTnLst>
                    </p:cTn>
                  </p:par>
                  <p:par>
                    <p:cTn id="53" fill="hold">
                      <p:stCondLst>
                        <p:cond delay="indefinite"/>
                      </p:stCondLst>
                      <p:childTnLst>
                        <p:par>
                          <p:cTn id="54" fill="hold">
                            <p:stCondLst>
                              <p:cond delay="0"/>
                            </p:stCondLst>
                            <p:childTnLst>
                              <p:par>
                                <p:cTn id="55" presetID="53" presetClass="entr" presetSubtype="16" fill="hold" grpId="0" nodeType="clickEffect">
                                  <p:stCondLst>
                                    <p:cond delay="0"/>
                                  </p:stCondLst>
                                  <p:childTnLst>
                                    <p:set>
                                      <p:cBhvr>
                                        <p:cTn id="56" dur="1" fill="hold">
                                          <p:stCondLst>
                                            <p:cond delay="0"/>
                                          </p:stCondLst>
                                        </p:cTn>
                                        <p:tgtEl>
                                          <p:spTgt spid="40"/>
                                        </p:tgtEl>
                                        <p:attrNameLst>
                                          <p:attrName>style.visibility</p:attrName>
                                        </p:attrNameLst>
                                      </p:cBhvr>
                                      <p:to>
                                        <p:strVal val="visible"/>
                                      </p:to>
                                    </p:set>
                                    <p:anim calcmode="lin" valueType="num">
                                      <p:cBhvr>
                                        <p:cTn id="57" dur="750" fill="hold"/>
                                        <p:tgtEl>
                                          <p:spTgt spid="40"/>
                                        </p:tgtEl>
                                        <p:attrNameLst>
                                          <p:attrName>ppt_w</p:attrName>
                                        </p:attrNameLst>
                                      </p:cBhvr>
                                      <p:tavLst>
                                        <p:tav tm="0">
                                          <p:val>
                                            <p:fltVal val="0"/>
                                          </p:val>
                                        </p:tav>
                                        <p:tav tm="100000">
                                          <p:val>
                                            <p:strVal val="#ppt_w"/>
                                          </p:val>
                                        </p:tav>
                                      </p:tavLst>
                                    </p:anim>
                                    <p:anim calcmode="lin" valueType="num">
                                      <p:cBhvr>
                                        <p:cTn id="58" dur="750" fill="hold"/>
                                        <p:tgtEl>
                                          <p:spTgt spid="40"/>
                                        </p:tgtEl>
                                        <p:attrNameLst>
                                          <p:attrName>ppt_h</p:attrName>
                                        </p:attrNameLst>
                                      </p:cBhvr>
                                      <p:tavLst>
                                        <p:tav tm="0">
                                          <p:val>
                                            <p:fltVal val="0"/>
                                          </p:val>
                                        </p:tav>
                                        <p:tav tm="100000">
                                          <p:val>
                                            <p:strVal val="#ppt_h"/>
                                          </p:val>
                                        </p:tav>
                                      </p:tavLst>
                                    </p:anim>
                                    <p:animEffect transition="in" filter="fade">
                                      <p:cBhvr>
                                        <p:cTn id="59" dur="750"/>
                                        <p:tgtEl>
                                          <p:spTgt spid="40"/>
                                        </p:tgtEl>
                                      </p:cBhvr>
                                    </p:animEffect>
                                  </p:childTnLst>
                                </p:cTn>
                              </p:par>
                            </p:childTnLst>
                          </p:cTn>
                        </p:par>
                        <p:par>
                          <p:cTn id="60" fill="hold">
                            <p:stCondLst>
                              <p:cond delay="750"/>
                            </p:stCondLst>
                            <p:childTnLst>
                              <p:par>
                                <p:cTn id="61" presetID="12" presetClass="entr" presetSubtype="1" fill="hold" nodeType="afterEffect">
                                  <p:stCondLst>
                                    <p:cond delay="0"/>
                                  </p:stCondLst>
                                  <p:childTnLst>
                                    <p:set>
                                      <p:cBhvr>
                                        <p:cTn id="62" dur="1" fill="hold">
                                          <p:stCondLst>
                                            <p:cond delay="0"/>
                                          </p:stCondLst>
                                        </p:cTn>
                                        <p:tgtEl>
                                          <p:spTgt spid="37"/>
                                        </p:tgtEl>
                                        <p:attrNameLst>
                                          <p:attrName>style.visibility</p:attrName>
                                        </p:attrNameLst>
                                      </p:cBhvr>
                                      <p:to>
                                        <p:strVal val="visible"/>
                                      </p:to>
                                    </p:set>
                                    <p:animEffect transition="in" filter="slide(fromTop)">
                                      <p:cBhvr>
                                        <p:cTn id="63" dur="500"/>
                                        <p:tgtEl>
                                          <p:spTgt spid="37"/>
                                        </p:tgtEl>
                                      </p:cBhvr>
                                    </p:animEffect>
                                  </p:childTnLst>
                                </p:cTn>
                              </p:par>
                            </p:childTnLst>
                          </p:cTn>
                        </p:par>
                      </p:childTnLst>
                    </p:cTn>
                  </p:par>
                  <p:par>
                    <p:cTn id="64" fill="hold">
                      <p:stCondLst>
                        <p:cond delay="indefinite"/>
                      </p:stCondLst>
                      <p:childTnLst>
                        <p:par>
                          <p:cTn id="65" fill="hold">
                            <p:stCondLst>
                              <p:cond delay="0"/>
                            </p:stCondLst>
                            <p:childTnLst>
                              <p:par>
                                <p:cTn id="66" presetID="22" presetClass="entr" presetSubtype="4" fill="hold" grpId="0" nodeType="clickEffect">
                                  <p:stCondLst>
                                    <p:cond delay="0"/>
                                  </p:stCondLst>
                                  <p:childTnLst>
                                    <p:set>
                                      <p:cBhvr>
                                        <p:cTn id="67" dur="1" fill="hold">
                                          <p:stCondLst>
                                            <p:cond delay="0"/>
                                          </p:stCondLst>
                                        </p:cTn>
                                        <p:tgtEl>
                                          <p:spTgt spid="41"/>
                                        </p:tgtEl>
                                        <p:attrNameLst>
                                          <p:attrName>style.visibility</p:attrName>
                                        </p:attrNameLst>
                                      </p:cBhvr>
                                      <p:to>
                                        <p:strVal val="visible"/>
                                      </p:to>
                                    </p:set>
                                    <p:animEffect transition="in" filter="wipe(down)">
                                      <p:cBhvr>
                                        <p:cTn id="68" dur="500"/>
                                        <p:tgtEl>
                                          <p:spTgt spid="41"/>
                                        </p:tgtEl>
                                      </p:cBhvr>
                                    </p:animEffect>
                                  </p:childTnLst>
                                </p:cTn>
                              </p:par>
                            </p:childTnLst>
                          </p:cTn>
                        </p:par>
                      </p:childTnLst>
                    </p:cTn>
                  </p:par>
                  <p:par>
                    <p:cTn id="69" fill="hold">
                      <p:stCondLst>
                        <p:cond delay="indefinite"/>
                      </p:stCondLst>
                      <p:childTnLst>
                        <p:par>
                          <p:cTn id="70" fill="hold">
                            <p:stCondLst>
                              <p:cond delay="0"/>
                            </p:stCondLst>
                            <p:childTnLst>
                              <p:par>
                                <p:cTn id="71" presetID="47" presetClass="entr" presetSubtype="0" fill="hold" grpId="0" nodeType="clickEffect">
                                  <p:stCondLst>
                                    <p:cond delay="0"/>
                                  </p:stCondLst>
                                  <p:childTnLst>
                                    <p:set>
                                      <p:cBhvr>
                                        <p:cTn id="72" dur="1" fill="hold">
                                          <p:stCondLst>
                                            <p:cond delay="0"/>
                                          </p:stCondLst>
                                        </p:cTn>
                                        <p:tgtEl>
                                          <p:spTgt spid="44"/>
                                        </p:tgtEl>
                                        <p:attrNameLst>
                                          <p:attrName>style.visibility</p:attrName>
                                        </p:attrNameLst>
                                      </p:cBhvr>
                                      <p:to>
                                        <p:strVal val="visible"/>
                                      </p:to>
                                    </p:set>
                                    <p:animEffect transition="in" filter="fade">
                                      <p:cBhvr>
                                        <p:cTn id="73" dur="1000"/>
                                        <p:tgtEl>
                                          <p:spTgt spid="44"/>
                                        </p:tgtEl>
                                      </p:cBhvr>
                                    </p:animEffect>
                                    <p:anim calcmode="lin" valueType="num">
                                      <p:cBhvr>
                                        <p:cTn id="74" dur="1000" fill="hold"/>
                                        <p:tgtEl>
                                          <p:spTgt spid="44"/>
                                        </p:tgtEl>
                                        <p:attrNameLst>
                                          <p:attrName>ppt_x</p:attrName>
                                        </p:attrNameLst>
                                      </p:cBhvr>
                                      <p:tavLst>
                                        <p:tav tm="0">
                                          <p:val>
                                            <p:strVal val="#ppt_x"/>
                                          </p:val>
                                        </p:tav>
                                        <p:tav tm="100000">
                                          <p:val>
                                            <p:strVal val="#ppt_x"/>
                                          </p:val>
                                        </p:tav>
                                      </p:tavLst>
                                    </p:anim>
                                    <p:anim calcmode="lin" valueType="num">
                                      <p:cBhvr>
                                        <p:cTn id="75" dur="1000" fill="hold"/>
                                        <p:tgtEl>
                                          <p:spTgt spid="44"/>
                                        </p:tgtEl>
                                        <p:attrNameLst>
                                          <p:attrName>ppt_y</p:attrName>
                                        </p:attrNameLst>
                                      </p:cBhvr>
                                      <p:tavLst>
                                        <p:tav tm="0">
                                          <p:val>
                                            <p:strVal val="#ppt_y-.1"/>
                                          </p:val>
                                        </p:tav>
                                        <p:tav tm="100000">
                                          <p:val>
                                            <p:strVal val="#ppt_y"/>
                                          </p:val>
                                        </p:tav>
                                      </p:tavLst>
                                    </p:anim>
                                  </p:childTnLst>
                                </p:cTn>
                              </p:par>
                            </p:childTnLst>
                          </p:cTn>
                        </p:par>
                      </p:childTnLst>
                    </p:cTn>
                  </p:par>
                  <p:par>
                    <p:cTn id="76" fill="hold">
                      <p:stCondLst>
                        <p:cond delay="indefinite"/>
                      </p:stCondLst>
                      <p:childTnLst>
                        <p:par>
                          <p:cTn id="77" fill="hold">
                            <p:stCondLst>
                              <p:cond delay="0"/>
                            </p:stCondLst>
                            <p:childTnLst>
                              <p:par>
                                <p:cTn id="78" presetID="22" presetClass="entr" presetSubtype="8" fill="hold" nodeType="clickEffect">
                                  <p:stCondLst>
                                    <p:cond delay="0"/>
                                  </p:stCondLst>
                                  <p:childTnLst>
                                    <p:set>
                                      <p:cBhvr>
                                        <p:cTn id="79" dur="1" fill="hold">
                                          <p:stCondLst>
                                            <p:cond delay="0"/>
                                          </p:stCondLst>
                                        </p:cTn>
                                        <p:tgtEl>
                                          <p:spTgt spid="43"/>
                                        </p:tgtEl>
                                        <p:attrNameLst>
                                          <p:attrName>style.visibility</p:attrName>
                                        </p:attrNameLst>
                                      </p:cBhvr>
                                      <p:to>
                                        <p:strVal val="visible"/>
                                      </p:to>
                                    </p:set>
                                    <p:animEffect transition="in" filter="wipe(left)">
                                      <p:cBhvr>
                                        <p:cTn id="80" dur="500"/>
                                        <p:tgtEl>
                                          <p:spTgt spid="43"/>
                                        </p:tgtEl>
                                      </p:cBhvr>
                                    </p:animEffect>
                                  </p:childTnLst>
                                </p:cTn>
                              </p:par>
                            </p:childTnLst>
                          </p:cTn>
                        </p:par>
                      </p:childTnLst>
                    </p:cTn>
                  </p:par>
                  <p:par>
                    <p:cTn id="81" fill="hold">
                      <p:stCondLst>
                        <p:cond delay="indefinite"/>
                      </p:stCondLst>
                      <p:childTnLst>
                        <p:par>
                          <p:cTn id="82" fill="hold">
                            <p:stCondLst>
                              <p:cond delay="0"/>
                            </p:stCondLst>
                            <p:childTnLst>
                              <p:par>
                                <p:cTn id="83" presetID="22" presetClass="entr" presetSubtype="1" fill="hold" nodeType="clickEffect">
                                  <p:stCondLst>
                                    <p:cond delay="0"/>
                                  </p:stCondLst>
                                  <p:childTnLst>
                                    <p:set>
                                      <p:cBhvr>
                                        <p:cTn id="84" dur="1" fill="hold">
                                          <p:stCondLst>
                                            <p:cond delay="0"/>
                                          </p:stCondLst>
                                        </p:cTn>
                                        <p:tgtEl>
                                          <p:spTgt spid="42">
                                            <p:txEl>
                                              <p:pRg st="0" end="0"/>
                                            </p:txEl>
                                          </p:spTgt>
                                        </p:tgtEl>
                                        <p:attrNameLst>
                                          <p:attrName>style.visibility</p:attrName>
                                        </p:attrNameLst>
                                      </p:cBhvr>
                                      <p:to>
                                        <p:strVal val="visible"/>
                                      </p:to>
                                    </p:set>
                                    <p:animEffect transition="in" filter="wipe(up)">
                                      <p:cBhvr>
                                        <p:cTn id="85" dur="750"/>
                                        <p:tgtEl>
                                          <p:spTgt spid="42">
                                            <p:txEl>
                                              <p:pRg st="0" end="0"/>
                                            </p:txEl>
                                          </p:spTgt>
                                        </p:tgtEl>
                                      </p:cBhvr>
                                    </p:animEffect>
                                  </p:childTnLst>
                                </p:cTn>
                              </p:par>
                            </p:childTnLst>
                          </p:cTn>
                        </p:par>
                      </p:childTnLst>
                    </p:cTn>
                  </p:par>
                  <p:par>
                    <p:cTn id="86" fill="hold">
                      <p:stCondLst>
                        <p:cond delay="indefinite"/>
                      </p:stCondLst>
                      <p:childTnLst>
                        <p:par>
                          <p:cTn id="87" fill="hold">
                            <p:stCondLst>
                              <p:cond delay="0"/>
                            </p:stCondLst>
                            <p:childTnLst>
                              <p:par>
                                <p:cTn id="88" presetID="53" presetClass="entr" presetSubtype="16" fill="hold" grpId="0" nodeType="clickEffect">
                                  <p:stCondLst>
                                    <p:cond delay="0"/>
                                  </p:stCondLst>
                                  <p:childTnLst>
                                    <p:set>
                                      <p:cBhvr>
                                        <p:cTn id="89" dur="1" fill="hold">
                                          <p:stCondLst>
                                            <p:cond delay="0"/>
                                          </p:stCondLst>
                                        </p:cTn>
                                        <p:tgtEl>
                                          <p:spTgt spid="48"/>
                                        </p:tgtEl>
                                        <p:attrNameLst>
                                          <p:attrName>style.visibility</p:attrName>
                                        </p:attrNameLst>
                                      </p:cBhvr>
                                      <p:to>
                                        <p:strVal val="visible"/>
                                      </p:to>
                                    </p:set>
                                    <p:anim calcmode="lin" valueType="num">
                                      <p:cBhvr>
                                        <p:cTn id="90" dur="750" fill="hold"/>
                                        <p:tgtEl>
                                          <p:spTgt spid="48"/>
                                        </p:tgtEl>
                                        <p:attrNameLst>
                                          <p:attrName>ppt_w</p:attrName>
                                        </p:attrNameLst>
                                      </p:cBhvr>
                                      <p:tavLst>
                                        <p:tav tm="0">
                                          <p:val>
                                            <p:fltVal val="0"/>
                                          </p:val>
                                        </p:tav>
                                        <p:tav tm="100000">
                                          <p:val>
                                            <p:strVal val="#ppt_w"/>
                                          </p:val>
                                        </p:tav>
                                      </p:tavLst>
                                    </p:anim>
                                    <p:anim calcmode="lin" valueType="num">
                                      <p:cBhvr>
                                        <p:cTn id="91" dur="750" fill="hold"/>
                                        <p:tgtEl>
                                          <p:spTgt spid="48"/>
                                        </p:tgtEl>
                                        <p:attrNameLst>
                                          <p:attrName>ppt_h</p:attrName>
                                        </p:attrNameLst>
                                      </p:cBhvr>
                                      <p:tavLst>
                                        <p:tav tm="0">
                                          <p:val>
                                            <p:fltVal val="0"/>
                                          </p:val>
                                        </p:tav>
                                        <p:tav tm="100000">
                                          <p:val>
                                            <p:strVal val="#ppt_h"/>
                                          </p:val>
                                        </p:tav>
                                      </p:tavLst>
                                    </p:anim>
                                    <p:animEffect transition="in" filter="fade">
                                      <p:cBhvr>
                                        <p:cTn id="92" dur="750"/>
                                        <p:tgtEl>
                                          <p:spTgt spid="48"/>
                                        </p:tgtEl>
                                      </p:cBhvr>
                                    </p:animEffect>
                                  </p:childTnLst>
                                </p:cTn>
                              </p:par>
                            </p:childTnLst>
                          </p:cTn>
                        </p:par>
                        <p:par>
                          <p:cTn id="93" fill="hold">
                            <p:stCondLst>
                              <p:cond delay="750"/>
                            </p:stCondLst>
                            <p:childTnLst>
                              <p:par>
                                <p:cTn id="94" presetID="12" presetClass="entr" presetSubtype="1" fill="hold" nodeType="afterEffect">
                                  <p:stCondLst>
                                    <p:cond delay="0"/>
                                  </p:stCondLst>
                                  <p:childTnLst>
                                    <p:set>
                                      <p:cBhvr>
                                        <p:cTn id="95" dur="1" fill="hold">
                                          <p:stCondLst>
                                            <p:cond delay="0"/>
                                          </p:stCondLst>
                                        </p:cTn>
                                        <p:tgtEl>
                                          <p:spTgt spid="45"/>
                                        </p:tgtEl>
                                        <p:attrNameLst>
                                          <p:attrName>style.visibility</p:attrName>
                                        </p:attrNameLst>
                                      </p:cBhvr>
                                      <p:to>
                                        <p:strVal val="visible"/>
                                      </p:to>
                                    </p:set>
                                    <p:animEffect transition="in" filter="slide(fromTop)">
                                      <p:cBhvr>
                                        <p:cTn id="96" dur="500"/>
                                        <p:tgtEl>
                                          <p:spTgt spid="45"/>
                                        </p:tgtEl>
                                      </p:cBhvr>
                                    </p:animEffect>
                                  </p:childTnLst>
                                </p:cTn>
                              </p:par>
                            </p:childTnLst>
                          </p:cTn>
                        </p:par>
                      </p:childTnLst>
                    </p:cTn>
                  </p:par>
                  <p:par>
                    <p:cTn id="97" fill="hold">
                      <p:stCondLst>
                        <p:cond delay="indefinite"/>
                      </p:stCondLst>
                      <p:childTnLst>
                        <p:par>
                          <p:cTn id="98" fill="hold">
                            <p:stCondLst>
                              <p:cond delay="0"/>
                            </p:stCondLst>
                            <p:childTnLst>
                              <p:par>
                                <p:cTn id="99" presetID="22" presetClass="entr" presetSubtype="4" fill="hold" grpId="0" nodeType="clickEffect">
                                  <p:stCondLst>
                                    <p:cond delay="0"/>
                                  </p:stCondLst>
                                  <p:childTnLst>
                                    <p:set>
                                      <p:cBhvr>
                                        <p:cTn id="100" dur="1" fill="hold">
                                          <p:stCondLst>
                                            <p:cond delay="0"/>
                                          </p:stCondLst>
                                        </p:cTn>
                                        <p:tgtEl>
                                          <p:spTgt spid="49"/>
                                        </p:tgtEl>
                                        <p:attrNameLst>
                                          <p:attrName>style.visibility</p:attrName>
                                        </p:attrNameLst>
                                      </p:cBhvr>
                                      <p:to>
                                        <p:strVal val="visible"/>
                                      </p:to>
                                    </p:set>
                                    <p:animEffect transition="in" filter="wipe(down)">
                                      <p:cBhvr>
                                        <p:cTn id="101" dur="500"/>
                                        <p:tgtEl>
                                          <p:spTgt spid="49"/>
                                        </p:tgtEl>
                                      </p:cBhvr>
                                    </p:animEffect>
                                  </p:childTnLst>
                                </p:cTn>
                              </p:par>
                            </p:childTnLst>
                          </p:cTn>
                        </p:par>
                      </p:childTnLst>
                    </p:cTn>
                  </p:par>
                  <p:par>
                    <p:cTn id="102" fill="hold">
                      <p:stCondLst>
                        <p:cond delay="indefinite"/>
                      </p:stCondLst>
                      <p:childTnLst>
                        <p:par>
                          <p:cTn id="103" fill="hold">
                            <p:stCondLst>
                              <p:cond delay="0"/>
                            </p:stCondLst>
                            <p:childTnLst>
                              <p:par>
                                <p:cTn id="104" presetID="47" presetClass="entr" presetSubtype="0" fill="hold" grpId="0" nodeType="clickEffect">
                                  <p:stCondLst>
                                    <p:cond delay="0"/>
                                  </p:stCondLst>
                                  <p:childTnLst>
                                    <p:set>
                                      <p:cBhvr>
                                        <p:cTn id="105" dur="1" fill="hold">
                                          <p:stCondLst>
                                            <p:cond delay="0"/>
                                          </p:stCondLst>
                                        </p:cTn>
                                        <p:tgtEl>
                                          <p:spTgt spid="52"/>
                                        </p:tgtEl>
                                        <p:attrNameLst>
                                          <p:attrName>style.visibility</p:attrName>
                                        </p:attrNameLst>
                                      </p:cBhvr>
                                      <p:to>
                                        <p:strVal val="visible"/>
                                      </p:to>
                                    </p:set>
                                    <p:animEffect transition="in" filter="fade">
                                      <p:cBhvr>
                                        <p:cTn id="106" dur="1000"/>
                                        <p:tgtEl>
                                          <p:spTgt spid="52"/>
                                        </p:tgtEl>
                                      </p:cBhvr>
                                    </p:animEffect>
                                    <p:anim calcmode="lin" valueType="num">
                                      <p:cBhvr>
                                        <p:cTn id="107" dur="1000" fill="hold"/>
                                        <p:tgtEl>
                                          <p:spTgt spid="52"/>
                                        </p:tgtEl>
                                        <p:attrNameLst>
                                          <p:attrName>ppt_x</p:attrName>
                                        </p:attrNameLst>
                                      </p:cBhvr>
                                      <p:tavLst>
                                        <p:tav tm="0">
                                          <p:val>
                                            <p:strVal val="#ppt_x"/>
                                          </p:val>
                                        </p:tav>
                                        <p:tav tm="100000">
                                          <p:val>
                                            <p:strVal val="#ppt_x"/>
                                          </p:val>
                                        </p:tav>
                                      </p:tavLst>
                                    </p:anim>
                                    <p:anim calcmode="lin" valueType="num">
                                      <p:cBhvr>
                                        <p:cTn id="108" dur="1000" fill="hold"/>
                                        <p:tgtEl>
                                          <p:spTgt spid="52"/>
                                        </p:tgtEl>
                                        <p:attrNameLst>
                                          <p:attrName>ppt_y</p:attrName>
                                        </p:attrNameLst>
                                      </p:cBhvr>
                                      <p:tavLst>
                                        <p:tav tm="0">
                                          <p:val>
                                            <p:strVal val="#ppt_y-.1"/>
                                          </p:val>
                                        </p:tav>
                                        <p:tav tm="100000">
                                          <p:val>
                                            <p:strVal val="#ppt_y"/>
                                          </p:val>
                                        </p:tav>
                                      </p:tavLst>
                                    </p:anim>
                                  </p:childTnLst>
                                </p:cTn>
                              </p:par>
                            </p:childTnLst>
                          </p:cTn>
                        </p:par>
                      </p:childTnLst>
                    </p:cTn>
                  </p:par>
                  <p:par>
                    <p:cTn id="109" fill="hold">
                      <p:stCondLst>
                        <p:cond delay="indefinite"/>
                      </p:stCondLst>
                      <p:childTnLst>
                        <p:par>
                          <p:cTn id="110" fill="hold">
                            <p:stCondLst>
                              <p:cond delay="0"/>
                            </p:stCondLst>
                            <p:childTnLst>
                              <p:par>
                                <p:cTn id="111" presetID="22" presetClass="entr" presetSubtype="8" fill="hold" nodeType="clickEffect">
                                  <p:stCondLst>
                                    <p:cond delay="0"/>
                                  </p:stCondLst>
                                  <p:childTnLst>
                                    <p:set>
                                      <p:cBhvr>
                                        <p:cTn id="112" dur="1" fill="hold">
                                          <p:stCondLst>
                                            <p:cond delay="0"/>
                                          </p:stCondLst>
                                        </p:cTn>
                                        <p:tgtEl>
                                          <p:spTgt spid="51"/>
                                        </p:tgtEl>
                                        <p:attrNameLst>
                                          <p:attrName>style.visibility</p:attrName>
                                        </p:attrNameLst>
                                      </p:cBhvr>
                                      <p:to>
                                        <p:strVal val="visible"/>
                                      </p:to>
                                    </p:set>
                                    <p:animEffect transition="in" filter="wipe(left)">
                                      <p:cBhvr>
                                        <p:cTn id="113" dur="500"/>
                                        <p:tgtEl>
                                          <p:spTgt spid="51"/>
                                        </p:tgtEl>
                                      </p:cBhvr>
                                    </p:animEffect>
                                  </p:childTnLst>
                                </p:cTn>
                              </p:par>
                            </p:childTnLst>
                          </p:cTn>
                        </p:par>
                      </p:childTnLst>
                    </p:cTn>
                  </p:par>
                  <p:par>
                    <p:cTn id="114" fill="hold">
                      <p:stCondLst>
                        <p:cond delay="indefinite"/>
                      </p:stCondLst>
                      <p:childTnLst>
                        <p:par>
                          <p:cTn id="115" fill="hold">
                            <p:stCondLst>
                              <p:cond delay="0"/>
                            </p:stCondLst>
                            <p:childTnLst>
                              <p:par>
                                <p:cTn id="116" presetID="22" presetClass="entr" presetSubtype="1" fill="hold" nodeType="clickEffect">
                                  <p:stCondLst>
                                    <p:cond delay="0"/>
                                  </p:stCondLst>
                                  <p:childTnLst>
                                    <p:set>
                                      <p:cBhvr>
                                        <p:cTn id="117" dur="1" fill="hold">
                                          <p:stCondLst>
                                            <p:cond delay="0"/>
                                          </p:stCondLst>
                                        </p:cTn>
                                        <p:tgtEl>
                                          <p:spTgt spid="50">
                                            <p:txEl>
                                              <p:pRg st="0" end="0"/>
                                            </p:txEl>
                                          </p:spTgt>
                                        </p:tgtEl>
                                        <p:attrNameLst>
                                          <p:attrName>style.visibility</p:attrName>
                                        </p:attrNameLst>
                                      </p:cBhvr>
                                      <p:to>
                                        <p:strVal val="visible"/>
                                      </p:to>
                                    </p:set>
                                    <p:animEffect transition="in" filter="wipe(up)">
                                      <p:cBhvr>
                                        <p:cTn id="118" dur="750"/>
                                        <p:tgtEl>
                                          <p:spTgt spid="50">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32" grpId="0"/>
      <p:bldP spid="33" grpId="0" animBg="1"/>
      <p:bldP spid="36" grpId="0"/>
      <p:bldP spid="40" grpId="0"/>
      <p:bldP spid="41" grpId="0" animBg="1"/>
      <p:bldP spid="44" grpId="0"/>
      <p:bldP spid="48" grpId="0"/>
      <p:bldP spid="49" grpId="0" animBg="1"/>
      <p:bldP spid="52"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8"/>
          <p:cNvSpPr txBox="1">
            <a:spLocks noChangeArrowheads="1"/>
          </p:cNvSpPr>
          <p:nvPr/>
        </p:nvSpPr>
        <p:spPr bwMode="auto">
          <a:xfrm>
            <a:off x="510829" y="173349"/>
            <a:ext cx="1602581" cy="248209"/>
          </a:xfrm>
          <a:prstGeom prst="rect">
            <a:avLst/>
          </a:prstGeom>
          <a:noFill/>
          <a:ln w="9525">
            <a:noFill/>
            <a:miter lim="800000"/>
            <a:headEnd/>
            <a:tailEnd/>
          </a:ln>
        </p:spPr>
        <p:txBody>
          <a:bodyPr>
            <a:spAutoFit/>
          </a:bodyPr>
          <a:lstStyle/>
          <a:p>
            <a:pPr eaLnBrk="1" hangingPunct="1"/>
            <a:r>
              <a:rPr lang="zh-CN" altLang="en-US" sz="1013" b="1" dirty="0">
                <a:solidFill>
                  <a:schemeClr val="bg1"/>
                </a:solidFill>
                <a:latin typeface="微软雅黑" pitchFamily="34" charset="-122"/>
                <a:ea typeface="微软雅黑" pitchFamily="34" charset="-122"/>
              </a:rPr>
              <a:t>点此添加您的标题</a:t>
            </a:r>
          </a:p>
        </p:txBody>
      </p:sp>
      <p:grpSp>
        <p:nvGrpSpPr>
          <p:cNvPr id="5" name="组合 3"/>
          <p:cNvGrpSpPr>
            <a:grpSpLocks/>
          </p:cNvGrpSpPr>
          <p:nvPr/>
        </p:nvGrpSpPr>
        <p:grpSpPr bwMode="auto">
          <a:xfrm>
            <a:off x="269132" y="181683"/>
            <a:ext cx="178594" cy="260747"/>
            <a:chOff x="0" y="0"/>
            <a:chExt cx="569789" cy="829904"/>
          </a:xfrm>
        </p:grpSpPr>
        <p:sp>
          <p:nvSpPr>
            <p:cNvPr id="6" name="菱形 39"/>
            <p:cNvSpPr>
              <a:spLocks noChangeArrowheads="1"/>
            </p:cNvSpPr>
            <p:nvPr/>
          </p:nvSpPr>
          <p:spPr bwMode="auto">
            <a:xfrm>
              <a:off x="0" y="0"/>
              <a:ext cx="569789" cy="569790"/>
            </a:xfrm>
            <a:prstGeom prst="diamond">
              <a:avLst/>
            </a:prstGeom>
            <a:noFill/>
            <a:ln w="12700">
              <a:solidFill>
                <a:schemeClr val="bg1"/>
              </a:solidFill>
              <a:miter lim="800000"/>
              <a:headEnd/>
              <a:tailEnd/>
            </a:ln>
          </p:spPr>
          <p:txBody>
            <a:bodyPr anchor="ctr"/>
            <a:lstStyle/>
            <a:p>
              <a:pPr algn="ctr" eaLnBrk="1" hangingPunct="1"/>
              <a:endParaRPr lang="zh-CN" altLang="en-US" sz="1013" dirty="0">
                <a:solidFill>
                  <a:srgbClr val="FFFFFF"/>
                </a:solidFill>
                <a:ea typeface="微软雅黑" panose="020B0503020204020204" pitchFamily="34" charset="-122"/>
              </a:endParaRPr>
            </a:p>
          </p:txBody>
        </p:sp>
        <p:sp>
          <p:nvSpPr>
            <p:cNvPr id="7" name="菱形 40"/>
            <p:cNvSpPr>
              <a:spLocks noChangeArrowheads="1"/>
            </p:cNvSpPr>
            <p:nvPr/>
          </p:nvSpPr>
          <p:spPr bwMode="auto">
            <a:xfrm>
              <a:off x="0" y="260114"/>
              <a:ext cx="569789" cy="569790"/>
            </a:xfrm>
            <a:prstGeom prst="diamond">
              <a:avLst/>
            </a:prstGeom>
            <a:noFill/>
            <a:ln w="12700">
              <a:solidFill>
                <a:schemeClr val="bg1"/>
              </a:solidFill>
              <a:miter lim="800000"/>
              <a:headEnd/>
              <a:tailEnd/>
            </a:ln>
          </p:spPr>
          <p:txBody>
            <a:bodyPr anchor="ctr"/>
            <a:lstStyle/>
            <a:p>
              <a:pPr algn="ctr" eaLnBrk="1" hangingPunct="1"/>
              <a:endParaRPr lang="zh-CN" altLang="en-US" sz="1013" dirty="0">
                <a:solidFill>
                  <a:srgbClr val="FFFFFF"/>
                </a:solidFill>
                <a:ea typeface="微软雅黑" panose="020B0503020204020204" pitchFamily="34" charset="-122"/>
              </a:endParaRPr>
            </a:p>
          </p:txBody>
        </p:sp>
      </p:grpSp>
      <p:sp>
        <p:nvSpPr>
          <p:cNvPr id="8" name="文本框 7"/>
          <p:cNvSpPr txBox="1"/>
          <p:nvPr/>
        </p:nvSpPr>
        <p:spPr>
          <a:xfrm>
            <a:off x="1423889" y="2424907"/>
            <a:ext cx="1249687" cy="300083"/>
          </a:xfrm>
          <a:prstGeom prst="rect">
            <a:avLst/>
          </a:prstGeom>
          <a:noFill/>
        </p:spPr>
        <p:txBody>
          <a:bodyPr wrap="square" lIns="68580" tIns="34290" rIns="68580" bIns="34290"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请输入标题</a:t>
            </a:r>
          </a:p>
        </p:txBody>
      </p:sp>
      <p:sp>
        <p:nvSpPr>
          <p:cNvPr id="9" name="文本框 8"/>
          <p:cNvSpPr txBox="1"/>
          <p:nvPr/>
        </p:nvSpPr>
        <p:spPr>
          <a:xfrm>
            <a:off x="3109486" y="3066648"/>
            <a:ext cx="1249687" cy="300083"/>
          </a:xfrm>
          <a:prstGeom prst="rect">
            <a:avLst/>
          </a:prstGeom>
          <a:noFill/>
        </p:spPr>
        <p:txBody>
          <a:bodyPr wrap="square" lIns="68580" tIns="34290" rIns="68580" bIns="34290"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请输入标题</a:t>
            </a:r>
          </a:p>
        </p:txBody>
      </p:sp>
      <p:sp>
        <p:nvSpPr>
          <p:cNvPr id="10" name="文本框 9"/>
          <p:cNvSpPr txBox="1"/>
          <p:nvPr/>
        </p:nvSpPr>
        <p:spPr>
          <a:xfrm>
            <a:off x="4763112" y="2424907"/>
            <a:ext cx="1249687" cy="300083"/>
          </a:xfrm>
          <a:prstGeom prst="rect">
            <a:avLst/>
          </a:prstGeom>
          <a:noFill/>
        </p:spPr>
        <p:txBody>
          <a:bodyPr wrap="square" lIns="68580" tIns="34290" rIns="68580" bIns="34290"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请输入标题</a:t>
            </a:r>
          </a:p>
        </p:txBody>
      </p:sp>
      <p:sp>
        <p:nvSpPr>
          <p:cNvPr id="11" name="文本框 10"/>
          <p:cNvSpPr txBox="1"/>
          <p:nvPr/>
        </p:nvSpPr>
        <p:spPr>
          <a:xfrm>
            <a:off x="6333419" y="3066648"/>
            <a:ext cx="1249687" cy="300083"/>
          </a:xfrm>
          <a:prstGeom prst="rect">
            <a:avLst/>
          </a:prstGeom>
          <a:noFill/>
        </p:spPr>
        <p:txBody>
          <a:bodyPr wrap="square" lIns="68580" tIns="34290" rIns="68580" bIns="34290"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请输入标题</a:t>
            </a:r>
          </a:p>
        </p:txBody>
      </p:sp>
      <p:grpSp>
        <p:nvGrpSpPr>
          <p:cNvPr id="12" name="组合 11"/>
          <p:cNvGrpSpPr/>
          <p:nvPr/>
        </p:nvGrpSpPr>
        <p:grpSpPr>
          <a:xfrm>
            <a:off x="3236639" y="2042749"/>
            <a:ext cx="897207" cy="897206"/>
            <a:chOff x="4315518" y="2723665"/>
            <a:chExt cx="1196276" cy="1196274"/>
          </a:xfrm>
        </p:grpSpPr>
        <p:sp>
          <p:nvSpPr>
            <p:cNvPr id="13" name="Teardrop 40"/>
            <p:cNvSpPr/>
            <p:nvPr/>
          </p:nvSpPr>
          <p:spPr>
            <a:xfrm>
              <a:off x="4315518" y="2723665"/>
              <a:ext cx="1196276" cy="1196274"/>
            </a:xfrm>
            <a:prstGeom prst="teardrop">
              <a:avLst/>
            </a:prstGeom>
            <a:no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14" name="Group 80"/>
            <p:cNvGrpSpPr>
              <a:grpSpLocks noChangeAspect="1"/>
            </p:cNvGrpSpPr>
            <p:nvPr/>
          </p:nvGrpSpPr>
          <p:grpSpPr bwMode="auto">
            <a:xfrm>
              <a:off x="4674224" y="2892590"/>
              <a:ext cx="610129" cy="647440"/>
              <a:chOff x="4738" y="3130"/>
              <a:chExt cx="551" cy="590"/>
            </a:xfrm>
            <a:solidFill>
              <a:schemeClr val="bg1"/>
            </a:solidFill>
          </p:grpSpPr>
          <p:sp>
            <p:nvSpPr>
              <p:cNvPr id="15" name="Freeform 81"/>
              <p:cNvSpPr>
                <a:spLocks/>
              </p:cNvSpPr>
              <p:nvPr/>
            </p:nvSpPr>
            <p:spPr bwMode="auto">
              <a:xfrm>
                <a:off x="4738" y="3376"/>
                <a:ext cx="307" cy="344"/>
              </a:xfrm>
              <a:custGeom>
                <a:avLst/>
                <a:gdLst>
                  <a:gd name="T0" fmla="*/ 106 w 128"/>
                  <a:gd name="T1" fmla="*/ 144 h 144"/>
                  <a:gd name="T2" fmla="*/ 12 w 128"/>
                  <a:gd name="T3" fmla="*/ 144 h 144"/>
                  <a:gd name="T4" fmla="*/ 12 w 128"/>
                  <a:gd name="T5" fmla="*/ 14 h 144"/>
                  <a:gd name="T6" fmla="*/ 0 w 128"/>
                  <a:gd name="T7" fmla="*/ 14 h 144"/>
                  <a:gd name="T8" fmla="*/ 0 w 128"/>
                  <a:gd name="T9" fmla="*/ 0 h 144"/>
                  <a:gd name="T10" fmla="*/ 128 w 128"/>
                  <a:gd name="T11" fmla="*/ 0 h 144"/>
                  <a:gd name="T12" fmla="*/ 128 w 128"/>
                  <a:gd name="T13" fmla="*/ 14 h 144"/>
                  <a:gd name="T14" fmla="*/ 106 w 128"/>
                  <a:gd name="T15" fmla="*/ 14 h 144"/>
                  <a:gd name="T16" fmla="*/ 106 w 128"/>
                  <a:gd name="T17" fmla="*/ 144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8" h="144">
                    <a:moveTo>
                      <a:pt x="106" y="144"/>
                    </a:moveTo>
                    <a:cubicBezTo>
                      <a:pt x="74" y="144"/>
                      <a:pt x="43" y="144"/>
                      <a:pt x="12" y="144"/>
                    </a:cubicBezTo>
                    <a:cubicBezTo>
                      <a:pt x="12" y="100"/>
                      <a:pt x="12" y="57"/>
                      <a:pt x="12" y="14"/>
                    </a:cubicBezTo>
                    <a:cubicBezTo>
                      <a:pt x="8" y="14"/>
                      <a:pt x="4" y="14"/>
                      <a:pt x="0" y="14"/>
                    </a:cubicBezTo>
                    <a:cubicBezTo>
                      <a:pt x="0" y="9"/>
                      <a:pt x="0" y="4"/>
                      <a:pt x="0" y="0"/>
                    </a:cubicBezTo>
                    <a:cubicBezTo>
                      <a:pt x="43" y="0"/>
                      <a:pt x="85" y="0"/>
                      <a:pt x="128" y="0"/>
                    </a:cubicBezTo>
                    <a:cubicBezTo>
                      <a:pt x="128" y="4"/>
                      <a:pt x="128" y="9"/>
                      <a:pt x="128" y="14"/>
                    </a:cubicBezTo>
                    <a:cubicBezTo>
                      <a:pt x="121" y="14"/>
                      <a:pt x="114" y="14"/>
                      <a:pt x="106" y="14"/>
                    </a:cubicBezTo>
                    <a:cubicBezTo>
                      <a:pt x="106" y="57"/>
                      <a:pt x="106" y="100"/>
                      <a:pt x="106" y="144"/>
                    </a:cubicBezTo>
                    <a:close/>
                  </a:path>
                </a:pathLst>
              </a:custGeom>
              <a:grpFill/>
              <a:ln w="9525">
                <a:solidFill>
                  <a:srgbClr val="000000"/>
                </a:solidFill>
                <a:round/>
                <a:headEnd/>
                <a:tailEnd/>
              </a:ln>
              <a:extLst/>
            </p:spPr>
            <p:txBody>
              <a:bodyPr vert="horz" wrap="square" lIns="91440" tIns="45720" rIns="91440" bIns="45720" numCol="1" anchor="t" anchorCtr="0" compatLnSpc="1">
                <a:prstTxWarp prst="textNoShape">
                  <a:avLst/>
                </a:prstTxWarp>
              </a:bodyPr>
              <a:lstStyle/>
              <a:p>
                <a:endParaRPr lang="zh-CN" altLang="en-US"/>
              </a:p>
            </p:txBody>
          </p:sp>
          <p:sp>
            <p:nvSpPr>
              <p:cNvPr id="16" name="Freeform 82"/>
              <p:cNvSpPr>
                <a:spLocks/>
              </p:cNvSpPr>
              <p:nvPr/>
            </p:nvSpPr>
            <p:spPr bwMode="auto">
              <a:xfrm>
                <a:off x="4940" y="3216"/>
                <a:ext cx="313" cy="504"/>
              </a:xfrm>
              <a:custGeom>
                <a:avLst/>
                <a:gdLst>
                  <a:gd name="T0" fmla="*/ 0 w 131"/>
                  <a:gd name="T1" fmla="*/ 19 h 211"/>
                  <a:gd name="T2" fmla="*/ 18 w 131"/>
                  <a:gd name="T3" fmla="*/ 0 h 211"/>
                  <a:gd name="T4" fmla="*/ 51 w 131"/>
                  <a:gd name="T5" fmla="*/ 30 h 211"/>
                  <a:gd name="T6" fmla="*/ 48 w 131"/>
                  <a:gd name="T7" fmla="*/ 33 h 211"/>
                  <a:gd name="T8" fmla="*/ 50 w 131"/>
                  <a:gd name="T9" fmla="*/ 36 h 211"/>
                  <a:gd name="T10" fmla="*/ 46 w 131"/>
                  <a:gd name="T11" fmla="*/ 39 h 211"/>
                  <a:gd name="T12" fmla="*/ 60 w 131"/>
                  <a:gd name="T13" fmla="*/ 41 h 211"/>
                  <a:gd name="T14" fmla="*/ 89 w 131"/>
                  <a:gd name="T15" fmla="*/ 35 h 211"/>
                  <a:gd name="T16" fmla="*/ 96 w 131"/>
                  <a:gd name="T17" fmla="*/ 26 h 211"/>
                  <a:gd name="T18" fmla="*/ 115 w 131"/>
                  <a:gd name="T19" fmla="*/ 15 h 211"/>
                  <a:gd name="T20" fmla="*/ 131 w 131"/>
                  <a:gd name="T21" fmla="*/ 30 h 211"/>
                  <a:gd name="T22" fmla="*/ 131 w 131"/>
                  <a:gd name="T23" fmla="*/ 33 h 211"/>
                  <a:gd name="T24" fmla="*/ 122 w 131"/>
                  <a:gd name="T25" fmla="*/ 109 h 211"/>
                  <a:gd name="T26" fmla="*/ 119 w 131"/>
                  <a:gd name="T27" fmla="*/ 122 h 211"/>
                  <a:gd name="T28" fmla="*/ 110 w 131"/>
                  <a:gd name="T29" fmla="*/ 132 h 211"/>
                  <a:gd name="T30" fmla="*/ 57 w 131"/>
                  <a:gd name="T31" fmla="*/ 140 h 211"/>
                  <a:gd name="T32" fmla="*/ 56 w 131"/>
                  <a:gd name="T33" fmla="*/ 140 h 211"/>
                  <a:gd name="T34" fmla="*/ 55 w 131"/>
                  <a:gd name="T35" fmla="*/ 140 h 211"/>
                  <a:gd name="T36" fmla="*/ 55 w 131"/>
                  <a:gd name="T37" fmla="*/ 145 h 211"/>
                  <a:gd name="T38" fmla="*/ 55 w 131"/>
                  <a:gd name="T39" fmla="*/ 195 h 211"/>
                  <a:gd name="T40" fmla="*/ 46 w 131"/>
                  <a:gd name="T41" fmla="*/ 209 h 211"/>
                  <a:gd name="T42" fmla="*/ 31 w 131"/>
                  <a:gd name="T43" fmla="*/ 200 h 211"/>
                  <a:gd name="T44" fmla="*/ 29 w 131"/>
                  <a:gd name="T45" fmla="*/ 170 h 211"/>
                  <a:gd name="T46" fmla="*/ 31 w 131"/>
                  <a:gd name="T47" fmla="*/ 138 h 211"/>
                  <a:gd name="T48" fmla="*/ 34 w 131"/>
                  <a:gd name="T49" fmla="*/ 130 h 211"/>
                  <a:gd name="T50" fmla="*/ 52 w 131"/>
                  <a:gd name="T51" fmla="*/ 116 h 211"/>
                  <a:gd name="T52" fmla="*/ 80 w 131"/>
                  <a:gd name="T53" fmla="*/ 111 h 211"/>
                  <a:gd name="T54" fmla="*/ 85 w 131"/>
                  <a:gd name="T55" fmla="*/ 107 h 211"/>
                  <a:gd name="T56" fmla="*/ 92 w 131"/>
                  <a:gd name="T57" fmla="*/ 62 h 211"/>
                  <a:gd name="T58" fmla="*/ 92 w 131"/>
                  <a:gd name="T59" fmla="*/ 60 h 211"/>
                  <a:gd name="T60" fmla="*/ 82 w 131"/>
                  <a:gd name="T61" fmla="*/ 63 h 211"/>
                  <a:gd name="T62" fmla="*/ 53 w 131"/>
                  <a:gd name="T63" fmla="*/ 63 h 211"/>
                  <a:gd name="T64" fmla="*/ 36 w 131"/>
                  <a:gd name="T65" fmla="*/ 60 h 211"/>
                  <a:gd name="T66" fmla="*/ 27 w 131"/>
                  <a:gd name="T67" fmla="*/ 46 h 211"/>
                  <a:gd name="T68" fmla="*/ 26 w 131"/>
                  <a:gd name="T69" fmla="*/ 43 h 211"/>
                  <a:gd name="T70" fmla="*/ 2 w 131"/>
                  <a:gd name="T71" fmla="*/ 21 h 211"/>
                  <a:gd name="T72" fmla="*/ 0 w 131"/>
                  <a:gd name="T73" fmla="*/ 19 h 2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31" h="211">
                    <a:moveTo>
                      <a:pt x="0" y="19"/>
                    </a:moveTo>
                    <a:cubicBezTo>
                      <a:pt x="6" y="12"/>
                      <a:pt x="12" y="6"/>
                      <a:pt x="18" y="0"/>
                    </a:cubicBezTo>
                    <a:cubicBezTo>
                      <a:pt x="29" y="10"/>
                      <a:pt x="40" y="20"/>
                      <a:pt x="51" y="30"/>
                    </a:cubicBezTo>
                    <a:cubicBezTo>
                      <a:pt x="50" y="31"/>
                      <a:pt x="49" y="32"/>
                      <a:pt x="48" y="33"/>
                    </a:cubicBezTo>
                    <a:cubicBezTo>
                      <a:pt x="49" y="34"/>
                      <a:pt x="49" y="35"/>
                      <a:pt x="50" y="36"/>
                    </a:cubicBezTo>
                    <a:cubicBezTo>
                      <a:pt x="49" y="37"/>
                      <a:pt x="48" y="37"/>
                      <a:pt x="46" y="39"/>
                    </a:cubicBezTo>
                    <a:cubicBezTo>
                      <a:pt x="51" y="39"/>
                      <a:pt x="55" y="40"/>
                      <a:pt x="60" y="41"/>
                    </a:cubicBezTo>
                    <a:cubicBezTo>
                      <a:pt x="70" y="42"/>
                      <a:pt x="80" y="41"/>
                      <a:pt x="89" y="35"/>
                    </a:cubicBezTo>
                    <a:cubicBezTo>
                      <a:pt x="92" y="32"/>
                      <a:pt x="95" y="30"/>
                      <a:pt x="96" y="26"/>
                    </a:cubicBezTo>
                    <a:cubicBezTo>
                      <a:pt x="100" y="18"/>
                      <a:pt x="107" y="15"/>
                      <a:pt x="115" y="15"/>
                    </a:cubicBezTo>
                    <a:cubicBezTo>
                      <a:pt x="122" y="16"/>
                      <a:pt x="129" y="23"/>
                      <a:pt x="131" y="30"/>
                    </a:cubicBezTo>
                    <a:cubicBezTo>
                      <a:pt x="131" y="31"/>
                      <a:pt x="131" y="32"/>
                      <a:pt x="131" y="33"/>
                    </a:cubicBezTo>
                    <a:cubicBezTo>
                      <a:pt x="129" y="59"/>
                      <a:pt x="128" y="84"/>
                      <a:pt x="122" y="109"/>
                    </a:cubicBezTo>
                    <a:cubicBezTo>
                      <a:pt x="121" y="114"/>
                      <a:pt x="120" y="118"/>
                      <a:pt x="119" y="122"/>
                    </a:cubicBezTo>
                    <a:cubicBezTo>
                      <a:pt x="118" y="127"/>
                      <a:pt x="114" y="130"/>
                      <a:pt x="110" y="132"/>
                    </a:cubicBezTo>
                    <a:cubicBezTo>
                      <a:pt x="93" y="140"/>
                      <a:pt x="75" y="142"/>
                      <a:pt x="57" y="140"/>
                    </a:cubicBezTo>
                    <a:cubicBezTo>
                      <a:pt x="57" y="140"/>
                      <a:pt x="56" y="140"/>
                      <a:pt x="56" y="140"/>
                    </a:cubicBezTo>
                    <a:cubicBezTo>
                      <a:pt x="56" y="140"/>
                      <a:pt x="56" y="140"/>
                      <a:pt x="55" y="140"/>
                    </a:cubicBezTo>
                    <a:cubicBezTo>
                      <a:pt x="55" y="142"/>
                      <a:pt x="55" y="144"/>
                      <a:pt x="55" y="145"/>
                    </a:cubicBezTo>
                    <a:cubicBezTo>
                      <a:pt x="53" y="162"/>
                      <a:pt x="53" y="178"/>
                      <a:pt x="55" y="195"/>
                    </a:cubicBezTo>
                    <a:cubicBezTo>
                      <a:pt x="56" y="202"/>
                      <a:pt x="52" y="208"/>
                      <a:pt x="46" y="209"/>
                    </a:cubicBezTo>
                    <a:cubicBezTo>
                      <a:pt x="39" y="211"/>
                      <a:pt x="32" y="207"/>
                      <a:pt x="31" y="200"/>
                    </a:cubicBezTo>
                    <a:cubicBezTo>
                      <a:pt x="30" y="190"/>
                      <a:pt x="29" y="180"/>
                      <a:pt x="29" y="170"/>
                    </a:cubicBezTo>
                    <a:cubicBezTo>
                      <a:pt x="28" y="159"/>
                      <a:pt x="29" y="148"/>
                      <a:pt x="31" y="138"/>
                    </a:cubicBezTo>
                    <a:cubicBezTo>
                      <a:pt x="32" y="135"/>
                      <a:pt x="33" y="133"/>
                      <a:pt x="34" y="130"/>
                    </a:cubicBezTo>
                    <a:cubicBezTo>
                      <a:pt x="37" y="122"/>
                      <a:pt x="44" y="118"/>
                      <a:pt x="52" y="116"/>
                    </a:cubicBezTo>
                    <a:cubicBezTo>
                      <a:pt x="61" y="113"/>
                      <a:pt x="71" y="112"/>
                      <a:pt x="80" y="111"/>
                    </a:cubicBezTo>
                    <a:cubicBezTo>
                      <a:pt x="84" y="111"/>
                      <a:pt x="84" y="111"/>
                      <a:pt x="85" y="107"/>
                    </a:cubicBezTo>
                    <a:cubicBezTo>
                      <a:pt x="88" y="92"/>
                      <a:pt x="90" y="77"/>
                      <a:pt x="92" y="62"/>
                    </a:cubicBezTo>
                    <a:cubicBezTo>
                      <a:pt x="92" y="61"/>
                      <a:pt x="92" y="61"/>
                      <a:pt x="92" y="60"/>
                    </a:cubicBezTo>
                    <a:cubicBezTo>
                      <a:pt x="88" y="61"/>
                      <a:pt x="85" y="62"/>
                      <a:pt x="82" y="63"/>
                    </a:cubicBezTo>
                    <a:cubicBezTo>
                      <a:pt x="72" y="65"/>
                      <a:pt x="63" y="65"/>
                      <a:pt x="53" y="63"/>
                    </a:cubicBezTo>
                    <a:cubicBezTo>
                      <a:pt x="47" y="63"/>
                      <a:pt x="42" y="62"/>
                      <a:pt x="36" y="60"/>
                    </a:cubicBezTo>
                    <a:cubicBezTo>
                      <a:pt x="28" y="59"/>
                      <a:pt x="25" y="54"/>
                      <a:pt x="27" y="46"/>
                    </a:cubicBezTo>
                    <a:cubicBezTo>
                      <a:pt x="27" y="45"/>
                      <a:pt x="27" y="44"/>
                      <a:pt x="26" y="43"/>
                    </a:cubicBezTo>
                    <a:cubicBezTo>
                      <a:pt x="18" y="36"/>
                      <a:pt x="10" y="28"/>
                      <a:pt x="2" y="21"/>
                    </a:cubicBezTo>
                    <a:cubicBezTo>
                      <a:pt x="1" y="20"/>
                      <a:pt x="1" y="20"/>
                      <a:pt x="0" y="19"/>
                    </a:cubicBezTo>
                    <a:close/>
                  </a:path>
                </a:pathLst>
              </a:custGeom>
              <a:grpFill/>
              <a:ln w="9525">
                <a:noFill/>
                <a:round/>
                <a:headEnd/>
                <a:tailEnd/>
              </a:ln>
              <a:extLst/>
            </p:spPr>
            <p:txBody>
              <a:bodyPr vert="horz" wrap="square" lIns="91440" tIns="45720" rIns="91440" bIns="45720" numCol="1" anchor="t" anchorCtr="0" compatLnSpc="1">
                <a:prstTxWarp prst="textNoShape">
                  <a:avLst/>
                </a:prstTxWarp>
              </a:bodyPr>
              <a:lstStyle/>
              <a:p>
                <a:endParaRPr lang="zh-CN" altLang="en-US"/>
              </a:p>
            </p:txBody>
          </p:sp>
          <p:sp>
            <p:nvSpPr>
              <p:cNvPr id="17" name="Freeform 83"/>
              <p:cNvSpPr>
                <a:spLocks/>
              </p:cNvSpPr>
              <p:nvPr/>
            </p:nvSpPr>
            <p:spPr bwMode="auto">
              <a:xfrm>
                <a:off x="5081" y="3412"/>
                <a:ext cx="208" cy="298"/>
              </a:xfrm>
              <a:custGeom>
                <a:avLst/>
                <a:gdLst>
                  <a:gd name="T0" fmla="*/ 39 w 87"/>
                  <a:gd name="T1" fmla="*/ 108 h 125"/>
                  <a:gd name="T2" fmla="*/ 48 w 87"/>
                  <a:gd name="T3" fmla="*/ 111 h 125"/>
                  <a:gd name="T4" fmla="*/ 52 w 87"/>
                  <a:gd name="T5" fmla="*/ 118 h 125"/>
                  <a:gd name="T6" fmla="*/ 50 w 87"/>
                  <a:gd name="T7" fmla="*/ 119 h 125"/>
                  <a:gd name="T8" fmla="*/ 46 w 87"/>
                  <a:gd name="T9" fmla="*/ 118 h 125"/>
                  <a:gd name="T10" fmla="*/ 45 w 87"/>
                  <a:gd name="T11" fmla="*/ 118 h 125"/>
                  <a:gd name="T12" fmla="*/ 44 w 87"/>
                  <a:gd name="T13" fmla="*/ 125 h 125"/>
                  <a:gd name="T14" fmla="*/ 34 w 87"/>
                  <a:gd name="T15" fmla="*/ 114 h 125"/>
                  <a:gd name="T16" fmla="*/ 20 w 87"/>
                  <a:gd name="T17" fmla="*/ 125 h 125"/>
                  <a:gd name="T18" fmla="*/ 22 w 87"/>
                  <a:gd name="T19" fmla="*/ 115 h 125"/>
                  <a:gd name="T20" fmla="*/ 31 w 87"/>
                  <a:gd name="T21" fmla="*/ 109 h 125"/>
                  <a:gd name="T22" fmla="*/ 33 w 87"/>
                  <a:gd name="T23" fmla="*/ 107 h 125"/>
                  <a:gd name="T24" fmla="*/ 33 w 87"/>
                  <a:gd name="T25" fmla="*/ 81 h 125"/>
                  <a:gd name="T26" fmla="*/ 33 w 87"/>
                  <a:gd name="T27" fmla="*/ 80 h 125"/>
                  <a:gd name="T28" fmla="*/ 27 w 87"/>
                  <a:gd name="T29" fmla="*/ 81 h 125"/>
                  <a:gd name="T30" fmla="*/ 7 w 87"/>
                  <a:gd name="T31" fmla="*/ 81 h 125"/>
                  <a:gd name="T32" fmla="*/ 1 w 87"/>
                  <a:gd name="T33" fmla="*/ 73 h 125"/>
                  <a:gd name="T34" fmla="*/ 12 w 87"/>
                  <a:gd name="T35" fmla="*/ 65 h 125"/>
                  <a:gd name="T36" fmla="*/ 43 w 87"/>
                  <a:gd name="T37" fmla="*/ 62 h 125"/>
                  <a:gd name="T38" fmla="*/ 70 w 87"/>
                  <a:gd name="T39" fmla="*/ 31 h 125"/>
                  <a:gd name="T40" fmla="*/ 73 w 87"/>
                  <a:gd name="T41" fmla="*/ 11 h 125"/>
                  <a:gd name="T42" fmla="*/ 81 w 87"/>
                  <a:gd name="T43" fmla="*/ 1 h 125"/>
                  <a:gd name="T44" fmla="*/ 87 w 87"/>
                  <a:gd name="T45" fmla="*/ 5 h 125"/>
                  <a:gd name="T46" fmla="*/ 86 w 87"/>
                  <a:gd name="T47" fmla="*/ 23 h 125"/>
                  <a:gd name="T48" fmla="*/ 72 w 87"/>
                  <a:gd name="T49" fmla="*/ 58 h 125"/>
                  <a:gd name="T50" fmla="*/ 52 w 87"/>
                  <a:gd name="T51" fmla="*/ 73 h 125"/>
                  <a:gd name="T52" fmla="*/ 41 w 87"/>
                  <a:gd name="T53" fmla="*/ 77 h 125"/>
                  <a:gd name="T54" fmla="*/ 39 w 87"/>
                  <a:gd name="T55" fmla="*/ 79 h 125"/>
                  <a:gd name="T56" fmla="*/ 39 w 87"/>
                  <a:gd name="T57" fmla="*/ 108 h 1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87" h="125">
                    <a:moveTo>
                      <a:pt x="39" y="108"/>
                    </a:moveTo>
                    <a:cubicBezTo>
                      <a:pt x="43" y="109"/>
                      <a:pt x="46" y="110"/>
                      <a:pt x="48" y="111"/>
                    </a:cubicBezTo>
                    <a:cubicBezTo>
                      <a:pt x="52" y="112"/>
                      <a:pt x="53" y="115"/>
                      <a:pt x="52" y="118"/>
                    </a:cubicBezTo>
                    <a:cubicBezTo>
                      <a:pt x="52" y="120"/>
                      <a:pt x="51" y="120"/>
                      <a:pt x="50" y="119"/>
                    </a:cubicBezTo>
                    <a:cubicBezTo>
                      <a:pt x="48" y="119"/>
                      <a:pt x="47" y="119"/>
                      <a:pt x="46" y="118"/>
                    </a:cubicBezTo>
                    <a:cubicBezTo>
                      <a:pt x="46" y="118"/>
                      <a:pt x="45" y="118"/>
                      <a:pt x="45" y="118"/>
                    </a:cubicBezTo>
                    <a:cubicBezTo>
                      <a:pt x="45" y="120"/>
                      <a:pt x="44" y="123"/>
                      <a:pt x="44" y="125"/>
                    </a:cubicBezTo>
                    <a:cubicBezTo>
                      <a:pt x="38" y="122"/>
                      <a:pt x="36" y="120"/>
                      <a:pt x="34" y="114"/>
                    </a:cubicBezTo>
                    <a:cubicBezTo>
                      <a:pt x="30" y="119"/>
                      <a:pt x="26" y="123"/>
                      <a:pt x="20" y="125"/>
                    </a:cubicBezTo>
                    <a:cubicBezTo>
                      <a:pt x="18" y="122"/>
                      <a:pt x="19" y="117"/>
                      <a:pt x="22" y="115"/>
                    </a:cubicBezTo>
                    <a:cubicBezTo>
                      <a:pt x="25" y="113"/>
                      <a:pt x="28" y="111"/>
                      <a:pt x="31" y="109"/>
                    </a:cubicBezTo>
                    <a:cubicBezTo>
                      <a:pt x="32" y="109"/>
                      <a:pt x="33" y="108"/>
                      <a:pt x="33" y="107"/>
                    </a:cubicBezTo>
                    <a:cubicBezTo>
                      <a:pt x="33" y="99"/>
                      <a:pt x="33" y="90"/>
                      <a:pt x="33" y="81"/>
                    </a:cubicBezTo>
                    <a:cubicBezTo>
                      <a:pt x="33" y="81"/>
                      <a:pt x="33" y="81"/>
                      <a:pt x="33" y="80"/>
                    </a:cubicBezTo>
                    <a:cubicBezTo>
                      <a:pt x="31" y="81"/>
                      <a:pt x="29" y="81"/>
                      <a:pt x="27" y="81"/>
                    </a:cubicBezTo>
                    <a:cubicBezTo>
                      <a:pt x="20" y="81"/>
                      <a:pt x="13" y="81"/>
                      <a:pt x="7" y="81"/>
                    </a:cubicBezTo>
                    <a:cubicBezTo>
                      <a:pt x="2" y="81"/>
                      <a:pt x="0" y="78"/>
                      <a:pt x="1" y="73"/>
                    </a:cubicBezTo>
                    <a:cubicBezTo>
                      <a:pt x="3" y="68"/>
                      <a:pt x="7" y="65"/>
                      <a:pt x="12" y="65"/>
                    </a:cubicBezTo>
                    <a:cubicBezTo>
                      <a:pt x="23" y="66"/>
                      <a:pt x="33" y="65"/>
                      <a:pt x="43" y="62"/>
                    </a:cubicBezTo>
                    <a:cubicBezTo>
                      <a:pt x="58" y="57"/>
                      <a:pt x="67" y="46"/>
                      <a:pt x="70" y="31"/>
                    </a:cubicBezTo>
                    <a:cubicBezTo>
                      <a:pt x="72" y="24"/>
                      <a:pt x="72" y="18"/>
                      <a:pt x="73" y="11"/>
                    </a:cubicBezTo>
                    <a:cubicBezTo>
                      <a:pt x="73" y="6"/>
                      <a:pt x="76" y="2"/>
                      <a:pt x="81" y="1"/>
                    </a:cubicBezTo>
                    <a:cubicBezTo>
                      <a:pt x="84" y="0"/>
                      <a:pt x="87" y="2"/>
                      <a:pt x="87" y="5"/>
                    </a:cubicBezTo>
                    <a:cubicBezTo>
                      <a:pt x="87" y="11"/>
                      <a:pt x="87" y="17"/>
                      <a:pt x="86" y="23"/>
                    </a:cubicBezTo>
                    <a:cubicBezTo>
                      <a:pt x="84" y="36"/>
                      <a:pt x="80" y="48"/>
                      <a:pt x="72" y="58"/>
                    </a:cubicBezTo>
                    <a:cubicBezTo>
                      <a:pt x="66" y="64"/>
                      <a:pt x="59" y="69"/>
                      <a:pt x="52" y="73"/>
                    </a:cubicBezTo>
                    <a:cubicBezTo>
                      <a:pt x="48" y="74"/>
                      <a:pt x="45" y="76"/>
                      <a:pt x="41" y="77"/>
                    </a:cubicBezTo>
                    <a:cubicBezTo>
                      <a:pt x="40" y="78"/>
                      <a:pt x="39" y="79"/>
                      <a:pt x="39" y="79"/>
                    </a:cubicBezTo>
                    <a:cubicBezTo>
                      <a:pt x="39" y="89"/>
                      <a:pt x="39" y="99"/>
                      <a:pt x="39" y="108"/>
                    </a:cubicBezTo>
                    <a:close/>
                  </a:path>
                </a:pathLst>
              </a:custGeom>
              <a:grpFill/>
              <a:ln w="9525">
                <a:noFill/>
                <a:round/>
                <a:headEnd/>
                <a:tailEnd/>
              </a:ln>
              <a:extLst/>
            </p:spPr>
            <p:txBody>
              <a:bodyPr vert="horz" wrap="square" lIns="91440" tIns="45720" rIns="91440" bIns="45720" numCol="1" anchor="t" anchorCtr="0" compatLnSpc="1">
                <a:prstTxWarp prst="textNoShape">
                  <a:avLst/>
                </a:prstTxWarp>
              </a:bodyPr>
              <a:lstStyle/>
              <a:p>
                <a:endParaRPr lang="zh-CN" altLang="en-US"/>
              </a:p>
            </p:txBody>
          </p:sp>
          <p:sp>
            <p:nvSpPr>
              <p:cNvPr id="18" name="Freeform 84"/>
              <p:cNvSpPr>
                <a:spLocks/>
              </p:cNvSpPr>
              <p:nvPr/>
            </p:nvSpPr>
            <p:spPr bwMode="auto">
              <a:xfrm>
                <a:off x="5129" y="3130"/>
                <a:ext cx="102" cy="102"/>
              </a:xfrm>
              <a:custGeom>
                <a:avLst/>
                <a:gdLst>
                  <a:gd name="T0" fmla="*/ 22 w 43"/>
                  <a:gd name="T1" fmla="*/ 1 h 43"/>
                  <a:gd name="T2" fmla="*/ 43 w 43"/>
                  <a:gd name="T3" fmla="*/ 22 h 43"/>
                  <a:gd name="T4" fmla="*/ 22 w 43"/>
                  <a:gd name="T5" fmla="*/ 43 h 43"/>
                  <a:gd name="T6" fmla="*/ 1 w 43"/>
                  <a:gd name="T7" fmla="*/ 21 h 43"/>
                  <a:gd name="T8" fmla="*/ 22 w 43"/>
                  <a:gd name="T9" fmla="*/ 1 h 43"/>
                </a:gdLst>
                <a:ahLst/>
                <a:cxnLst>
                  <a:cxn ang="0">
                    <a:pos x="T0" y="T1"/>
                  </a:cxn>
                  <a:cxn ang="0">
                    <a:pos x="T2" y="T3"/>
                  </a:cxn>
                  <a:cxn ang="0">
                    <a:pos x="T4" y="T5"/>
                  </a:cxn>
                  <a:cxn ang="0">
                    <a:pos x="T6" y="T7"/>
                  </a:cxn>
                  <a:cxn ang="0">
                    <a:pos x="T8" y="T9"/>
                  </a:cxn>
                </a:cxnLst>
                <a:rect l="0" t="0" r="r" b="b"/>
                <a:pathLst>
                  <a:path w="43" h="43">
                    <a:moveTo>
                      <a:pt x="22" y="1"/>
                    </a:moveTo>
                    <a:cubicBezTo>
                      <a:pt x="34" y="1"/>
                      <a:pt x="43" y="10"/>
                      <a:pt x="43" y="22"/>
                    </a:cubicBezTo>
                    <a:cubicBezTo>
                      <a:pt x="42" y="34"/>
                      <a:pt x="33" y="43"/>
                      <a:pt x="22" y="43"/>
                    </a:cubicBezTo>
                    <a:cubicBezTo>
                      <a:pt x="10" y="42"/>
                      <a:pt x="0" y="33"/>
                      <a:pt x="1" y="21"/>
                    </a:cubicBezTo>
                    <a:cubicBezTo>
                      <a:pt x="1" y="10"/>
                      <a:pt x="11" y="0"/>
                      <a:pt x="22" y="1"/>
                    </a:cubicBezTo>
                    <a:close/>
                  </a:path>
                </a:pathLst>
              </a:custGeom>
              <a:grpFill/>
              <a:ln w="9525">
                <a:noFill/>
                <a:round/>
                <a:headEnd/>
                <a:tailEnd/>
              </a:ln>
              <a:extLst/>
            </p:spPr>
            <p:txBody>
              <a:bodyPr vert="horz" wrap="square" lIns="91440" tIns="45720" rIns="91440" bIns="45720" numCol="1" anchor="t" anchorCtr="0" compatLnSpc="1">
                <a:prstTxWarp prst="textNoShape">
                  <a:avLst/>
                </a:prstTxWarp>
              </a:bodyPr>
              <a:lstStyle/>
              <a:p>
                <a:endParaRPr lang="zh-CN" altLang="en-US"/>
              </a:p>
            </p:txBody>
          </p:sp>
        </p:grpSp>
      </p:grpSp>
      <p:grpSp>
        <p:nvGrpSpPr>
          <p:cNvPr id="19" name="组合 18"/>
          <p:cNvGrpSpPr/>
          <p:nvPr/>
        </p:nvGrpSpPr>
        <p:grpSpPr>
          <a:xfrm>
            <a:off x="1600129" y="1401008"/>
            <a:ext cx="897207" cy="897206"/>
            <a:chOff x="2133505" y="1868011"/>
            <a:chExt cx="1196276" cy="1196274"/>
          </a:xfrm>
        </p:grpSpPr>
        <p:sp>
          <p:nvSpPr>
            <p:cNvPr id="20" name="Teardrop 40"/>
            <p:cNvSpPr/>
            <p:nvPr/>
          </p:nvSpPr>
          <p:spPr>
            <a:xfrm>
              <a:off x="2133505" y="1868011"/>
              <a:ext cx="1196276" cy="1196274"/>
            </a:xfrm>
            <a:prstGeom prst="teardrop">
              <a:avLst/>
            </a:prstGeom>
            <a:no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1" name="组合 20"/>
            <p:cNvGrpSpPr/>
            <p:nvPr/>
          </p:nvGrpSpPr>
          <p:grpSpPr>
            <a:xfrm>
              <a:off x="2594152" y="2091252"/>
              <a:ext cx="489277" cy="684119"/>
              <a:chOff x="9451975" y="2613025"/>
              <a:chExt cx="538163" cy="752475"/>
            </a:xfrm>
            <a:solidFill>
              <a:schemeClr val="bg1"/>
            </a:solidFill>
          </p:grpSpPr>
          <p:sp>
            <p:nvSpPr>
              <p:cNvPr id="22" name="Freeform 10"/>
              <p:cNvSpPr>
                <a:spLocks/>
              </p:cNvSpPr>
              <p:nvPr/>
            </p:nvSpPr>
            <p:spPr bwMode="auto">
              <a:xfrm>
                <a:off x="9526588" y="2651125"/>
                <a:ext cx="142875" cy="153987"/>
              </a:xfrm>
              <a:custGeom>
                <a:avLst/>
                <a:gdLst>
                  <a:gd name="T0" fmla="*/ 4 w 38"/>
                  <a:gd name="T1" fmla="*/ 26 h 41"/>
                  <a:gd name="T2" fmla="*/ 19 w 38"/>
                  <a:gd name="T3" fmla="*/ 41 h 41"/>
                  <a:gd name="T4" fmla="*/ 34 w 38"/>
                  <a:gd name="T5" fmla="*/ 26 h 41"/>
                  <a:gd name="T6" fmla="*/ 37 w 38"/>
                  <a:gd name="T7" fmla="*/ 20 h 41"/>
                  <a:gd name="T8" fmla="*/ 35 w 38"/>
                  <a:gd name="T9" fmla="*/ 17 h 41"/>
                  <a:gd name="T10" fmla="*/ 19 w 38"/>
                  <a:gd name="T11" fmla="*/ 0 h 41"/>
                  <a:gd name="T12" fmla="*/ 3 w 38"/>
                  <a:gd name="T13" fmla="*/ 17 h 41"/>
                  <a:gd name="T14" fmla="*/ 0 w 38"/>
                  <a:gd name="T15" fmla="*/ 20 h 41"/>
                  <a:gd name="T16" fmla="*/ 4 w 38"/>
                  <a:gd name="T17" fmla="*/ 26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8" h="41">
                    <a:moveTo>
                      <a:pt x="4" y="26"/>
                    </a:moveTo>
                    <a:cubicBezTo>
                      <a:pt x="6" y="34"/>
                      <a:pt x="11" y="41"/>
                      <a:pt x="19" y="41"/>
                    </a:cubicBezTo>
                    <a:cubicBezTo>
                      <a:pt x="27" y="41"/>
                      <a:pt x="32" y="34"/>
                      <a:pt x="34" y="26"/>
                    </a:cubicBezTo>
                    <a:cubicBezTo>
                      <a:pt x="36" y="25"/>
                      <a:pt x="38" y="22"/>
                      <a:pt x="37" y="20"/>
                    </a:cubicBezTo>
                    <a:cubicBezTo>
                      <a:pt x="37" y="18"/>
                      <a:pt x="36" y="17"/>
                      <a:pt x="35" y="17"/>
                    </a:cubicBezTo>
                    <a:cubicBezTo>
                      <a:pt x="35" y="7"/>
                      <a:pt x="28" y="0"/>
                      <a:pt x="19" y="0"/>
                    </a:cubicBezTo>
                    <a:cubicBezTo>
                      <a:pt x="10" y="0"/>
                      <a:pt x="3" y="7"/>
                      <a:pt x="3" y="17"/>
                    </a:cubicBezTo>
                    <a:cubicBezTo>
                      <a:pt x="1" y="17"/>
                      <a:pt x="0" y="18"/>
                      <a:pt x="0" y="20"/>
                    </a:cubicBezTo>
                    <a:cubicBezTo>
                      <a:pt x="0" y="22"/>
                      <a:pt x="1" y="26"/>
                      <a:pt x="4" y="26"/>
                    </a:cubicBezTo>
                    <a:close/>
                  </a:path>
                </a:pathLst>
              </a:custGeom>
              <a:grpFill/>
              <a:ln w="9525">
                <a:noFill/>
                <a:round/>
                <a:headEnd/>
                <a:tailEnd/>
              </a:ln>
              <a:extLst/>
            </p:spPr>
            <p:txBody>
              <a:bodyPr vert="horz" wrap="square" lIns="91440" tIns="45720" rIns="91440" bIns="45720" numCol="1" anchor="t" anchorCtr="0" compatLnSpc="1">
                <a:prstTxWarp prst="textNoShape">
                  <a:avLst/>
                </a:prstTxWarp>
              </a:bodyPr>
              <a:lstStyle/>
              <a:p>
                <a:endParaRPr lang="zh-CN" altLang="en-US"/>
              </a:p>
            </p:txBody>
          </p:sp>
          <p:sp>
            <p:nvSpPr>
              <p:cNvPr id="23" name="Freeform 11"/>
              <p:cNvSpPr>
                <a:spLocks/>
              </p:cNvSpPr>
              <p:nvPr/>
            </p:nvSpPr>
            <p:spPr bwMode="auto">
              <a:xfrm>
                <a:off x="9451975" y="2813050"/>
                <a:ext cx="398463" cy="552450"/>
              </a:xfrm>
              <a:custGeom>
                <a:avLst/>
                <a:gdLst>
                  <a:gd name="T0" fmla="*/ 97 w 106"/>
                  <a:gd name="T1" fmla="*/ 36 h 147"/>
                  <a:gd name="T2" fmla="*/ 82 w 106"/>
                  <a:gd name="T3" fmla="*/ 38 h 147"/>
                  <a:gd name="T4" fmla="*/ 79 w 106"/>
                  <a:gd name="T5" fmla="*/ 37 h 147"/>
                  <a:gd name="T6" fmla="*/ 67 w 106"/>
                  <a:gd name="T7" fmla="*/ 11 h 147"/>
                  <a:gd name="T8" fmla="*/ 66 w 106"/>
                  <a:gd name="T9" fmla="*/ 8 h 147"/>
                  <a:gd name="T10" fmla="*/ 54 w 106"/>
                  <a:gd name="T11" fmla="*/ 2 h 147"/>
                  <a:gd name="T12" fmla="*/ 49 w 106"/>
                  <a:gd name="T13" fmla="*/ 0 h 147"/>
                  <a:gd name="T14" fmla="*/ 43 w 106"/>
                  <a:gd name="T15" fmla="*/ 22 h 147"/>
                  <a:gd name="T16" fmla="*/ 43 w 106"/>
                  <a:gd name="T17" fmla="*/ 5 h 147"/>
                  <a:gd name="T18" fmla="*/ 38 w 106"/>
                  <a:gd name="T19" fmla="*/ 2 h 147"/>
                  <a:gd name="T20" fmla="*/ 37 w 106"/>
                  <a:gd name="T21" fmla="*/ 9 h 147"/>
                  <a:gd name="T22" fmla="*/ 28 w 106"/>
                  <a:gd name="T23" fmla="*/ 0 h 147"/>
                  <a:gd name="T24" fmla="*/ 28 w 106"/>
                  <a:gd name="T25" fmla="*/ 0 h 147"/>
                  <a:gd name="T26" fmla="*/ 10 w 106"/>
                  <a:gd name="T27" fmla="*/ 7 h 147"/>
                  <a:gd name="T28" fmla="*/ 1 w 106"/>
                  <a:gd name="T29" fmla="*/ 69 h 147"/>
                  <a:gd name="T30" fmla="*/ 14 w 106"/>
                  <a:gd name="T31" fmla="*/ 70 h 147"/>
                  <a:gd name="T32" fmla="*/ 18 w 106"/>
                  <a:gd name="T33" fmla="*/ 23 h 147"/>
                  <a:gd name="T34" fmla="*/ 18 w 106"/>
                  <a:gd name="T35" fmla="*/ 65 h 147"/>
                  <a:gd name="T36" fmla="*/ 18 w 106"/>
                  <a:gd name="T37" fmla="*/ 138 h 147"/>
                  <a:gd name="T38" fmla="*/ 27 w 106"/>
                  <a:gd name="T39" fmla="*/ 147 h 147"/>
                  <a:gd name="T40" fmla="*/ 36 w 106"/>
                  <a:gd name="T41" fmla="*/ 138 h 147"/>
                  <a:gd name="T42" fmla="*/ 41 w 106"/>
                  <a:gd name="T43" fmla="*/ 77 h 147"/>
                  <a:gd name="T44" fmla="*/ 50 w 106"/>
                  <a:gd name="T45" fmla="*/ 147 h 147"/>
                  <a:gd name="T46" fmla="*/ 50 w 106"/>
                  <a:gd name="T47" fmla="*/ 147 h 147"/>
                  <a:gd name="T48" fmla="*/ 59 w 106"/>
                  <a:gd name="T49" fmla="*/ 70 h 147"/>
                  <a:gd name="T50" fmla="*/ 60 w 106"/>
                  <a:gd name="T51" fmla="*/ 29 h 147"/>
                  <a:gd name="T52" fmla="*/ 67 w 106"/>
                  <a:gd name="T53" fmla="*/ 43 h 147"/>
                  <a:gd name="T54" fmla="*/ 71 w 106"/>
                  <a:gd name="T55" fmla="*/ 50 h 147"/>
                  <a:gd name="T56" fmla="*/ 75 w 106"/>
                  <a:gd name="T57" fmla="*/ 52 h 147"/>
                  <a:gd name="T58" fmla="*/ 77 w 106"/>
                  <a:gd name="T59" fmla="*/ 52 h 147"/>
                  <a:gd name="T60" fmla="*/ 81 w 106"/>
                  <a:gd name="T61" fmla="*/ 52 h 147"/>
                  <a:gd name="T62" fmla="*/ 100 w 106"/>
                  <a:gd name="T63" fmla="*/ 49 h 147"/>
                  <a:gd name="T64" fmla="*/ 97 w 106"/>
                  <a:gd name="T65" fmla="*/ 36 h 1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06" h="147">
                    <a:moveTo>
                      <a:pt x="97" y="36"/>
                    </a:moveTo>
                    <a:cubicBezTo>
                      <a:pt x="97" y="36"/>
                      <a:pt x="97" y="36"/>
                      <a:pt x="97" y="36"/>
                    </a:cubicBezTo>
                    <a:cubicBezTo>
                      <a:pt x="95" y="36"/>
                      <a:pt x="91" y="37"/>
                      <a:pt x="87" y="37"/>
                    </a:cubicBezTo>
                    <a:cubicBezTo>
                      <a:pt x="85" y="38"/>
                      <a:pt x="83" y="38"/>
                      <a:pt x="82" y="38"/>
                    </a:cubicBezTo>
                    <a:cubicBezTo>
                      <a:pt x="81" y="38"/>
                      <a:pt x="81" y="38"/>
                      <a:pt x="80" y="38"/>
                    </a:cubicBezTo>
                    <a:cubicBezTo>
                      <a:pt x="80" y="38"/>
                      <a:pt x="80" y="37"/>
                      <a:pt x="79" y="37"/>
                    </a:cubicBezTo>
                    <a:cubicBezTo>
                      <a:pt x="77" y="32"/>
                      <a:pt x="73" y="25"/>
                      <a:pt x="71" y="19"/>
                    </a:cubicBezTo>
                    <a:cubicBezTo>
                      <a:pt x="69" y="16"/>
                      <a:pt x="68" y="13"/>
                      <a:pt x="67" y="11"/>
                    </a:cubicBezTo>
                    <a:cubicBezTo>
                      <a:pt x="67" y="10"/>
                      <a:pt x="66" y="10"/>
                      <a:pt x="66" y="9"/>
                    </a:cubicBezTo>
                    <a:cubicBezTo>
                      <a:pt x="66" y="8"/>
                      <a:pt x="66" y="8"/>
                      <a:pt x="66" y="8"/>
                    </a:cubicBezTo>
                    <a:cubicBezTo>
                      <a:pt x="65" y="7"/>
                      <a:pt x="65" y="6"/>
                      <a:pt x="64" y="6"/>
                    </a:cubicBezTo>
                    <a:cubicBezTo>
                      <a:pt x="63" y="5"/>
                      <a:pt x="61" y="3"/>
                      <a:pt x="54" y="2"/>
                    </a:cubicBezTo>
                    <a:cubicBezTo>
                      <a:pt x="52" y="1"/>
                      <a:pt x="51" y="0"/>
                      <a:pt x="49" y="0"/>
                    </a:cubicBezTo>
                    <a:cubicBezTo>
                      <a:pt x="49" y="0"/>
                      <a:pt x="49" y="0"/>
                      <a:pt x="49" y="0"/>
                    </a:cubicBezTo>
                    <a:cubicBezTo>
                      <a:pt x="49" y="0"/>
                      <a:pt x="49" y="0"/>
                      <a:pt x="49" y="0"/>
                    </a:cubicBezTo>
                    <a:cubicBezTo>
                      <a:pt x="49" y="4"/>
                      <a:pt x="48" y="12"/>
                      <a:pt x="43" y="22"/>
                    </a:cubicBezTo>
                    <a:cubicBezTo>
                      <a:pt x="42" y="15"/>
                      <a:pt x="41" y="9"/>
                      <a:pt x="41" y="9"/>
                    </a:cubicBezTo>
                    <a:cubicBezTo>
                      <a:pt x="43" y="5"/>
                      <a:pt x="43" y="5"/>
                      <a:pt x="43" y="5"/>
                    </a:cubicBezTo>
                    <a:cubicBezTo>
                      <a:pt x="40" y="2"/>
                      <a:pt x="40" y="2"/>
                      <a:pt x="40" y="2"/>
                    </a:cubicBezTo>
                    <a:cubicBezTo>
                      <a:pt x="38" y="2"/>
                      <a:pt x="38" y="2"/>
                      <a:pt x="38" y="2"/>
                    </a:cubicBezTo>
                    <a:cubicBezTo>
                      <a:pt x="35" y="5"/>
                      <a:pt x="35" y="5"/>
                      <a:pt x="35" y="5"/>
                    </a:cubicBezTo>
                    <a:cubicBezTo>
                      <a:pt x="37" y="9"/>
                      <a:pt x="37" y="9"/>
                      <a:pt x="37" y="9"/>
                    </a:cubicBezTo>
                    <a:cubicBezTo>
                      <a:pt x="36" y="9"/>
                      <a:pt x="35" y="15"/>
                      <a:pt x="35" y="22"/>
                    </a:cubicBezTo>
                    <a:cubicBezTo>
                      <a:pt x="30" y="12"/>
                      <a:pt x="28" y="4"/>
                      <a:pt x="28" y="0"/>
                    </a:cubicBezTo>
                    <a:cubicBezTo>
                      <a:pt x="28" y="0"/>
                      <a:pt x="28" y="0"/>
                      <a:pt x="28" y="0"/>
                    </a:cubicBezTo>
                    <a:cubicBezTo>
                      <a:pt x="28" y="0"/>
                      <a:pt x="28" y="0"/>
                      <a:pt x="28" y="0"/>
                    </a:cubicBezTo>
                    <a:cubicBezTo>
                      <a:pt x="27" y="0"/>
                      <a:pt x="25" y="1"/>
                      <a:pt x="24" y="2"/>
                    </a:cubicBezTo>
                    <a:cubicBezTo>
                      <a:pt x="20" y="3"/>
                      <a:pt x="14" y="5"/>
                      <a:pt x="10" y="7"/>
                    </a:cubicBezTo>
                    <a:cubicBezTo>
                      <a:pt x="8" y="9"/>
                      <a:pt x="2" y="17"/>
                      <a:pt x="0" y="44"/>
                    </a:cubicBezTo>
                    <a:cubicBezTo>
                      <a:pt x="0" y="53"/>
                      <a:pt x="1" y="69"/>
                      <a:pt x="1" y="69"/>
                    </a:cubicBezTo>
                    <a:cubicBezTo>
                      <a:pt x="2" y="73"/>
                      <a:pt x="3" y="77"/>
                      <a:pt x="7" y="77"/>
                    </a:cubicBezTo>
                    <a:cubicBezTo>
                      <a:pt x="12" y="77"/>
                      <a:pt x="14" y="74"/>
                      <a:pt x="14" y="70"/>
                    </a:cubicBezTo>
                    <a:cubicBezTo>
                      <a:pt x="14" y="70"/>
                      <a:pt x="13" y="56"/>
                      <a:pt x="14" y="45"/>
                    </a:cubicBezTo>
                    <a:cubicBezTo>
                      <a:pt x="14" y="36"/>
                      <a:pt x="16" y="23"/>
                      <a:pt x="18" y="23"/>
                    </a:cubicBezTo>
                    <a:cubicBezTo>
                      <a:pt x="18" y="23"/>
                      <a:pt x="18" y="23"/>
                      <a:pt x="18" y="23"/>
                    </a:cubicBezTo>
                    <a:cubicBezTo>
                      <a:pt x="18" y="65"/>
                      <a:pt x="18" y="65"/>
                      <a:pt x="18" y="65"/>
                    </a:cubicBezTo>
                    <a:cubicBezTo>
                      <a:pt x="18" y="67"/>
                      <a:pt x="18" y="69"/>
                      <a:pt x="18" y="70"/>
                    </a:cubicBezTo>
                    <a:cubicBezTo>
                      <a:pt x="18" y="138"/>
                      <a:pt x="18" y="138"/>
                      <a:pt x="18" y="138"/>
                    </a:cubicBezTo>
                    <a:cubicBezTo>
                      <a:pt x="18" y="143"/>
                      <a:pt x="22" y="147"/>
                      <a:pt x="27" y="147"/>
                    </a:cubicBezTo>
                    <a:cubicBezTo>
                      <a:pt x="27" y="147"/>
                      <a:pt x="27" y="147"/>
                      <a:pt x="27" y="147"/>
                    </a:cubicBezTo>
                    <a:cubicBezTo>
                      <a:pt x="27" y="147"/>
                      <a:pt x="27" y="147"/>
                      <a:pt x="27" y="147"/>
                    </a:cubicBezTo>
                    <a:cubicBezTo>
                      <a:pt x="32" y="147"/>
                      <a:pt x="36" y="143"/>
                      <a:pt x="36" y="138"/>
                    </a:cubicBezTo>
                    <a:cubicBezTo>
                      <a:pt x="36" y="77"/>
                      <a:pt x="36" y="77"/>
                      <a:pt x="36" y="77"/>
                    </a:cubicBezTo>
                    <a:cubicBezTo>
                      <a:pt x="41" y="77"/>
                      <a:pt x="41" y="77"/>
                      <a:pt x="41" y="77"/>
                    </a:cubicBezTo>
                    <a:cubicBezTo>
                      <a:pt x="41" y="138"/>
                      <a:pt x="41" y="138"/>
                      <a:pt x="41" y="138"/>
                    </a:cubicBezTo>
                    <a:cubicBezTo>
                      <a:pt x="41" y="143"/>
                      <a:pt x="45" y="147"/>
                      <a:pt x="50" y="147"/>
                    </a:cubicBezTo>
                    <a:cubicBezTo>
                      <a:pt x="50" y="147"/>
                      <a:pt x="50" y="147"/>
                      <a:pt x="50" y="147"/>
                    </a:cubicBezTo>
                    <a:cubicBezTo>
                      <a:pt x="50" y="147"/>
                      <a:pt x="50" y="147"/>
                      <a:pt x="50" y="147"/>
                    </a:cubicBezTo>
                    <a:cubicBezTo>
                      <a:pt x="55" y="147"/>
                      <a:pt x="59" y="143"/>
                      <a:pt x="59" y="138"/>
                    </a:cubicBezTo>
                    <a:cubicBezTo>
                      <a:pt x="59" y="70"/>
                      <a:pt x="59" y="70"/>
                      <a:pt x="59" y="70"/>
                    </a:cubicBezTo>
                    <a:cubicBezTo>
                      <a:pt x="60" y="69"/>
                      <a:pt x="60" y="67"/>
                      <a:pt x="60" y="65"/>
                    </a:cubicBezTo>
                    <a:cubicBezTo>
                      <a:pt x="60" y="29"/>
                      <a:pt x="60" y="29"/>
                      <a:pt x="60" y="29"/>
                    </a:cubicBezTo>
                    <a:cubicBezTo>
                      <a:pt x="60" y="29"/>
                      <a:pt x="60" y="30"/>
                      <a:pt x="61" y="31"/>
                    </a:cubicBezTo>
                    <a:cubicBezTo>
                      <a:pt x="63" y="35"/>
                      <a:pt x="65" y="40"/>
                      <a:pt x="67" y="43"/>
                    </a:cubicBezTo>
                    <a:cubicBezTo>
                      <a:pt x="68" y="45"/>
                      <a:pt x="69" y="46"/>
                      <a:pt x="70" y="48"/>
                    </a:cubicBezTo>
                    <a:cubicBezTo>
                      <a:pt x="70" y="48"/>
                      <a:pt x="71" y="49"/>
                      <a:pt x="71" y="50"/>
                    </a:cubicBezTo>
                    <a:cubicBezTo>
                      <a:pt x="71" y="50"/>
                      <a:pt x="72" y="50"/>
                      <a:pt x="72" y="51"/>
                    </a:cubicBezTo>
                    <a:cubicBezTo>
                      <a:pt x="73" y="51"/>
                      <a:pt x="74" y="52"/>
                      <a:pt x="75" y="52"/>
                    </a:cubicBezTo>
                    <a:cubicBezTo>
                      <a:pt x="75" y="52"/>
                      <a:pt x="75" y="52"/>
                      <a:pt x="75" y="52"/>
                    </a:cubicBezTo>
                    <a:cubicBezTo>
                      <a:pt x="76" y="52"/>
                      <a:pt x="76" y="52"/>
                      <a:pt x="77" y="52"/>
                    </a:cubicBezTo>
                    <a:cubicBezTo>
                      <a:pt x="77" y="53"/>
                      <a:pt x="78" y="53"/>
                      <a:pt x="78" y="53"/>
                    </a:cubicBezTo>
                    <a:cubicBezTo>
                      <a:pt x="79" y="53"/>
                      <a:pt x="80" y="52"/>
                      <a:pt x="81" y="52"/>
                    </a:cubicBezTo>
                    <a:cubicBezTo>
                      <a:pt x="85" y="52"/>
                      <a:pt x="89" y="51"/>
                      <a:pt x="93" y="51"/>
                    </a:cubicBezTo>
                    <a:cubicBezTo>
                      <a:pt x="97" y="50"/>
                      <a:pt x="100" y="49"/>
                      <a:pt x="100" y="49"/>
                    </a:cubicBezTo>
                    <a:cubicBezTo>
                      <a:pt x="104" y="48"/>
                      <a:pt x="106" y="45"/>
                      <a:pt x="106" y="41"/>
                    </a:cubicBezTo>
                    <a:cubicBezTo>
                      <a:pt x="105" y="37"/>
                      <a:pt x="101" y="35"/>
                      <a:pt x="97" y="36"/>
                    </a:cubicBezTo>
                    <a:close/>
                  </a:path>
                </a:pathLst>
              </a:custGeom>
              <a:grpFill/>
              <a:ln w="9525">
                <a:noFill/>
                <a:round/>
                <a:headEnd/>
                <a:tailEnd/>
              </a:ln>
              <a:extLst/>
            </p:spPr>
            <p:txBody>
              <a:bodyPr vert="horz" wrap="square" lIns="91440" tIns="45720" rIns="91440" bIns="45720" numCol="1" anchor="t" anchorCtr="0" compatLnSpc="1">
                <a:prstTxWarp prst="textNoShape">
                  <a:avLst/>
                </a:prstTxWarp>
              </a:bodyPr>
              <a:lstStyle/>
              <a:p>
                <a:endParaRPr lang="zh-CN" altLang="en-US"/>
              </a:p>
            </p:txBody>
          </p:sp>
          <p:sp>
            <p:nvSpPr>
              <p:cNvPr id="24" name="Freeform 12"/>
              <p:cNvSpPr>
                <a:spLocks/>
              </p:cNvSpPr>
              <p:nvPr/>
            </p:nvSpPr>
            <p:spPr bwMode="auto">
              <a:xfrm>
                <a:off x="9771063" y="2613025"/>
                <a:ext cx="219075" cy="339725"/>
              </a:xfrm>
              <a:custGeom>
                <a:avLst/>
                <a:gdLst>
                  <a:gd name="T0" fmla="*/ 33 w 58"/>
                  <a:gd name="T1" fmla="*/ 41 h 90"/>
                  <a:gd name="T2" fmla="*/ 32 w 58"/>
                  <a:gd name="T3" fmla="*/ 40 h 90"/>
                  <a:gd name="T4" fmla="*/ 24 w 58"/>
                  <a:gd name="T5" fmla="*/ 37 h 90"/>
                  <a:gd name="T6" fmla="*/ 23 w 58"/>
                  <a:gd name="T7" fmla="*/ 36 h 90"/>
                  <a:gd name="T8" fmla="*/ 17 w 58"/>
                  <a:gd name="T9" fmla="*/ 32 h 90"/>
                  <a:gd name="T10" fmla="*/ 18 w 58"/>
                  <a:gd name="T11" fmla="*/ 24 h 90"/>
                  <a:gd name="T12" fmla="*/ 28 w 58"/>
                  <a:gd name="T13" fmla="*/ 20 h 90"/>
                  <a:gd name="T14" fmla="*/ 48 w 58"/>
                  <a:gd name="T15" fmla="*/ 27 h 90"/>
                  <a:gd name="T16" fmla="*/ 56 w 58"/>
                  <a:gd name="T17" fmla="*/ 24 h 90"/>
                  <a:gd name="T18" fmla="*/ 56 w 58"/>
                  <a:gd name="T19" fmla="*/ 18 h 90"/>
                  <a:gd name="T20" fmla="*/ 38 w 58"/>
                  <a:gd name="T21" fmla="*/ 10 h 90"/>
                  <a:gd name="T22" fmla="*/ 33 w 58"/>
                  <a:gd name="T23" fmla="*/ 9 h 90"/>
                  <a:gd name="T24" fmla="*/ 33 w 58"/>
                  <a:gd name="T25" fmla="*/ 2 h 90"/>
                  <a:gd name="T26" fmla="*/ 31 w 58"/>
                  <a:gd name="T27" fmla="*/ 0 h 90"/>
                  <a:gd name="T28" fmla="*/ 25 w 58"/>
                  <a:gd name="T29" fmla="*/ 0 h 90"/>
                  <a:gd name="T30" fmla="*/ 23 w 58"/>
                  <a:gd name="T31" fmla="*/ 2 h 90"/>
                  <a:gd name="T32" fmla="*/ 23 w 58"/>
                  <a:gd name="T33" fmla="*/ 9 h 90"/>
                  <a:gd name="T34" fmla="*/ 8 w 58"/>
                  <a:gd name="T35" fmla="*/ 15 h 90"/>
                  <a:gd name="T36" fmla="*/ 4 w 58"/>
                  <a:gd name="T37" fmla="*/ 37 h 90"/>
                  <a:gd name="T38" fmla="*/ 11 w 58"/>
                  <a:gd name="T39" fmla="*/ 45 h 90"/>
                  <a:gd name="T40" fmla="*/ 32 w 58"/>
                  <a:gd name="T41" fmla="*/ 54 h 90"/>
                  <a:gd name="T42" fmla="*/ 35 w 58"/>
                  <a:gd name="T43" fmla="*/ 56 h 90"/>
                  <a:gd name="T44" fmla="*/ 40 w 58"/>
                  <a:gd name="T45" fmla="*/ 60 h 90"/>
                  <a:gd name="T46" fmla="*/ 39 w 58"/>
                  <a:gd name="T47" fmla="*/ 68 h 90"/>
                  <a:gd name="T48" fmla="*/ 30 w 58"/>
                  <a:gd name="T49" fmla="*/ 71 h 90"/>
                  <a:gd name="T50" fmla="*/ 20 w 58"/>
                  <a:gd name="T51" fmla="*/ 69 h 90"/>
                  <a:gd name="T52" fmla="*/ 14 w 58"/>
                  <a:gd name="T53" fmla="*/ 65 h 90"/>
                  <a:gd name="T54" fmla="*/ 13 w 58"/>
                  <a:gd name="T55" fmla="*/ 64 h 90"/>
                  <a:gd name="T56" fmla="*/ 13 w 58"/>
                  <a:gd name="T57" fmla="*/ 64 h 90"/>
                  <a:gd name="T58" fmla="*/ 13 w 58"/>
                  <a:gd name="T59" fmla="*/ 64 h 90"/>
                  <a:gd name="T60" fmla="*/ 13 w 58"/>
                  <a:gd name="T61" fmla="*/ 64 h 90"/>
                  <a:gd name="T62" fmla="*/ 9 w 58"/>
                  <a:gd name="T63" fmla="*/ 62 h 90"/>
                  <a:gd name="T64" fmla="*/ 2 w 58"/>
                  <a:gd name="T65" fmla="*/ 66 h 90"/>
                  <a:gd name="T66" fmla="*/ 2 w 58"/>
                  <a:gd name="T67" fmla="*/ 71 h 90"/>
                  <a:gd name="T68" fmla="*/ 23 w 58"/>
                  <a:gd name="T69" fmla="*/ 82 h 90"/>
                  <a:gd name="T70" fmla="*/ 23 w 58"/>
                  <a:gd name="T71" fmla="*/ 89 h 90"/>
                  <a:gd name="T72" fmla="*/ 25 w 58"/>
                  <a:gd name="T73" fmla="*/ 90 h 90"/>
                  <a:gd name="T74" fmla="*/ 31 w 58"/>
                  <a:gd name="T75" fmla="*/ 90 h 90"/>
                  <a:gd name="T76" fmla="*/ 33 w 58"/>
                  <a:gd name="T77" fmla="*/ 89 h 90"/>
                  <a:gd name="T78" fmla="*/ 33 w 58"/>
                  <a:gd name="T79" fmla="*/ 82 h 90"/>
                  <a:gd name="T80" fmla="*/ 49 w 58"/>
                  <a:gd name="T81" fmla="*/ 77 h 90"/>
                  <a:gd name="T82" fmla="*/ 55 w 58"/>
                  <a:gd name="T83" fmla="*/ 56 h 90"/>
                  <a:gd name="T84" fmla="*/ 33 w 58"/>
                  <a:gd name="T85" fmla="*/ 41 h 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58" h="90">
                    <a:moveTo>
                      <a:pt x="33" y="41"/>
                    </a:moveTo>
                    <a:cubicBezTo>
                      <a:pt x="32" y="40"/>
                      <a:pt x="32" y="40"/>
                      <a:pt x="32" y="40"/>
                    </a:cubicBezTo>
                    <a:cubicBezTo>
                      <a:pt x="29" y="39"/>
                      <a:pt x="25" y="37"/>
                      <a:pt x="24" y="37"/>
                    </a:cubicBezTo>
                    <a:cubicBezTo>
                      <a:pt x="24" y="37"/>
                      <a:pt x="23" y="36"/>
                      <a:pt x="23" y="36"/>
                    </a:cubicBezTo>
                    <a:cubicBezTo>
                      <a:pt x="20" y="35"/>
                      <a:pt x="19" y="34"/>
                      <a:pt x="17" y="32"/>
                    </a:cubicBezTo>
                    <a:cubicBezTo>
                      <a:pt x="15" y="29"/>
                      <a:pt x="16" y="26"/>
                      <a:pt x="18" y="24"/>
                    </a:cubicBezTo>
                    <a:cubicBezTo>
                      <a:pt x="21" y="21"/>
                      <a:pt x="25" y="20"/>
                      <a:pt x="28" y="20"/>
                    </a:cubicBezTo>
                    <a:cubicBezTo>
                      <a:pt x="30" y="20"/>
                      <a:pt x="38" y="19"/>
                      <a:pt x="48" y="27"/>
                    </a:cubicBezTo>
                    <a:cubicBezTo>
                      <a:pt x="50" y="29"/>
                      <a:pt x="54" y="26"/>
                      <a:pt x="56" y="24"/>
                    </a:cubicBezTo>
                    <a:cubicBezTo>
                      <a:pt x="57" y="22"/>
                      <a:pt x="57" y="20"/>
                      <a:pt x="56" y="18"/>
                    </a:cubicBezTo>
                    <a:cubicBezTo>
                      <a:pt x="53" y="14"/>
                      <a:pt x="43" y="11"/>
                      <a:pt x="38" y="10"/>
                    </a:cubicBezTo>
                    <a:cubicBezTo>
                      <a:pt x="37" y="9"/>
                      <a:pt x="35" y="9"/>
                      <a:pt x="33" y="9"/>
                    </a:cubicBezTo>
                    <a:cubicBezTo>
                      <a:pt x="33" y="2"/>
                      <a:pt x="33" y="2"/>
                      <a:pt x="33" y="2"/>
                    </a:cubicBezTo>
                    <a:cubicBezTo>
                      <a:pt x="33" y="1"/>
                      <a:pt x="32" y="0"/>
                      <a:pt x="31" y="0"/>
                    </a:cubicBezTo>
                    <a:cubicBezTo>
                      <a:pt x="25" y="0"/>
                      <a:pt x="25" y="0"/>
                      <a:pt x="25" y="0"/>
                    </a:cubicBezTo>
                    <a:cubicBezTo>
                      <a:pt x="24" y="0"/>
                      <a:pt x="23" y="1"/>
                      <a:pt x="23" y="2"/>
                    </a:cubicBezTo>
                    <a:cubicBezTo>
                      <a:pt x="23" y="9"/>
                      <a:pt x="23" y="9"/>
                      <a:pt x="23" y="9"/>
                    </a:cubicBezTo>
                    <a:cubicBezTo>
                      <a:pt x="17" y="10"/>
                      <a:pt x="12" y="12"/>
                      <a:pt x="8" y="15"/>
                    </a:cubicBezTo>
                    <a:cubicBezTo>
                      <a:pt x="2" y="21"/>
                      <a:pt x="0" y="30"/>
                      <a:pt x="4" y="37"/>
                    </a:cubicBezTo>
                    <a:cubicBezTo>
                      <a:pt x="5" y="40"/>
                      <a:pt x="8" y="43"/>
                      <a:pt x="11" y="45"/>
                    </a:cubicBezTo>
                    <a:cubicBezTo>
                      <a:pt x="14" y="46"/>
                      <a:pt x="26" y="52"/>
                      <a:pt x="32" y="54"/>
                    </a:cubicBezTo>
                    <a:cubicBezTo>
                      <a:pt x="35" y="56"/>
                      <a:pt x="35" y="56"/>
                      <a:pt x="35" y="56"/>
                    </a:cubicBezTo>
                    <a:cubicBezTo>
                      <a:pt x="37" y="57"/>
                      <a:pt x="39" y="58"/>
                      <a:pt x="40" y="60"/>
                    </a:cubicBezTo>
                    <a:cubicBezTo>
                      <a:pt x="42" y="63"/>
                      <a:pt x="41" y="66"/>
                      <a:pt x="39" y="68"/>
                    </a:cubicBezTo>
                    <a:cubicBezTo>
                      <a:pt x="37" y="70"/>
                      <a:pt x="34" y="71"/>
                      <a:pt x="30" y="71"/>
                    </a:cubicBezTo>
                    <a:cubicBezTo>
                      <a:pt x="27" y="71"/>
                      <a:pt x="24" y="70"/>
                      <a:pt x="20" y="69"/>
                    </a:cubicBezTo>
                    <a:cubicBezTo>
                      <a:pt x="18" y="68"/>
                      <a:pt x="16" y="67"/>
                      <a:pt x="14" y="65"/>
                    </a:cubicBezTo>
                    <a:cubicBezTo>
                      <a:pt x="14" y="65"/>
                      <a:pt x="13" y="65"/>
                      <a:pt x="13" y="64"/>
                    </a:cubicBezTo>
                    <a:cubicBezTo>
                      <a:pt x="13" y="64"/>
                      <a:pt x="13" y="64"/>
                      <a:pt x="13" y="64"/>
                    </a:cubicBezTo>
                    <a:cubicBezTo>
                      <a:pt x="13" y="64"/>
                      <a:pt x="13" y="64"/>
                      <a:pt x="13" y="64"/>
                    </a:cubicBezTo>
                    <a:cubicBezTo>
                      <a:pt x="13" y="64"/>
                      <a:pt x="13" y="64"/>
                      <a:pt x="13" y="64"/>
                    </a:cubicBezTo>
                    <a:cubicBezTo>
                      <a:pt x="12" y="62"/>
                      <a:pt x="10" y="62"/>
                      <a:pt x="9" y="62"/>
                    </a:cubicBezTo>
                    <a:cubicBezTo>
                      <a:pt x="6" y="62"/>
                      <a:pt x="3" y="64"/>
                      <a:pt x="2" y="66"/>
                    </a:cubicBezTo>
                    <a:cubicBezTo>
                      <a:pt x="1" y="68"/>
                      <a:pt x="1" y="70"/>
                      <a:pt x="2" y="71"/>
                    </a:cubicBezTo>
                    <a:cubicBezTo>
                      <a:pt x="6" y="77"/>
                      <a:pt x="14" y="81"/>
                      <a:pt x="23" y="82"/>
                    </a:cubicBezTo>
                    <a:cubicBezTo>
                      <a:pt x="23" y="89"/>
                      <a:pt x="23" y="89"/>
                      <a:pt x="23" y="89"/>
                    </a:cubicBezTo>
                    <a:cubicBezTo>
                      <a:pt x="23" y="90"/>
                      <a:pt x="24" y="90"/>
                      <a:pt x="25" y="90"/>
                    </a:cubicBezTo>
                    <a:cubicBezTo>
                      <a:pt x="31" y="90"/>
                      <a:pt x="31" y="90"/>
                      <a:pt x="31" y="90"/>
                    </a:cubicBezTo>
                    <a:cubicBezTo>
                      <a:pt x="32" y="90"/>
                      <a:pt x="33" y="90"/>
                      <a:pt x="33" y="89"/>
                    </a:cubicBezTo>
                    <a:cubicBezTo>
                      <a:pt x="33" y="82"/>
                      <a:pt x="33" y="82"/>
                      <a:pt x="33" y="82"/>
                    </a:cubicBezTo>
                    <a:cubicBezTo>
                      <a:pt x="40" y="82"/>
                      <a:pt x="46" y="80"/>
                      <a:pt x="49" y="77"/>
                    </a:cubicBezTo>
                    <a:cubicBezTo>
                      <a:pt x="55" y="72"/>
                      <a:pt x="58" y="63"/>
                      <a:pt x="55" y="56"/>
                    </a:cubicBezTo>
                    <a:cubicBezTo>
                      <a:pt x="52" y="48"/>
                      <a:pt x="41" y="44"/>
                      <a:pt x="33" y="41"/>
                    </a:cubicBezTo>
                    <a:close/>
                  </a:path>
                </a:pathLst>
              </a:custGeom>
              <a:grpFill/>
              <a:ln w="9525">
                <a:noFill/>
                <a:round/>
                <a:headEnd/>
                <a:tailEnd/>
              </a:ln>
              <a:extLst/>
            </p:spPr>
            <p:txBody>
              <a:bodyPr vert="horz" wrap="square" lIns="91440" tIns="45720" rIns="91440" bIns="45720" numCol="1" anchor="t" anchorCtr="0" compatLnSpc="1">
                <a:prstTxWarp prst="textNoShape">
                  <a:avLst/>
                </a:prstTxWarp>
              </a:bodyPr>
              <a:lstStyle/>
              <a:p>
                <a:endParaRPr lang="zh-CN" altLang="en-US"/>
              </a:p>
            </p:txBody>
          </p:sp>
        </p:grpSp>
      </p:grpSp>
      <p:grpSp>
        <p:nvGrpSpPr>
          <p:cNvPr id="25" name="组合 24"/>
          <p:cNvGrpSpPr/>
          <p:nvPr/>
        </p:nvGrpSpPr>
        <p:grpSpPr>
          <a:xfrm>
            <a:off x="4873148" y="1401008"/>
            <a:ext cx="897207" cy="897206"/>
            <a:chOff x="6497531" y="1868011"/>
            <a:chExt cx="1196276" cy="1196274"/>
          </a:xfrm>
        </p:grpSpPr>
        <p:sp>
          <p:nvSpPr>
            <p:cNvPr id="26" name="Teardrop 40"/>
            <p:cNvSpPr/>
            <p:nvPr/>
          </p:nvSpPr>
          <p:spPr>
            <a:xfrm>
              <a:off x="6497531" y="1868011"/>
              <a:ext cx="1196276" cy="1196274"/>
            </a:xfrm>
            <a:prstGeom prst="teardrop">
              <a:avLst/>
            </a:prstGeom>
            <a:no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7" name="Group 30"/>
            <p:cNvGrpSpPr>
              <a:grpSpLocks noChangeAspect="1"/>
            </p:cNvGrpSpPr>
            <p:nvPr/>
          </p:nvGrpSpPr>
          <p:grpSpPr bwMode="auto">
            <a:xfrm>
              <a:off x="6803608" y="2159197"/>
              <a:ext cx="671337" cy="481838"/>
              <a:chOff x="3670" y="2036"/>
              <a:chExt cx="581" cy="417"/>
            </a:xfrm>
          </p:grpSpPr>
          <p:sp>
            <p:nvSpPr>
              <p:cNvPr id="28" name="Oval 31"/>
              <p:cNvSpPr>
                <a:spLocks noChangeArrowheads="1"/>
              </p:cNvSpPr>
              <p:nvPr/>
            </p:nvSpPr>
            <p:spPr bwMode="auto">
              <a:xfrm>
                <a:off x="3919" y="2251"/>
                <a:ext cx="82" cy="82"/>
              </a:xfrm>
              <a:prstGeom prst="ellipse">
                <a:avLst/>
              </a:prstGeom>
              <a:solidFill>
                <a:srgbClr val="FFFFFF"/>
              </a:solidFill>
              <a:ln w="9525">
                <a:noFill/>
                <a:round/>
                <a:headEnd/>
                <a:tailEnd/>
              </a:ln>
              <a:extLst/>
            </p:spPr>
            <p:txBody>
              <a:bodyPr vert="horz" wrap="square" lIns="91440" tIns="45720" rIns="91440" bIns="45720" numCol="1" anchor="t" anchorCtr="0" compatLnSpc="1">
                <a:prstTxWarp prst="textNoShape">
                  <a:avLst/>
                </a:prstTxWarp>
              </a:bodyPr>
              <a:lstStyle/>
              <a:p>
                <a:endParaRPr lang="zh-CN" altLang="en-US"/>
              </a:p>
            </p:txBody>
          </p:sp>
          <p:sp>
            <p:nvSpPr>
              <p:cNvPr id="29" name="Freeform 32"/>
              <p:cNvSpPr>
                <a:spLocks/>
              </p:cNvSpPr>
              <p:nvPr/>
            </p:nvSpPr>
            <p:spPr bwMode="auto">
              <a:xfrm>
                <a:off x="3887" y="2337"/>
                <a:ext cx="147" cy="116"/>
              </a:xfrm>
              <a:custGeom>
                <a:avLst/>
                <a:gdLst>
                  <a:gd name="T0" fmla="*/ 27 w 36"/>
                  <a:gd name="T1" fmla="*/ 0 h 28"/>
                  <a:gd name="T2" fmla="*/ 18 w 36"/>
                  <a:gd name="T3" fmla="*/ 11 h 28"/>
                  <a:gd name="T4" fmla="*/ 9 w 36"/>
                  <a:gd name="T5" fmla="*/ 0 h 28"/>
                  <a:gd name="T6" fmla="*/ 0 w 36"/>
                  <a:gd name="T7" fmla="*/ 18 h 28"/>
                  <a:gd name="T8" fmla="*/ 1 w 36"/>
                  <a:gd name="T9" fmla="*/ 26 h 28"/>
                  <a:gd name="T10" fmla="*/ 18 w 36"/>
                  <a:gd name="T11" fmla="*/ 28 h 28"/>
                  <a:gd name="T12" fmla="*/ 35 w 36"/>
                  <a:gd name="T13" fmla="*/ 26 h 28"/>
                  <a:gd name="T14" fmla="*/ 36 w 36"/>
                  <a:gd name="T15" fmla="*/ 18 h 28"/>
                  <a:gd name="T16" fmla="*/ 27 w 36"/>
                  <a:gd name="T17"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6" h="28">
                    <a:moveTo>
                      <a:pt x="27" y="0"/>
                    </a:moveTo>
                    <a:cubicBezTo>
                      <a:pt x="18" y="11"/>
                      <a:pt x="18" y="11"/>
                      <a:pt x="18" y="11"/>
                    </a:cubicBezTo>
                    <a:cubicBezTo>
                      <a:pt x="9" y="0"/>
                      <a:pt x="9" y="0"/>
                      <a:pt x="9" y="0"/>
                    </a:cubicBezTo>
                    <a:cubicBezTo>
                      <a:pt x="3" y="4"/>
                      <a:pt x="0" y="11"/>
                      <a:pt x="0" y="18"/>
                    </a:cubicBezTo>
                    <a:cubicBezTo>
                      <a:pt x="0" y="21"/>
                      <a:pt x="0" y="23"/>
                      <a:pt x="1" y="26"/>
                    </a:cubicBezTo>
                    <a:cubicBezTo>
                      <a:pt x="6" y="27"/>
                      <a:pt x="12" y="28"/>
                      <a:pt x="18" y="28"/>
                    </a:cubicBezTo>
                    <a:cubicBezTo>
                      <a:pt x="24" y="28"/>
                      <a:pt x="30" y="27"/>
                      <a:pt x="35" y="26"/>
                    </a:cubicBezTo>
                    <a:cubicBezTo>
                      <a:pt x="36" y="23"/>
                      <a:pt x="36" y="21"/>
                      <a:pt x="36" y="18"/>
                    </a:cubicBezTo>
                    <a:cubicBezTo>
                      <a:pt x="36" y="11"/>
                      <a:pt x="33" y="4"/>
                      <a:pt x="27" y="0"/>
                    </a:cubicBezTo>
                    <a:close/>
                  </a:path>
                </a:pathLst>
              </a:custGeom>
              <a:solidFill>
                <a:srgbClr val="FFFFFF"/>
              </a:solidFill>
              <a:ln w="9525">
                <a:noFill/>
                <a:round/>
                <a:headEnd/>
                <a:tailEnd/>
              </a:ln>
              <a:extLst/>
            </p:spPr>
            <p:txBody>
              <a:bodyPr vert="horz" wrap="square" lIns="91440" tIns="45720" rIns="91440" bIns="45720" numCol="1" anchor="t" anchorCtr="0" compatLnSpc="1">
                <a:prstTxWarp prst="textNoShape">
                  <a:avLst/>
                </a:prstTxWarp>
              </a:bodyPr>
              <a:lstStyle/>
              <a:p>
                <a:endParaRPr lang="zh-CN" altLang="en-US"/>
              </a:p>
            </p:txBody>
          </p:sp>
          <p:sp>
            <p:nvSpPr>
              <p:cNvPr id="30" name="Oval 33"/>
              <p:cNvSpPr>
                <a:spLocks noChangeArrowheads="1"/>
              </p:cNvSpPr>
              <p:nvPr/>
            </p:nvSpPr>
            <p:spPr bwMode="auto">
              <a:xfrm>
                <a:off x="3707" y="2251"/>
                <a:ext cx="77" cy="82"/>
              </a:xfrm>
              <a:prstGeom prst="ellipse">
                <a:avLst/>
              </a:prstGeom>
              <a:solidFill>
                <a:srgbClr val="FFFFFF"/>
              </a:solidFill>
              <a:ln w="9525">
                <a:noFill/>
                <a:round/>
                <a:headEnd/>
                <a:tailEnd/>
              </a:ln>
              <a:extLst/>
            </p:spPr>
            <p:txBody>
              <a:bodyPr vert="horz" wrap="square" lIns="91440" tIns="45720" rIns="91440" bIns="45720" numCol="1" anchor="t" anchorCtr="0" compatLnSpc="1">
                <a:prstTxWarp prst="textNoShape">
                  <a:avLst/>
                </a:prstTxWarp>
              </a:bodyPr>
              <a:lstStyle/>
              <a:p>
                <a:endParaRPr lang="zh-CN" altLang="en-US"/>
              </a:p>
            </p:txBody>
          </p:sp>
          <p:sp>
            <p:nvSpPr>
              <p:cNvPr id="31" name="Freeform 34"/>
              <p:cNvSpPr>
                <a:spLocks/>
              </p:cNvSpPr>
              <p:nvPr/>
            </p:nvSpPr>
            <p:spPr bwMode="auto">
              <a:xfrm>
                <a:off x="3670" y="2337"/>
                <a:ext cx="151" cy="116"/>
              </a:xfrm>
              <a:custGeom>
                <a:avLst/>
                <a:gdLst>
                  <a:gd name="T0" fmla="*/ 28 w 37"/>
                  <a:gd name="T1" fmla="*/ 0 h 28"/>
                  <a:gd name="T2" fmla="*/ 19 w 37"/>
                  <a:gd name="T3" fmla="*/ 11 h 28"/>
                  <a:gd name="T4" fmla="*/ 9 w 37"/>
                  <a:gd name="T5" fmla="*/ 0 h 28"/>
                  <a:gd name="T6" fmla="*/ 0 w 37"/>
                  <a:gd name="T7" fmla="*/ 18 h 28"/>
                  <a:gd name="T8" fmla="*/ 1 w 37"/>
                  <a:gd name="T9" fmla="*/ 26 h 28"/>
                  <a:gd name="T10" fmla="*/ 19 w 37"/>
                  <a:gd name="T11" fmla="*/ 28 h 28"/>
                  <a:gd name="T12" fmla="*/ 36 w 37"/>
                  <a:gd name="T13" fmla="*/ 26 h 28"/>
                  <a:gd name="T14" fmla="*/ 37 w 37"/>
                  <a:gd name="T15" fmla="*/ 18 h 28"/>
                  <a:gd name="T16" fmla="*/ 28 w 37"/>
                  <a:gd name="T17"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7" h="28">
                    <a:moveTo>
                      <a:pt x="28" y="0"/>
                    </a:moveTo>
                    <a:cubicBezTo>
                      <a:pt x="19" y="11"/>
                      <a:pt x="19" y="11"/>
                      <a:pt x="19" y="11"/>
                    </a:cubicBezTo>
                    <a:cubicBezTo>
                      <a:pt x="9" y="0"/>
                      <a:pt x="9" y="0"/>
                      <a:pt x="9" y="0"/>
                    </a:cubicBezTo>
                    <a:cubicBezTo>
                      <a:pt x="4" y="4"/>
                      <a:pt x="0" y="11"/>
                      <a:pt x="0" y="18"/>
                    </a:cubicBezTo>
                    <a:cubicBezTo>
                      <a:pt x="0" y="21"/>
                      <a:pt x="1" y="23"/>
                      <a:pt x="1" y="26"/>
                    </a:cubicBezTo>
                    <a:cubicBezTo>
                      <a:pt x="7" y="27"/>
                      <a:pt x="12" y="28"/>
                      <a:pt x="19" y="28"/>
                    </a:cubicBezTo>
                    <a:cubicBezTo>
                      <a:pt x="25" y="28"/>
                      <a:pt x="31" y="27"/>
                      <a:pt x="36" y="26"/>
                    </a:cubicBezTo>
                    <a:cubicBezTo>
                      <a:pt x="37" y="23"/>
                      <a:pt x="37" y="21"/>
                      <a:pt x="37" y="18"/>
                    </a:cubicBezTo>
                    <a:cubicBezTo>
                      <a:pt x="37" y="11"/>
                      <a:pt x="33" y="4"/>
                      <a:pt x="28" y="0"/>
                    </a:cubicBezTo>
                    <a:close/>
                  </a:path>
                </a:pathLst>
              </a:custGeom>
              <a:solidFill>
                <a:srgbClr val="FFFFFF"/>
              </a:solidFill>
              <a:ln w="9525">
                <a:noFill/>
                <a:round/>
                <a:headEnd/>
                <a:tailEnd/>
              </a:ln>
              <a:extLst/>
            </p:spPr>
            <p:txBody>
              <a:bodyPr vert="horz" wrap="square" lIns="91440" tIns="45720" rIns="91440" bIns="45720" numCol="1" anchor="t" anchorCtr="0" compatLnSpc="1">
                <a:prstTxWarp prst="textNoShape">
                  <a:avLst/>
                </a:prstTxWarp>
              </a:bodyPr>
              <a:lstStyle/>
              <a:p>
                <a:endParaRPr lang="zh-CN" altLang="en-US"/>
              </a:p>
            </p:txBody>
          </p:sp>
          <p:sp>
            <p:nvSpPr>
              <p:cNvPr id="32" name="Oval 35"/>
              <p:cNvSpPr>
                <a:spLocks noChangeArrowheads="1"/>
              </p:cNvSpPr>
              <p:nvPr/>
            </p:nvSpPr>
            <p:spPr bwMode="auto">
              <a:xfrm>
                <a:off x="4136" y="2251"/>
                <a:ext cx="78" cy="82"/>
              </a:xfrm>
              <a:prstGeom prst="ellipse">
                <a:avLst/>
              </a:prstGeom>
              <a:solidFill>
                <a:srgbClr val="FFFFFF"/>
              </a:solidFill>
              <a:ln w="9525">
                <a:noFill/>
                <a:round/>
                <a:headEnd/>
                <a:tailEnd/>
              </a:ln>
              <a:extLst/>
            </p:spPr>
            <p:txBody>
              <a:bodyPr vert="horz" wrap="square" lIns="91440" tIns="45720" rIns="91440" bIns="45720" numCol="1" anchor="t" anchorCtr="0" compatLnSpc="1">
                <a:prstTxWarp prst="textNoShape">
                  <a:avLst/>
                </a:prstTxWarp>
              </a:bodyPr>
              <a:lstStyle/>
              <a:p>
                <a:endParaRPr lang="zh-CN" altLang="en-US"/>
              </a:p>
            </p:txBody>
          </p:sp>
          <p:sp>
            <p:nvSpPr>
              <p:cNvPr id="33" name="Freeform 36"/>
              <p:cNvSpPr>
                <a:spLocks/>
              </p:cNvSpPr>
              <p:nvPr/>
            </p:nvSpPr>
            <p:spPr bwMode="auto">
              <a:xfrm>
                <a:off x="4099" y="2337"/>
                <a:ext cx="152" cy="116"/>
              </a:xfrm>
              <a:custGeom>
                <a:avLst/>
                <a:gdLst>
                  <a:gd name="T0" fmla="*/ 28 w 37"/>
                  <a:gd name="T1" fmla="*/ 0 h 28"/>
                  <a:gd name="T2" fmla="*/ 18 w 37"/>
                  <a:gd name="T3" fmla="*/ 11 h 28"/>
                  <a:gd name="T4" fmla="*/ 9 w 37"/>
                  <a:gd name="T5" fmla="*/ 0 h 28"/>
                  <a:gd name="T6" fmla="*/ 0 w 37"/>
                  <a:gd name="T7" fmla="*/ 18 h 28"/>
                  <a:gd name="T8" fmla="*/ 1 w 37"/>
                  <a:gd name="T9" fmla="*/ 26 h 28"/>
                  <a:gd name="T10" fmla="*/ 18 w 37"/>
                  <a:gd name="T11" fmla="*/ 28 h 28"/>
                  <a:gd name="T12" fmla="*/ 36 w 37"/>
                  <a:gd name="T13" fmla="*/ 26 h 28"/>
                  <a:gd name="T14" fmla="*/ 37 w 37"/>
                  <a:gd name="T15" fmla="*/ 18 h 28"/>
                  <a:gd name="T16" fmla="*/ 28 w 37"/>
                  <a:gd name="T17"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7" h="28">
                    <a:moveTo>
                      <a:pt x="28" y="0"/>
                    </a:moveTo>
                    <a:cubicBezTo>
                      <a:pt x="18" y="11"/>
                      <a:pt x="18" y="11"/>
                      <a:pt x="18" y="11"/>
                    </a:cubicBezTo>
                    <a:cubicBezTo>
                      <a:pt x="9" y="0"/>
                      <a:pt x="9" y="0"/>
                      <a:pt x="9" y="0"/>
                    </a:cubicBezTo>
                    <a:cubicBezTo>
                      <a:pt x="4" y="4"/>
                      <a:pt x="0" y="11"/>
                      <a:pt x="0" y="18"/>
                    </a:cubicBezTo>
                    <a:cubicBezTo>
                      <a:pt x="0" y="21"/>
                      <a:pt x="0" y="23"/>
                      <a:pt x="1" y="26"/>
                    </a:cubicBezTo>
                    <a:cubicBezTo>
                      <a:pt x="6" y="27"/>
                      <a:pt x="12" y="28"/>
                      <a:pt x="18" y="28"/>
                    </a:cubicBezTo>
                    <a:cubicBezTo>
                      <a:pt x="25" y="28"/>
                      <a:pt x="30" y="27"/>
                      <a:pt x="36" y="26"/>
                    </a:cubicBezTo>
                    <a:cubicBezTo>
                      <a:pt x="36" y="23"/>
                      <a:pt x="37" y="21"/>
                      <a:pt x="37" y="18"/>
                    </a:cubicBezTo>
                    <a:cubicBezTo>
                      <a:pt x="37" y="11"/>
                      <a:pt x="33" y="4"/>
                      <a:pt x="28" y="0"/>
                    </a:cubicBezTo>
                    <a:close/>
                  </a:path>
                </a:pathLst>
              </a:custGeom>
              <a:solidFill>
                <a:srgbClr val="FFFFFF"/>
              </a:solidFill>
              <a:ln w="9525">
                <a:noFill/>
                <a:round/>
                <a:headEnd/>
                <a:tailEnd/>
              </a:ln>
              <a:extLst/>
            </p:spPr>
            <p:txBody>
              <a:bodyPr vert="horz" wrap="square" lIns="91440" tIns="45720" rIns="91440" bIns="45720" numCol="1" anchor="t" anchorCtr="0" compatLnSpc="1">
                <a:prstTxWarp prst="textNoShape">
                  <a:avLst/>
                </a:prstTxWarp>
              </a:bodyPr>
              <a:lstStyle/>
              <a:p>
                <a:endParaRPr lang="zh-CN" altLang="en-US"/>
              </a:p>
            </p:txBody>
          </p:sp>
          <p:sp>
            <p:nvSpPr>
              <p:cNvPr id="34" name="Oval 37"/>
              <p:cNvSpPr>
                <a:spLocks noChangeArrowheads="1"/>
              </p:cNvSpPr>
              <p:nvPr/>
            </p:nvSpPr>
            <p:spPr bwMode="auto">
              <a:xfrm>
                <a:off x="3813" y="2036"/>
                <a:ext cx="82" cy="82"/>
              </a:xfrm>
              <a:prstGeom prst="ellipse">
                <a:avLst/>
              </a:prstGeom>
              <a:solidFill>
                <a:srgbClr val="FFFFFF"/>
              </a:solidFill>
              <a:ln w="9525">
                <a:noFill/>
                <a:round/>
                <a:headEnd/>
                <a:tailEnd/>
              </a:ln>
              <a:extLst/>
            </p:spPr>
            <p:txBody>
              <a:bodyPr vert="horz" wrap="square" lIns="91440" tIns="45720" rIns="91440" bIns="45720" numCol="1" anchor="t" anchorCtr="0" compatLnSpc="1">
                <a:prstTxWarp prst="textNoShape">
                  <a:avLst/>
                </a:prstTxWarp>
              </a:bodyPr>
              <a:lstStyle/>
              <a:p>
                <a:endParaRPr lang="zh-CN" altLang="en-US"/>
              </a:p>
            </p:txBody>
          </p:sp>
          <p:sp>
            <p:nvSpPr>
              <p:cNvPr id="35" name="Freeform 38"/>
              <p:cNvSpPr>
                <a:spLocks/>
              </p:cNvSpPr>
              <p:nvPr/>
            </p:nvSpPr>
            <p:spPr bwMode="auto">
              <a:xfrm>
                <a:off x="3776" y="2123"/>
                <a:ext cx="152" cy="115"/>
              </a:xfrm>
              <a:custGeom>
                <a:avLst/>
                <a:gdLst>
                  <a:gd name="T0" fmla="*/ 28 w 37"/>
                  <a:gd name="T1" fmla="*/ 0 h 28"/>
                  <a:gd name="T2" fmla="*/ 19 w 37"/>
                  <a:gd name="T3" fmla="*/ 11 h 28"/>
                  <a:gd name="T4" fmla="*/ 9 w 37"/>
                  <a:gd name="T5" fmla="*/ 0 h 28"/>
                  <a:gd name="T6" fmla="*/ 0 w 37"/>
                  <a:gd name="T7" fmla="*/ 18 h 28"/>
                  <a:gd name="T8" fmla="*/ 2 w 37"/>
                  <a:gd name="T9" fmla="*/ 26 h 28"/>
                  <a:gd name="T10" fmla="*/ 19 w 37"/>
                  <a:gd name="T11" fmla="*/ 28 h 28"/>
                  <a:gd name="T12" fmla="*/ 36 w 37"/>
                  <a:gd name="T13" fmla="*/ 26 h 28"/>
                  <a:gd name="T14" fmla="*/ 37 w 37"/>
                  <a:gd name="T15" fmla="*/ 18 h 28"/>
                  <a:gd name="T16" fmla="*/ 28 w 37"/>
                  <a:gd name="T17"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7" h="28">
                    <a:moveTo>
                      <a:pt x="28" y="0"/>
                    </a:moveTo>
                    <a:cubicBezTo>
                      <a:pt x="19" y="11"/>
                      <a:pt x="19" y="11"/>
                      <a:pt x="19" y="11"/>
                    </a:cubicBezTo>
                    <a:cubicBezTo>
                      <a:pt x="9" y="0"/>
                      <a:pt x="9" y="0"/>
                      <a:pt x="9" y="0"/>
                    </a:cubicBezTo>
                    <a:cubicBezTo>
                      <a:pt x="4" y="4"/>
                      <a:pt x="0" y="11"/>
                      <a:pt x="0" y="18"/>
                    </a:cubicBezTo>
                    <a:cubicBezTo>
                      <a:pt x="0" y="21"/>
                      <a:pt x="1" y="23"/>
                      <a:pt x="2" y="26"/>
                    </a:cubicBezTo>
                    <a:cubicBezTo>
                      <a:pt x="7" y="27"/>
                      <a:pt x="13" y="28"/>
                      <a:pt x="19" y="28"/>
                    </a:cubicBezTo>
                    <a:cubicBezTo>
                      <a:pt x="25" y="28"/>
                      <a:pt x="31" y="27"/>
                      <a:pt x="36" y="26"/>
                    </a:cubicBezTo>
                    <a:cubicBezTo>
                      <a:pt x="37" y="23"/>
                      <a:pt x="37" y="21"/>
                      <a:pt x="37" y="18"/>
                    </a:cubicBezTo>
                    <a:cubicBezTo>
                      <a:pt x="37" y="11"/>
                      <a:pt x="34" y="4"/>
                      <a:pt x="28" y="0"/>
                    </a:cubicBezTo>
                    <a:close/>
                  </a:path>
                </a:pathLst>
              </a:custGeom>
              <a:solidFill>
                <a:srgbClr val="FFFFFF"/>
              </a:solidFill>
              <a:ln w="9525">
                <a:noFill/>
                <a:round/>
                <a:headEnd/>
                <a:tailEnd/>
              </a:ln>
              <a:extLst/>
            </p:spPr>
            <p:txBody>
              <a:bodyPr vert="horz" wrap="square" lIns="91440" tIns="45720" rIns="91440" bIns="45720" numCol="1" anchor="t" anchorCtr="0" compatLnSpc="1">
                <a:prstTxWarp prst="textNoShape">
                  <a:avLst/>
                </a:prstTxWarp>
              </a:bodyPr>
              <a:lstStyle/>
              <a:p>
                <a:endParaRPr lang="zh-CN" altLang="en-US"/>
              </a:p>
            </p:txBody>
          </p:sp>
          <p:sp>
            <p:nvSpPr>
              <p:cNvPr id="36" name="Oval 39"/>
              <p:cNvSpPr>
                <a:spLocks noChangeArrowheads="1"/>
              </p:cNvSpPr>
              <p:nvPr/>
            </p:nvSpPr>
            <p:spPr bwMode="auto">
              <a:xfrm>
                <a:off x="4026" y="2036"/>
                <a:ext cx="82" cy="82"/>
              </a:xfrm>
              <a:prstGeom prst="ellipse">
                <a:avLst/>
              </a:prstGeom>
              <a:solidFill>
                <a:srgbClr val="FFFFFF"/>
              </a:solidFill>
              <a:ln w="9525">
                <a:noFill/>
                <a:round/>
                <a:headEnd/>
                <a:tailEnd/>
              </a:ln>
              <a:extLst/>
            </p:spPr>
            <p:txBody>
              <a:bodyPr vert="horz" wrap="square" lIns="91440" tIns="45720" rIns="91440" bIns="45720" numCol="1" anchor="t" anchorCtr="0" compatLnSpc="1">
                <a:prstTxWarp prst="textNoShape">
                  <a:avLst/>
                </a:prstTxWarp>
              </a:bodyPr>
              <a:lstStyle/>
              <a:p>
                <a:endParaRPr lang="zh-CN" altLang="en-US"/>
              </a:p>
            </p:txBody>
          </p:sp>
          <p:sp>
            <p:nvSpPr>
              <p:cNvPr id="37" name="Freeform 40"/>
              <p:cNvSpPr>
                <a:spLocks/>
              </p:cNvSpPr>
              <p:nvPr/>
            </p:nvSpPr>
            <p:spPr bwMode="auto">
              <a:xfrm>
                <a:off x="3993" y="2123"/>
                <a:ext cx="151" cy="115"/>
              </a:xfrm>
              <a:custGeom>
                <a:avLst/>
                <a:gdLst>
                  <a:gd name="T0" fmla="*/ 28 w 37"/>
                  <a:gd name="T1" fmla="*/ 0 h 28"/>
                  <a:gd name="T2" fmla="*/ 18 w 37"/>
                  <a:gd name="T3" fmla="*/ 11 h 28"/>
                  <a:gd name="T4" fmla="*/ 9 w 37"/>
                  <a:gd name="T5" fmla="*/ 0 h 28"/>
                  <a:gd name="T6" fmla="*/ 0 w 37"/>
                  <a:gd name="T7" fmla="*/ 18 h 28"/>
                  <a:gd name="T8" fmla="*/ 1 w 37"/>
                  <a:gd name="T9" fmla="*/ 26 h 28"/>
                  <a:gd name="T10" fmla="*/ 18 w 37"/>
                  <a:gd name="T11" fmla="*/ 28 h 28"/>
                  <a:gd name="T12" fmla="*/ 35 w 37"/>
                  <a:gd name="T13" fmla="*/ 26 h 28"/>
                  <a:gd name="T14" fmla="*/ 37 w 37"/>
                  <a:gd name="T15" fmla="*/ 18 h 28"/>
                  <a:gd name="T16" fmla="*/ 28 w 37"/>
                  <a:gd name="T17"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7" h="28">
                    <a:moveTo>
                      <a:pt x="28" y="0"/>
                    </a:moveTo>
                    <a:cubicBezTo>
                      <a:pt x="18" y="11"/>
                      <a:pt x="18" y="11"/>
                      <a:pt x="18" y="11"/>
                    </a:cubicBezTo>
                    <a:cubicBezTo>
                      <a:pt x="9" y="0"/>
                      <a:pt x="9" y="0"/>
                      <a:pt x="9" y="0"/>
                    </a:cubicBezTo>
                    <a:cubicBezTo>
                      <a:pt x="3" y="4"/>
                      <a:pt x="0" y="11"/>
                      <a:pt x="0" y="18"/>
                    </a:cubicBezTo>
                    <a:cubicBezTo>
                      <a:pt x="0" y="21"/>
                      <a:pt x="0" y="23"/>
                      <a:pt x="1" y="26"/>
                    </a:cubicBezTo>
                    <a:cubicBezTo>
                      <a:pt x="6" y="27"/>
                      <a:pt x="12" y="28"/>
                      <a:pt x="18" y="28"/>
                    </a:cubicBezTo>
                    <a:cubicBezTo>
                      <a:pt x="24" y="28"/>
                      <a:pt x="30" y="27"/>
                      <a:pt x="35" y="26"/>
                    </a:cubicBezTo>
                    <a:cubicBezTo>
                      <a:pt x="36" y="23"/>
                      <a:pt x="37" y="21"/>
                      <a:pt x="37" y="18"/>
                    </a:cubicBezTo>
                    <a:cubicBezTo>
                      <a:pt x="37" y="11"/>
                      <a:pt x="33" y="4"/>
                      <a:pt x="28" y="0"/>
                    </a:cubicBezTo>
                    <a:close/>
                  </a:path>
                </a:pathLst>
              </a:custGeom>
              <a:solidFill>
                <a:srgbClr val="FFFFFF"/>
              </a:solidFill>
              <a:ln w="9525">
                <a:noFill/>
                <a:round/>
                <a:headEnd/>
                <a:tailEnd/>
              </a:ln>
              <a:extLst/>
            </p:spPr>
            <p:txBody>
              <a:bodyPr vert="horz" wrap="square" lIns="91440" tIns="45720" rIns="91440" bIns="45720" numCol="1" anchor="t" anchorCtr="0" compatLnSpc="1">
                <a:prstTxWarp prst="textNoShape">
                  <a:avLst/>
                </a:prstTxWarp>
              </a:bodyPr>
              <a:lstStyle/>
              <a:p>
                <a:endParaRPr lang="zh-CN" altLang="en-US"/>
              </a:p>
            </p:txBody>
          </p:sp>
        </p:grpSp>
      </p:grpSp>
      <p:grpSp>
        <p:nvGrpSpPr>
          <p:cNvPr id="38" name="组合 37"/>
          <p:cNvGrpSpPr/>
          <p:nvPr/>
        </p:nvGrpSpPr>
        <p:grpSpPr>
          <a:xfrm>
            <a:off x="6509659" y="2042749"/>
            <a:ext cx="897207" cy="897206"/>
            <a:chOff x="8679545" y="2723665"/>
            <a:chExt cx="1196276" cy="1196274"/>
          </a:xfrm>
        </p:grpSpPr>
        <p:sp>
          <p:nvSpPr>
            <p:cNvPr id="39" name="Teardrop 40"/>
            <p:cNvSpPr/>
            <p:nvPr/>
          </p:nvSpPr>
          <p:spPr>
            <a:xfrm>
              <a:off x="8679545" y="2723665"/>
              <a:ext cx="1196276" cy="1196274"/>
            </a:xfrm>
            <a:prstGeom prst="teardrop">
              <a:avLst/>
            </a:prstGeom>
            <a:no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40" name="组合 39"/>
            <p:cNvGrpSpPr/>
            <p:nvPr/>
          </p:nvGrpSpPr>
          <p:grpSpPr>
            <a:xfrm>
              <a:off x="9098807" y="3037776"/>
              <a:ext cx="433949" cy="491850"/>
              <a:chOff x="2471074" y="6170447"/>
              <a:chExt cx="1106488" cy="1254125"/>
            </a:xfrm>
            <a:solidFill>
              <a:schemeClr val="bg1"/>
            </a:solidFill>
          </p:grpSpPr>
          <p:sp>
            <p:nvSpPr>
              <p:cNvPr id="41" name="Freeform 11"/>
              <p:cNvSpPr>
                <a:spLocks/>
              </p:cNvSpPr>
              <p:nvPr/>
            </p:nvSpPr>
            <p:spPr bwMode="auto">
              <a:xfrm>
                <a:off x="2471074" y="6843547"/>
                <a:ext cx="1106488" cy="581025"/>
              </a:xfrm>
              <a:custGeom>
                <a:avLst/>
                <a:gdLst>
                  <a:gd name="T0" fmla="*/ 0 w 38"/>
                  <a:gd name="T1" fmla="*/ 9 h 19"/>
                  <a:gd name="T2" fmla="*/ 4 w 38"/>
                  <a:gd name="T3" fmla="*/ 2 h 19"/>
                  <a:gd name="T4" fmla="*/ 12 w 38"/>
                  <a:gd name="T5" fmla="*/ 0 h 19"/>
                  <a:gd name="T6" fmla="*/ 19 w 38"/>
                  <a:gd name="T7" fmla="*/ 17 h 19"/>
                  <a:gd name="T8" fmla="*/ 26 w 38"/>
                  <a:gd name="T9" fmla="*/ 0 h 19"/>
                  <a:gd name="T10" fmla="*/ 34 w 38"/>
                  <a:gd name="T11" fmla="*/ 2 h 19"/>
                  <a:gd name="T12" fmla="*/ 38 w 38"/>
                  <a:gd name="T13" fmla="*/ 9 h 19"/>
                  <a:gd name="T14" fmla="*/ 38 w 38"/>
                  <a:gd name="T15" fmla="*/ 19 h 19"/>
                  <a:gd name="T16" fmla="*/ 19 w 38"/>
                  <a:gd name="T17" fmla="*/ 19 h 19"/>
                  <a:gd name="T18" fmla="*/ 0 w 38"/>
                  <a:gd name="T19" fmla="*/ 19 h 19"/>
                  <a:gd name="T20" fmla="*/ 0 w 38"/>
                  <a:gd name="T21" fmla="*/ 9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8" h="19">
                    <a:moveTo>
                      <a:pt x="0" y="9"/>
                    </a:moveTo>
                    <a:cubicBezTo>
                      <a:pt x="0" y="6"/>
                      <a:pt x="1" y="3"/>
                      <a:pt x="4" y="2"/>
                    </a:cubicBezTo>
                    <a:cubicBezTo>
                      <a:pt x="12" y="0"/>
                      <a:pt x="12" y="0"/>
                      <a:pt x="12" y="0"/>
                    </a:cubicBezTo>
                    <a:cubicBezTo>
                      <a:pt x="19" y="17"/>
                      <a:pt x="19" y="17"/>
                      <a:pt x="19" y="17"/>
                    </a:cubicBezTo>
                    <a:cubicBezTo>
                      <a:pt x="26" y="0"/>
                      <a:pt x="26" y="0"/>
                      <a:pt x="26" y="0"/>
                    </a:cubicBezTo>
                    <a:cubicBezTo>
                      <a:pt x="34" y="2"/>
                      <a:pt x="34" y="2"/>
                      <a:pt x="34" y="2"/>
                    </a:cubicBezTo>
                    <a:cubicBezTo>
                      <a:pt x="36" y="3"/>
                      <a:pt x="38" y="6"/>
                      <a:pt x="38" y="9"/>
                    </a:cubicBezTo>
                    <a:cubicBezTo>
                      <a:pt x="38" y="19"/>
                      <a:pt x="38" y="19"/>
                      <a:pt x="38" y="19"/>
                    </a:cubicBezTo>
                    <a:cubicBezTo>
                      <a:pt x="19" y="19"/>
                      <a:pt x="19" y="19"/>
                      <a:pt x="19" y="19"/>
                    </a:cubicBezTo>
                    <a:cubicBezTo>
                      <a:pt x="0" y="19"/>
                      <a:pt x="0" y="19"/>
                      <a:pt x="0" y="19"/>
                    </a:cubicBezTo>
                    <a:cubicBezTo>
                      <a:pt x="0" y="9"/>
                      <a:pt x="0" y="9"/>
                      <a:pt x="0" y="9"/>
                    </a:cubicBezTo>
                    <a:close/>
                  </a:path>
                </a:pathLst>
              </a:custGeom>
              <a:grpFill/>
              <a:ln w="9525">
                <a:noFill/>
                <a:round/>
                <a:headEnd/>
                <a:tailEnd/>
              </a:ln>
              <a:extLst/>
            </p:spPr>
            <p:txBody>
              <a:bodyPr vert="horz" wrap="square" lIns="91440" tIns="45720" rIns="91440" bIns="45720" numCol="1" anchor="t" anchorCtr="0" compatLnSpc="1">
                <a:prstTxWarp prst="textNoShape">
                  <a:avLst/>
                </a:prstTxWarp>
              </a:bodyPr>
              <a:lstStyle/>
              <a:p>
                <a:endParaRPr lang="zh-CN" altLang="en-US"/>
              </a:p>
            </p:txBody>
          </p:sp>
          <p:sp>
            <p:nvSpPr>
              <p:cNvPr id="42" name="Freeform 12"/>
              <p:cNvSpPr>
                <a:spLocks/>
              </p:cNvSpPr>
              <p:nvPr/>
            </p:nvSpPr>
            <p:spPr bwMode="auto">
              <a:xfrm>
                <a:off x="2761587" y="6170447"/>
                <a:ext cx="495300" cy="611188"/>
              </a:xfrm>
              <a:custGeom>
                <a:avLst/>
                <a:gdLst>
                  <a:gd name="T0" fmla="*/ 9 w 17"/>
                  <a:gd name="T1" fmla="*/ 20 h 20"/>
                  <a:gd name="T2" fmla="*/ 3 w 17"/>
                  <a:gd name="T3" fmla="*/ 16 h 20"/>
                  <a:gd name="T4" fmla="*/ 1 w 17"/>
                  <a:gd name="T5" fmla="*/ 6 h 20"/>
                  <a:gd name="T6" fmla="*/ 9 w 17"/>
                  <a:gd name="T7" fmla="*/ 0 h 20"/>
                  <a:gd name="T8" fmla="*/ 16 w 17"/>
                  <a:gd name="T9" fmla="*/ 6 h 20"/>
                  <a:gd name="T10" fmla="*/ 15 w 17"/>
                  <a:gd name="T11" fmla="*/ 16 h 20"/>
                  <a:gd name="T12" fmla="*/ 9 w 17"/>
                  <a:gd name="T13" fmla="*/ 20 h 20"/>
                </a:gdLst>
                <a:ahLst/>
                <a:cxnLst>
                  <a:cxn ang="0">
                    <a:pos x="T0" y="T1"/>
                  </a:cxn>
                  <a:cxn ang="0">
                    <a:pos x="T2" y="T3"/>
                  </a:cxn>
                  <a:cxn ang="0">
                    <a:pos x="T4" y="T5"/>
                  </a:cxn>
                  <a:cxn ang="0">
                    <a:pos x="T6" y="T7"/>
                  </a:cxn>
                  <a:cxn ang="0">
                    <a:pos x="T8" y="T9"/>
                  </a:cxn>
                  <a:cxn ang="0">
                    <a:pos x="T10" y="T11"/>
                  </a:cxn>
                  <a:cxn ang="0">
                    <a:pos x="T12" y="T13"/>
                  </a:cxn>
                </a:cxnLst>
                <a:rect l="0" t="0" r="r" b="b"/>
                <a:pathLst>
                  <a:path w="17" h="20">
                    <a:moveTo>
                      <a:pt x="9" y="20"/>
                    </a:moveTo>
                    <a:cubicBezTo>
                      <a:pt x="6" y="20"/>
                      <a:pt x="4" y="18"/>
                      <a:pt x="3" y="16"/>
                    </a:cubicBezTo>
                    <a:cubicBezTo>
                      <a:pt x="1" y="13"/>
                      <a:pt x="0" y="9"/>
                      <a:pt x="1" y="6"/>
                    </a:cubicBezTo>
                    <a:cubicBezTo>
                      <a:pt x="2" y="3"/>
                      <a:pt x="4" y="0"/>
                      <a:pt x="9" y="0"/>
                    </a:cubicBezTo>
                    <a:cubicBezTo>
                      <a:pt x="13" y="0"/>
                      <a:pt x="16" y="3"/>
                      <a:pt x="16" y="6"/>
                    </a:cubicBezTo>
                    <a:cubicBezTo>
                      <a:pt x="17" y="9"/>
                      <a:pt x="16" y="13"/>
                      <a:pt x="15" y="16"/>
                    </a:cubicBezTo>
                    <a:cubicBezTo>
                      <a:pt x="13" y="18"/>
                      <a:pt x="11" y="20"/>
                      <a:pt x="9" y="20"/>
                    </a:cubicBezTo>
                    <a:close/>
                  </a:path>
                </a:pathLst>
              </a:custGeom>
              <a:grpFill/>
              <a:ln w="9525">
                <a:noFill/>
                <a:round/>
                <a:headEnd/>
                <a:tailEnd/>
              </a:ln>
              <a:extLst/>
            </p:spPr>
            <p:txBody>
              <a:bodyPr vert="horz" wrap="square" lIns="91440" tIns="45720" rIns="91440" bIns="45720" numCol="1" anchor="t" anchorCtr="0" compatLnSpc="1">
                <a:prstTxWarp prst="textNoShape">
                  <a:avLst/>
                </a:prstTxWarp>
              </a:bodyPr>
              <a:lstStyle/>
              <a:p>
                <a:endParaRPr lang="zh-CN" altLang="en-US"/>
              </a:p>
            </p:txBody>
          </p:sp>
          <p:sp>
            <p:nvSpPr>
              <p:cNvPr id="43" name="Freeform 13"/>
              <p:cNvSpPr>
                <a:spLocks/>
              </p:cNvSpPr>
              <p:nvPr/>
            </p:nvSpPr>
            <p:spPr bwMode="auto">
              <a:xfrm>
                <a:off x="2936212" y="6965785"/>
                <a:ext cx="174625" cy="396875"/>
              </a:xfrm>
              <a:custGeom>
                <a:avLst/>
                <a:gdLst>
                  <a:gd name="T0" fmla="*/ 37 w 110"/>
                  <a:gd name="T1" fmla="*/ 0 h 250"/>
                  <a:gd name="T2" fmla="*/ 74 w 110"/>
                  <a:gd name="T3" fmla="*/ 0 h 250"/>
                  <a:gd name="T4" fmla="*/ 110 w 110"/>
                  <a:gd name="T5" fmla="*/ 250 h 250"/>
                  <a:gd name="T6" fmla="*/ 0 w 110"/>
                  <a:gd name="T7" fmla="*/ 250 h 250"/>
                  <a:gd name="T8" fmla="*/ 37 w 110"/>
                  <a:gd name="T9" fmla="*/ 0 h 250"/>
                  <a:gd name="T10" fmla="*/ 37 w 110"/>
                  <a:gd name="T11" fmla="*/ 0 h 250"/>
                </a:gdLst>
                <a:ahLst/>
                <a:cxnLst>
                  <a:cxn ang="0">
                    <a:pos x="T0" y="T1"/>
                  </a:cxn>
                  <a:cxn ang="0">
                    <a:pos x="T2" y="T3"/>
                  </a:cxn>
                  <a:cxn ang="0">
                    <a:pos x="T4" y="T5"/>
                  </a:cxn>
                  <a:cxn ang="0">
                    <a:pos x="T6" y="T7"/>
                  </a:cxn>
                  <a:cxn ang="0">
                    <a:pos x="T8" y="T9"/>
                  </a:cxn>
                  <a:cxn ang="0">
                    <a:pos x="T10" y="T11"/>
                  </a:cxn>
                </a:cxnLst>
                <a:rect l="0" t="0" r="r" b="b"/>
                <a:pathLst>
                  <a:path w="110" h="250">
                    <a:moveTo>
                      <a:pt x="37" y="0"/>
                    </a:moveTo>
                    <a:lnTo>
                      <a:pt x="74" y="0"/>
                    </a:lnTo>
                    <a:lnTo>
                      <a:pt x="110" y="250"/>
                    </a:lnTo>
                    <a:lnTo>
                      <a:pt x="0" y="250"/>
                    </a:lnTo>
                    <a:lnTo>
                      <a:pt x="37" y="0"/>
                    </a:lnTo>
                    <a:lnTo>
                      <a:pt x="37" y="0"/>
                    </a:lnTo>
                    <a:close/>
                  </a:path>
                </a:pathLst>
              </a:custGeom>
              <a:grpFill/>
              <a:ln w="9525">
                <a:solidFill>
                  <a:srgbClr val="000000"/>
                </a:solidFill>
                <a:round/>
                <a:headEnd/>
                <a:tailEnd/>
              </a:ln>
              <a:extLst/>
            </p:spPr>
            <p:txBody>
              <a:bodyPr vert="horz" wrap="square" lIns="91440" tIns="45720" rIns="91440" bIns="45720" numCol="1" anchor="t" anchorCtr="0" compatLnSpc="1">
                <a:prstTxWarp prst="textNoShape">
                  <a:avLst/>
                </a:prstTxWarp>
              </a:bodyPr>
              <a:lstStyle/>
              <a:p>
                <a:endParaRPr lang="zh-CN" altLang="en-US"/>
              </a:p>
            </p:txBody>
          </p:sp>
          <p:sp>
            <p:nvSpPr>
              <p:cNvPr id="44" name="Oval 14"/>
              <p:cNvSpPr>
                <a:spLocks noChangeArrowheads="1"/>
              </p:cNvSpPr>
              <p:nvPr/>
            </p:nvSpPr>
            <p:spPr bwMode="auto">
              <a:xfrm>
                <a:off x="2936212" y="6843547"/>
                <a:ext cx="146050" cy="152400"/>
              </a:xfrm>
              <a:prstGeom prst="ellipse">
                <a:avLst/>
              </a:prstGeom>
              <a:grpFill/>
              <a:ln w="9525">
                <a:solidFill>
                  <a:srgbClr val="000000"/>
                </a:solidFill>
                <a:round/>
                <a:headEnd/>
                <a:tailEnd/>
              </a:ln>
              <a:extLst/>
            </p:spPr>
            <p:txBody>
              <a:bodyPr vert="horz" wrap="square" lIns="91440" tIns="45720" rIns="91440" bIns="45720" numCol="1" anchor="t" anchorCtr="0" compatLnSpc="1">
                <a:prstTxWarp prst="textNoShape">
                  <a:avLst/>
                </a:prstTxWarp>
              </a:bodyPr>
              <a:lstStyle/>
              <a:p>
                <a:endParaRPr lang="zh-CN" altLang="en-US"/>
              </a:p>
            </p:txBody>
          </p:sp>
        </p:grpSp>
      </p:grpSp>
      <p:sp>
        <p:nvSpPr>
          <p:cNvPr id="45" name="文本框 44"/>
          <p:cNvSpPr txBox="1"/>
          <p:nvPr/>
        </p:nvSpPr>
        <p:spPr>
          <a:xfrm>
            <a:off x="1357125" y="2724990"/>
            <a:ext cx="1278731" cy="512448"/>
          </a:xfrm>
          <a:prstGeom prst="rect">
            <a:avLst/>
          </a:prstGeom>
          <a:noFill/>
        </p:spPr>
        <p:txBody>
          <a:bodyPr wrap="square" lIns="68580" tIns="34290" rIns="68580" bIns="34290" rtlCol="0">
            <a:spAutoFit/>
          </a:bodyPr>
          <a:lstStyle/>
          <a:p>
            <a:pPr algn="just">
              <a:lnSpc>
                <a:spcPct val="120000"/>
              </a:lnSpc>
            </a:pPr>
            <a:r>
              <a:rPr lang="zh-CN" altLang="en-US" sz="1200" dirty="0">
                <a:solidFill>
                  <a:schemeClr val="bg1"/>
                </a:solidFill>
                <a:latin typeface="微软雅黑" panose="020B0503020204020204" pitchFamily="34" charset="-122"/>
                <a:ea typeface="微软雅黑" panose="020B0503020204020204" pitchFamily="34" charset="-122"/>
              </a:rPr>
              <a:t>请在此添加相关文字内容</a:t>
            </a:r>
          </a:p>
        </p:txBody>
      </p:sp>
      <p:sp>
        <p:nvSpPr>
          <p:cNvPr id="46" name="文本框 45"/>
          <p:cNvSpPr txBox="1"/>
          <p:nvPr/>
        </p:nvSpPr>
        <p:spPr>
          <a:xfrm>
            <a:off x="4703716" y="2724990"/>
            <a:ext cx="1278731" cy="512448"/>
          </a:xfrm>
          <a:prstGeom prst="rect">
            <a:avLst/>
          </a:prstGeom>
          <a:noFill/>
        </p:spPr>
        <p:txBody>
          <a:bodyPr wrap="square" lIns="68580" tIns="34290" rIns="68580" bIns="34290" rtlCol="0">
            <a:spAutoFit/>
          </a:bodyPr>
          <a:lstStyle/>
          <a:p>
            <a:pPr algn="just">
              <a:lnSpc>
                <a:spcPct val="120000"/>
              </a:lnSpc>
            </a:pPr>
            <a:r>
              <a:rPr lang="zh-CN" altLang="en-US" sz="1200" dirty="0">
                <a:solidFill>
                  <a:schemeClr val="bg1"/>
                </a:solidFill>
                <a:latin typeface="微软雅黑" panose="020B0503020204020204" pitchFamily="34" charset="-122"/>
                <a:ea typeface="微软雅黑" panose="020B0503020204020204" pitchFamily="34" charset="-122"/>
              </a:rPr>
              <a:t>请在此添加相关文字内容</a:t>
            </a:r>
          </a:p>
        </p:txBody>
      </p:sp>
      <p:sp>
        <p:nvSpPr>
          <p:cNvPr id="47" name="文本框 46"/>
          <p:cNvSpPr txBox="1"/>
          <p:nvPr/>
        </p:nvSpPr>
        <p:spPr>
          <a:xfrm>
            <a:off x="3035916" y="3366731"/>
            <a:ext cx="1278731" cy="512448"/>
          </a:xfrm>
          <a:prstGeom prst="rect">
            <a:avLst/>
          </a:prstGeom>
          <a:noFill/>
        </p:spPr>
        <p:txBody>
          <a:bodyPr wrap="square" lIns="68580" tIns="34290" rIns="68580" bIns="34290" rtlCol="0">
            <a:spAutoFit/>
          </a:bodyPr>
          <a:lstStyle/>
          <a:p>
            <a:pPr algn="just">
              <a:lnSpc>
                <a:spcPct val="120000"/>
              </a:lnSpc>
            </a:pPr>
            <a:r>
              <a:rPr lang="zh-CN" altLang="en-US" sz="1200" dirty="0">
                <a:solidFill>
                  <a:schemeClr val="bg1"/>
                </a:solidFill>
                <a:latin typeface="微软雅黑" panose="020B0503020204020204" pitchFamily="34" charset="-122"/>
                <a:ea typeface="微软雅黑" panose="020B0503020204020204" pitchFamily="34" charset="-122"/>
              </a:rPr>
              <a:t>请在此添加相关文字内容</a:t>
            </a:r>
          </a:p>
        </p:txBody>
      </p:sp>
      <p:sp>
        <p:nvSpPr>
          <p:cNvPr id="48" name="文本框 47"/>
          <p:cNvSpPr txBox="1"/>
          <p:nvPr/>
        </p:nvSpPr>
        <p:spPr>
          <a:xfrm>
            <a:off x="6302200" y="3366731"/>
            <a:ext cx="1278731" cy="512448"/>
          </a:xfrm>
          <a:prstGeom prst="rect">
            <a:avLst/>
          </a:prstGeom>
          <a:noFill/>
        </p:spPr>
        <p:txBody>
          <a:bodyPr wrap="square" lIns="68580" tIns="34290" rIns="68580" bIns="34290" rtlCol="0">
            <a:spAutoFit/>
          </a:bodyPr>
          <a:lstStyle/>
          <a:p>
            <a:pPr algn="just">
              <a:lnSpc>
                <a:spcPct val="120000"/>
              </a:lnSpc>
            </a:pPr>
            <a:r>
              <a:rPr lang="zh-CN" altLang="en-US" sz="1200" dirty="0">
                <a:solidFill>
                  <a:schemeClr val="bg1"/>
                </a:solidFill>
                <a:latin typeface="微软雅黑" panose="020B0503020204020204" pitchFamily="34" charset="-122"/>
                <a:ea typeface="微软雅黑" panose="020B0503020204020204" pitchFamily="34" charset="-122"/>
              </a:rPr>
              <a:t>请在此添加相关文字内容</a:t>
            </a:r>
          </a:p>
        </p:txBody>
      </p:sp>
    </p:spTree>
    <p:extLst>
      <p:ext uri="{BB962C8B-B14F-4D97-AF65-F5344CB8AC3E}">
        <p14:creationId xmlns:p14="http://schemas.microsoft.com/office/powerpoint/2010/main" val="286049726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Tm="0">
        <p15:prstTrans prst="airplane"/>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ppt_w</p:attrName>
                                        </p:attrNameLst>
                                      </p:cBhvr>
                                      <p:tavLst>
                                        <p:tav tm="0">
                                          <p:val>
                                            <p:fltVal val="0"/>
                                          </p:val>
                                        </p:tav>
                                        <p:tav tm="100000">
                                          <p:val>
                                            <p:strVal val="#ppt_w"/>
                                          </p:val>
                                        </p:tav>
                                      </p:tavLst>
                                    </p:anim>
                                    <p:anim calcmode="lin" valueType="num">
                                      <p:cBhvr>
                                        <p:cTn id="8" dur="1000" fill="hold"/>
                                        <p:tgtEl>
                                          <p:spTgt spid="5"/>
                                        </p:tgtEl>
                                        <p:attrNameLst>
                                          <p:attrName>ppt_h</p:attrName>
                                        </p:attrNameLst>
                                      </p:cBhvr>
                                      <p:tavLst>
                                        <p:tav tm="0">
                                          <p:val>
                                            <p:fltVal val="0"/>
                                          </p:val>
                                        </p:tav>
                                        <p:tav tm="100000">
                                          <p:val>
                                            <p:strVal val="#ppt_h"/>
                                          </p:val>
                                        </p:tav>
                                      </p:tavLst>
                                    </p:anim>
                                    <p:anim calcmode="lin" valueType="num">
                                      <p:cBhvr>
                                        <p:cTn id="9" dur="1000" fill="hold"/>
                                        <p:tgtEl>
                                          <p:spTgt spid="5"/>
                                        </p:tgtEl>
                                        <p:attrNameLst>
                                          <p:attrName>style.rotation</p:attrName>
                                        </p:attrNameLst>
                                      </p:cBhvr>
                                      <p:tavLst>
                                        <p:tav tm="0">
                                          <p:val>
                                            <p:fltVal val="90"/>
                                          </p:val>
                                        </p:tav>
                                        <p:tav tm="100000">
                                          <p:val>
                                            <p:fltVal val="0"/>
                                          </p:val>
                                        </p:tav>
                                      </p:tavLst>
                                    </p:anim>
                                    <p:animEffect transition="in" filter="fade">
                                      <p:cBhvr>
                                        <p:cTn id="10" dur="1000"/>
                                        <p:tgtEl>
                                          <p:spTgt spid="5"/>
                                        </p:tgtEl>
                                      </p:cBhvr>
                                    </p:animEffect>
                                  </p:childTnLst>
                                </p:cTn>
                              </p:par>
                            </p:childTnLst>
                          </p:cTn>
                        </p:par>
                      </p:childTnLst>
                    </p:cTn>
                  </p:par>
                  <p:par>
                    <p:cTn id="11" fill="hold">
                      <p:stCondLst>
                        <p:cond delay="indefinite"/>
                      </p:stCondLst>
                      <p:childTnLst>
                        <p:par>
                          <p:cTn id="12" fill="hold">
                            <p:stCondLst>
                              <p:cond delay="0"/>
                            </p:stCondLst>
                            <p:childTnLst>
                              <p:par>
                                <p:cTn id="13" presetID="41" presetClass="entr" presetSubtype="0" fill="hold" grpId="0" nodeType="clickEffect">
                                  <p:stCondLst>
                                    <p:cond delay="0"/>
                                  </p:stCondLst>
                                  <p:iterate type="lt">
                                    <p:tmPct val="10000"/>
                                  </p:iterate>
                                  <p:childTnLst>
                                    <p:set>
                                      <p:cBhvr>
                                        <p:cTn id="14" dur="1" fill="hold">
                                          <p:stCondLst>
                                            <p:cond delay="0"/>
                                          </p:stCondLst>
                                        </p:cTn>
                                        <p:tgtEl>
                                          <p:spTgt spid="4"/>
                                        </p:tgtEl>
                                        <p:attrNameLst>
                                          <p:attrName>style.visibility</p:attrName>
                                        </p:attrNameLst>
                                      </p:cBhvr>
                                      <p:to>
                                        <p:strVal val="visible"/>
                                      </p:to>
                                    </p:set>
                                    <p:anim calcmode="lin" valueType="num">
                                      <p:cBhvr>
                                        <p:cTn id="15" dur="500" fill="hold"/>
                                        <p:tgtEl>
                                          <p:spTgt spid="4"/>
                                        </p:tgtEl>
                                        <p:attrNameLst>
                                          <p:attrName>ppt_x</p:attrName>
                                        </p:attrNameLst>
                                      </p:cBhvr>
                                      <p:tavLst>
                                        <p:tav tm="0">
                                          <p:val>
                                            <p:strVal val="#ppt_x"/>
                                          </p:val>
                                        </p:tav>
                                        <p:tav tm="50000">
                                          <p:val>
                                            <p:strVal val="#ppt_x+.1"/>
                                          </p:val>
                                        </p:tav>
                                        <p:tav tm="100000">
                                          <p:val>
                                            <p:strVal val="#ppt_x"/>
                                          </p:val>
                                        </p:tav>
                                      </p:tavLst>
                                    </p:anim>
                                    <p:anim calcmode="lin" valueType="num">
                                      <p:cBhvr>
                                        <p:cTn id="16" dur="500" fill="hold"/>
                                        <p:tgtEl>
                                          <p:spTgt spid="4"/>
                                        </p:tgtEl>
                                        <p:attrNameLst>
                                          <p:attrName>ppt_y</p:attrName>
                                        </p:attrNameLst>
                                      </p:cBhvr>
                                      <p:tavLst>
                                        <p:tav tm="0">
                                          <p:val>
                                            <p:strVal val="#ppt_y"/>
                                          </p:val>
                                        </p:tav>
                                        <p:tav tm="100000">
                                          <p:val>
                                            <p:strVal val="#ppt_y"/>
                                          </p:val>
                                        </p:tav>
                                      </p:tavLst>
                                    </p:anim>
                                    <p:anim calcmode="lin" valueType="num">
                                      <p:cBhvr>
                                        <p:cTn id="17" dur="500" fill="hold"/>
                                        <p:tgtEl>
                                          <p:spTgt spid="4"/>
                                        </p:tgtEl>
                                        <p:attrNameLst>
                                          <p:attrName>ppt_h</p:attrName>
                                        </p:attrNameLst>
                                      </p:cBhvr>
                                      <p:tavLst>
                                        <p:tav tm="0">
                                          <p:val>
                                            <p:strVal val="#ppt_h/10"/>
                                          </p:val>
                                        </p:tav>
                                        <p:tav tm="50000">
                                          <p:val>
                                            <p:strVal val="#ppt_h+.01"/>
                                          </p:val>
                                        </p:tav>
                                        <p:tav tm="100000">
                                          <p:val>
                                            <p:strVal val="#ppt_h"/>
                                          </p:val>
                                        </p:tav>
                                      </p:tavLst>
                                    </p:anim>
                                    <p:anim calcmode="lin" valueType="num">
                                      <p:cBhvr>
                                        <p:cTn id="18" dur="500" fill="hold"/>
                                        <p:tgtEl>
                                          <p:spTgt spid="4"/>
                                        </p:tgtEl>
                                        <p:attrNameLst>
                                          <p:attrName>ppt_w</p:attrName>
                                        </p:attrNameLst>
                                      </p:cBhvr>
                                      <p:tavLst>
                                        <p:tav tm="0">
                                          <p:val>
                                            <p:strVal val="#ppt_w/10"/>
                                          </p:val>
                                        </p:tav>
                                        <p:tav tm="50000">
                                          <p:val>
                                            <p:strVal val="#ppt_w+.01"/>
                                          </p:val>
                                        </p:tav>
                                        <p:tav tm="100000">
                                          <p:val>
                                            <p:strVal val="#ppt_w"/>
                                          </p:val>
                                        </p:tav>
                                      </p:tavLst>
                                    </p:anim>
                                    <p:animEffect transition="in" filter="fade">
                                      <p:cBhvr>
                                        <p:cTn id="19" dur="500" tmFilter="0,0; .5, 1; 1, 1"/>
                                        <p:tgtEl>
                                          <p:spTgt spid="4"/>
                                        </p:tgtEl>
                                      </p:cBhvr>
                                    </p:animEffect>
                                  </p:childTnLst>
                                </p:cTn>
                              </p:par>
                              <p:par>
                                <p:cTn id="20" presetID="2" presetClass="entr" presetSubtype="4" fill="hold" nodeType="withEffect">
                                  <p:stCondLst>
                                    <p:cond delay="0"/>
                                  </p:stCondLst>
                                  <p:childTnLst>
                                    <p:set>
                                      <p:cBhvr>
                                        <p:cTn id="21" dur="1" fill="hold">
                                          <p:stCondLst>
                                            <p:cond delay="0"/>
                                          </p:stCondLst>
                                        </p:cTn>
                                        <p:tgtEl>
                                          <p:spTgt spid="19"/>
                                        </p:tgtEl>
                                        <p:attrNameLst>
                                          <p:attrName>style.visibility</p:attrName>
                                        </p:attrNameLst>
                                      </p:cBhvr>
                                      <p:to>
                                        <p:strVal val="visible"/>
                                      </p:to>
                                    </p:set>
                                    <p:anim calcmode="lin" valueType="num">
                                      <p:cBhvr additive="base">
                                        <p:cTn id="22" dur="500" fill="hold"/>
                                        <p:tgtEl>
                                          <p:spTgt spid="19"/>
                                        </p:tgtEl>
                                        <p:attrNameLst>
                                          <p:attrName>ppt_x</p:attrName>
                                        </p:attrNameLst>
                                      </p:cBhvr>
                                      <p:tavLst>
                                        <p:tav tm="0">
                                          <p:val>
                                            <p:strVal val="#ppt_x"/>
                                          </p:val>
                                        </p:tav>
                                        <p:tav tm="100000">
                                          <p:val>
                                            <p:strVal val="#ppt_x"/>
                                          </p:val>
                                        </p:tav>
                                      </p:tavLst>
                                    </p:anim>
                                    <p:anim calcmode="lin" valueType="num">
                                      <p:cBhvr additive="base">
                                        <p:cTn id="23" dur="500" fill="hold"/>
                                        <p:tgtEl>
                                          <p:spTgt spid="19"/>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250"/>
                                  </p:stCondLst>
                                  <p:childTnLst>
                                    <p:set>
                                      <p:cBhvr>
                                        <p:cTn id="25" dur="1" fill="hold">
                                          <p:stCondLst>
                                            <p:cond delay="0"/>
                                          </p:stCondLst>
                                        </p:cTn>
                                        <p:tgtEl>
                                          <p:spTgt spid="8"/>
                                        </p:tgtEl>
                                        <p:attrNameLst>
                                          <p:attrName>style.visibility</p:attrName>
                                        </p:attrNameLst>
                                      </p:cBhvr>
                                      <p:to>
                                        <p:strVal val="visible"/>
                                      </p:to>
                                    </p:set>
                                    <p:anim calcmode="lin" valueType="num">
                                      <p:cBhvr additive="base">
                                        <p:cTn id="26" dur="500" fill="hold"/>
                                        <p:tgtEl>
                                          <p:spTgt spid="8"/>
                                        </p:tgtEl>
                                        <p:attrNameLst>
                                          <p:attrName>ppt_x</p:attrName>
                                        </p:attrNameLst>
                                      </p:cBhvr>
                                      <p:tavLst>
                                        <p:tav tm="0">
                                          <p:val>
                                            <p:strVal val="#ppt_x"/>
                                          </p:val>
                                        </p:tav>
                                        <p:tav tm="100000">
                                          <p:val>
                                            <p:strVal val="#ppt_x"/>
                                          </p:val>
                                        </p:tav>
                                      </p:tavLst>
                                    </p:anim>
                                    <p:anim calcmode="lin" valueType="num">
                                      <p:cBhvr additive="base">
                                        <p:cTn id="27" dur="500" fill="hold"/>
                                        <p:tgtEl>
                                          <p:spTgt spid="8"/>
                                        </p:tgtEl>
                                        <p:attrNameLst>
                                          <p:attrName>ppt_y</p:attrName>
                                        </p:attrNameLst>
                                      </p:cBhvr>
                                      <p:tavLst>
                                        <p:tav tm="0">
                                          <p:val>
                                            <p:strVal val="1+#ppt_h/2"/>
                                          </p:val>
                                        </p:tav>
                                        <p:tav tm="100000">
                                          <p:val>
                                            <p:strVal val="#ppt_y"/>
                                          </p:val>
                                        </p:tav>
                                      </p:tavLst>
                                    </p:anim>
                                  </p:childTnLst>
                                </p:cTn>
                              </p:par>
                              <p:par>
                                <p:cTn id="28" presetID="2" presetClass="entr" presetSubtype="4" fill="hold" grpId="0" nodeType="withEffect">
                                  <p:stCondLst>
                                    <p:cond delay="250"/>
                                  </p:stCondLst>
                                  <p:childTnLst>
                                    <p:set>
                                      <p:cBhvr>
                                        <p:cTn id="29" dur="1" fill="hold">
                                          <p:stCondLst>
                                            <p:cond delay="0"/>
                                          </p:stCondLst>
                                        </p:cTn>
                                        <p:tgtEl>
                                          <p:spTgt spid="45"/>
                                        </p:tgtEl>
                                        <p:attrNameLst>
                                          <p:attrName>style.visibility</p:attrName>
                                        </p:attrNameLst>
                                      </p:cBhvr>
                                      <p:to>
                                        <p:strVal val="visible"/>
                                      </p:to>
                                    </p:set>
                                    <p:anim calcmode="lin" valueType="num">
                                      <p:cBhvr additive="base">
                                        <p:cTn id="30" dur="500" fill="hold"/>
                                        <p:tgtEl>
                                          <p:spTgt spid="45"/>
                                        </p:tgtEl>
                                        <p:attrNameLst>
                                          <p:attrName>ppt_x</p:attrName>
                                        </p:attrNameLst>
                                      </p:cBhvr>
                                      <p:tavLst>
                                        <p:tav tm="0">
                                          <p:val>
                                            <p:strVal val="#ppt_x"/>
                                          </p:val>
                                        </p:tav>
                                        <p:tav tm="100000">
                                          <p:val>
                                            <p:strVal val="#ppt_x"/>
                                          </p:val>
                                        </p:tav>
                                      </p:tavLst>
                                    </p:anim>
                                    <p:anim calcmode="lin" valueType="num">
                                      <p:cBhvr additive="base">
                                        <p:cTn id="31" dur="500" fill="hold"/>
                                        <p:tgtEl>
                                          <p:spTgt spid="45"/>
                                        </p:tgtEl>
                                        <p:attrNameLst>
                                          <p:attrName>ppt_y</p:attrName>
                                        </p:attrNameLst>
                                      </p:cBhvr>
                                      <p:tavLst>
                                        <p:tav tm="0">
                                          <p:val>
                                            <p:strVal val="1+#ppt_h/2"/>
                                          </p:val>
                                        </p:tav>
                                        <p:tav tm="100000">
                                          <p:val>
                                            <p:strVal val="#ppt_y"/>
                                          </p:val>
                                        </p:tav>
                                      </p:tavLst>
                                    </p:anim>
                                  </p:childTnLst>
                                </p:cTn>
                              </p:par>
                              <p:par>
                                <p:cTn id="32" presetID="2" presetClass="entr" presetSubtype="4" fill="hold" nodeType="withEffect">
                                  <p:stCondLst>
                                    <p:cond delay="500"/>
                                  </p:stCondLst>
                                  <p:childTnLst>
                                    <p:set>
                                      <p:cBhvr>
                                        <p:cTn id="33" dur="1" fill="hold">
                                          <p:stCondLst>
                                            <p:cond delay="0"/>
                                          </p:stCondLst>
                                        </p:cTn>
                                        <p:tgtEl>
                                          <p:spTgt spid="12"/>
                                        </p:tgtEl>
                                        <p:attrNameLst>
                                          <p:attrName>style.visibility</p:attrName>
                                        </p:attrNameLst>
                                      </p:cBhvr>
                                      <p:to>
                                        <p:strVal val="visible"/>
                                      </p:to>
                                    </p:set>
                                    <p:anim calcmode="lin" valueType="num">
                                      <p:cBhvr additive="base">
                                        <p:cTn id="34" dur="500" fill="hold"/>
                                        <p:tgtEl>
                                          <p:spTgt spid="12"/>
                                        </p:tgtEl>
                                        <p:attrNameLst>
                                          <p:attrName>ppt_x</p:attrName>
                                        </p:attrNameLst>
                                      </p:cBhvr>
                                      <p:tavLst>
                                        <p:tav tm="0">
                                          <p:val>
                                            <p:strVal val="#ppt_x"/>
                                          </p:val>
                                        </p:tav>
                                        <p:tav tm="100000">
                                          <p:val>
                                            <p:strVal val="#ppt_x"/>
                                          </p:val>
                                        </p:tav>
                                      </p:tavLst>
                                    </p:anim>
                                    <p:anim calcmode="lin" valueType="num">
                                      <p:cBhvr additive="base">
                                        <p:cTn id="35" dur="500" fill="hold"/>
                                        <p:tgtEl>
                                          <p:spTgt spid="12"/>
                                        </p:tgtEl>
                                        <p:attrNameLst>
                                          <p:attrName>ppt_y</p:attrName>
                                        </p:attrNameLst>
                                      </p:cBhvr>
                                      <p:tavLst>
                                        <p:tav tm="0">
                                          <p:val>
                                            <p:strVal val="1+#ppt_h/2"/>
                                          </p:val>
                                        </p:tav>
                                        <p:tav tm="100000">
                                          <p:val>
                                            <p:strVal val="#ppt_y"/>
                                          </p:val>
                                        </p:tav>
                                      </p:tavLst>
                                    </p:anim>
                                  </p:childTnLst>
                                </p:cTn>
                              </p:par>
                              <p:par>
                                <p:cTn id="36" presetID="2" presetClass="entr" presetSubtype="4" fill="hold" grpId="0" nodeType="withEffect">
                                  <p:stCondLst>
                                    <p:cond delay="750"/>
                                  </p:stCondLst>
                                  <p:childTnLst>
                                    <p:set>
                                      <p:cBhvr>
                                        <p:cTn id="37" dur="1" fill="hold">
                                          <p:stCondLst>
                                            <p:cond delay="0"/>
                                          </p:stCondLst>
                                        </p:cTn>
                                        <p:tgtEl>
                                          <p:spTgt spid="9"/>
                                        </p:tgtEl>
                                        <p:attrNameLst>
                                          <p:attrName>style.visibility</p:attrName>
                                        </p:attrNameLst>
                                      </p:cBhvr>
                                      <p:to>
                                        <p:strVal val="visible"/>
                                      </p:to>
                                    </p:set>
                                    <p:anim calcmode="lin" valueType="num">
                                      <p:cBhvr additive="base">
                                        <p:cTn id="38" dur="500" fill="hold"/>
                                        <p:tgtEl>
                                          <p:spTgt spid="9"/>
                                        </p:tgtEl>
                                        <p:attrNameLst>
                                          <p:attrName>ppt_x</p:attrName>
                                        </p:attrNameLst>
                                      </p:cBhvr>
                                      <p:tavLst>
                                        <p:tav tm="0">
                                          <p:val>
                                            <p:strVal val="#ppt_x"/>
                                          </p:val>
                                        </p:tav>
                                        <p:tav tm="100000">
                                          <p:val>
                                            <p:strVal val="#ppt_x"/>
                                          </p:val>
                                        </p:tav>
                                      </p:tavLst>
                                    </p:anim>
                                    <p:anim calcmode="lin" valueType="num">
                                      <p:cBhvr additive="base">
                                        <p:cTn id="39" dur="500" fill="hold"/>
                                        <p:tgtEl>
                                          <p:spTgt spid="9"/>
                                        </p:tgtEl>
                                        <p:attrNameLst>
                                          <p:attrName>ppt_y</p:attrName>
                                        </p:attrNameLst>
                                      </p:cBhvr>
                                      <p:tavLst>
                                        <p:tav tm="0">
                                          <p:val>
                                            <p:strVal val="1+#ppt_h/2"/>
                                          </p:val>
                                        </p:tav>
                                        <p:tav tm="100000">
                                          <p:val>
                                            <p:strVal val="#ppt_y"/>
                                          </p:val>
                                        </p:tav>
                                      </p:tavLst>
                                    </p:anim>
                                  </p:childTnLst>
                                </p:cTn>
                              </p:par>
                              <p:par>
                                <p:cTn id="40" presetID="2" presetClass="entr" presetSubtype="4" fill="hold" grpId="0" nodeType="withEffect">
                                  <p:stCondLst>
                                    <p:cond delay="750"/>
                                  </p:stCondLst>
                                  <p:childTnLst>
                                    <p:set>
                                      <p:cBhvr>
                                        <p:cTn id="41" dur="1" fill="hold">
                                          <p:stCondLst>
                                            <p:cond delay="0"/>
                                          </p:stCondLst>
                                        </p:cTn>
                                        <p:tgtEl>
                                          <p:spTgt spid="47"/>
                                        </p:tgtEl>
                                        <p:attrNameLst>
                                          <p:attrName>style.visibility</p:attrName>
                                        </p:attrNameLst>
                                      </p:cBhvr>
                                      <p:to>
                                        <p:strVal val="visible"/>
                                      </p:to>
                                    </p:set>
                                    <p:anim calcmode="lin" valueType="num">
                                      <p:cBhvr additive="base">
                                        <p:cTn id="42" dur="500" fill="hold"/>
                                        <p:tgtEl>
                                          <p:spTgt spid="47"/>
                                        </p:tgtEl>
                                        <p:attrNameLst>
                                          <p:attrName>ppt_x</p:attrName>
                                        </p:attrNameLst>
                                      </p:cBhvr>
                                      <p:tavLst>
                                        <p:tav tm="0">
                                          <p:val>
                                            <p:strVal val="#ppt_x"/>
                                          </p:val>
                                        </p:tav>
                                        <p:tav tm="100000">
                                          <p:val>
                                            <p:strVal val="#ppt_x"/>
                                          </p:val>
                                        </p:tav>
                                      </p:tavLst>
                                    </p:anim>
                                    <p:anim calcmode="lin" valueType="num">
                                      <p:cBhvr additive="base">
                                        <p:cTn id="43" dur="500" fill="hold"/>
                                        <p:tgtEl>
                                          <p:spTgt spid="47"/>
                                        </p:tgtEl>
                                        <p:attrNameLst>
                                          <p:attrName>ppt_y</p:attrName>
                                        </p:attrNameLst>
                                      </p:cBhvr>
                                      <p:tavLst>
                                        <p:tav tm="0">
                                          <p:val>
                                            <p:strVal val="1+#ppt_h/2"/>
                                          </p:val>
                                        </p:tav>
                                        <p:tav tm="100000">
                                          <p:val>
                                            <p:strVal val="#ppt_y"/>
                                          </p:val>
                                        </p:tav>
                                      </p:tavLst>
                                    </p:anim>
                                  </p:childTnLst>
                                </p:cTn>
                              </p:par>
                              <p:par>
                                <p:cTn id="44" presetID="2" presetClass="entr" presetSubtype="4" fill="hold" nodeType="withEffect">
                                  <p:stCondLst>
                                    <p:cond delay="1000"/>
                                  </p:stCondLst>
                                  <p:childTnLst>
                                    <p:set>
                                      <p:cBhvr>
                                        <p:cTn id="45" dur="1" fill="hold">
                                          <p:stCondLst>
                                            <p:cond delay="0"/>
                                          </p:stCondLst>
                                        </p:cTn>
                                        <p:tgtEl>
                                          <p:spTgt spid="25"/>
                                        </p:tgtEl>
                                        <p:attrNameLst>
                                          <p:attrName>style.visibility</p:attrName>
                                        </p:attrNameLst>
                                      </p:cBhvr>
                                      <p:to>
                                        <p:strVal val="visible"/>
                                      </p:to>
                                    </p:set>
                                    <p:anim calcmode="lin" valueType="num">
                                      <p:cBhvr additive="base">
                                        <p:cTn id="46" dur="500" fill="hold"/>
                                        <p:tgtEl>
                                          <p:spTgt spid="25"/>
                                        </p:tgtEl>
                                        <p:attrNameLst>
                                          <p:attrName>ppt_x</p:attrName>
                                        </p:attrNameLst>
                                      </p:cBhvr>
                                      <p:tavLst>
                                        <p:tav tm="0">
                                          <p:val>
                                            <p:strVal val="#ppt_x"/>
                                          </p:val>
                                        </p:tav>
                                        <p:tav tm="100000">
                                          <p:val>
                                            <p:strVal val="#ppt_x"/>
                                          </p:val>
                                        </p:tav>
                                      </p:tavLst>
                                    </p:anim>
                                    <p:anim calcmode="lin" valueType="num">
                                      <p:cBhvr additive="base">
                                        <p:cTn id="47" dur="500" fill="hold"/>
                                        <p:tgtEl>
                                          <p:spTgt spid="25"/>
                                        </p:tgtEl>
                                        <p:attrNameLst>
                                          <p:attrName>ppt_y</p:attrName>
                                        </p:attrNameLst>
                                      </p:cBhvr>
                                      <p:tavLst>
                                        <p:tav tm="0">
                                          <p:val>
                                            <p:strVal val="1+#ppt_h/2"/>
                                          </p:val>
                                        </p:tav>
                                        <p:tav tm="100000">
                                          <p:val>
                                            <p:strVal val="#ppt_y"/>
                                          </p:val>
                                        </p:tav>
                                      </p:tavLst>
                                    </p:anim>
                                  </p:childTnLst>
                                </p:cTn>
                              </p:par>
                              <p:par>
                                <p:cTn id="48" presetID="2" presetClass="entr" presetSubtype="4" fill="hold" grpId="0" nodeType="withEffect">
                                  <p:stCondLst>
                                    <p:cond delay="1250"/>
                                  </p:stCondLst>
                                  <p:childTnLst>
                                    <p:set>
                                      <p:cBhvr>
                                        <p:cTn id="49" dur="1" fill="hold">
                                          <p:stCondLst>
                                            <p:cond delay="0"/>
                                          </p:stCondLst>
                                        </p:cTn>
                                        <p:tgtEl>
                                          <p:spTgt spid="10"/>
                                        </p:tgtEl>
                                        <p:attrNameLst>
                                          <p:attrName>style.visibility</p:attrName>
                                        </p:attrNameLst>
                                      </p:cBhvr>
                                      <p:to>
                                        <p:strVal val="visible"/>
                                      </p:to>
                                    </p:set>
                                    <p:anim calcmode="lin" valueType="num">
                                      <p:cBhvr additive="base">
                                        <p:cTn id="50" dur="500" fill="hold"/>
                                        <p:tgtEl>
                                          <p:spTgt spid="10"/>
                                        </p:tgtEl>
                                        <p:attrNameLst>
                                          <p:attrName>ppt_x</p:attrName>
                                        </p:attrNameLst>
                                      </p:cBhvr>
                                      <p:tavLst>
                                        <p:tav tm="0">
                                          <p:val>
                                            <p:strVal val="#ppt_x"/>
                                          </p:val>
                                        </p:tav>
                                        <p:tav tm="100000">
                                          <p:val>
                                            <p:strVal val="#ppt_x"/>
                                          </p:val>
                                        </p:tav>
                                      </p:tavLst>
                                    </p:anim>
                                    <p:anim calcmode="lin" valueType="num">
                                      <p:cBhvr additive="base">
                                        <p:cTn id="51" dur="500" fill="hold"/>
                                        <p:tgtEl>
                                          <p:spTgt spid="10"/>
                                        </p:tgtEl>
                                        <p:attrNameLst>
                                          <p:attrName>ppt_y</p:attrName>
                                        </p:attrNameLst>
                                      </p:cBhvr>
                                      <p:tavLst>
                                        <p:tav tm="0">
                                          <p:val>
                                            <p:strVal val="1+#ppt_h/2"/>
                                          </p:val>
                                        </p:tav>
                                        <p:tav tm="100000">
                                          <p:val>
                                            <p:strVal val="#ppt_y"/>
                                          </p:val>
                                        </p:tav>
                                      </p:tavLst>
                                    </p:anim>
                                  </p:childTnLst>
                                </p:cTn>
                              </p:par>
                              <p:par>
                                <p:cTn id="52" presetID="2" presetClass="entr" presetSubtype="4" fill="hold" grpId="0" nodeType="withEffect">
                                  <p:stCondLst>
                                    <p:cond delay="1250"/>
                                  </p:stCondLst>
                                  <p:childTnLst>
                                    <p:set>
                                      <p:cBhvr>
                                        <p:cTn id="53" dur="1" fill="hold">
                                          <p:stCondLst>
                                            <p:cond delay="0"/>
                                          </p:stCondLst>
                                        </p:cTn>
                                        <p:tgtEl>
                                          <p:spTgt spid="46"/>
                                        </p:tgtEl>
                                        <p:attrNameLst>
                                          <p:attrName>style.visibility</p:attrName>
                                        </p:attrNameLst>
                                      </p:cBhvr>
                                      <p:to>
                                        <p:strVal val="visible"/>
                                      </p:to>
                                    </p:set>
                                    <p:anim calcmode="lin" valueType="num">
                                      <p:cBhvr additive="base">
                                        <p:cTn id="54" dur="500" fill="hold"/>
                                        <p:tgtEl>
                                          <p:spTgt spid="46"/>
                                        </p:tgtEl>
                                        <p:attrNameLst>
                                          <p:attrName>ppt_x</p:attrName>
                                        </p:attrNameLst>
                                      </p:cBhvr>
                                      <p:tavLst>
                                        <p:tav tm="0">
                                          <p:val>
                                            <p:strVal val="#ppt_x"/>
                                          </p:val>
                                        </p:tav>
                                        <p:tav tm="100000">
                                          <p:val>
                                            <p:strVal val="#ppt_x"/>
                                          </p:val>
                                        </p:tav>
                                      </p:tavLst>
                                    </p:anim>
                                    <p:anim calcmode="lin" valueType="num">
                                      <p:cBhvr additive="base">
                                        <p:cTn id="55" dur="500" fill="hold"/>
                                        <p:tgtEl>
                                          <p:spTgt spid="46"/>
                                        </p:tgtEl>
                                        <p:attrNameLst>
                                          <p:attrName>ppt_y</p:attrName>
                                        </p:attrNameLst>
                                      </p:cBhvr>
                                      <p:tavLst>
                                        <p:tav tm="0">
                                          <p:val>
                                            <p:strVal val="1+#ppt_h/2"/>
                                          </p:val>
                                        </p:tav>
                                        <p:tav tm="100000">
                                          <p:val>
                                            <p:strVal val="#ppt_y"/>
                                          </p:val>
                                        </p:tav>
                                      </p:tavLst>
                                    </p:anim>
                                  </p:childTnLst>
                                </p:cTn>
                              </p:par>
                              <p:par>
                                <p:cTn id="56" presetID="2" presetClass="entr" presetSubtype="4" fill="hold" nodeType="withEffect">
                                  <p:stCondLst>
                                    <p:cond delay="1500"/>
                                  </p:stCondLst>
                                  <p:childTnLst>
                                    <p:set>
                                      <p:cBhvr>
                                        <p:cTn id="57" dur="1" fill="hold">
                                          <p:stCondLst>
                                            <p:cond delay="0"/>
                                          </p:stCondLst>
                                        </p:cTn>
                                        <p:tgtEl>
                                          <p:spTgt spid="38"/>
                                        </p:tgtEl>
                                        <p:attrNameLst>
                                          <p:attrName>style.visibility</p:attrName>
                                        </p:attrNameLst>
                                      </p:cBhvr>
                                      <p:to>
                                        <p:strVal val="visible"/>
                                      </p:to>
                                    </p:set>
                                    <p:anim calcmode="lin" valueType="num">
                                      <p:cBhvr additive="base">
                                        <p:cTn id="58" dur="500" fill="hold"/>
                                        <p:tgtEl>
                                          <p:spTgt spid="38"/>
                                        </p:tgtEl>
                                        <p:attrNameLst>
                                          <p:attrName>ppt_x</p:attrName>
                                        </p:attrNameLst>
                                      </p:cBhvr>
                                      <p:tavLst>
                                        <p:tav tm="0">
                                          <p:val>
                                            <p:strVal val="#ppt_x"/>
                                          </p:val>
                                        </p:tav>
                                        <p:tav tm="100000">
                                          <p:val>
                                            <p:strVal val="#ppt_x"/>
                                          </p:val>
                                        </p:tav>
                                      </p:tavLst>
                                    </p:anim>
                                    <p:anim calcmode="lin" valueType="num">
                                      <p:cBhvr additive="base">
                                        <p:cTn id="59" dur="500" fill="hold"/>
                                        <p:tgtEl>
                                          <p:spTgt spid="38"/>
                                        </p:tgtEl>
                                        <p:attrNameLst>
                                          <p:attrName>ppt_y</p:attrName>
                                        </p:attrNameLst>
                                      </p:cBhvr>
                                      <p:tavLst>
                                        <p:tav tm="0">
                                          <p:val>
                                            <p:strVal val="1+#ppt_h/2"/>
                                          </p:val>
                                        </p:tav>
                                        <p:tav tm="100000">
                                          <p:val>
                                            <p:strVal val="#ppt_y"/>
                                          </p:val>
                                        </p:tav>
                                      </p:tavLst>
                                    </p:anim>
                                  </p:childTnLst>
                                </p:cTn>
                              </p:par>
                              <p:par>
                                <p:cTn id="60" presetID="2" presetClass="entr" presetSubtype="4" fill="hold" grpId="0" nodeType="withEffect">
                                  <p:stCondLst>
                                    <p:cond delay="1750"/>
                                  </p:stCondLst>
                                  <p:childTnLst>
                                    <p:set>
                                      <p:cBhvr>
                                        <p:cTn id="61" dur="1" fill="hold">
                                          <p:stCondLst>
                                            <p:cond delay="0"/>
                                          </p:stCondLst>
                                        </p:cTn>
                                        <p:tgtEl>
                                          <p:spTgt spid="11"/>
                                        </p:tgtEl>
                                        <p:attrNameLst>
                                          <p:attrName>style.visibility</p:attrName>
                                        </p:attrNameLst>
                                      </p:cBhvr>
                                      <p:to>
                                        <p:strVal val="visible"/>
                                      </p:to>
                                    </p:set>
                                    <p:anim calcmode="lin" valueType="num">
                                      <p:cBhvr additive="base">
                                        <p:cTn id="62" dur="500" fill="hold"/>
                                        <p:tgtEl>
                                          <p:spTgt spid="11"/>
                                        </p:tgtEl>
                                        <p:attrNameLst>
                                          <p:attrName>ppt_x</p:attrName>
                                        </p:attrNameLst>
                                      </p:cBhvr>
                                      <p:tavLst>
                                        <p:tav tm="0">
                                          <p:val>
                                            <p:strVal val="#ppt_x"/>
                                          </p:val>
                                        </p:tav>
                                        <p:tav tm="100000">
                                          <p:val>
                                            <p:strVal val="#ppt_x"/>
                                          </p:val>
                                        </p:tav>
                                      </p:tavLst>
                                    </p:anim>
                                    <p:anim calcmode="lin" valueType="num">
                                      <p:cBhvr additive="base">
                                        <p:cTn id="63" dur="500" fill="hold"/>
                                        <p:tgtEl>
                                          <p:spTgt spid="11"/>
                                        </p:tgtEl>
                                        <p:attrNameLst>
                                          <p:attrName>ppt_y</p:attrName>
                                        </p:attrNameLst>
                                      </p:cBhvr>
                                      <p:tavLst>
                                        <p:tav tm="0">
                                          <p:val>
                                            <p:strVal val="1+#ppt_h/2"/>
                                          </p:val>
                                        </p:tav>
                                        <p:tav tm="100000">
                                          <p:val>
                                            <p:strVal val="#ppt_y"/>
                                          </p:val>
                                        </p:tav>
                                      </p:tavLst>
                                    </p:anim>
                                  </p:childTnLst>
                                </p:cTn>
                              </p:par>
                              <p:par>
                                <p:cTn id="64" presetID="2" presetClass="entr" presetSubtype="4" fill="hold" grpId="0" nodeType="withEffect">
                                  <p:stCondLst>
                                    <p:cond delay="1750"/>
                                  </p:stCondLst>
                                  <p:childTnLst>
                                    <p:set>
                                      <p:cBhvr>
                                        <p:cTn id="65" dur="1" fill="hold">
                                          <p:stCondLst>
                                            <p:cond delay="0"/>
                                          </p:stCondLst>
                                        </p:cTn>
                                        <p:tgtEl>
                                          <p:spTgt spid="48"/>
                                        </p:tgtEl>
                                        <p:attrNameLst>
                                          <p:attrName>style.visibility</p:attrName>
                                        </p:attrNameLst>
                                      </p:cBhvr>
                                      <p:to>
                                        <p:strVal val="visible"/>
                                      </p:to>
                                    </p:set>
                                    <p:anim calcmode="lin" valueType="num">
                                      <p:cBhvr additive="base">
                                        <p:cTn id="66" dur="500" fill="hold"/>
                                        <p:tgtEl>
                                          <p:spTgt spid="48"/>
                                        </p:tgtEl>
                                        <p:attrNameLst>
                                          <p:attrName>ppt_x</p:attrName>
                                        </p:attrNameLst>
                                      </p:cBhvr>
                                      <p:tavLst>
                                        <p:tav tm="0">
                                          <p:val>
                                            <p:strVal val="#ppt_x"/>
                                          </p:val>
                                        </p:tav>
                                        <p:tav tm="100000">
                                          <p:val>
                                            <p:strVal val="#ppt_x"/>
                                          </p:val>
                                        </p:tav>
                                      </p:tavLst>
                                    </p:anim>
                                    <p:anim calcmode="lin" valueType="num">
                                      <p:cBhvr additive="base">
                                        <p:cTn id="67" dur="500" fill="hold"/>
                                        <p:tgtEl>
                                          <p:spTgt spid="4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8" grpId="0"/>
      <p:bldP spid="9" grpId="0"/>
      <p:bldP spid="10" grpId="0"/>
      <p:bldP spid="11" grpId="0"/>
      <p:bldP spid="45" grpId="0"/>
      <p:bldP spid="46" grpId="0"/>
      <p:bldP spid="47" grpId="0"/>
      <p:bldP spid="48"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组合 1"/>
          <p:cNvPicPr>
            <a:picLocks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2884885" y="782241"/>
            <a:ext cx="3374231" cy="35790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TextBox 4"/>
          <p:cNvSpPr txBox="1">
            <a:spLocks noChangeArrowheads="1"/>
          </p:cNvSpPr>
          <p:nvPr/>
        </p:nvSpPr>
        <p:spPr bwMode="auto">
          <a:xfrm>
            <a:off x="3925491" y="1519238"/>
            <a:ext cx="1293019"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r>
              <a:rPr lang="en-US" altLang="zh-CN" sz="3600" b="1" dirty="0" smtClean="0">
                <a:solidFill>
                  <a:schemeClr val="bg1"/>
                </a:solidFill>
                <a:latin typeface="Lato" panose="020F0502020204030203" pitchFamily="34" charset="0"/>
              </a:rPr>
              <a:t>02</a:t>
            </a:r>
            <a:endParaRPr lang="en-US" altLang="zh-CN" sz="3600" b="1" dirty="0">
              <a:solidFill>
                <a:schemeClr val="bg1"/>
              </a:solidFill>
              <a:latin typeface="Lato" panose="020F0502020204030203" pitchFamily="34" charset="0"/>
            </a:endParaRPr>
          </a:p>
        </p:txBody>
      </p:sp>
      <p:sp>
        <p:nvSpPr>
          <p:cNvPr id="6" name="TextBox 4"/>
          <p:cNvSpPr txBox="1">
            <a:spLocks noChangeArrowheads="1"/>
          </p:cNvSpPr>
          <p:nvPr/>
        </p:nvSpPr>
        <p:spPr bwMode="auto">
          <a:xfrm>
            <a:off x="3505200" y="2268142"/>
            <a:ext cx="2133600"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r>
              <a:rPr lang="zh-CN" altLang="en-US" sz="3600" b="1" dirty="0" smtClean="0">
                <a:solidFill>
                  <a:schemeClr val="bg1"/>
                </a:solidFill>
                <a:latin typeface="微软雅黑" panose="020B0503020204020204" pitchFamily="34" charset="-122"/>
                <a:ea typeface="微软雅黑" panose="020B0503020204020204" pitchFamily="34" charset="-122"/>
              </a:rPr>
              <a:t>添加标题</a:t>
            </a:r>
            <a:endParaRPr lang="en-US" altLang="zh-CN" sz="3600" b="1" dirty="0">
              <a:solidFill>
                <a:schemeClr val="bg1"/>
              </a:solidFill>
              <a:latin typeface="微软雅黑" panose="020B0503020204020204" pitchFamily="34" charset="-122"/>
              <a:ea typeface="微软雅黑" panose="020B0503020204020204" pitchFamily="34" charset="-122"/>
            </a:endParaRPr>
          </a:p>
        </p:txBody>
      </p:sp>
      <p:sp>
        <p:nvSpPr>
          <p:cNvPr id="7" name="TextBox 4"/>
          <p:cNvSpPr txBox="1">
            <a:spLocks noChangeArrowheads="1"/>
          </p:cNvSpPr>
          <p:nvPr/>
        </p:nvSpPr>
        <p:spPr bwMode="auto">
          <a:xfrm>
            <a:off x="3505200" y="2890837"/>
            <a:ext cx="2133600" cy="5770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r>
              <a:rPr lang="en-US" altLang="zh-CN" sz="1050">
                <a:solidFill>
                  <a:schemeClr val="bg1"/>
                </a:solidFill>
                <a:latin typeface="Lato" panose="020F0502020204030203" pitchFamily="34" charset="0"/>
              </a:rPr>
              <a:t>Click  to  add  your  title. Click  to  add  your  title. Click  to  add  your  title. </a:t>
            </a:r>
          </a:p>
        </p:txBody>
      </p:sp>
      <p:cxnSp>
        <p:nvCxnSpPr>
          <p:cNvPr id="8" name="直接连接符 12"/>
          <p:cNvCxnSpPr>
            <a:cxnSpLocks noChangeShapeType="1"/>
          </p:cNvCxnSpPr>
          <p:nvPr/>
        </p:nvCxnSpPr>
        <p:spPr bwMode="auto">
          <a:xfrm>
            <a:off x="3938588" y="2168129"/>
            <a:ext cx="1266825" cy="0"/>
          </a:xfrm>
          <a:prstGeom prst="line">
            <a:avLst/>
          </a:prstGeom>
          <a:noFill/>
          <a:ln w="6350">
            <a:solidFill>
              <a:schemeClr val="bg1"/>
            </a:solidFill>
            <a:round/>
            <a:headEnd/>
            <a:tailEnd/>
          </a:ln>
          <a:extLst>
            <a:ext uri="{909E8E84-426E-40DD-AFC4-6F175D3DCCD1}">
              <a14:hiddenFill xmlns:a14="http://schemas.microsoft.com/office/drawing/2010/main">
                <a:noFill/>
              </a14:hiddenFill>
            </a:ext>
          </a:extLst>
        </p:spPr>
      </p:cxnSp>
    </p:spTree>
    <p:extLst>
      <p:ext uri="{BB962C8B-B14F-4D97-AF65-F5344CB8AC3E}">
        <p14:creationId xmlns:p14="http://schemas.microsoft.com/office/powerpoint/2010/main" val="4067399606"/>
      </p:ext>
    </p:extLst>
  </p:cSld>
  <p:clrMapOvr>
    <a:masterClrMapping/>
  </p:clrMapOvr>
  <mc:AlternateContent xmlns:mc="http://schemas.openxmlformats.org/markup-compatibility/2006" xmlns:p14="http://schemas.microsoft.com/office/powerpoint/2010/main">
    <mc:Choice Requires="p14">
      <p:transition spd="slow" p14:dur="3900" advTm="0">
        <p14:glitter pattern="hexagon"/>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childTnLst>
                    </p:cTn>
                  </p:par>
                  <p:par>
                    <p:cTn id="11" fill="hold">
                      <p:stCondLst>
                        <p:cond delay="indefinite"/>
                      </p:stCondLst>
                      <p:childTnLst>
                        <p:par>
                          <p:cTn id="12" fill="hold">
                            <p:stCondLst>
                              <p:cond delay="0"/>
                            </p:stCondLst>
                            <p:childTnLst>
                              <p:par>
                                <p:cTn id="13" presetID="47" presetClass="entr" presetSubtype="0" fill="hold" grpId="0" nodeType="click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fade">
                                      <p:cBhvr>
                                        <p:cTn id="15" dur="1000"/>
                                        <p:tgtEl>
                                          <p:spTgt spid="5"/>
                                        </p:tgtEl>
                                      </p:cBhvr>
                                    </p:animEffect>
                                    <p:anim calcmode="lin" valueType="num">
                                      <p:cBhvr>
                                        <p:cTn id="16" dur="1000" fill="hold"/>
                                        <p:tgtEl>
                                          <p:spTgt spid="5"/>
                                        </p:tgtEl>
                                        <p:attrNameLst>
                                          <p:attrName>ppt_x</p:attrName>
                                        </p:attrNameLst>
                                      </p:cBhvr>
                                      <p:tavLst>
                                        <p:tav tm="0">
                                          <p:val>
                                            <p:strVal val="#ppt_x"/>
                                          </p:val>
                                        </p:tav>
                                        <p:tav tm="100000">
                                          <p:val>
                                            <p:strVal val="#ppt_x"/>
                                          </p:val>
                                        </p:tav>
                                      </p:tavLst>
                                    </p:anim>
                                    <p:anim calcmode="lin" valueType="num">
                                      <p:cBhvr>
                                        <p:cTn id="17"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nodeType="click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barn(inVertical)">
                                      <p:cBhvr>
                                        <p:cTn id="22" dur="500"/>
                                        <p:tgtEl>
                                          <p:spTgt spid="8"/>
                                        </p:tgtEl>
                                      </p:cBhvr>
                                    </p:animEffect>
                                  </p:childTnLst>
                                </p:cTn>
                              </p:par>
                            </p:childTnLst>
                          </p:cTn>
                        </p:par>
                      </p:childTnLst>
                    </p:cTn>
                  </p:par>
                  <p:par>
                    <p:cTn id="23" fill="hold">
                      <p:stCondLst>
                        <p:cond delay="indefinite"/>
                      </p:stCondLst>
                      <p:childTnLst>
                        <p:par>
                          <p:cTn id="24" fill="hold">
                            <p:stCondLst>
                              <p:cond delay="0"/>
                            </p:stCondLst>
                            <p:childTnLst>
                              <p:par>
                                <p:cTn id="25" presetID="53" presetClass="entr" presetSubtype="16" fill="hold" grpId="0" nodeType="clickEffect">
                                  <p:stCondLst>
                                    <p:cond delay="0"/>
                                  </p:stCondLst>
                                  <p:childTnLst>
                                    <p:set>
                                      <p:cBhvr>
                                        <p:cTn id="26" dur="1" fill="hold">
                                          <p:stCondLst>
                                            <p:cond delay="0"/>
                                          </p:stCondLst>
                                        </p:cTn>
                                        <p:tgtEl>
                                          <p:spTgt spid="6"/>
                                        </p:tgtEl>
                                        <p:attrNameLst>
                                          <p:attrName>style.visibility</p:attrName>
                                        </p:attrNameLst>
                                      </p:cBhvr>
                                      <p:to>
                                        <p:strVal val="visible"/>
                                      </p:to>
                                    </p:set>
                                    <p:anim calcmode="lin" valueType="num">
                                      <p:cBhvr>
                                        <p:cTn id="27" dur="500" fill="hold"/>
                                        <p:tgtEl>
                                          <p:spTgt spid="6"/>
                                        </p:tgtEl>
                                        <p:attrNameLst>
                                          <p:attrName>ppt_w</p:attrName>
                                        </p:attrNameLst>
                                      </p:cBhvr>
                                      <p:tavLst>
                                        <p:tav tm="0">
                                          <p:val>
                                            <p:fltVal val="0"/>
                                          </p:val>
                                        </p:tav>
                                        <p:tav tm="100000">
                                          <p:val>
                                            <p:strVal val="#ppt_w"/>
                                          </p:val>
                                        </p:tav>
                                      </p:tavLst>
                                    </p:anim>
                                    <p:anim calcmode="lin" valueType="num">
                                      <p:cBhvr>
                                        <p:cTn id="28" dur="500" fill="hold"/>
                                        <p:tgtEl>
                                          <p:spTgt spid="6"/>
                                        </p:tgtEl>
                                        <p:attrNameLst>
                                          <p:attrName>ppt_h</p:attrName>
                                        </p:attrNameLst>
                                      </p:cBhvr>
                                      <p:tavLst>
                                        <p:tav tm="0">
                                          <p:val>
                                            <p:fltVal val="0"/>
                                          </p:val>
                                        </p:tav>
                                        <p:tav tm="100000">
                                          <p:val>
                                            <p:strVal val="#ppt_h"/>
                                          </p:val>
                                        </p:tav>
                                      </p:tavLst>
                                    </p:anim>
                                    <p:animEffect transition="in" filter="fade">
                                      <p:cBhvr>
                                        <p:cTn id="29" dur="500"/>
                                        <p:tgtEl>
                                          <p:spTgt spid="6"/>
                                        </p:tgtEl>
                                      </p:cBhvr>
                                    </p:animEffect>
                                  </p:childTnLst>
                                </p:cTn>
                              </p:par>
                            </p:childTnLst>
                          </p:cTn>
                        </p:par>
                      </p:childTnLst>
                    </p:cTn>
                  </p:par>
                  <p:par>
                    <p:cTn id="30" fill="hold">
                      <p:stCondLst>
                        <p:cond delay="indefinite"/>
                      </p:stCondLst>
                      <p:childTnLst>
                        <p:par>
                          <p:cTn id="31" fill="hold">
                            <p:stCondLst>
                              <p:cond delay="0"/>
                            </p:stCondLst>
                            <p:childTnLst>
                              <p:par>
                                <p:cTn id="32" presetID="16" presetClass="entr" presetSubtype="21" fill="hold" grpId="0" nodeType="clickEffect">
                                  <p:stCondLst>
                                    <p:cond delay="0"/>
                                  </p:stCondLst>
                                  <p:iterate type="lt">
                                    <p:tmPct val="10000"/>
                                  </p:iterate>
                                  <p:childTnLst>
                                    <p:set>
                                      <p:cBhvr>
                                        <p:cTn id="33" dur="1" fill="hold">
                                          <p:stCondLst>
                                            <p:cond delay="0"/>
                                          </p:stCondLst>
                                        </p:cTn>
                                        <p:tgtEl>
                                          <p:spTgt spid="7"/>
                                        </p:tgtEl>
                                        <p:attrNameLst>
                                          <p:attrName>style.visibility</p:attrName>
                                        </p:attrNameLst>
                                      </p:cBhvr>
                                      <p:to>
                                        <p:strVal val="visible"/>
                                      </p:to>
                                    </p:set>
                                    <p:animEffect transition="in" filter="barn(inVertical)">
                                      <p:cBhvr>
                                        <p:cTn id="34"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7"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8"/>
          <p:cNvSpPr txBox="1">
            <a:spLocks noChangeArrowheads="1"/>
          </p:cNvSpPr>
          <p:nvPr/>
        </p:nvSpPr>
        <p:spPr bwMode="auto">
          <a:xfrm>
            <a:off x="510829" y="173349"/>
            <a:ext cx="1602581" cy="248209"/>
          </a:xfrm>
          <a:prstGeom prst="rect">
            <a:avLst/>
          </a:prstGeom>
          <a:noFill/>
          <a:ln w="9525">
            <a:noFill/>
            <a:miter lim="800000"/>
            <a:headEnd/>
            <a:tailEnd/>
          </a:ln>
        </p:spPr>
        <p:txBody>
          <a:bodyPr>
            <a:spAutoFit/>
          </a:bodyPr>
          <a:lstStyle/>
          <a:p>
            <a:pPr eaLnBrk="1" hangingPunct="1"/>
            <a:r>
              <a:rPr lang="zh-CN" altLang="en-US" sz="1013" b="1" dirty="0">
                <a:solidFill>
                  <a:schemeClr val="bg1"/>
                </a:solidFill>
                <a:latin typeface="微软雅黑" pitchFamily="34" charset="-122"/>
                <a:ea typeface="微软雅黑" pitchFamily="34" charset="-122"/>
              </a:rPr>
              <a:t>点此添加您的标题</a:t>
            </a:r>
          </a:p>
        </p:txBody>
      </p:sp>
      <p:grpSp>
        <p:nvGrpSpPr>
          <p:cNvPr id="5" name="组合 3"/>
          <p:cNvGrpSpPr>
            <a:grpSpLocks/>
          </p:cNvGrpSpPr>
          <p:nvPr/>
        </p:nvGrpSpPr>
        <p:grpSpPr bwMode="auto">
          <a:xfrm>
            <a:off x="269132" y="181683"/>
            <a:ext cx="178594" cy="260747"/>
            <a:chOff x="0" y="0"/>
            <a:chExt cx="569789" cy="829904"/>
          </a:xfrm>
        </p:grpSpPr>
        <p:sp>
          <p:nvSpPr>
            <p:cNvPr id="6" name="菱形 39"/>
            <p:cNvSpPr>
              <a:spLocks noChangeArrowheads="1"/>
            </p:cNvSpPr>
            <p:nvPr/>
          </p:nvSpPr>
          <p:spPr bwMode="auto">
            <a:xfrm>
              <a:off x="0" y="0"/>
              <a:ext cx="569789" cy="569790"/>
            </a:xfrm>
            <a:prstGeom prst="diamond">
              <a:avLst/>
            </a:prstGeom>
            <a:noFill/>
            <a:ln w="12700">
              <a:solidFill>
                <a:schemeClr val="bg1"/>
              </a:solidFill>
              <a:miter lim="800000"/>
              <a:headEnd/>
              <a:tailEnd/>
            </a:ln>
          </p:spPr>
          <p:txBody>
            <a:bodyPr anchor="ctr"/>
            <a:lstStyle/>
            <a:p>
              <a:pPr algn="ctr" eaLnBrk="1" hangingPunct="1"/>
              <a:endParaRPr lang="zh-CN" altLang="en-US" sz="1013" dirty="0">
                <a:solidFill>
                  <a:srgbClr val="FFFFFF"/>
                </a:solidFill>
                <a:ea typeface="微软雅黑" panose="020B0503020204020204" pitchFamily="34" charset="-122"/>
              </a:endParaRPr>
            </a:p>
          </p:txBody>
        </p:sp>
        <p:sp>
          <p:nvSpPr>
            <p:cNvPr id="7" name="菱形 40"/>
            <p:cNvSpPr>
              <a:spLocks noChangeArrowheads="1"/>
            </p:cNvSpPr>
            <p:nvPr/>
          </p:nvSpPr>
          <p:spPr bwMode="auto">
            <a:xfrm>
              <a:off x="0" y="260114"/>
              <a:ext cx="569789" cy="569790"/>
            </a:xfrm>
            <a:prstGeom prst="diamond">
              <a:avLst/>
            </a:prstGeom>
            <a:noFill/>
            <a:ln w="12700">
              <a:solidFill>
                <a:schemeClr val="bg1"/>
              </a:solidFill>
              <a:miter lim="800000"/>
              <a:headEnd/>
              <a:tailEnd/>
            </a:ln>
          </p:spPr>
          <p:txBody>
            <a:bodyPr anchor="ctr"/>
            <a:lstStyle/>
            <a:p>
              <a:pPr algn="ctr" eaLnBrk="1" hangingPunct="1"/>
              <a:endParaRPr lang="zh-CN" altLang="en-US" sz="1013" dirty="0">
                <a:solidFill>
                  <a:srgbClr val="FFFFFF"/>
                </a:solidFill>
                <a:ea typeface="微软雅黑" panose="020B0503020204020204" pitchFamily="34" charset="-122"/>
              </a:endParaRPr>
            </a:p>
          </p:txBody>
        </p:sp>
      </p:grpSp>
      <p:grpSp>
        <p:nvGrpSpPr>
          <p:cNvPr id="8" name="Block Arc 51"/>
          <p:cNvGrpSpPr>
            <a:grpSpLocks/>
          </p:cNvGrpSpPr>
          <p:nvPr/>
        </p:nvGrpSpPr>
        <p:grpSpPr bwMode="auto">
          <a:xfrm>
            <a:off x="919072" y="1954589"/>
            <a:ext cx="1606842" cy="806216"/>
            <a:chOff x="0" y="0"/>
            <a:chExt cx="1371" cy="691"/>
          </a:xfrm>
        </p:grpSpPr>
        <p:pic>
          <p:nvPicPr>
            <p:cNvPr id="9" name="Block Arc 51"/>
            <p:cNvPicPr>
              <a:picLocks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0" y="0"/>
              <a:ext cx="1371" cy="6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Text Box 20"/>
            <p:cNvSpPr txBox="1">
              <a:spLocks noChangeArrowheads="1"/>
            </p:cNvSpPr>
            <p:nvPr/>
          </p:nvSpPr>
          <p:spPr bwMode="auto">
            <a:xfrm>
              <a:off x="3" y="5"/>
              <a:ext cx="1360" cy="6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sz="2800">
                  <a:solidFill>
                    <a:schemeClr val="tx1"/>
                  </a:solidFill>
                  <a:latin typeface="Calibri" pitchFamily="34" charset="0"/>
                  <a:ea typeface="宋体" pitchFamily="2" charset="-122"/>
                </a:defRPr>
              </a:lvl1pPr>
              <a:lvl2pPr marL="742950" indent="-285750">
                <a:defRPr sz="2400">
                  <a:solidFill>
                    <a:schemeClr val="tx1"/>
                  </a:solidFill>
                  <a:latin typeface="Calibri" pitchFamily="34" charset="0"/>
                  <a:ea typeface="宋体" pitchFamily="2" charset="-122"/>
                </a:defRPr>
              </a:lvl2pPr>
              <a:lvl3pPr>
                <a:defRPr sz="2000">
                  <a:solidFill>
                    <a:schemeClr val="tx1"/>
                  </a:solidFill>
                  <a:latin typeface="Calibri" pitchFamily="34" charset="0"/>
                  <a:ea typeface="宋体" pitchFamily="2" charset="-122"/>
                </a:defRPr>
              </a:lvl3pPr>
              <a:lvl4pPr>
                <a:defRPr>
                  <a:solidFill>
                    <a:schemeClr val="tx1"/>
                  </a:solidFill>
                  <a:latin typeface="Calibri" pitchFamily="34" charset="0"/>
                  <a:ea typeface="宋体" pitchFamily="2" charset="-122"/>
                </a:defRPr>
              </a:lvl4pPr>
              <a:lvl5pPr>
                <a:defRPr>
                  <a:solidFill>
                    <a:schemeClr val="tx1"/>
                  </a:solidFill>
                  <a:latin typeface="Calibri" pitchFamily="34" charset="0"/>
                  <a:ea typeface="宋体" pitchFamily="2" charset="-122"/>
                </a:defRPr>
              </a:lvl5pPr>
              <a:lvl6pPr>
                <a:defRPr>
                  <a:solidFill>
                    <a:schemeClr val="tx1"/>
                  </a:solidFill>
                  <a:latin typeface="Calibri" pitchFamily="34" charset="0"/>
                  <a:ea typeface="宋体" pitchFamily="2" charset="-122"/>
                </a:defRPr>
              </a:lvl6pPr>
              <a:lvl7pPr>
                <a:defRPr>
                  <a:solidFill>
                    <a:schemeClr val="tx1"/>
                  </a:solidFill>
                  <a:latin typeface="Calibri" pitchFamily="34" charset="0"/>
                  <a:ea typeface="宋体" pitchFamily="2" charset="-122"/>
                </a:defRPr>
              </a:lvl7pPr>
              <a:lvl8pPr>
                <a:defRPr>
                  <a:solidFill>
                    <a:schemeClr val="tx1"/>
                  </a:solidFill>
                  <a:latin typeface="Calibri" pitchFamily="34" charset="0"/>
                  <a:ea typeface="宋体" pitchFamily="2" charset="-122"/>
                </a:defRPr>
              </a:lvl8pPr>
              <a:lvl9pPr>
                <a:defRPr>
                  <a:solidFill>
                    <a:schemeClr val="tx1"/>
                  </a:solidFill>
                  <a:latin typeface="Calibri" pitchFamily="34" charset="0"/>
                  <a:ea typeface="宋体" pitchFamily="2" charset="-122"/>
                </a:defRPr>
              </a:lvl9pPr>
            </a:lstStyle>
            <a:p>
              <a:pPr algn="ctr" eaLnBrk="1" hangingPunct="1"/>
              <a:endParaRPr lang="en-US" altLang="zh-CN" sz="1300">
                <a:solidFill>
                  <a:srgbClr val="FFFFFF"/>
                </a:solidFill>
                <a:sym typeface="Arial" pitchFamily="34" charset="0"/>
              </a:endParaRPr>
            </a:p>
          </p:txBody>
        </p:sp>
      </p:grpSp>
      <p:grpSp>
        <p:nvGrpSpPr>
          <p:cNvPr id="11" name="Block Arc 52"/>
          <p:cNvGrpSpPr>
            <a:grpSpLocks/>
          </p:cNvGrpSpPr>
          <p:nvPr/>
        </p:nvGrpSpPr>
        <p:grpSpPr bwMode="auto">
          <a:xfrm>
            <a:off x="2265725" y="2747971"/>
            <a:ext cx="1605669" cy="806216"/>
            <a:chOff x="0" y="0"/>
            <a:chExt cx="1370" cy="691"/>
          </a:xfrm>
        </p:grpSpPr>
        <p:pic>
          <p:nvPicPr>
            <p:cNvPr id="12" name="Block Arc 52"/>
            <p:cNvPicPr>
              <a:picLocks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0" y="0"/>
              <a:ext cx="1370" cy="6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 name="Text Box 23"/>
            <p:cNvSpPr txBox="1">
              <a:spLocks noChangeArrowheads="1"/>
            </p:cNvSpPr>
            <p:nvPr/>
          </p:nvSpPr>
          <p:spPr bwMode="auto">
            <a:xfrm rot="10800000">
              <a:off x="4" y="3"/>
              <a:ext cx="1359" cy="6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sz="2800">
                  <a:solidFill>
                    <a:schemeClr val="tx1"/>
                  </a:solidFill>
                  <a:latin typeface="Calibri" pitchFamily="34" charset="0"/>
                  <a:ea typeface="宋体" pitchFamily="2" charset="-122"/>
                </a:defRPr>
              </a:lvl1pPr>
              <a:lvl2pPr marL="742950" indent="-285750">
                <a:defRPr sz="2400">
                  <a:solidFill>
                    <a:schemeClr val="tx1"/>
                  </a:solidFill>
                  <a:latin typeface="Calibri" pitchFamily="34" charset="0"/>
                  <a:ea typeface="宋体" pitchFamily="2" charset="-122"/>
                </a:defRPr>
              </a:lvl2pPr>
              <a:lvl3pPr>
                <a:defRPr sz="2000">
                  <a:solidFill>
                    <a:schemeClr val="tx1"/>
                  </a:solidFill>
                  <a:latin typeface="Calibri" pitchFamily="34" charset="0"/>
                  <a:ea typeface="宋体" pitchFamily="2" charset="-122"/>
                </a:defRPr>
              </a:lvl3pPr>
              <a:lvl4pPr>
                <a:defRPr>
                  <a:solidFill>
                    <a:schemeClr val="tx1"/>
                  </a:solidFill>
                  <a:latin typeface="Calibri" pitchFamily="34" charset="0"/>
                  <a:ea typeface="宋体" pitchFamily="2" charset="-122"/>
                </a:defRPr>
              </a:lvl4pPr>
              <a:lvl5pPr>
                <a:defRPr>
                  <a:solidFill>
                    <a:schemeClr val="tx1"/>
                  </a:solidFill>
                  <a:latin typeface="Calibri" pitchFamily="34" charset="0"/>
                  <a:ea typeface="宋体" pitchFamily="2" charset="-122"/>
                </a:defRPr>
              </a:lvl5pPr>
              <a:lvl6pPr>
                <a:defRPr>
                  <a:solidFill>
                    <a:schemeClr val="tx1"/>
                  </a:solidFill>
                  <a:latin typeface="Calibri" pitchFamily="34" charset="0"/>
                  <a:ea typeface="宋体" pitchFamily="2" charset="-122"/>
                </a:defRPr>
              </a:lvl6pPr>
              <a:lvl7pPr>
                <a:defRPr>
                  <a:solidFill>
                    <a:schemeClr val="tx1"/>
                  </a:solidFill>
                  <a:latin typeface="Calibri" pitchFamily="34" charset="0"/>
                  <a:ea typeface="宋体" pitchFamily="2" charset="-122"/>
                </a:defRPr>
              </a:lvl7pPr>
              <a:lvl8pPr>
                <a:defRPr>
                  <a:solidFill>
                    <a:schemeClr val="tx1"/>
                  </a:solidFill>
                  <a:latin typeface="Calibri" pitchFamily="34" charset="0"/>
                  <a:ea typeface="宋体" pitchFamily="2" charset="-122"/>
                </a:defRPr>
              </a:lvl8pPr>
              <a:lvl9pPr>
                <a:defRPr>
                  <a:solidFill>
                    <a:schemeClr val="tx1"/>
                  </a:solidFill>
                  <a:latin typeface="Calibri" pitchFamily="34" charset="0"/>
                  <a:ea typeface="宋体" pitchFamily="2" charset="-122"/>
                </a:defRPr>
              </a:lvl9pPr>
            </a:lstStyle>
            <a:p>
              <a:pPr algn="ctr" eaLnBrk="1" hangingPunct="1"/>
              <a:endParaRPr lang="en-US" altLang="zh-CN" sz="1300">
                <a:solidFill>
                  <a:srgbClr val="FFFFFF"/>
                </a:solidFill>
                <a:sym typeface="Arial" pitchFamily="34" charset="0"/>
              </a:endParaRPr>
            </a:p>
          </p:txBody>
        </p:sp>
      </p:grpSp>
      <p:grpSp>
        <p:nvGrpSpPr>
          <p:cNvPr id="14" name="Block Arc 53"/>
          <p:cNvGrpSpPr>
            <a:grpSpLocks/>
          </p:cNvGrpSpPr>
          <p:nvPr/>
        </p:nvGrpSpPr>
        <p:grpSpPr bwMode="auto">
          <a:xfrm>
            <a:off x="3615894" y="1954589"/>
            <a:ext cx="1605669" cy="806216"/>
            <a:chOff x="0" y="0"/>
            <a:chExt cx="1370" cy="691"/>
          </a:xfrm>
        </p:grpSpPr>
        <p:pic>
          <p:nvPicPr>
            <p:cNvPr id="15" name="Block Arc 53"/>
            <p:cNvPicPr>
              <a:picLocks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0" y="0"/>
              <a:ext cx="1370" cy="6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 name="Text Box 26"/>
            <p:cNvSpPr txBox="1">
              <a:spLocks noChangeArrowheads="1"/>
            </p:cNvSpPr>
            <p:nvPr/>
          </p:nvSpPr>
          <p:spPr bwMode="auto">
            <a:xfrm>
              <a:off x="2" y="5"/>
              <a:ext cx="1360" cy="6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sz="2800">
                  <a:solidFill>
                    <a:schemeClr val="tx1"/>
                  </a:solidFill>
                  <a:latin typeface="Calibri" pitchFamily="34" charset="0"/>
                  <a:ea typeface="宋体" pitchFamily="2" charset="-122"/>
                </a:defRPr>
              </a:lvl1pPr>
              <a:lvl2pPr marL="742950" indent="-285750">
                <a:defRPr sz="2400">
                  <a:solidFill>
                    <a:schemeClr val="tx1"/>
                  </a:solidFill>
                  <a:latin typeface="Calibri" pitchFamily="34" charset="0"/>
                  <a:ea typeface="宋体" pitchFamily="2" charset="-122"/>
                </a:defRPr>
              </a:lvl2pPr>
              <a:lvl3pPr>
                <a:defRPr sz="2000">
                  <a:solidFill>
                    <a:schemeClr val="tx1"/>
                  </a:solidFill>
                  <a:latin typeface="Calibri" pitchFamily="34" charset="0"/>
                  <a:ea typeface="宋体" pitchFamily="2" charset="-122"/>
                </a:defRPr>
              </a:lvl3pPr>
              <a:lvl4pPr>
                <a:defRPr>
                  <a:solidFill>
                    <a:schemeClr val="tx1"/>
                  </a:solidFill>
                  <a:latin typeface="Calibri" pitchFamily="34" charset="0"/>
                  <a:ea typeface="宋体" pitchFamily="2" charset="-122"/>
                </a:defRPr>
              </a:lvl4pPr>
              <a:lvl5pPr>
                <a:defRPr>
                  <a:solidFill>
                    <a:schemeClr val="tx1"/>
                  </a:solidFill>
                  <a:latin typeface="Calibri" pitchFamily="34" charset="0"/>
                  <a:ea typeface="宋体" pitchFamily="2" charset="-122"/>
                </a:defRPr>
              </a:lvl5pPr>
              <a:lvl6pPr>
                <a:defRPr>
                  <a:solidFill>
                    <a:schemeClr val="tx1"/>
                  </a:solidFill>
                  <a:latin typeface="Calibri" pitchFamily="34" charset="0"/>
                  <a:ea typeface="宋体" pitchFamily="2" charset="-122"/>
                </a:defRPr>
              </a:lvl6pPr>
              <a:lvl7pPr>
                <a:defRPr>
                  <a:solidFill>
                    <a:schemeClr val="tx1"/>
                  </a:solidFill>
                  <a:latin typeface="Calibri" pitchFamily="34" charset="0"/>
                  <a:ea typeface="宋体" pitchFamily="2" charset="-122"/>
                </a:defRPr>
              </a:lvl7pPr>
              <a:lvl8pPr>
                <a:defRPr>
                  <a:solidFill>
                    <a:schemeClr val="tx1"/>
                  </a:solidFill>
                  <a:latin typeface="Calibri" pitchFamily="34" charset="0"/>
                  <a:ea typeface="宋体" pitchFamily="2" charset="-122"/>
                </a:defRPr>
              </a:lvl8pPr>
              <a:lvl9pPr>
                <a:defRPr>
                  <a:solidFill>
                    <a:schemeClr val="tx1"/>
                  </a:solidFill>
                  <a:latin typeface="Calibri" pitchFamily="34" charset="0"/>
                  <a:ea typeface="宋体" pitchFamily="2" charset="-122"/>
                </a:defRPr>
              </a:lvl9pPr>
            </a:lstStyle>
            <a:p>
              <a:pPr algn="ctr" eaLnBrk="1" hangingPunct="1"/>
              <a:endParaRPr lang="en-US" altLang="zh-CN" sz="1300">
                <a:solidFill>
                  <a:srgbClr val="FFFFFF"/>
                </a:solidFill>
                <a:sym typeface="Arial" pitchFamily="34" charset="0"/>
              </a:endParaRPr>
            </a:p>
          </p:txBody>
        </p:sp>
      </p:grpSp>
      <p:grpSp>
        <p:nvGrpSpPr>
          <p:cNvPr id="17" name="Block Arc 54"/>
          <p:cNvGrpSpPr>
            <a:grpSpLocks/>
          </p:cNvGrpSpPr>
          <p:nvPr/>
        </p:nvGrpSpPr>
        <p:grpSpPr bwMode="auto">
          <a:xfrm>
            <a:off x="4961374" y="2747971"/>
            <a:ext cx="1606841" cy="806216"/>
            <a:chOff x="0" y="0"/>
            <a:chExt cx="1371" cy="691"/>
          </a:xfrm>
        </p:grpSpPr>
        <p:pic>
          <p:nvPicPr>
            <p:cNvPr id="18" name="Block Arc 54"/>
            <p:cNvPicPr>
              <a:picLocks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0" y="0"/>
              <a:ext cx="1371" cy="6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9" name="Text Box 29"/>
            <p:cNvSpPr txBox="1">
              <a:spLocks noChangeArrowheads="1"/>
            </p:cNvSpPr>
            <p:nvPr/>
          </p:nvSpPr>
          <p:spPr bwMode="auto">
            <a:xfrm rot="10800000">
              <a:off x="4" y="3"/>
              <a:ext cx="1359" cy="6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sz="2800">
                  <a:solidFill>
                    <a:schemeClr val="tx1"/>
                  </a:solidFill>
                  <a:latin typeface="Calibri" pitchFamily="34" charset="0"/>
                  <a:ea typeface="宋体" pitchFamily="2" charset="-122"/>
                </a:defRPr>
              </a:lvl1pPr>
              <a:lvl2pPr marL="742950" indent="-285750">
                <a:defRPr sz="2400">
                  <a:solidFill>
                    <a:schemeClr val="tx1"/>
                  </a:solidFill>
                  <a:latin typeface="Calibri" pitchFamily="34" charset="0"/>
                  <a:ea typeface="宋体" pitchFamily="2" charset="-122"/>
                </a:defRPr>
              </a:lvl2pPr>
              <a:lvl3pPr>
                <a:defRPr sz="2000">
                  <a:solidFill>
                    <a:schemeClr val="tx1"/>
                  </a:solidFill>
                  <a:latin typeface="Calibri" pitchFamily="34" charset="0"/>
                  <a:ea typeface="宋体" pitchFamily="2" charset="-122"/>
                </a:defRPr>
              </a:lvl3pPr>
              <a:lvl4pPr>
                <a:defRPr>
                  <a:solidFill>
                    <a:schemeClr val="tx1"/>
                  </a:solidFill>
                  <a:latin typeface="Calibri" pitchFamily="34" charset="0"/>
                  <a:ea typeface="宋体" pitchFamily="2" charset="-122"/>
                </a:defRPr>
              </a:lvl4pPr>
              <a:lvl5pPr>
                <a:defRPr>
                  <a:solidFill>
                    <a:schemeClr val="tx1"/>
                  </a:solidFill>
                  <a:latin typeface="Calibri" pitchFamily="34" charset="0"/>
                  <a:ea typeface="宋体" pitchFamily="2" charset="-122"/>
                </a:defRPr>
              </a:lvl5pPr>
              <a:lvl6pPr>
                <a:defRPr>
                  <a:solidFill>
                    <a:schemeClr val="tx1"/>
                  </a:solidFill>
                  <a:latin typeface="Calibri" pitchFamily="34" charset="0"/>
                  <a:ea typeface="宋体" pitchFamily="2" charset="-122"/>
                </a:defRPr>
              </a:lvl6pPr>
              <a:lvl7pPr>
                <a:defRPr>
                  <a:solidFill>
                    <a:schemeClr val="tx1"/>
                  </a:solidFill>
                  <a:latin typeface="Calibri" pitchFamily="34" charset="0"/>
                  <a:ea typeface="宋体" pitchFamily="2" charset="-122"/>
                </a:defRPr>
              </a:lvl7pPr>
              <a:lvl8pPr>
                <a:defRPr>
                  <a:solidFill>
                    <a:schemeClr val="tx1"/>
                  </a:solidFill>
                  <a:latin typeface="Calibri" pitchFamily="34" charset="0"/>
                  <a:ea typeface="宋体" pitchFamily="2" charset="-122"/>
                </a:defRPr>
              </a:lvl8pPr>
              <a:lvl9pPr>
                <a:defRPr>
                  <a:solidFill>
                    <a:schemeClr val="tx1"/>
                  </a:solidFill>
                  <a:latin typeface="Calibri" pitchFamily="34" charset="0"/>
                  <a:ea typeface="宋体" pitchFamily="2" charset="-122"/>
                </a:defRPr>
              </a:lvl9pPr>
            </a:lstStyle>
            <a:p>
              <a:pPr algn="ctr" eaLnBrk="1" hangingPunct="1"/>
              <a:endParaRPr lang="en-US" altLang="zh-CN" sz="1300">
                <a:solidFill>
                  <a:srgbClr val="FFFFFF"/>
                </a:solidFill>
                <a:sym typeface="Arial" pitchFamily="34" charset="0"/>
              </a:endParaRPr>
            </a:p>
          </p:txBody>
        </p:sp>
      </p:grpSp>
      <p:grpSp>
        <p:nvGrpSpPr>
          <p:cNvPr id="20" name="Block Arc 55"/>
          <p:cNvGrpSpPr>
            <a:grpSpLocks/>
          </p:cNvGrpSpPr>
          <p:nvPr/>
        </p:nvGrpSpPr>
        <p:grpSpPr bwMode="auto">
          <a:xfrm>
            <a:off x="6311543" y="1954589"/>
            <a:ext cx="1606841" cy="806216"/>
            <a:chOff x="0" y="0"/>
            <a:chExt cx="1371" cy="691"/>
          </a:xfrm>
        </p:grpSpPr>
        <p:pic>
          <p:nvPicPr>
            <p:cNvPr id="21" name="Block Arc 55"/>
            <p:cNvPicPr>
              <a:picLocks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0" y="0"/>
              <a:ext cx="1371" cy="6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2" name="Text Box 32"/>
            <p:cNvSpPr txBox="1">
              <a:spLocks noChangeArrowheads="1"/>
            </p:cNvSpPr>
            <p:nvPr/>
          </p:nvSpPr>
          <p:spPr bwMode="auto">
            <a:xfrm>
              <a:off x="3" y="5"/>
              <a:ext cx="1359" cy="6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sz="2800">
                  <a:solidFill>
                    <a:schemeClr val="tx1"/>
                  </a:solidFill>
                  <a:latin typeface="Calibri" pitchFamily="34" charset="0"/>
                  <a:ea typeface="宋体" pitchFamily="2" charset="-122"/>
                </a:defRPr>
              </a:lvl1pPr>
              <a:lvl2pPr marL="742950" indent="-285750">
                <a:defRPr sz="2400">
                  <a:solidFill>
                    <a:schemeClr val="tx1"/>
                  </a:solidFill>
                  <a:latin typeface="Calibri" pitchFamily="34" charset="0"/>
                  <a:ea typeface="宋体" pitchFamily="2" charset="-122"/>
                </a:defRPr>
              </a:lvl2pPr>
              <a:lvl3pPr>
                <a:defRPr sz="2000">
                  <a:solidFill>
                    <a:schemeClr val="tx1"/>
                  </a:solidFill>
                  <a:latin typeface="Calibri" pitchFamily="34" charset="0"/>
                  <a:ea typeface="宋体" pitchFamily="2" charset="-122"/>
                </a:defRPr>
              </a:lvl3pPr>
              <a:lvl4pPr>
                <a:defRPr>
                  <a:solidFill>
                    <a:schemeClr val="tx1"/>
                  </a:solidFill>
                  <a:latin typeface="Calibri" pitchFamily="34" charset="0"/>
                  <a:ea typeface="宋体" pitchFamily="2" charset="-122"/>
                </a:defRPr>
              </a:lvl4pPr>
              <a:lvl5pPr>
                <a:defRPr>
                  <a:solidFill>
                    <a:schemeClr val="tx1"/>
                  </a:solidFill>
                  <a:latin typeface="Calibri" pitchFamily="34" charset="0"/>
                  <a:ea typeface="宋体" pitchFamily="2" charset="-122"/>
                </a:defRPr>
              </a:lvl5pPr>
              <a:lvl6pPr>
                <a:defRPr>
                  <a:solidFill>
                    <a:schemeClr val="tx1"/>
                  </a:solidFill>
                  <a:latin typeface="Calibri" pitchFamily="34" charset="0"/>
                  <a:ea typeface="宋体" pitchFamily="2" charset="-122"/>
                </a:defRPr>
              </a:lvl6pPr>
              <a:lvl7pPr>
                <a:defRPr>
                  <a:solidFill>
                    <a:schemeClr val="tx1"/>
                  </a:solidFill>
                  <a:latin typeface="Calibri" pitchFamily="34" charset="0"/>
                  <a:ea typeface="宋体" pitchFamily="2" charset="-122"/>
                </a:defRPr>
              </a:lvl7pPr>
              <a:lvl8pPr>
                <a:defRPr>
                  <a:solidFill>
                    <a:schemeClr val="tx1"/>
                  </a:solidFill>
                  <a:latin typeface="Calibri" pitchFamily="34" charset="0"/>
                  <a:ea typeface="宋体" pitchFamily="2" charset="-122"/>
                </a:defRPr>
              </a:lvl8pPr>
              <a:lvl9pPr>
                <a:defRPr>
                  <a:solidFill>
                    <a:schemeClr val="tx1"/>
                  </a:solidFill>
                  <a:latin typeface="Calibri" pitchFamily="34" charset="0"/>
                  <a:ea typeface="宋体" pitchFamily="2" charset="-122"/>
                </a:defRPr>
              </a:lvl9pPr>
            </a:lstStyle>
            <a:p>
              <a:pPr algn="ctr" eaLnBrk="1" hangingPunct="1"/>
              <a:endParaRPr lang="en-US" altLang="zh-CN" sz="1300">
                <a:solidFill>
                  <a:srgbClr val="FFFFFF"/>
                </a:solidFill>
                <a:sym typeface="Arial" pitchFamily="34" charset="0"/>
              </a:endParaRPr>
            </a:p>
          </p:txBody>
        </p:sp>
      </p:grpSp>
      <p:grpSp>
        <p:nvGrpSpPr>
          <p:cNvPr id="23" name="Freeform 62"/>
          <p:cNvGrpSpPr>
            <a:grpSpLocks/>
          </p:cNvGrpSpPr>
          <p:nvPr/>
        </p:nvGrpSpPr>
        <p:grpSpPr bwMode="auto">
          <a:xfrm>
            <a:off x="1256614" y="2304611"/>
            <a:ext cx="936446" cy="935725"/>
            <a:chOff x="0" y="0"/>
            <a:chExt cx="799" cy="802"/>
          </a:xfrm>
        </p:grpSpPr>
        <p:pic>
          <p:nvPicPr>
            <p:cNvPr id="24" name="Freeform 62"/>
            <p:cNvPicPr>
              <a:picLocks noChangeArrowheads="1"/>
            </p:cNvPicPr>
            <p:nvPr/>
          </p:nvPicPr>
          <p:blipFill>
            <a:blip r:embed="rId5" cstate="screen">
              <a:extLst>
                <a:ext uri="{28A0092B-C50C-407E-A947-70E740481C1C}">
                  <a14:useLocalDpi xmlns:a14="http://schemas.microsoft.com/office/drawing/2010/main"/>
                </a:ext>
              </a:extLst>
            </a:blip>
            <a:srcRect/>
            <a:stretch>
              <a:fillRect/>
            </a:stretch>
          </p:blipFill>
          <p:spPr bwMode="auto">
            <a:xfrm>
              <a:off x="0" y="0"/>
              <a:ext cx="799" cy="8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5" name="Text Box 35"/>
            <p:cNvSpPr txBox="1">
              <a:spLocks noChangeArrowheads="1"/>
            </p:cNvSpPr>
            <p:nvPr/>
          </p:nvSpPr>
          <p:spPr bwMode="auto">
            <a:xfrm>
              <a:off x="3" y="4"/>
              <a:ext cx="790" cy="7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sz="2800">
                  <a:solidFill>
                    <a:schemeClr val="tx1"/>
                  </a:solidFill>
                  <a:latin typeface="Calibri" pitchFamily="34" charset="0"/>
                  <a:ea typeface="宋体" pitchFamily="2" charset="-122"/>
                </a:defRPr>
              </a:lvl1pPr>
              <a:lvl2pPr marL="742950" indent="-285750">
                <a:defRPr sz="2400">
                  <a:solidFill>
                    <a:schemeClr val="tx1"/>
                  </a:solidFill>
                  <a:latin typeface="Calibri" pitchFamily="34" charset="0"/>
                  <a:ea typeface="宋体" pitchFamily="2" charset="-122"/>
                </a:defRPr>
              </a:lvl2pPr>
              <a:lvl3pPr>
                <a:defRPr sz="2000">
                  <a:solidFill>
                    <a:schemeClr val="tx1"/>
                  </a:solidFill>
                  <a:latin typeface="Calibri" pitchFamily="34" charset="0"/>
                  <a:ea typeface="宋体" pitchFamily="2" charset="-122"/>
                </a:defRPr>
              </a:lvl3pPr>
              <a:lvl4pPr>
                <a:defRPr>
                  <a:solidFill>
                    <a:schemeClr val="tx1"/>
                  </a:solidFill>
                  <a:latin typeface="Calibri" pitchFamily="34" charset="0"/>
                  <a:ea typeface="宋体" pitchFamily="2" charset="-122"/>
                </a:defRPr>
              </a:lvl4pPr>
              <a:lvl5pPr>
                <a:defRPr>
                  <a:solidFill>
                    <a:schemeClr val="tx1"/>
                  </a:solidFill>
                  <a:latin typeface="Calibri" pitchFamily="34" charset="0"/>
                  <a:ea typeface="宋体" pitchFamily="2" charset="-122"/>
                </a:defRPr>
              </a:lvl5pPr>
              <a:lvl6pPr>
                <a:defRPr>
                  <a:solidFill>
                    <a:schemeClr val="tx1"/>
                  </a:solidFill>
                  <a:latin typeface="Calibri" pitchFamily="34" charset="0"/>
                  <a:ea typeface="宋体" pitchFamily="2" charset="-122"/>
                </a:defRPr>
              </a:lvl6pPr>
              <a:lvl7pPr>
                <a:defRPr>
                  <a:solidFill>
                    <a:schemeClr val="tx1"/>
                  </a:solidFill>
                  <a:latin typeface="Calibri" pitchFamily="34" charset="0"/>
                  <a:ea typeface="宋体" pitchFamily="2" charset="-122"/>
                </a:defRPr>
              </a:lvl7pPr>
              <a:lvl8pPr>
                <a:defRPr>
                  <a:solidFill>
                    <a:schemeClr val="tx1"/>
                  </a:solidFill>
                  <a:latin typeface="Calibri" pitchFamily="34" charset="0"/>
                  <a:ea typeface="宋体" pitchFamily="2" charset="-122"/>
                </a:defRPr>
              </a:lvl8pPr>
              <a:lvl9pPr>
                <a:defRPr>
                  <a:solidFill>
                    <a:schemeClr val="tx1"/>
                  </a:solidFill>
                  <a:latin typeface="Calibri" pitchFamily="34" charset="0"/>
                  <a:ea typeface="宋体" pitchFamily="2" charset="-122"/>
                </a:defRPr>
              </a:lvl9pPr>
            </a:lstStyle>
            <a:p>
              <a:pPr algn="ctr" eaLnBrk="1" hangingPunct="1"/>
              <a:r>
                <a:rPr lang="en-US" altLang="zh-CN" sz="3200" dirty="0">
                  <a:solidFill>
                    <a:srgbClr val="FFFFFF"/>
                  </a:solidFill>
                  <a:sym typeface="Arial" pitchFamily="34" charset="0"/>
                </a:rPr>
                <a:t>1</a:t>
              </a:r>
            </a:p>
          </p:txBody>
        </p:sp>
      </p:grpSp>
      <p:grpSp>
        <p:nvGrpSpPr>
          <p:cNvPr id="26" name="Freeform 63"/>
          <p:cNvGrpSpPr>
            <a:grpSpLocks/>
          </p:cNvGrpSpPr>
          <p:nvPr/>
        </p:nvGrpSpPr>
        <p:grpSpPr bwMode="auto">
          <a:xfrm>
            <a:off x="2606782" y="2304611"/>
            <a:ext cx="936446" cy="935725"/>
            <a:chOff x="0" y="0"/>
            <a:chExt cx="799" cy="802"/>
          </a:xfrm>
        </p:grpSpPr>
        <p:pic>
          <p:nvPicPr>
            <p:cNvPr id="27" name="Freeform 63"/>
            <p:cNvPicPr>
              <a:picLocks noChangeArrowheads="1"/>
            </p:cNvPicPr>
            <p:nvPr/>
          </p:nvPicPr>
          <p:blipFill>
            <a:blip r:embed="rId5" cstate="screen">
              <a:extLst>
                <a:ext uri="{28A0092B-C50C-407E-A947-70E740481C1C}">
                  <a14:useLocalDpi xmlns:a14="http://schemas.microsoft.com/office/drawing/2010/main"/>
                </a:ext>
              </a:extLst>
            </a:blip>
            <a:srcRect/>
            <a:stretch>
              <a:fillRect/>
            </a:stretch>
          </p:blipFill>
          <p:spPr bwMode="auto">
            <a:xfrm>
              <a:off x="0" y="0"/>
              <a:ext cx="799" cy="8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8" name="Text Box 38"/>
            <p:cNvSpPr txBox="1">
              <a:spLocks noChangeArrowheads="1"/>
            </p:cNvSpPr>
            <p:nvPr/>
          </p:nvSpPr>
          <p:spPr bwMode="auto">
            <a:xfrm>
              <a:off x="3" y="4"/>
              <a:ext cx="790" cy="7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sz="2800">
                  <a:solidFill>
                    <a:schemeClr val="tx1"/>
                  </a:solidFill>
                  <a:latin typeface="Calibri" pitchFamily="34" charset="0"/>
                  <a:ea typeface="宋体" pitchFamily="2" charset="-122"/>
                </a:defRPr>
              </a:lvl1pPr>
              <a:lvl2pPr marL="742950" indent="-285750">
                <a:defRPr sz="2400">
                  <a:solidFill>
                    <a:schemeClr val="tx1"/>
                  </a:solidFill>
                  <a:latin typeface="Calibri" pitchFamily="34" charset="0"/>
                  <a:ea typeface="宋体" pitchFamily="2" charset="-122"/>
                </a:defRPr>
              </a:lvl2pPr>
              <a:lvl3pPr>
                <a:defRPr sz="2000">
                  <a:solidFill>
                    <a:schemeClr val="tx1"/>
                  </a:solidFill>
                  <a:latin typeface="Calibri" pitchFamily="34" charset="0"/>
                  <a:ea typeface="宋体" pitchFamily="2" charset="-122"/>
                </a:defRPr>
              </a:lvl3pPr>
              <a:lvl4pPr>
                <a:defRPr>
                  <a:solidFill>
                    <a:schemeClr val="tx1"/>
                  </a:solidFill>
                  <a:latin typeface="Calibri" pitchFamily="34" charset="0"/>
                  <a:ea typeface="宋体" pitchFamily="2" charset="-122"/>
                </a:defRPr>
              </a:lvl4pPr>
              <a:lvl5pPr>
                <a:defRPr>
                  <a:solidFill>
                    <a:schemeClr val="tx1"/>
                  </a:solidFill>
                  <a:latin typeface="Calibri" pitchFamily="34" charset="0"/>
                  <a:ea typeface="宋体" pitchFamily="2" charset="-122"/>
                </a:defRPr>
              </a:lvl5pPr>
              <a:lvl6pPr>
                <a:defRPr>
                  <a:solidFill>
                    <a:schemeClr val="tx1"/>
                  </a:solidFill>
                  <a:latin typeface="Calibri" pitchFamily="34" charset="0"/>
                  <a:ea typeface="宋体" pitchFamily="2" charset="-122"/>
                </a:defRPr>
              </a:lvl6pPr>
              <a:lvl7pPr>
                <a:defRPr>
                  <a:solidFill>
                    <a:schemeClr val="tx1"/>
                  </a:solidFill>
                  <a:latin typeface="Calibri" pitchFamily="34" charset="0"/>
                  <a:ea typeface="宋体" pitchFamily="2" charset="-122"/>
                </a:defRPr>
              </a:lvl7pPr>
              <a:lvl8pPr>
                <a:defRPr>
                  <a:solidFill>
                    <a:schemeClr val="tx1"/>
                  </a:solidFill>
                  <a:latin typeface="Calibri" pitchFamily="34" charset="0"/>
                  <a:ea typeface="宋体" pitchFamily="2" charset="-122"/>
                </a:defRPr>
              </a:lvl8pPr>
              <a:lvl9pPr>
                <a:defRPr>
                  <a:solidFill>
                    <a:schemeClr val="tx1"/>
                  </a:solidFill>
                  <a:latin typeface="Calibri" pitchFamily="34" charset="0"/>
                  <a:ea typeface="宋体" pitchFamily="2" charset="-122"/>
                </a:defRPr>
              </a:lvl9pPr>
            </a:lstStyle>
            <a:p>
              <a:pPr algn="ctr" eaLnBrk="1" hangingPunct="1"/>
              <a:r>
                <a:rPr lang="en-US" altLang="zh-CN" sz="3200">
                  <a:solidFill>
                    <a:srgbClr val="FFFFFF"/>
                  </a:solidFill>
                  <a:sym typeface="Arial" pitchFamily="34" charset="0"/>
                </a:rPr>
                <a:t>2</a:t>
              </a:r>
            </a:p>
          </p:txBody>
        </p:sp>
      </p:grpSp>
      <p:grpSp>
        <p:nvGrpSpPr>
          <p:cNvPr id="29" name="Freeform 64"/>
          <p:cNvGrpSpPr>
            <a:grpSpLocks/>
          </p:cNvGrpSpPr>
          <p:nvPr/>
        </p:nvGrpSpPr>
        <p:grpSpPr bwMode="auto">
          <a:xfrm>
            <a:off x="3956951" y="2304611"/>
            <a:ext cx="936446" cy="935725"/>
            <a:chOff x="0" y="0"/>
            <a:chExt cx="799" cy="802"/>
          </a:xfrm>
        </p:grpSpPr>
        <p:pic>
          <p:nvPicPr>
            <p:cNvPr id="30" name="Freeform 64"/>
            <p:cNvPicPr>
              <a:picLocks noChangeArrowheads="1"/>
            </p:cNvPicPr>
            <p:nvPr/>
          </p:nvPicPr>
          <p:blipFill>
            <a:blip r:embed="rId5" cstate="screen">
              <a:extLst>
                <a:ext uri="{28A0092B-C50C-407E-A947-70E740481C1C}">
                  <a14:useLocalDpi xmlns:a14="http://schemas.microsoft.com/office/drawing/2010/main"/>
                </a:ext>
              </a:extLst>
            </a:blip>
            <a:srcRect/>
            <a:stretch>
              <a:fillRect/>
            </a:stretch>
          </p:blipFill>
          <p:spPr bwMode="auto">
            <a:xfrm>
              <a:off x="0" y="0"/>
              <a:ext cx="799" cy="8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1" name="Text Box 41"/>
            <p:cNvSpPr txBox="1">
              <a:spLocks noChangeArrowheads="1"/>
            </p:cNvSpPr>
            <p:nvPr/>
          </p:nvSpPr>
          <p:spPr bwMode="auto">
            <a:xfrm>
              <a:off x="3" y="4"/>
              <a:ext cx="790" cy="7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sz="2800">
                  <a:solidFill>
                    <a:schemeClr val="tx1"/>
                  </a:solidFill>
                  <a:latin typeface="Calibri" pitchFamily="34" charset="0"/>
                  <a:ea typeface="宋体" pitchFamily="2" charset="-122"/>
                </a:defRPr>
              </a:lvl1pPr>
              <a:lvl2pPr marL="742950" indent="-285750">
                <a:defRPr sz="2400">
                  <a:solidFill>
                    <a:schemeClr val="tx1"/>
                  </a:solidFill>
                  <a:latin typeface="Calibri" pitchFamily="34" charset="0"/>
                  <a:ea typeface="宋体" pitchFamily="2" charset="-122"/>
                </a:defRPr>
              </a:lvl2pPr>
              <a:lvl3pPr>
                <a:defRPr sz="2000">
                  <a:solidFill>
                    <a:schemeClr val="tx1"/>
                  </a:solidFill>
                  <a:latin typeface="Calibri" pitchFamily="34" charset="0"/>
                  <a:ea typeface="宋体" pitchFamily="2" charset="-122"/>
                </a:defRPr>
              </a:lvl3pPr>
              <a:lvl4pPr>
                <a:defRPr>
                  <a:solidFill>
                    <a:schemeClr val="tx1"/>
                  </a:solidFill>
                  <a:latin typeface="Calibri" pitchFamily="34" charset="0"/>
                  <a:ea typeface="宋体" pitchFamily="2" charset="-122"/>
                </a:defRPr>
              </a:lvl4pPr>
              <a:lvl5pPr>
                <a:defRPr>
                  <a:solidFill>
                    <a:schemeClr val="tx1"/>
                  </a:solidFill>
                  <a:latin typeface="Calibri" pitchFamily="34" charset="0"/>
                  <a:ea typeface="宋体" pitchFamily="2" charset="-122"/>
                </a:defRPr>
              </a:lvl5pPr>
              <a:lvl6pPr>
                <a:defRPr>
                  <a:solidFill>
                    <a:schemeClr val="tx1"/>
                  </a:solidFill>
                  <a:latin typeface="Calibri" pitchFamily="34" charset="0"/>
                  <a:ea typeface="宋体" pitchFamily="2" charset="-122"/>
                </a:defRPr>
              </a:lvl6pPr>
              <a:lvl7pPr>
                <a:defRPr>
                  <a:solidFill>
                    <a:schemeClr val="tx1"/>
                  </a:solidFill>
                  <a:latin typeface="Calibri" pitchFamily="34" charset="0"/>
                  <a:ea typeface="宋体" pitchFamily="2" charset="-122"/>
                </a:defRPr>
              </a:lvl7pPr>
              <a:lvl8pPr>
                <a:defRPr>
                  <a:solidFill>
                    <a:schemeClr val="tx1"/>
                  </a:solidFill>
                  <a:latin typeface="Calibri" pitchFamily="34" charset="0"/>
                  <a:ea typeface="宋体" pitchFamily="2" charset="-122"/>
                </a:defRPr>
              </a:lvl8pPr>
              <a:lvl9pPr>
                <a:defRPr>
                  <a:solidFill>
                    <a:schemeClr val="tx1"/>
                  </a:solidFill>
                  <a:latin typeface="Calibri" pitchFamily="34" charset="0"/>
                  <a:ea typeface="宋体" pitchFamily="2" charset="-122"/>
                </a:defRPr>
              </a:lvl9pPr>
            </a:lstStyle>
            <a:p>
              <a:pPr algn="ctr" eaLnBrk="1" hangingPunct="1"/>
              <a:r>
                <a:rPr lang="en-US" altLang="zh-CN" sz="3200">
                  <a:solidFill>
                    <a:srgbClr val="FFFFFF"/>
                  </a:solidFill>
                  <a:sym typeface="Arial" pitchFamily="34" charset="0"/>
                </a:rPr>
                <a:t>3</a:t>
              </a:r>
            </a:p>
          </p:txBody>
        </p:sp>
      </p:grpSp>
      <p:grpSp>
        <p:nvGrpSpPr>
          <p:cNvPr id="32" name="Freeform 65"/>
          <p:cNvGrpSpPr>
            <a:grpSpLocks/>
          </p:cNvGrpSpPr>
          <p:nvPr/>
        </p:nvGrpSpPr>
        <p:grpSpPr bwMode="auto">
          <a:xfrm>
            <a:off x="5307120" y="2304611"/>
            <a:ext cx="941134" cy="935725"/>
            <a:chOff x="0" y="0"/>
            <a:chExt cx="803" cy="802"/>
          </a:xfrm>
        </p:grpSpPr>
        <p:pic>
          <p:nvPicPr>
            <p:cNvPr id="33" name="Freeform 65"/>
            <p:cNvPicPr>
              <a:picLocks noChangeArrowheads="1"/>
            </p:cNvPicPr>
            <p:nvPr/>
          </p:nvPicPr>
          <p:blipFill>
            <a:blip r:embed="rId6" cstate="screen">
              <a:extLst>
                <a:ext uri="{28A0092B-C50C-407E-A947-70E740481C1C}">
                  <a14:useLocalDpi xmlns:a14="http://schemas.microsoft.com/office/drawing/2010/main"/>
                </a:ext>
              </a:extLst>
            </a:blip>
            <a:srcRect/>
            <a:stretch>
              <a:fillRect/>
            </a:stretch>
          </p:blipFill>
          <p:spPr bwMode="auto">
            <a:xfrm>
              <a:off x="0" y="0"/>
              <a:ext cx="803" cy="8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4" name="Text Box 44"/>
            <p:cNvSpPr txBox="1">
              <a:spLocks noChangeArrowheads="1"/>
            </p:cNvSpPr>
            <p:nvPr/>
          </p:nvSpPr>
          <p:spPr bwMode="auto">
            <a:xfrm>
              <a:off x="4" y="4"/>
              <a:ext cx="789" cy="7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sz="2800">
                  <a:solidFill>
                    <a:schemeClr val="tx1"/>
                  </a:solidFill>
                  <a:latin typeface="Calibri" pitchFamily="34" charset="0"/>
                  <a:ea typeface="宋体" pitchFamily="2" charset="-122"/>
                </a:defRPr>
              </a:lvl1pPr>
              <a:lvl2pPr marL="742950" indent="-285750">
                <a:defRPr sz="2400">
                  <a:solidFill>
                    <a:schemeClr val="tx1"/>
                  </a:solidFill>
                  <a:latin typeface="Calibri" pitchFamily="34" charset="0"/>
                  <a:ea typeface="宋体" pitchFamily="2" charset="-122"/>
                </a:defRPr>
              </a:lvl2pPr>
              <a:lvl3pPr>
                <a:defRPr sz="2000">
                  <a:solidFill>
                    <a:schemeClr val="tx1"/>
                  </a:solidFill>
                  <a:latin typeface="Calibri" pitchFamily="34" charset="0"/>
                  <a:ea typeface="宋体" pitchFamily="2" charset="-122"/>
                </a:defRPr>
              </a:lvl3pPr>
              <a:lvl4pPr>
                <a:defRPr>
                  <a:solidFill>
                    <a:schemeClr val="tx1"/>
                  </a:solidFill>
                  <a:latin typeface="Calibri" pitchFamily="34" charset="0"/>
                  <a:ea typeface="宋体" pitchFamily="2" charset="-122"/>
                </a:defRPr>
              </a:lvl4pPr>
              <a:lvl5pPr>
                <a:defRPr>
                  <a:solidFill>
                    <a:schemeClr val="tx1"/>
                  </a:solidFill>
                  <a:latin typeface="Calibri" pitchFamily="34" charset="0"/>
                  <a:ea typeface="宋体" pitchFamily="2" charset="-122"/>
                </a:defRPr>
              </a:lvl5pPr>
              <a:lvl6pPr>
                <a:defRPr>
                  <a:solidFill>
                    <a:schemeClr val="tx1"/>
                  </a:solidFill>
                  <a:latin typeface="Calibri" pitchFamily="34" charset="0"/>
                  <a:ea typeface="宋体" pitchFamily="2" charset="-122"/>
                </a:defRPr>
              </a:lvl6pPr>
              <a:lvl7pPr>
                <a:defRPr>
                  <a:solidFill>
                    <a:schemeClr val="tx1"/>
                  </a:solidFill>
                  <a:latin typeface="Calibri" pitchFamily="34" charset="0"/>
                  <a:ea typeface="宋体" pitchFamily="2" charset="-122"/>
                </a:defRPr>
              </a:lvl7pPr>
              <a:lvl8pPr>
                <a:defRPr>
                  <a:solidFill>
                    <a:schemeClr val="tx1"/>
                  </a:solidFill>
                  <a:latin typeface="Calibri" pitchFamily="34" charset="0"/>
                  <a:ea typeface="宋体" pitchFamily="2" charset="-122"/>
                </a:defRPr>
              </a:lvl8pPr>
              <a:lvl9pPr>
                <a:defRPr>
                  <a:solidFill>
                    <a:schemeClr val="tx1"/>
                  </a:solidFill>
                  <a:latin typeface="Calibri" pitchFamily="34" charset="0"/>
                  <a:ea typeface="宋体" pitchFamily="2" charset="-122"/>
                </a:defRPr>
              </a:lvl9pPr>
            </a:lstStyle>
            <a:p>
              <a:pPr algn="ctr" eaLnBrk="1" hangingPunct="1"/>
              <a:r>
                <a:rPr lang="en-US" altLang="zh-CN" sz="3200">
                  <a:solidFill>
                    <a:srgbClr val="FFFFFF"/>
                  </a:solidFill>
                  <a:sym typeface="Arial" pitchFamily="34" charset="0"/>
                </a:rPr>
                <a:t>4</a:t>
              </a:r>
            </a:p>
          </p:txBody>
        </p:sp>
      </p:grpSp>
      <p:grpSp>
        <p:nvGrpSpPr>
          <p:cNvPr id="35" name="Freeform 66"/>
          <p:cNvGrpSpPr>
            <a:grpSpLocks/>
          </p:cNvGrpSpPr>
          <p:nvPr/>
        </p:nvGrpSpPr>
        <p:grpSpPr bwMode="auto">
          <a:xfrm>
            <a:off x="6657289" y="2304611"/>
            <a:ext cx="941134" cy="935725"/>
            <a:chOff x="0" y="0"/>
            <a:chExt cx="803" cy="802"/>
          </a:xfrm>
        </p:grpSpPr>
        <p:pic>
          <p:nvPicPr>
            <p:cNvPr id="36" name="Freeform 66"/>
            <p:cNvPicPr>
              <a:picLocks noChangeArrowheads="1"/>
            </p:cNvPicPr>
            <p:nvPr/>
          </p:nvPicPr>
          <p:blipFill>
            <a:blip r:embed="rId6" cstate="screen">
              <a:extLst>
                <a:ext uri="{28A0092B-C50C-407E-A947-70E740481C1C}">
                  <a14:useLocalDpi xmlns:a14="http://schemas.microsoft.com/office/drawing/2010/main"/>
                </a:ext>
              </a:extLst>
            </a:blip>
            <a:srcRect/>
            <a:stretch>
              <a:fillRect/>
            </a:stretch>
          </p:blipFill>
          <p:spPr bwMode="auto">
            <a:xfrm>
              <a:off x="0" y="0"/>
              <a:ext cx="803" cy="8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7" name="Text Box 47"/>
            <p:cNvSpPr txBox="1">
              <a:spLocks noChangeArrowheads="1"/>
            </p:cNvSpPr>
            <p:nvPr/>
          </p:nvSpPr>
          <p:spPr bwMode="auto">
            <a:xfrm>
              <a:off x="4" y="4"/>
              <a:ext cx="790" cy="7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sz="2800">
                  <a:solidFill>
                    <a:schemeClr val="tx1"/>
                  </a:solidFill>
                  <a:latin typeface="Calibri" pitchFamily="34" charset="0"/>
                  <a:ea typeface="宋体" pitchFamily="2" charset="-122"/>
                </a:defRPr>
              </a:lvl1pPr>
              <a:lvl2pPr marL="742950" indent="-285750">
                <a:defRPr sz="2400">
                  <a:solidFill>
                    <a:schemeClr val="tx1"/>
                  </a:solidFill>
                  <a:latin typeface="Calibri" pitchFamily="34" charset="0"/>
                  <a:ea typeface="宋体" pitchFamily="2" charset="-122"/>
                </a:defRPr>
              </a:lvl2pPr>
              <a:lvl3pPr>
                <a:defRPr sz="2000">
                  <a:solidFill>
                    <a:schemeClr val="tx1"/>
                  </a:solidFill>
                  <a:latin typeface="Calibri" pitchFamily="34" charset="0"/>
                  <a:ea typeface="宋体" pitchFamily="2" charset="-122"/>
                </a:defRPr>
              </a:lvl3pPr>
              <a:lvl4pPr>
                <a:defRPr>
                  <a:solidFill>
                    <a:schemeClr val="tx1"/>
                  </a:solidFill>
                  <a:latin typeface="Calibri" pitchFamily="34" charset="0"/>
                  <a:ea typeface="宋体" pitchFamily="2" charset="-122"/>
                </a:defRPr>
              </a:lvl4pPr>
              <a:lvl5pPr>
                <a:defRPr>
                  <a:solidFill>
                    <a:schemeClr val="tx1"/>
                  </a:solidFill>
                  <a:latin typeface="Calibri" pitchFamily="34" charset="0"/>
                  <a:ea typeface="宋体" pitchFamily="2" charset="-122"/>
                </a:defRPr>
              </a:lvl5pPr>
              <a:lvl6pPr>
                <a:defRPr>
                  <a:solidFill>
                    <a:schemeClr val="tx1"/>
                  </a:solidFill>
                  <a:latin typeface="Calibri" pitchFamily="34" charset="0"/>
                  <a:ea typeface="宋体" pitchFamily="2" charset="-122"/>
                </a:defRPr>
              </a:lvl6pPr>
              <a:lvl7pPr>
                <a:defRPr>
                  <a:solidFill>
                    <a:schemeClr val="tx1"/>
                  </a:solidFill>
                  <a:latin typeface="Calibri" pitchFamily="34" charset="0"/>
                  <a:ea typeface="宋体" pitchFamily="2" charset="-122"/>
                </a:defRPr>
              </a:lvl7pPr>
              <a:lvl8pPr>
                <a:defRPr>
                  <a:solidFill>
                    <a:schemeClr val="tx1"/>
                  </a:solidFill>
                  <a:latin typeface="Calibri" pitchFamily="34" charset="0"/>
                  <a:ea typeface="宋体" pitchFamily="2" charset="-122"/>
                </a:defRPr>
              </a:lvl8pPr>
              <a:lvl9pPr>
                <a:defRPr>
                  <a:solidFill>
                    <a:schemeClr val="tx1"/>
                  </a:solidFill>
                  <a:latin typeface="Calibri" pitchFamily="34" charset="0"/>
                  <a:ea typeface="宋体" pitchFamily="2" charset="-122"/>
                </a:defRPr>
              </a:lvl9pPr>
            </a:lstStyle>
            <a:p>
              <a:pPr algn="ctr" eaLnBrk="1" hangingPunct="1"/>
              <a:r>
                <a:rPr lang="en-US" altLang="zh-CN" sz="3200">
                  <a:solidFill>
                    <a:srgbClr val="FFFFFF"/>
                  </a:solidFill>
                  <a:sym typeface="Arial" pitchFamily="34" charset="0"/>
                </a:rPr>
                <a:t>5</a:t>
              </a:r>
            </a:p>
          </p:txBody>
        </p:sp>
      </p:grpSp>
      <p:sp>
        <p:nvSpPr>
          <p:cNvPr id="38" name="TextBox 13"/>
          <p:cNvSpPr txBox="1">
            <a:spLocks noChangeArrowheads="1"/>
          </p:cNvSpPr>
          <p:nvPr/>
        </p:nvSpPr>
        <p:spPr bwMode="auto">
          <a:xfrm>
            <a:off x="977673" y="3523647"/>
            <a:ext cx="1441586"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sz="2800">
                <a:solidFill>
                  <a:schemeClr val="tx1"/>
                </a:solidFill>
                <a:latin typeface="Calibri" pitchFamily="34" charset="0"/>
                <a:ea typeface="宋体" pitchFamily="2" charset="-122"/>
              </a:defRPr>
            </a:lvl1pPr>
            <a:lvl2pPr marL="742950" indent="-285750" defTabSz="1216025">
              <a:defRPr sz="2400">
                <a:solidFill>
                  <a:schemeClr val="tx1"/>
                </a:solidFill>
                <a:latin typeface="Calibri" pitchFamily="34" charset="0"/>
                <a:ea typeface="宋体" pitchFamily="2" charset="-122"/>
              </a:defRPr>
            </a:lvl2pPr>
            <a:lvl3pPr defTabSz="1216025">
              <a:defRPr sz="2000">
                <a:solidFill>
                  <a:schemeClr val="tx1"/>
                </a:solidFill>
                <a:latin typeface="Calibri" pitchFamily="34" charset="0"/>
                <a:ea typeface="宋体" pitchFamily="2" charset="-122"/>
              </a:defRPr>
            </a:lvl3pPr>
            <a:lvl4pPr defTabSz="1216025">
              <a:defRPr>
                <a:solidFill>
                  <a:schemeClr val="tx1"/>
                </a:solidFill>
                <a:latin typeface="Calibri" pitchFamily="34" charset="0"/>
                <a:ea typeface="宋体" pitchFamily="2" charset="-122"/>
              </a:defRPr>
            </a:lvl4pPr>
            <a:lvl5pPr defTabSz="1216025">
              <a:defRPr>
                <a:solidFill>
                  <a:schemeClr val="tx1"/>
                </a:solidFill>
                <a:latin typeface="Calibri" pitchFamily="34" charset="0"/>
                <a:ea typeface="宋体" pitchFamily="2" charset="-122"/>
              </a:defRPr>
            </a:lvl5pPr>
            <a:lvl6pPr defTabSz="1216025">
              <a:defRPr>
                <a:solidFill>
                  <a:schemeClr val="tx1"/>
                </a:solidFill>
                <a:latin typeface="Calibri" pitchFamily="34" charset="0"/>
                <a:ea typeface="宋体" pitchFamily="2" charset="-122"/>
              </a:defRPr>
            </a:lvl6pPr>
            <a:lvl7pPr defTabSz="1216025">
              <a:defRPr>
                <a:solidFill>
                  <a:schemeClr val="tx1"/>
                </a:solidFill>
                <a:latin typeface="Calibri" pitchFamily="34" charset="0"/>
                <a:ea typeface="宋体" pitchFamily="2" charset="-122"/>
              </a:defRPr>
            </a:lvl7pPr>
            <a:lvl8pPr defTabSz="1216025">
              <a:defRPr>
                <a:solidFill>
                  <a:schemeClr val="tx1"/>
                </a:solidFill>
                <a:latin typeface="Calibri" pitchFamily="34" charset="0"/>
                <a:ea typeface="宋体" pitchFamily="2" charset="-122"/>
              </a:defRPr>
            </a:lvl8pPr>
            <a:lvl9pPr defTabSz="1216025">
              <a:defRPr>
                <a:solidFill>
                  <a:schemeClr val="tx1"/>
                </a:solidFill>
                <a:latin typeface="Calibri" pitchFamily="34" charset="0"/>
                <a:ea typeface="宋体" pitchFamily="2" charset="-122"/>
              </a:defRPr>
            </a:lvl9pPr>
          </a:lstStyle>
          <a:p>
            <a:pPr algn="ctr" eaLnBrk="1" hangingPunct="1">
              <a:spcBef>
                <a:spcPct val="20000"/>
              </a:spcBef>
            </a:pPr>
            <a:r>
              <a:rPr lang="zh-CN" altLang="en-US" sz="1400" b="1" dirty="0">
                <a:solidFill>
                  <a:srgbClr val="FDFDFD"/>
                </a:solidFill>
                <a:latin typeface="Arial" pitchFamily="34" charset="0"/>
                <a:ea typeface="微软雅黑" pitchFamily="34" charset="-122"/>
                <a:sym typeface="Arial" pitchFamily="34" charset="0"/>
              </a:rPr>
              <a:t>单击编辑标题</a:t>
            </a:r>
            <a:endParaRPr lang="en-US" altLang="zh-CN" sz="1400" b="1" dirty="0">
              <a:solidFill>
                <a:srgbClr val="FDFDFD"/>
              </a:solidFill>
              <a:latin typeface="Arial" pitchFamily="34" charset="0"/>
              <a:ea typeface="微软雅黑" pitchFamily="34" charset="-122"/>
              <a:sym typeface="Arial" pitchFamily="34" charset="0"/>
            </a:endParaRPr>
          </a:p>
        </p:txBody>
      </p:sp>
      <p:sp>
        <p:nvSpPr>
          <p:cNvPr id="39" name="TextBox 13"/>
          <p:cNvSpPr txBox="1">
            <a:spLocks noChangeArrowheads="1"/>
          </p:cNvSpPr>
          <p:nvPr/>
        </p:nvSpPr>
        <p:spPr bwMode="auto">
          <a:xfrm>
            <a:off x="1009317" y="3733660"/>
            <a:ext cx="1378297"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sz="2800">
                <a:solidFill>
                  <a:schemeClr val="tx1"/>
                </a:solidFill>
                <a:latin typeface="Calibri" pitchFamily="34" charset="0"/>
                <a:ea typeface="宋体" pitchFamily="2" charset="-122"/>
              </a:defRPr>
            </a:lvl1pPr>
            <a:lvl2pPr marL="742950" indent="-285750" defTabSz="1216025">
              <a:defRPr sz="2400">
                <a:solidFill>
                  <a:schemeClr val="tx1"/>
                </a:solidFill>
                <a:latin typeface="Calibri" pitchFamily="34" charset="0"/>
                <a:ea typeface="宋体" pitchFamily="2" charset="-122"/>
              </a:defRPr>
            </a:lvl2pPr>
            <a:lvl3pPr defTabSz="1216025">
              <a:defRPr sz="2000">
                <a:solidFill>
                  <a:schemeClr val="tx1"/>
                </a:solidFill>
                <a:latin typeface="Calibri" pitchFamily="34" charset="0"/>
                <a:ea typeface="宋体" pitchFamily="2" charset="-122"/>
              </a:defRPr>
            </a:lvl3pPr>
            <a:lvl4pPr defTabSz="1216025">
              <a:defRPr>
                <a:solidFill>
                  <a:schemeClr val="tx1"/>
                </a:solidFill>
                <a:latin typeface="Calibri" pitchFamily="34" charset="0"/>
                <a:ea typeface="宋体" pitchFamily="2" charset="-122"/>
              </a:defRPr>
            </a:lvl4pPr>
            <a:lvl5pPr defTabSz="1216025">
              <a:defRPr>
                <a:solidFill>
                  <a:schemeClr val="tx1"/>
                </a:solidFill>
                <a:latin typeface="Calibri" pitchFamily="34" charset="0"/>
                <a:ea typeface="宋体" pitchFamily="2" charset="-122"/>
              </a:defRPr>
            </a:lvl5pPr>
            <a:lvl6pPr defTabSz="1216025">
              <a:defRPr>
                <a:solidFill>
                  <a:schemeClr val="tx1"/>
                </a:solidFill>
                <a:latin typeface="Calibri" pitchFamily="34" charset="0"/>
                <a:ea typeface="宋体" pitchFamily="2" charset="-122"/>
              </a:defRPr>
            </a:lvl6pPr>
            <a:lvl7pPr defTabSz="1216025">
              <a:defRPr>
                <a:solidFill>
                  <a:schemeClr val="tx1"/>
                </a:solidFill>
                <a:latin typeface="Calibri" pitchFamily="34" charset="0"/>
                <a:ea typeface="宋体" pitchFamily="2" charset="-122"/>
              </a:defRPr>
            </a:lvl7pPr>
            <a:lvl8pPr defTabSz="1216025">
              <a:defRPr>
                <a:solidFill>
                  <a:schemeClr val="tx1"/>
                </a:solidFill>
                <a:latin typeface="Calibri" pitchFamily="34" charset="0"/>
                <a:ea typeface="宋体" pitchFamily="2" charset="-122"/>
              </a:defRPr>
            </a:lvl8pPr>
            <a:lvl9pPr defTabSz="1216025">
              <a:defRPr>
                <a:solidFill>
                  <a:schemeClr val="tx1"/>
                </a:solidFill>
                <a:latin typeface="Calibri" pitchFamily="34" charset="0"/>
                <a:ea typeface="宋体" pitchFamily="2" charset="-122"/>
              </a:defRPr>
            </a:lvl9pPr>
          </a:lstStyle>
          <a:p>
            <a:pPr algn="ctr" eaLnBrk="1" hangingPunct="1">
              <a:spcBef>
                <a:spcPct val="20000"/>
              </a:spcBef>
            </a:pPr>
            <a:r>
              <a:rPr lang="zh-CN" altLang="en-US" sz="1400">
                <a:solidFill>
                  <a:srgbClr val="FDFDFD"/>
                </a:solidFill>
                <a:latin typeface="Arial" pitchFamily="34" charset="0"/>
                <a:ea typeface="微软雅黑" pitchFamily="34" charset="-122"/>
                <a:sym typeface="Arial" pitchFamily="34" charset="0"/>
              </a:rPr>
              <a:t>单击此处可编辑内容</a:t>
            </a:r>
            <a:endParaRPr lang="en-US" altLang="zh-CN" sz="1400">
              <a:solidFill>
                <a:srgbClr val="FDFDFD"/>
              </a:solidFill>
              <a:latin typeface="Arial" pitchFamily="34" charset="0"/>
              <a:ea typeface="微软雅黑" pitchFamily="34" charset="-122"/>
              <a:sym typeface="Arial" pitchFamily="34" charset="0"/>
            </a:endParaRPr>
          </a:p>
        </p:txBody>
      </p:sp>
      <p:sp>
        <p:nvSpPr>
          <p:cNvPr id="40" name="TextBox 13"/>
          <p:cNvSpPr txBox="1">
            <a:spLocks noChangeArrowheads="1"/>
          </p:cNvSpPr>
          <p:nvPr/>
        </p:nvSpPr>
        <p:spPr bwMode="auto">
          <a:xfrm>
            <a:off x="2270413" y="1340849"/>
            <a:ext cx="1441586"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sz="2800">
                <a:solidFill>
                  <a:schemeClr val="tx1"/>
                </a:solidFill>
                <a:latin typeface="Calibri" pitchFamily="34" charset="0"/>
                <a:ea typeface="宋体" pitchFamily="2" charset="-122"/>
              </a:defRPr>
            </a:lvl1pPr>
            <a:lvl2pPr marL="742950" indent="-285750" defTabSz="1216025">
              <a:defRPr sz="2400">
                <a:solidFill>
                  <a:schemeClr val="tx1"/>
                </a:solidFill>
                <a:latin typeface="Calibri" pitchFamily="34" charset="0"/>
                <a:ea typeface="宋体" pitchFamily="2" charset="-122"/>
              </a:defRPr>
            </a:lvl2pPr>
            <a:lvl3pPr defTabSz="1216025">
              <a:defRPr sz="2000">
                <a:solidFill>
                  <a:schemeClr val="tx1"/>
                </a:solidFill>
                <a:latin typeface="Calibri" pitchFamily="34" charset="0"/>
                <a:ea typeface="宋体" pitchFamily="2" charset="-122"/>
              </a:defRPr>
            </a:lvl3pPr>
            <a:lvl4pPr defTabSz="1216025">
              <a:defRPr>
                <a:solidFill>
                  <a:schemeClr val="tx1"/>
                </a:solidFill>
                <a:latin typeface="Calibri" pitchFamily="34" charset="0"/>
                <a:ea typeface="宋体" pitchFamily="2" charset="-122"/>
              </a:defRPr>
            </a:lvl4pPr>
            <a:lvl5pPr defTabSz="1216025">
              <a:defRPr>
                <a:solidFill>
                  <a:schemeClr val="tx1"/>
                </a:solidFill>
                <a:latin typeface="Calibri" pitchFamily="34" charset="0"/>
                <a:ea typeface="宋体" pitchFamily="2" charset="-122"/>
              </a:defRPr>
            </a:lvl5pPr>
            <a:lvl6pPr defTabSz="1216025">
              <a:defRPr>
                <a:solidFill>
                  <a:schemeClr val="tx1"/>
                </a:solidFill>
                <a:latin typeface="Calibri" pitchFamily="34" charset="0"/>
                <a:ea typeface="宋体" pitchFamily="2" charset="-122"/>
              </a:defRPr>
            </a:lvl6pPr>
            <a:lvl7pPr defTabSz="1216025">
              <a:defRPr>
                <a:solidFill>
                  <a:schemeClr val="tx1"/>
                </a:solidFill>
                <a:latin typeface="Calibri" pitchFamily="34" charset="0"/>
                <a:ea typeface="宋体" pitchFamily="2" charset="-122"/>
              </a:defRPr>
            </a:lvl7pPr>
            <a:lvl8pPr defTabSz="1216025">
              <a:defRPr>
                <a:solidFill>
                  <a:schemeClr val="tx1"/>
                </a:solidFill>
                <a:latin typeface="Calibri" pitchFamily="34" charset="0"/>
                <a:ea typeface="宋体" pitchFamily="2" charset="-122"/>
              </a:defRPr>
            </a:lvl8pPr>
            <a:lvl9pPr defTabSz="1216025">
              <a:defRPr>
                <a:solidFill>
                  <a:schemeClr val="tx1"/>
                </a:solidFill>
                <a:latin typeface="Calibri" pitchFamily="34" charset="0"/>
                <a:ea typeface="宋体" pitchFamily="2" charset="-122"/>
              </a:defRPr>
            </a:lvl9pPr>
          </a:lstStyle>
          <a:p>
            <a:pPr algn="ctr">
              <a:spcBef>
                <a:spcPct val="20000"/>
              </a:spcBef>
            </a:pPr>
            <a:r>
              <a:rPr lang="zh-CN" altLang="en-US" sz="1400" b="1" dirty="0">
                <a:solidFill>
                  <a:srgbClr val="FDFDFD"/>
                </a:solidFill>
                <a:latin typeface="Arial" pitchFamily="34" charset="0"/>
                <a:ea typeface="微软雅黑" pitchFamily="34" charset="-122"/>
                <a:sym typeface="Arial" pitchFamily="34" charset="0"/>
              </a:rPr>
              <a:t>单击编辑标题</a:t>
            </a:r>
            <a:endParaRPr lang="en-US" altLang="zh-CN" sz="1400" b="1" dirty="0">
              <a:solidFill>
                <a:srgbClr val="FDFDFD"/>
              </a:solidFill>
              <a:latin typeface="Arial" pitchFamily="34" charset="0"/>
              <a:ea typeface="微软雅黑" pitchFamily="34" charset="-122"/>
              <a:sym typeface="Arial" pitchFamily="34" charset="0"/>
            </a:endParaRPr>
          </a:p>
        </p:txBody>
      </p:sp>
      <p:sp>
        <p:nvSpPr>
          <p:cNvPr id="41" name="TextBox 13"/>
          <p:cNvSpPr txBox="1">
            <a:spLocks noChangeArrowheads="1"/>
          </p:cNvSpPr>
          <p:nvPr/>
        </p:nvSpPr>
        <p:spPr bwMode="auto">
          <a:xfrm>
            <a:off x="2302057" y="1550863"/>
            <a:ext cx="1378297"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sz="2800">
                <a:solidFill>
                  <a:schemeClr val="tx1"/>
                </a:solidFill>
                <a:latin typeface="Calibri" pitchFamily="34" charset="0"/>
                <a:ea typeface="宋体" pitchFamily="2" charset="-122"/>
              </a:defRPr>
            </a:lvl1pPr>
            <a:lvl2pPr marL="742950" indent="-285750" defTabSz="1216025">
              <a:defRPr sz="2400">
                <a:solidFill>
                  <a:schemeClr val="tx1"/>
                </a:solidFill>
                <a:latin typeface="Calibri" pitchFamily="34" charset="0"/>
                <a:ea typeface="宋体" pitchFamily="2" charset="-122"/>
              </a:defRPr>
            </a:lvl2pPr>
            <a:lvl3pPr defTabSz="1216025">
              <a:defRPr sz="2000">
                <a:solidFill>
                  <a:schemeClr val="tx1"/>
                </a:solidFill>
                <a:latin typeface="Calibri" pitchFamily="34" charset="0"/>
                <a:ea typeface="宋体" pitchFamily="2" charset="-122"/>
              </a:defRPr>
            </a:lvl3pPr>
            <a:lvl4pPr defTabSz="1216025">
              <a:defRPr>
                <a:solidFill>
                  <a:schemeClr val="tx1"/>
                </a:solidFill>
                <a:latin typeface="Calibri" pitchFamily="34" charset="0"/>
                <a:ea typeface="宋体" pitchFamily="2" charset="-122"/>
              </a:defRPr>
            </a:lvl4pPr>
            <a:lvl5pPr defTabSz="1216025">
              <a:defRPr>
                <a:solidFill>
                  <a:schemeClr val="tx1"/>
                </a:solidFill>
                <a:latin typeface="Calibri" pitchFamily="34" charset="0"/>
                <a:ea typeface="宋体" pitchFamily="2" charset="-122"/>
              </a:defRPr>
            </a:lvl5pPr>
            <a:lvl6pPr defTabSz="1216025">
              <a:defRPr>
                <a:solidFill>
                  <a:schemeClr val="tx1"/>
                </a:solidFill>
                <a:latin typeface="Calibri" pitchFamily="34" charset="0"/>
                <a:ea typeface="宋体" pitchFamily="2" charset="-122"/>
              </a:defRPr>
            </a:lvl6pPr>
            <a:lvl7pPr defTabSz="1216025">
              <a:defRPr>
                <a:solidFill>
                  <a:schemeClr val="tx1"/>
                </a:solidFill>
                <a:latin typeface="Calibri" pitchFamily="34" charset="0"/>
                <a:ea typeface="宋体" pitchFamily="2" charset="-122"/>
              </a:defRPr>
            </a:lvl7pPr>
            <a:lvl8pPr defTabSz="1216025">
              <a:defRPr>
                <a:solidFill>
                  <a:schemeClr val="tx1"/>
                </a:solidFill>
                <a:latin typeface="Calibri" pitchFamily="34" charset="0"/>
                <a:ea typeface="宋体" pitchFamily="2" charset="-122"/>
              </a:defRPr>
            </a:lvl8pPr>
            <a:lvl9pPr defTabSz="1216025">
              <a:defRPr>
                <a:solidFill>
                  <a:schemeClr val="tx1"/>
                </a:solidFill>
                <a:latin typeface="Calibri" pitchFamily="34" charset="0"/>
                <a:ea typeface="宋体" pitchFamily="2" charset="-122"/>
              </a:defRPr>
            </a:lvl9pPr>
          </a:lstStyle>
          <a:p>
            <a:pPr algn="ctr">
              <a:spcBef>
                <a:spcPct val="20000"/>
              </a:spcBef>
            </a:pPr>
            <a:r>
              <a:rPr lang="zh-CN" altLang="en-US" sz="1400" dirty="0">
                <a:solidFill>
                  <a:srgbClr val="FDFDFD"/>
                </a:solidFill>
                <a:latin typeface="Arial" pitchFamily="34" charset="0"/>
                <a:ea typeface="微软雅黑" pitchFamily="34" charset="-122"/>
                <a:sym typeface="Arial" pitchFamily="34" charset="0"/>
              </a:rPr>
              <a:t>单击此处可编辑内容</a:t>
            </a:r>
            <a:endParaRPr lang="en-US" altLang="zh-CN" sz="1400" dirty="0">
              <a:solidFill>
                <a:srgbClr val="FDFDFD"/>
              </a:solidFill>
              <a:latin typeface="Arial" pitchFamily="34" charset="0"/>
              <a:ea typeface="微软雅黑" pitchFamily="34" charset="-122"/>
              <a:sym typeface="Arial" pitchFamily="34" charset="0"/>
            </a:endParaRPr>
          </a:p>
        </p:txBody>
      </p:sp>
      <p:sp>
        <p:nvSpPr>
          <p:cNvPr id="42" name="TextBox 13"/>
          <p:cNvSpPr txBox="1">
            <a:spLocks noChangeArrowheads="1"/>
          </p:cNvSpPr>
          <p:nvPr/>
        </p:nvSpPr>
        <p:spPr bwMode="auto">
          <a:xfrm>
            <a:off x="5058652" y="1340849"/>
            <a:ext cx="1441586"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sz="2800">
                <a:solidFill>
                  <a:schemeClr val="tx1"/>
                </a:solidFill>
                <a:latin typeface="Calibri" pitchFamily="34" charset="0"/>
                <a:ea typeface="宋体" pitchFamily="2" charset="-122"/>
              </a:defRPr>
            </a:lvl1pPr>
            <a:lvl2pPr marL="742950" indent="-285750" defTabSz="1216025">
              <a:defRPr sz="2400">
                <a:solidFill>
                  <a:schemeClr val="tx1"/>
                </a:solidFill>
                <a:latin typeface="Calibri" pitchFamily="34" charset="0"/>
                <a:ea typeface="宋体" pitchFamily="2" charset="-122"/>
              </a:defRPr>
            </a:lvl2pPr>
            <a:lvl3pPr defTabSz="1216025">
              <a:defRPr sz="2000">
                <a:solidFill>
                  <a:schemeClr val="tx1"/>
                </a:solidFill>
                <a:latin typeface="Calibri" pitchFamily="34" charset="0"/>
                <a:ea typeface="宋体" pitchFamily="2" charset="-122"/>
              </a:defRPr>
            </a:lvl3pPr>
            <a:lvl4pPr defTabSz="1216025">
              <a:defRPr>
                <a:solidFill>
                  <a:schemeClr val="tx1"/>
                </a:solidFill>
                <a:latin typeface="Calibri" pitchFamily="34" charset="0"/>
                <a:ea typeface="宋体" pitchFamily="2" charset="-122"/>
              </a:defRPr>
            </a:lvl4pPr>
            <a:lvl5pPr defTabSz="1216025">
              <a:defRPr>
                <a:solidFill>
                  <a:schemeClr val="tx1"/>
                </a:solidFill>
                <a:latin typeface="Calibri" pitchFamily="34" charset="0"/>
                <a:ea typeface="宋体" pitchFamily="2" charset="-122"/>
              </a:defRPr>
            </a:lvl5pPr>
            <a:lvl6pPr defTabSz="1216025">
              <a:defRPr>
                <a:solidFill>
                  <a:schemeClr val="tx1"/>
                </a:solidFill>
                <a:latin typeface="Calibri" pitchFamily="34" charset="0"/>
                <a:ea typeface="宋体" pitchFamily="2" charset="-122"/>
              </a:defRPr>
            </a:lvl6pPr>
            <a:lvl7pPr defTabSz="1216025">
              <a:defRPr>
                <a:solidFill>
                  <a:schemeClr val="tx1"/>
                </a:solidFill>
                <a:latin typeface="Calibri" pitchFamily="34" charset="0"/>
                <a:ea typeface="宋体" pitchFamily="2" charset="-122"/>
              </a:defRPr>
            </a:lvl7pPr>
            <a:lvl8pPr defTabSz="1216025">
              <a:defRPr>
                <a:solidFill>
                  <a:schemeClr val="tx1"/>
                </a:solidFill>
                <a:latin typeface="Calibri" pitchFamily="34" charset="0"/>
                <a:ea typeface="宋体" pitchFamily="2" charset="-122"/>
              </a:defRPr>
            </a:lvl8pPr>
            <a:lvl9pPr defTabSz="1216025">
              <a:defRPr>
                <a:solidFill>
                  <a:schemeClr val="tx1"/>
                </a:solidFill>
                <a:latin typeface="Calibri" pitchFamily="34" charset="0"/>
                <a:ea typeface="宋体" pitchFamily="2" charset="-122"/>
              </a:defRPr>
            </a:lvl9pPr>
          </a:lstStyle>
          <a:p>
            <a:pPr algn="ctr" eaLnBrk="1" hangingPunct="1">
              <a:spcBef>
                <a:spcPct val="20000"/>
              </a:spcBef>
            </a:pPr>
            <a:r>
              <a:rPr lang="zh-CN" altLang="en-US" sz="1400" b="1" dirty="0">
                <a:solidFill>
                  <a:srgbClr val="FDFDFD"/>
                </a:solidFill>
                <a:latin typeface="Arial" pitchFamily="34" charset="0"/>
                <a:ea typeface="微软雅黑" pitchFamily="34" charset="-122"/>
                <a:sym typeface="Arial" pitchFamily="34" charset="0"/>
              </a:rPr>
              <a:t>单击编辑标题</a:t>
            </a:r>
            <a:endParaRPr lang="en-US" altLang="zh-CN" sz="1400" b="1" dirty="0">
              <a:solidFill>
                <a:srgbClr val="FDFDFD"/>
              </a:solidFill>
              <a:latin typeface="Arial" pitchFamily="34" charset="0"/>
              <a:ea typeface="微软雅黑" pitchFamily="34" charset="-122"/>
              <a:sym typeface="Arial" pitchFamily="34" charset="0"/>
            </a:endParaRPr>
          </a:p>
        </p:txBody>
      </p:sp>
      <p:sp>
        <p:nvSpPr>
          <p:cNvPr id="43" name="TextBox 13"/>
          <p:cNvSpPr txBox="1">
            <a:spLocks noChangeArrowheads="1"/>
          </p:cNvSpPr>
          <p:nvPr/>
        </p:nvSpPr>
        <p:spPr bwMode="auto">
          <a:xfrm>
            <a:off x="5090296" y="1550863"/>
            <a:ext cx="1378297"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sz="2800">
                <a:solidFill>
                  <a:schemeClr val="tx1"/>
                </a:solidFill>
                <a:latin typeface="Calibri" pitchFamily="34" charset="0"/>
                <a:ea typeface="宋体" pitchFamily="2" charset="-122"/>
              </a:defRPr>
            </a:lvl1pPr>
            <a:lvl2pPr marL="742950" indent="-285750" defTabSz="1216025">
              <a:defRPr sz="2400">
                <a:solidFill>
                  <a:schemeClr val="tx1"/>
                </a:solidFill>
                <a:latin typeface="Calibri" pitchFamily="34" charset="0"/>
                <a:ea typeface="宋体" pitchFamily="2" charset="-122"/>
              </a:defRPr>
            </a:lvl2pPr>
            <a:lvl3pPr defTabSz="1216025">
              <a:defRPr sz="2000">
                <a:solidFill>
                  <a:schemeClr val="tx1"/>
                </a:solidFill>
                <a:latin typeface="Calibri" pitchFamily="34" charset="0"/>
                <a:ea typeface="宋体" pitchFamily="2" charset="-122"/>
              </a:defRPr>
            </a:lvl3pPr>
            <a:lvl4pPr defTabSz="1216025">
              <a:defRPr>
                <a:solidFill>
                  <a:schemeClr val="tx1"/>
                </a:solidFill>
                <a:latin typeface="Calibri" pitchFamily="34" charset="0"/>
                <a:ea typeface="宋体" pitchFamily="2" charset="-122"/>
              </a:defRPr>
            </a:lvl4pPr>
            <a:lvl5pPr defTabSz="1216025">
              <a:defRPr>
                <a:solidFill>
                  <a:schemeClr val="tx1"/>
                </a:solidFill>
                <a:latin typeface="Calibri" pitchFamily="34" charset="0"/>
                <a:ea typeface="宋体" pitchFamily="2" charset="-122"/>
              </a:defRPr>
            </a:lvl5pPr>
            <a:lvl6pPr defTabSz="1216025">
              <a:defRPr>
                <a:solidFill>
                  <a:schemeClr val="tx1"/>
                </a:solidFill>
                <a:latin typeface="Calibri" pitchFamily="34" charset="0"/>
                <a:ea typeface="宋体" pitchFamily="2" charset="-122"/>
              </a:defRPr>
            </a:lvl6pPr>
            <a:lvl7pPr defTabSz="1216025">
              <a:defRPr>
                <a:solidFill>
                  <a:schemeClr val="tx1"/>
                </a:solidFill>
                <a:latin typeface="Calibri" pitchFamily="34" charset="0"/>
                <a:ea typeface="宋体" pitchFamily="2" charset="-122"/>
              </a:defRPr>
            </a:lvl7pPr>
            <a:lvl8pPr defTabSz="1216025">
              <a:defRPr>
                <a:solidFill>
                  <a:schemeClr val="tx1"/>
                </a:solidFill>
                <a:latin typeface="Calibri" pitchFamily="34" charset="0"/>
                <a:ea typeface="宋体" pitchFamily="2" charset="-122"/>
              </a:defRPr>
            </a:lvl8pPr>
            <a:lvl9pPr defTabSz="1216025">
              <a:defRPr>
                <a:solidFill>
                  <a:schemeClr val="tx1"/>
                </a:solidFill>
                <a:latin typeface="Calibri" pitchFamily="34" charset="0"/>
                <a:ea typeface="宋体" pitchFamily="2" charset="-122"/>
              </a:defRPr>
            </a:lvl9pPr>
          </a:lstStyle>
          <a:p>
            <a:pPr algn="ctr" eaLnBrk="1" hangingPunct="1">
              <a:spcBef>
                <a:spcPct val="20000"/>
              </a:spcBef>
            </a:pPr>
            <a:r>
              <a:rPr lang="zh-CN" altLang="en-US" sz="1400" dirty="0" smtClean="0">
                <a:solidFill>
                  <a:srgbClr val="FDFDFD"/>
                </a:solidFill>
                <a:latin typeface="Arial" pitchFamily="34" charset="0"/>
                <a:ea typeface="微软雅黑" pitchFamily="34" charset="-122"/>
                <a:sym typeface="Arial" pitchFamily="34" charset="0"/>
              </a:rPr>
              <a:t>单击此处可编辑内容</a:t>
            </a:r>
            <a:endParaRPr lang="en-US" altLang="zh-CN" sz="1400" dirty="0">
              <a:solidFill>
                <a:srgbClr val="FDFDFD"/>
              </a:solidFill>
              <a:latin typeface="Arial" pitchFamily="34" charset="0"/>
              <a:ea typeface="微软雅黑" pitchFamily="34" charset="-122"/>
              <a:sym typeface="Arial" pitchFamily="34" charset="0"/>
            </a:endParaRPr>
          </a:p>
        </p:txBody>
      </p:sp>
      <p:sp>
        <p:nvSpPr>
          <p:cNvPr id="44" name="TextBox 13"/>
          <p:cNvSpPr txBox="1">
            <a:spLocks noChangeArrowheads="1"/>
          </p:cNvSpPr>
          <p:nvPr/>
        </p:nvSpPr>
        <p:spPr bwMode="auto">
          <a:xfrm>
            <a:off x="3719032" y="3523647"/>
            <a:ext cx="1441586"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sz="2800">
                <a:solidFill>
                  <a:schemeClr val="tx1"/>
                </a:solidFill>
                <a:latin typeface="Calibri" pitchFamily="34" charset="0"/>
                <a:ea typeface="宋体" pitchFamily="2" charset="-122"/>
              </a:defRPr>
            </a:lvl1pPr>
            <a:lvl2pPr marL="742950" indent="-285750" defTabSz="1216025">
              <a:defRPr sz="2400">
                <a:solidFill>
                  <a:schemeClr val="tx1"/>
                </a:solidFill>
                <a:latin typeface="Calibri" pitchFamily="34" charset="0"/>
                <a:ea typeface="宋体" pitchFamily="2" charset="-122"/>
              </a:defRPr>
            </a:lvl2pPr>
            <a:lvl3pPr defTabSz="1216025">
              <a:defRPr sz="2000">
                <a:solidFill>
                  <a:schemeClr val="tx1"/>
                </a:solidFill>
                <a:latin typeface="Calibri" pitchFamily="34" charset="0"/>
                <a:ea typeface="宋体" pitchFamily="2" charset="-122"/>
              </a:defRPr>
            </a:lvl3pPr>
            <a:lvl4pPr defTabSz="1216025">
              <a:defRPr>
                <a:solidFill>
                  <a:schemeClr val="tx1"/>
                </a:solidFill>
                <a:latin typeface="Calibri" pitchFamily="34" charset="0"/>
                <a:ea typeface="宋体" pitchFamily="2" charset="-122"/>
              </a:defRPr>
            </a:lvl4pPr>
            <a:lvl5pPr defTabSz="1216025">
              <a:defRPr>
                <a:solidFill>
                  <a:schemeClr val="tx1"/>
                </a:solidFill>
                <a:latin typeface="Calibri" pitchFamily="34" charset="0"/>
                <a:ea typeface="宋体" pitchFamily="2" charset="-122"/>
              </a:defRPr>
            </a:lvl5pPr>
            <a:lvl6pPr defTabSz="1216025">
              <a:defRPr>
                <a:solidFill>
                  <a:schemeClr val="tx1"/>
                </a:solidFill>
                <a:latin typeface="Calibri" pitchFamily="34" charset="0"/>
                <a:ea typeface="宋体" pitchFamily="2" charset="-122"/>
              </a:defRPr>
            </a:lvl6pPr>
            <a:lvl7pPr defTabSz="1216025">
              <a:defRPr>
                <a:solidFill>
                  <a:schemeClr val="tx1"/>
                </a:solidFill>
                <a:latin typeface="Calibri" pitchFamily="34" charset="0"/>
                <a:ea typeface="宋体" pitchFamily="2" charset="-122"/>
              </a:defRPr>
            </a:lvl7pPr>
            <a:lvl8pPr defTabSz="1216025">
              <a:defRPr>
                <a:solidFill>
                  <a:schemeClr val="tx1"/>
                </a:solidFill>
                <a:latin typeface="Calibri" pitchFamily="34" charset="0"/>
                <a:ea typeface="宋体" pitchFamily="2" charset="-122"/>
              </a:defRPr>
            </a:lvl8pPr>
            <a:lvl9pPr defTabSz="1216025">
              <a:defRPr>
                <a:solidFill>
                  <a:schemeClr val="tx1"/>
                </a:solidFill>
                <a:latin typeface="Calibri" pitchFamily="34" charset="0"/>
                <a:ea typeface="宋体" pitchFamily="2" charset="-122"/>
              </a:defRPr>
            </a:lvl9pPr>
          </a:lstStyle>
          <a:p>
            <a:pPr algn="ctr" eaLnBrk="1" hangingPunct="1">
              <a:spcBef>
                <a:spcPct val="20000"/>
              </a:spcBef>
            </a:pPr>
            <a:r>
              <a:rPr lang="zh-CN" altLang="en-US" sz="1400" b="1" dirty="0">
                <a:solidFill>
                  <a:srgbClr val="FDFDFD"/>
                </a:solidFill>
                <a:latin typeface="Arial" pitchFamily="34" charset="0"/>
                <a:ea typeface="微软雅黑" pitchFamily="34" charset="-122"/>
                <a:sym typeface="Arial" pitchFamily="34" charset="0"/>
              </a:rPr>
              <a:t>单击编辑标题</a:t>
            </a:r>
            <a:endParaRPr lang="en-US" altLang="zh-CN" sz="1400" b="1" dirty="0">
              <a:solidFill>
                <a:srgbClr val="FDFDFD"/>
              </a:solidFill>
              <a:latin typeface="Arial" pitchFamily="34" charset="0"/>
              <a:ea typeface="微软雅黑" pitchFamily="34" charset="-122"/>
              <a:sym typeface="Arial" pitchFamily="34" charset="0"/>
            </a:endParaRPr>
          </a:p>
        </p:txBody>
      </p:sp>
      <p:sp>
        <p:nvSpPr>
          <p:cNvPr id="45" name="TextBox 13"/>
          <p:cNvSpPr txBox="1">
            <a:spLocks noChangeArrowheads="1"/>
          </p:cNvSpPr>
          <p:nvPr/>
        </p:nvSpPr>
        <p:spPr bwMode="auto">
          <a:xfrm>
            <a:off x="3750675" y="3733660"/>
            <a:ext cx="1378297"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sz="2800">
                <a:solidFill>
                  <a:schemeClr val="tx1"/>
                </a:solidFill>
                <a:latin typeface="Calibri" pitchFamily="34" charset="0"/>
                <a:ea typeface="宋体" pitchFamily="2" charset="-122"/>
              </a:defRPr>
            </a:lvl1pPr>
            <a:lvl2pPr marL="742950" indent="-285750" defTabSz="1216025">
              <a:defRPr sz="2400">
                <a:solidFill>
                  <a:schemeClr val="tx1"/>
                </a:solidFill>
                <a:latin typeface="Calibri" pitchFamily="34" charset="0"/>
                <a:ea typeface="宋体" pitchFamily="2" charset="-122"/>
              </a:defRPr>
            </a:lvl2pPr>
            <a:lvl3pPr defTabSz="1216025">
              <a:defRPr sz="2000">
                <a:solidFill>
                  <a:schemeClr val="tx1"/>
                </a:solidFill>
                <a:latin typeface="Calibri" pitchFamily="34" charset="0"/>
                <a:ea typeface="宋体" pitchFamily="2" charset="-122"/>
              </a:defRPr>
            </a:lvl3pPr>
            <a:lvl4pPr defTabSz="1216025">
              <a:defRPr>
                <a:solidFill>
                  <a:schemeClr val="tx1"/>
                </a:solidFill>
                <a:latin typeface="Calibri" pitchFamily="34" charset="0"/>
                <a:ea typeface="宋体" pitchFamily="2" charset="-122"/>
              </a:defRPr>
            </a:lvl4pPr>
            <a:lvl5pPr defTabSz="1216025">
              <a:defRPr>
                <a:solidFill>
                  <a:schemeClr val="tx1"/>
                </a:solidFill>
                <a:latin typeface="Calibri" pitchFamily="34" charset="0"/>
                <a:ea typeface="宋体" pitchFamily="2" charset="-122"/>
              </a:defRPr>
            </a:lvl5pPr>
            <a:lvl6pPr defTabSz="1216025">
              <a:defRPr>
                <a:solidFill>
                  <a:schemeClr val="tx1"/>
                </a:solidFill>
                <a:latin typeface="Calibri" pitchFamily="34" charset="0"/>
                <a:ea typeface="宋体" pitchFamily="2" charset="-122"/>
              </a:defRPr>
            </a:lvl6pPr>
            <a:lvl7pPr defTabSz="1216025">
              <a:defRPr>
                <a:solidFill>
                  <a:schemeClr val="tx1"/>
                </a:solidFill>
                <a:latin typeface="Calibri" pitchFamily="34" charset="0"/>
                <a:ea typeface="宋体" pitchFamily="2" charset="-122"/>
              </a:defRPr>
            </a:lvl7pPr>
            <a:lvl8pPr defTabSz="1216025">
              <a:defRPr>
                <a:solidFill>
                  <a:schemeClr val="tx1"/>
                </a:solidFill>
                <a:latin typeface="Calibri" pitchFamily="34" charset="0"/>
                <a:ea typeface="宋体" pitchFamily="2" charset="-122"/>
              </a:defRPr>
            </a:lvl8pPr>
            <a:lvl9pPr defTabSz="1216025">
              <a:defRPr>
                <a:solidFill>
                  <a:schemeClr val="tx1"/>
                </a:solidFill>
                <a:latin typeface="Calibri" pitchFamily="34" charset="0"/>
                <a:ea typeface="宋体" pitchFamily="2" charset="-122"/>
              </a:defRPr>
            </a:lvl9pPr>
          </a:lstStyle>
          <a:p>
            <a:pPr algn="ctr" eaLnBrk="1" hangingPunct="1">
              <a:spcBef>
                <a:spcPct val="20000"/>
              </a:spcBef>
            </a:pPr>
            <a:r>
              <a:rPr lang="zh-CN" altLang="en-US" sz="1400">
                <a:solidFill>
                  <a:srgbClr val="FDFDFD"/>
                </a:solidFill>
                <a:latin typeface="Arial" pitchFamily="34" charset="0"/>
                <a:ea typeface="微软雅黑" pitchFamily="34" charset="-122"/>
                <a:sym typeface="Arial" pitchFamily="34" charset="0"/>
              </a:rPr>
              <a:t>单击此处可编辑内容</a:t>
            </a:r>
            <a:endParaRPr lang="en-US" altLang="zh-CN" sz="1400">
              <a:solidFill>
                <a:srgbClr val="FDFDFD"/>
              </a:solidFill>
              <a:latin typeface="Arial" pitchFamily="34" charset="0"/>
              <a:ea typeface="微软雅黑" pitchFamily="34" charset="-122"/>
              <a:sym typeface="Arial" pitchFamily="34" charset="0"/>
            </a:endParaRPr>
          </a:p>
        </p:txBody>
      </p:sp>
      <p:sp>
        <p:nvSpPr>
          <p:cNvPr id="46" name="TextBox 13"/>
          <p:cNvSpPr txBox="1">
            <a:spLocks noChangeArrowheads="1"/>
          </p:cNvSpPr>
          <p:nvPr/>
        </p:nvSpPr>
        <p:spPr bwMode="auto">
          <a:xfrm>
            <a:off x="6425229" y="3523647"/>
            <a:ext cx="1442759"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sz="2800">
                <a:solidFill>
                  <a:schemeClr val="tx1"/>
                </a:solidFill>
                <a:latin typeface="Calibri" pitchFamily="34" charset="0"/>
                <a:ea typeface="宋体" pitchFamily="2" charset="-122"/>
              </a:defRPr>
            </a:lvl1pPr>
            <a:lvl2pPr marL="742950" indent="-285750" defTabSz="1216025">
              <a:defRPr sz="2400">
                <a:solidFill>
                  <a:schemeClr val="tx1"/>
                </a:solidFill>
                <a:latin typeface="Calibri" pitchFamily="34" charset="0"/>
                <a:ea typeface="宋体" pitchFamily="2" charset="-122"/>
              </a:defRPr>
            </a:lvl2pPr>
            <a:lvl3pPr defTabSz="1216025">
              <a:defRPr sz="2000">
                <a:solidFill>
                  <a:schemeClr val="tx1"/>
                </a:solidFill>
                <a:latin typeface="Calibri" pitchFamily="34" charset="0"/>
                <a:ea typeface="宋体" pitchFamily="2" charset="-122"/>
              </a:defRPr>
            </a:lvl3pPr>
            <a:lvl4pPr defTabSz="1216025">
              <a:defRPr>
                <a:solidFill>
                  <a:schemeClr val="tx1"/>
                </a:solidFill>
                <a:latin typeface="Calibri" pitchFamily="34" charset="0"/>
                <a:ea typeface="宋体" pitchFamily="2" charset="-122"/>
              </a:defRPr>
            </a:lvl4pPr>
            <a:lvl5pPr defTabSz="1216025">
              <a:defRPr>
                <a:solidFill>
                  <a:schemeClr val="tx1"/>
                </a:solidFill>
                <a:latin typeface="Calibri" pitchFamily="34" charset="0"/>
                <a:ea typeface="宋体" pitchFamily="2" charset="-122"/>
              </a:defRPr>
            </a:lvl5pPr>
            <a:lvl6pPr defTabSz="1216025">
              <a:defRPr>
                <a:solidFill>
                  <a:schemeClr val="tx1"/>
                </a:solidFill>
                <a:latin typeface="Calibri" pitchFamily="34" charset="0"/>
                <a:ea typeface="宋体" pitchFamily="2" charset="-122"/>
              </a:defRPr>
            </a:lvl6pPr>
            <a:lvl7pPr defTabSz="1216025">
              <a:defRPr>
                <a:solidFill>
                  <a:schemeClr val="tx1"/>
                </a:solidFill>
                <a:latin typeface="Calibri" pitchFamily="34" charset="0"/>
                <a:ea typeface="宋体" pitchFamily="2" charset="-122"/>
              </a:defRPr>
            </a:lvl7pPr>
            <a:lvl8pPr defTabSz="1216025">
              <a:defRPr>
                <a:solidFill>
                  <a:schemeClr val="tx1"/>
                </a:solidFill>
                <a:latin typeface="Calibri" pitchFamily="34" charset="0"/>
                <a:ea typeface="宋体" pitchFamily="2" charset="-122"/>
              </a:defRPr>
            </a:lvl8pPr>
            <a:lvl9pPr defTabSz="1216025">
              <a:defRPr>
                <a:solidFill>
                  <a:schemeClr val="tx1"/>
                </a:solidFill>
                <a:latin typeface="Calibri" pitchFamily="34" charset="0"/>
                <a:ea typeface="宋体" pitchFamily="2" charset="-122"/>
              </a:defRPr>
            </a:lvl9pPr>
          </a:lstStyle>
          <a:p>
            <a:pPr algn="ctr" eaLnBrk="1" hangingPunct="1">
              <a:spcBef>
                <a:spcPct val="20000"/>
              </a:spcBef>
            </a:pPr>
            <a:r>
              <a:rPr lang="zh-CN" altLang="en-US" sz="1400" b="1">
                <a:solidFill>
                  <a:srgbClr val="FDFDFD"/>
                </a:solidFill>
                <a:latin typeface="Arial" pitchFamily="34" charset="0"/>
                <a:ea typeface="微软雅黑" pitchFamily="34" charset="-122"/>
                <a:sym typeface="Arial" pitchFamily="34" charset="0"/>
              </a:rPr>
              <a:t>单击编辑标题</a:t>
            </a:r>
            <a:endParaRPr lang="en-US" altLang="zh-CN" sz="1400" b="1">
              <a:solidFill>
                <a:srgbClr val="FDFDFD"/>
              </a:solidFill>
              <a:latin typeface="Arial" pitchFamily="34" charset="0"/>
              <a:ea typeface="微软雅黑" pitchFamily="34" charset="-122"/>
              <a:sym typeface="Arial" pitchFamily="34" charset="0"/>
            </a:endParaRPr>
          </a:p>
        </p:txBody>
      </p:sp>
      <p:sp>
        <p:nvSpPr>
          <p:cNvPr id="47" name="TextBox 13"/>
          <p:cNvSpPr txBox="1">
            <a:spLocks noChangeArrowheads="1"/>
          </p:cNvSpPr>
          <p:nvPr/>
        </p:nvSpPr>
        <p:spPr bwMode="auto">
          <a:xfrm>
            <a:off x="6458045" y="3733660"/>
            <a:ext cx="1378297"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sz="2800">
                <a:solidFill>
                  <a:schemeClr val="tx1"/>
                </a:solidFill>
                <a:latin typeface="Calibri" pitchFamily="34" charset="0"/>
                <a:ea typeface="宋体" pitchFamily="2" charset="-122"/>
              </a:defRPr>
            </a:lvl1pPr>
            <a:lvl2pPr marL="742950" indent="-285750" defTabSz="1216025">
              <a:defRPr sz="2400">
                <a:solidFill>
                  <a:schemeClr val="tx1"/>
                </a:solidFill>
                <a:latin typeface="Calibri" pitchFamily="34" charset="0"/>
                <a:ea typeface="宋体" pitchFamily="2" charset="-122"/>
              </a:defRPr>
            </a:lvl2pPr>
            <a:lvl3pPr defTabSz="1216025">
              <a:defRPr sz="2000">
                <a:solidFill>
                  <a:schemeClr val="tx1"/>
                </a:solidFill>
                <a:latin typeface="Calibri" pitchFamily="34" charset="0"/>
                <a:ea typeface="宋体" pitchFamily="2" charset="-122"/>
              </a:defRPr>
            </a:lvl3pPr>
            <a:lvl4pPr defTabSz="1216025">
              <a:defRPr>
                <a:solidFill>
                  <a:schemeClr val="tx1"/>
                </a:solidFill>
                <a:latin typeface="Calibri" pitchFamily="34" charset="0"/>
                <a:ea typeface="宋体" pitchFamily="2" charset="-122"/>
              </a:defRPr>
            </a:lvl4pPr>
            <a:lvl5pPr defTabSz="1216025">
              <a:defRPr>
                <a:solidFill>
                  <a:schemeClr val="tx1"/>
                </a:solidFill>
                <a:latin typeface="Calibri" pitchFamily="34" charset="0"/>
                <a:ea typeface="宋体" pitchFamily="2" charset="-122"/>
              </a:defRPr>
            </a:lvl5pPr>
            <a:lvl6pPr defTabSz="1216025">
              <a:defRPr>
                <a:solidFill>
                  <a:schemeClr val="tx1"/>
                </a:solidFill>
                <a:latin typeface="Calibri" pitchFamily="34" charset="0"/>
                <a:ea typeface="宋体" pitchFamily="2" charset="-122"/>
              </a:defRPr>
            </a:lvl6pPr>
            <a:lvl7pPr defTabSz="1216025">
              <a:defRPr>
                <a:solidFill>
                  <a:schemeClr val="tx1"/>
                </a:solidFill>
                <a:latin typeface="Calibri" pitchFamily="34" charset="0"/>
                <a:ea typeface="宋体" pitchFamily="2" charset="-122"/>
              </a:defRPr>
            </a:lvl7pPr>
            <a:lvl8pPr defTabSz="1216025">
              <a:defRPr>
                <a:solidFill>
                  <a:schemeClr val="tx1"/>
                </a:solidFill>
                <a:latin typeface="Calibri" pitchFamily="34" charset="0"/>
                <a:ea typeface="宋体" pitchFamily="2" charset="-122"/>
              </a:defRPr>
            </a:lvl8pPr>
            <a:lvl9pPr defTabSz="1216025">
              <a:defRPr>
                <a:solidFill>
                  <a:schemeClr val="tx1"/>
                </a:solidFill>
                <a:latin typeface="Calibri" pitchFamily="34" charset="0"/>
                <a:ea typeface="宋体" pitchFamily="2" charset="-122"/>
              </a:defRPr>
            </a:lvl9pPr>
          </a:lstStyle>
          <a:p>
            <a:pPr algn="ctr" eaLnBrk="1" hangingPunct="1">
              <a:spcBef>
                <a:spcPct val="20000"/>
              </a:spcBef>
            </a:pPr>
            <a:r>
              <a:rPr lang="zh-CN" altLang="en-US" sz="1400">
                <a:solidFill>
                  <a:srgbClr val="FDFDFD"/>
                </a:solidFill>
                <a:latin typeface="Arial" pitchFamily="34" charset="0"/>
                <a:ea typeface="微软雅黑" pitchFamily="34" charset="-122"/>
                <a:sym typeface="Arial" pitchFamily="34" charset="0"/>
              </a:rPr>
              <a:t>单击此处可编辑内容</a:t>
            </a:r>
            <a:endParaRPr lang="en-US" altLang="zh-CN" sz="1400">
              <a:solidFill>
                <a:srgbClr val="FDFDFD"/>
              </a:solidFill>
              <a:latin typeface="Arial" pitchFamily="34" charset="0"/>
              <a:ea typeface="微软雅黑" pitchFamily="34" charset="-122"/>
              <a:sym typeface="Arial" pitchFamily="34" charset="0"/>
            </a:endParaRPr>
          </a:p>
        </p:txBody>
      </p:sp>
    </p:spTree>
    <p:extLst>
      <p:ext uri="{BB962C8B-B14F-4D97-AF65-F5344CB8AC3E}">
        <p14:creationId xmlns:p14="http://schemas.microsoft.com/office/powerpoint/2010/main" val="2361993397"/>
      </p:ext>
    </p:extLst>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ppt_w</p:attrName>
                                        </p:attrNameLst>
                                      </p:cBhvr>
                                      <p:tavLst>
                                        <p:tav tm="0">
                                          <p:val>
                                            <p:fltVal val="0"/>
                                          </p:val>
                                        </p:tav>
                                        <p:tav tm="100000">
                                          <p:val>
                                            <p:strVal val="#ppt_w"/>
                                          </p:val>
                                        </p:tav>
                                      </p:tavLst>
                                    </p:anim>
                                    <p:anim calcmode="lin" valueType="num">
                                      <p:cBhvr>
                                        <p:cTn id="8" dur="1000" fill="hold"/>
                                        <p:tgtEl>
                                          <p:spTgt spid="5"/>
                                        </p:tgtEl>
                                        <p:attrNameLst>
                                          <p:attrName>ppt_h</p:attrName>
                                        </p:attrNameLst>
                                      </p:cBhvr>
                                      <p:tavLst>
                                        <p:tav tm="0">
                                          <p:val>
                                            <p:fltVal val="0"/>
                                          </p:val>
                                        </p:tav>
                                        <p:tav tm="100000">
                                          <p:val>
                                            <p:strVal val="#ppt_h"/>
                                          </p:val>
                                        </p:tav>
                                      </p:tavLst>
                                    </p:anim>
                                    <p:anim calcmode="lin" valueType="num">
                                      <p:cBhvr>
                                        <p:cTn id="9" dur="1000" fill="hold"/>
                                        <p:tgtEl>
                                          <p:spTgt spid="5"/>
                                        </p:tgtEl>
                                        <p:attrNameLst>
                                          <p:attrName>style.rotation</p:attrName>
                                        </p:attrNameLst>
                                      </p:cBhvr>
                                      <p:tavLst>
                                        <p:tav tm="0">
                                          <p:val>
                                            <p:fltVal val="90"/>
                                          </p:val>
                                        </p:tav>
                                        <p:tav tm="100000">
                                          <p:val>
                                            <p:fltVal val="0"/>
                                          </p:val>
                                        </p:tav>
                                      </p:tavLst>
                                    </p:anim>
                                    <p:animEffect transition="in" filter="fade">
                                      <p:cBhvr>
                                        <p:cTn id="10" dur="1000"/>
                                        <p:tgtEl>
                                          <p:spTgt spid="5"/>
                                        </p:tgtEl>
                                      </p:cBhvr>
                                    </p:animEffect>
                                  </p:childTnLst>
                                </p:cTn>
                              </p:par>
                            </p:childTnLst>
                          </p:cTn>
                        </p:par>
                      </p:childTnLst>
                    </p:cTn>
                  </p:par>
                  <p:par>
                    <p:cTn id="11" fill="hold">
                      <p:stCondLst>
                        <p:cond delay="indefinite"/>
                      </p:stCondLst>
                      <p:childTnLst>
                        <p:par>
                          <p:cTn id="12" fill="hold">
                            <p:stCondLst>
                              <p:cond delay="0"/>
                            </p:stCondLst>
                            <p:childTnLst>
                              <p:par>
                                <p:cTn id="13" presetID="41" presetClass="entr" presetSubtype="0" fill="hold" grpId="0" nodeType="clickEffect">
                                  <p:stCondLst>
                                    <p:cond delay="0"/>
                                  </p:stCondLst>
                                  <p:iterate type="lt">
                                    <p:tmPct val="10000"/>
                                  </p:iterate>
                                  <p:childTnLst>
                                    <p:set>
                                      <p:cBhvr>
                                        <p:cTn id="14" dur="1" fill="hold">
                                          <p:stCondLst>
                                            <p:cond delay="0"/>
                                          </p:stCondLst>
                                        </p:cTn>
                                        <p:tgtEl>
                                          <p:spTgt spid="4"/>
                                        </p:tgtEl>
                                        <p:attrNameLst>
                                          <p:attrName>style.visibility</p:attrName>
                                        </p:attrNameLst>
                                      </p:cBhvr>
                                      <p:to>
                                        <p:strVal val="visible"/>
                                      </p:to>
                                    </p:set>
                                    <p:anim calcmode="lin" valueType="num">
                                      <p:cBhvr>
                                        <p:cTn id="15" dur="500" fill="hold"/>
                                        <p:tgtEl>
                                          <p:spTgt spid="4"/>
                                        </p:tgtEl>
                                        <p:attrNameLst>
                                          <p:attrName>ppt_x</p:attrName>
                                        </p:attrNameLst>
                                      </p:cBhvr>
                                      <p:tavLst>
                                        <p:tav tm="0">
                                          <p:val>
                                            <p:strVal val="#ppt_x"/>
                                          </p:val>
                                        </p:tav>
                                        <p:tav tm="50000">
                                          <p:val>
                                            <p:strVal val="#ppt_x+.1"/>
                                          </p:val>
                                        </p:tav>
                                        <p:tav tm="100000">
                                          <p:val>
                                            <p:strVal val="#ppt_x"/>
                                          </p:val>
                                        </p:tav>
                                      </p:tavLst>
                                    </p:anim>
                                    <p:anim calcmode="lin" valueType="num">
                                      <p:cBhvr>
                                        <p:cTn id="16" dur="500" fill="hold"/>
                                        <p:tgtEl>
                                          <p:spTgt spid="4"/>
                                        </p:tgtEl>
                                        <p:attrNameLst>
                                          <p:attrName>ppt_y</p:attrName>
                                        </p:attrNameLst>
                                      </p:cBhvr>
                                      <p:tavLst>
                                        <p:tav tm="0">
                                          <p:val>
                                            <p:strVal val="#ppt_y"/>
                                          </p:val>
                                        </p:tav>
                                        <p:tav tm="100000">
                                          <p:val>
                                            <p:strVal val="#ppt_y"/>
                                          </p:val>
                                        </p:tav>
                                      </p:tavLst>
                                    </p:anim>
                                    <p:anim calcmode="lin" valueType="num">
                                      <p:cBhvr>
                                        <p:cTn id="17" dur="500" fill="hold"/>
                                        <p:tgtEl>
                                          <p:spTgt spid="4"/>
                                        </p:tgtEl>
                                        <p:attrNameLst>
                                          <p:attrName>ppt_h</p:attrName>
                                        </p:attrNameLst>
                                      </p:cBhvr>
                                      <p:tavLst>
                                        <p:tav tm="0">
                                          <p:val>
                                            <p:strVal val="#ppt_h/10"/>
                                          </p:val>
                                        </p:tav>
                                        <p:tav tm="50000">
                                          <p:val>
                                            <p:strVal val="#ppt_h+.01"/>
                                          </p:val>
                                        </p:tav>
                                        <p:tav tm="100000">
                                          <p:val>
                                            <p:strVal val="#ppt_h"/>
                                          </p:val>
                                        </p:tav>
                                      </p:tavLst>
                                    </p:anim>
                                    <p:anim calcmode="lin" valueType="num">
                                      <p:cBhvr>
                                        <p:cTn id="18" dur="500" fill="hold"/>
                                        <p:tgtEl>
                                          <p:spTgt spid="4"/>
                                        </p:tgtEl>
                                        <p:attrNameLst>
                                          <p:attrName>ppt_w</p:attrName>
                                        </p:attrNameLst>
                                      </p:cBhvr>
                                      <p:tavLst>
                                        <p:tav tm="0">
                                          <p:val>
                                            <p:strVal val="#ppt_w/10"/>
                                          </p:val>
                                        </p:tav>
                                        <p:tav tm="50000">
                                          <p:val>
                                            <p:strVal val="#ppt_w+.01"/>
                                          </p:val>
                                        </p:tav>
                                        <p:tav tm="100000">
                                          <p:val>
                                            <p:strVal val="#ppt_w"/>
                                          </p:val>
                                        </p:tav>
                                      </p:tavLst>
                                    </p:anim>
                                    <p:animEffect transition="in" filter="fade">
                                      <p:cBhvr>
                                        <p:cTn id="19" dur="500" tmFilter="0,0; .5, 1; 1, 1"/>
                                        <p:tgtEl>
                                          <p:spTgt spid="4"/>
                                        </p:tgtEl>
                                      </p:cBhvr>
                                    </p:animEffect>
                                  </p:childTnLst>
                                </p:cTn>
                              </p:par>
                            </p:childTnLst>
                          </p:cTn>
                        </p:par>
                        <p:par>
                          <p:cTn id="20" fill="hold">
                            <p:stCondLst>
                              <p:cond delay="850"/>
                            </p:stCondLst>
                            <p:childTnLst>
                              <p:par>
                                <p:cTn id="21" presetID="22" presetClass="entr" presetSubtype="8" fill="hold" nodeType="afterEffect">
                                  <p:stCondLst>
                                    <p:cond delay="0"/>
                                  </p:stCondLst>
                                  <p:childTnLst>
                                    <p:set>
                                      <p:cBhvr>
                                        <p:cTn id="22" dur="1" fill="hold">
                                          <p:stCondLst>
                                            <p:cond delay="0"/>
                                          </p:stCondLst>
                                        </p:cTn>
                                        <p:tgtEl>
                                          <p:spTgt spid="8"/>
                                        </p:tgtEl>
                                        <p:attrNameLst>
                                          <p:attrName>style.visibility</p:attrName>
                                        </p:attrNameLst>
                                      </p:cBhvr>
                                      <p:to>
                                        <p:strVal val="visible"/>
                                      </p:to>
                                    </p:set>
                                    <p:animEffect transition="in" filter="wipe(left)">
                                      <p:cBhvr>
                                        <p:cTn id="23" dur="500"/>
                                        <p:tgtEl>
                                          <p:spTgt spid="8"/>
                                        </p:tgtEl>
                                      </p:cBhvr>
                                    </p:animEffect>
                                  </p:childTnLst>
                                </p:cTn>
                              </p:par>
                            </p:childTnLst>
                          </p:cTn>
                        </p:par>
                        <p:par>
                          <p:cTn id="24" fill="hold">
                            <p:stCondLst>
                              <p:cond delay="1350"/>
                            </p:stCondLst>
                            <p:childTnLst>
                              <p:par>
                                <p:cTn id="25" presetID="22" presetClass="entr" presetSubtype="8" fill="hold" nodeType="afterEffect">
                                  <p:stCondLst>
                                    <p:cond delay="0"/>
                                  </p:stCondLst>
                                  <p:childTnLst>
                                    <p:set>
                                      <p:cBhvr>
                                        <p:cTn id="26" dur="1" fill="hold">
                                          <p:stCondLst>
                                            <p:cond delay="0"/>
                                          </p:stCondLst>
                                        </p:cTn>
                                        <p:tgtEl>
                                          <p:spTgt spid="11"/>
                                        </p:tgtEl>
                                        <p:attrNameLst>
                                          <p:attrName>style.visibility</p:attrName>
                                        </p:attrNameLst>
                                      </p:cBhvr>
                                      <p:to>
                                        <p:strVal val="visible"/>
                                      </p:to>
                                    </p:set>
                                    <p:animEffect transition="in" filter="wipe(left)">
                                      <p:cBhvr>
                                        <p:cTn id="27" dur="500"/>
                                        <p:tgtEl>
                                          <p:spTgt spid="11"/>
                                        </p:tgtEl>
                                      </p:cBhvr>
                                    </p:animEffect>
                                  </p:childTnLst>
                                </p:cTn>
                              </p:par>
                            </p:childTnLst>
                          </p:cTn>
                        </p:par>
                        <p:par>
                          <p:cTn id="28" fill="hold">
                            <p:stCondLst>
                              <p:cond delay="1850"/>
                            </p:stCondLst>
                            <p:childTnLst>
                              <p:par>
                                <p:cTn id="29" presetID="22" presetClass="entr" presetSubtype="8" fill="hold" nodeType="afterEffect">
                                  <p:stCondLst>
                                    <p:cond delay="0"/>
                                  </p:stCondLst>
                                  <p:childTnLst>
                                    <p:set>
                                      <p:cBhvr>
                                        <p:cTn id="30" dur="1" fill="hold">
                                          <p:stCondLst>
                                            <p:cond delay="0"/>
                                          </p:stCondLst>
                                        </p:cTn>
                                        <p:tgtEl>
                                          <p:spTgt spid="14"/>
                                        </p:tgtEl>
                                        <p:attrNameLst>
                                          <p:attrName>style.visibility</p:attrName>
                                        </p:attrNameLst>
                                      </p:cBhvr>
                                      <p:to>
                                        <p:strVal val="visible"/>
                                      </p:to>
                                    </p:set>
                                    <p:animEffect transition="in" filter="wipe(left)">
                                      <p:cBhvr>
                                        <p:cTn id="31" dur="500"/>
                                        <p:tgtEl>
                                          <p:spTgt spid="14"/>
                                        </p:tgtEl>
                                      </p:cBhvr>
                                    </p:animEffect>
                                  </p:childTnLst>
                                </p:cTn>
                              </p:par>
                            </p:childTnLst>
                          </p:cTn>
                        </p:par>
                        <p:par>
                          <p:cTn id="32" fill="hold">
                            <p:stCondLst>
                              <p:cond delay="2350"/>
                            </p:stCondLst>
                            <p:childTnLst>
                              <p:par>
                                <p:cTn id="33" presetID="22" presetClass="entr" presetSubtype="8" fill="hold" nodeType="afterEffect">
                                  <p:stCondLst>
                                    <p:cond delay="0"/>
                                  </p:stCondLst>
                                  <p:childTnLst>
                                    <p:set>
                                      <p:cBhvr>
                                        <p:cTn id="34" dur="1" fill="hold">
                                          <p:stCondLst>
                                            <p:cond delay="0"/>
                                          </p:stCondLst>
                                        </p:cTn>
                                        <p:tgtEl>
                                          <p:spTgt spid="17"/>
                                        </p:tgtEl>
                                        <p:attrNameLst>
                                          <p:attrName>style.visibility</p:attrName>
                                        </p:attrNameLst>
                                      </p:cBhvr>
                                      <p:to>
                                        <p:strVal val="visible"/>
                                      </p:to>
                                    </p:set>
                                    <p:animEffect transition="in" filter="wipe(left)">
                                      <p:cBhvr>
                                        <p:cTn id="35" dur="500"/>
                                        <p:tgtEl>
                                          <p:spTgt spid="17"/>
                                        </p:tgtEl>
                                      </p:cBhvr>
                                    </p:animEffect>
                                  </p:childTnLst>
                                </p:cTn>
                              </p:par>
                            </p:childTnLst>
                          </p:cTn>
                        </p:par>
                        <p:par>
                          <p:cTn id="36" fill="hold">
                            <p:stCondLst>
                              <p:cond delay="2850"/>
                            </p:stCondLst>
                            <p:childTnLst>
                              <p:par>
                                <p:cTn id="37" presetID="22" presetClass="entr" presetSubtype="8" fill="hold" nodeType="afterEffect">
                                  <p:stCondLst>
                                    <p:cond delay="0"/>
                                  </p:stCondLst>
                                  <p:childTnLst>
                                    <p:set>
                                      <p:cBhvr>
                                        <p:cTn id="38" dur="1" fill="hold">
                                          <p:stCondLst>
                                            <p:cond delay="0"/>
                                          </p:stCondLst>
                                        </p:cTn>
                                        <p:tgtEl>
                                          <p:spTgt spid="20"/>
                                        </p:tgtEl>
                                        <p:attrNameLst>
                                          <p:attrName>style.visibility</p:attrName>
                                        </p:attrNameLst>
                                      </p:cBhvr>
                                      <p:to>
                                        <p:strVal val="visible"/>
                                      </p:to>
                                    </p:set>
                                    <p:animEffect transition="in" filter="wipe(left)">
                                      <p:cBhvr>
                                        <p:cTn id="39" dur="500"/>
                                        <p:tgtEl>
                                          <p:spTgt spid="20"/>
                                        </p:tgtEl>
                                      </p:cBhvr>
                                    </p:animEffect>
                                  </p:childTnLst>
                                </p:cTn>
                              </p:par>
                            </p:childTnLst>
                          </p:cTn>
                        </p:par>
                        <p:par>
                          <p:cTn id="40" fill="hold">
                            <p:stCondLst>
                              <p:cond delay="3350"/>
                            </p:stCondLst>
                            <p:childTnLst>
                              <p:par>
                                <p:cTn id="41" presetID="10" presetClass="entr" presetSubtype="0" fill="hold" nodeType="afterEffect">
                                  <p:stCondLst>
                                    <p:cond delay="0"/>
                                  </p:stCondLst>
                                  <p:childTnLst>
                                    <p:set>
                                      <p:cBhvr>
                                        <p:cTn id="42" dur="1" fill="hold">
                                          <p:stCondLst>
                                            <p:cond delay="0"/>
                                          </p:stCondLst>
                                        </p:cTn>
                                        <p:tgtEl>
                                          <p:spTgt spid="23"/>
                                        </p:tgtEl>
                                        <p:attrNameLst>
                                          <p:attrName>style.visibility</p:attrName>
                                        </p:attrNameLst>
                                      </p:cBhvr>
                                      <p:to>
                                        <p:strVal val="visible"/>
                                      </p:to>
                                    </p:set>
                                    <p:animEffect transition="in" filter="fade">
                                      <p:cBhvr>
                                        <p:cTn id="43" dur="500"/>
                                        <p:tgtEl>
                                          <p:spTgt spid="23"/>
                                        </p:tgtEl>
                                      </p:cBhvr>
                                    </p:animEffect>
                                  </p:childTnLst>
                                </p:cTn>
                              </p:par>
                            </p:childTnLst>
                          </p:cTn>
                        </p:par>
                        <p:par>
                          <p:cTn id="44" fill="hold">
                            <p:stCondLst>
                              <p:cond delay="3850"/>
                            </p:stCondLst>
                            <p:childTnLst>
                              <p:par>
                                <p:cTn id="45" presetID="41" presetClass="entr" presetSubtype="0" fill="hold" grpId="0" nodeType="afterEffect">
                                  <p:stCondLst>
                                    <p:cond delay="0"/>
                                  </p:stCondLst>
                                  <p:iterate type="lt">
                                    <p:tmPct val="10000"/>
                                  </p:iterate>
                                  <p:childTnLst>
                                    <p:set>
                                      <p:cBhvr>
                                        <p:cTn id="46" dur="1" fill="hold">
                                          <p:stCondLst>
                                            <p:cond delay="0"/>
                                          </p:stCondLst>
                                        </p:cTn>
                                        <p:tgtEl>
                                          <p:spTgt spid="38"/>
                                        </p:tgtEl>
                                        <p:attrNameLst>
                                          <p:attrName>style.visibility</p:attrName>
                                        </p:attrNameLst>
                                      </p:cBhvr>
                                      <p:to>
                                        <p:strVal val="visible"/>
                                      </p:to>
                                    </p:set>
                                    <p:anim calcmode="lin" valueType="num">
                                      <p:cBhvr>
                                        <p:cTn id="47" dur="500" fill="hold"/>
                                        <p:tgtEl>
                                          <p:spTgt spid="38"/>
                                        </p:tgtEl>
                                        <p:attrNameLst>
                                          <p:attrName>ppt_x</p:attrName>
                                        </p:attrNameLst>
                                      </p:cBhvr>
                                      <p:tavLst>
                                        <p:tav tm="0">
                                          <p:val>
                                            <p:strVal val="#ppt_x"/>
                                          </p:val>
                                        </p:tav>
                                        <p:tav tm="50000">
                                          <p:val>
                                            <p:strVal val="#ppt_x+.1"/>
                                          </p:val>
                                        </p:tav>
                                        <p:tav tm="100000">
                                          <p:val>
                                            <p:strVal val="#ppt_x"/>
                                          </p:val>
                                        </p:tav>
                                      </p:tavLst>
                                    </p:anim>
                                    <p:anim calcmode="lin" valueType="num">
                                      <p:cBhvr>
                                        <p:cTn id="48" dur="500" fill="hold"/>
                                        <p:tgtEl>
                                          <p:spTgt spid="38"/>
                                        </p:tgtEl>
                                        <p:attrNameLst>
                                          <p:attrName>ppt_y</p:attrName>
                                        </p:attrNameLst>
                                      </p:cBhvr>
                                      <p:tavLst>
                                        <p:tav tm="0">
                                          <p:val>
                                            <p:strVal val="#ppt_y"/>
                                          </p:val>
                                        </p:tav>
                                        <p:tav tm="100000">
                                          <p:val>
                                            <p:strVal val="#ppt_y"/>
                                          </p:val>
                                        </p:tav>
                                      </p:tavLst>
                                    </p:anim>
                                    <p:anim calcmode="lin" valueType="num">
                                      <p:cBhvr>
                                        <p:cTn id="49" dur="500" fill="hold"/>
                                        <p:tgtEl>
                                          <p:spTgt spid="38"/>
                                        </p:tgtEl>
                                        <p:attrNameLst>
                                          <p:attrName>ppt_h</p:attrName>
                                        </p:attrNameLst>
                                      </p:cBhvr>
                                      <p:tavLst>
                                        <p:tav tm="0">
                                          <p:val>
                                            <p:strVal val="#ppt_h/10"/>
                                          </p:val>
                                        </p:tav>
                                        <p:tav tm="50000">
                                          <p:val>
                                            <p:strVal val="#ppt_h+.01"/>
                                          </p:val>
                                        </p:tav>
                                        <p:tav tm="100000">
                                          <p:val>
                                            <p:strVal val="#ppt_h"/>
                                          </p:val>
                                        </p:tav>
                                      </p:tavLst>
                                    </p:anim>
                                    <p:anim calcmode="lin" valueType="num">
                                      <p:cBhvr>
                                        <p:cTn id="50" dur="500" fill="hold"/>
                                        <p:tgtEl>
                                          <p:spTgt spid="38"/>
                                        </p:tgtEl>
                                        <p:attrNameLst>
                                          <p:attrName>ppt_w</p:attrName>
                                        </p:attrNameLst>
                                      </p:cBhvr>
                                      <p:tavLst>
                                        <p:tav tm="0">
                                          <p:val>
                                            <p:strVal val="#ppt_w/10"/>
                                          </p:val>
                                        </p:tav>
                                        <p:tav tm="50000">
                                          <p:val>
                                            <p:strVal val="#ppt_w+.01"/>
                                          </p:val>
                                        </p:tav>
                                        <p:tav tm="100000">
                                          <p:val>
                                            <p:strVal val="#ppt_w"/>
                                          </p:val>
                                        </p:tav>
                                      </p:tavLst>
                                    </p:anim>
                                    <p:animEffect transition="in" filter="fade">
                                      <p:cBhvr>
                                        <p:cTn id="51" dur="500" tmFilter="0,0; .5, 1; 1, 1"/>
                                        <p:tgtEl>
                                          <p:spTgt spid="38"/>
                                        </p:tgtEl>
                                      </p:cBhvr>
                                    </p:animEffect>
                                  </p:childTnLst>
                                </p:cTn>
                              </p:par>
                            </p:childTnLst>
                          </p:cTn>
                        </p:par>
                        <p:par>
                          <p:cTn id="52" fill="hold">
                            <p:stCondLst>
                              <p:cond delay="4600"/>
                            </p:stCondLst>
                            <p:childTnLst>
                              <p:par>
                                <p:cTn id="53" presetID="41" presetClass="entr" presetSubtype="0" fill="hold" grpId="0" nodeType="afterEffect">
                                  <p:stCondLst>
                                    <p:cond delay="0"/>
                                  </p:stCondLst>
                                  <p:iterate type="lt">
                                    <p:tmPct val="10000"/>
                                  </p:iterate>
                                  <p:childTnLst>
                                    <p:set>
                                      <p:cBhvr>
                                        <p:cTn id="54" dur="1" fill="hold">
                                          <p:stCondLst>
                                            <p:cond delay="0"/>
                                          </p:stCondLst>
                                        </p:cTn>
                                        <p:tgtEl>
                                          <p:spTgt spid="39"/>
                                        </p:tgtEl>
                                        <p:attrNameLst>
                                          <p:attrName>style.visibility</p:attrName>
                                        </p:attrNameLst>
                                      </p:cBhvr>
                                      <p:to>
                                        <p:strVal val="visible"/>
                                      </p:to>
                                    </p:set>
                                    <p:anim calcmode="lin" valueType="num">
                                      <p:cBhvr>
                                        <p:cTn id="55" dur="500" fill="hold"/>
                                        <p:tgtEl>
                                          <p:spTgt spid="39"/>
                                        </p:tgtEl>
                                        <p:attrNameLst>
                                          <p:attrName>ppt_x</p:attrName>
                                        </p:attrNameLst>
                                      </p:cBhvr>
                                      <p:tavLst>
                                        <p:tav tm="0">
                                          <p:val>
                                            <p:strVal val="#ppt_x"/>
                                          </p:val>
                                        </p:tav>
                                        <p:tav tm="50000">
                                          <p:val>
                                            <p:strVal val="#ppt_x+.1"/>
                                          </p:val>
                                        </p:tav>
                                        <p:tav tm="100000">
                                          <p:val>
                                            <p:strVal val="#ppt_x"/>
                                          </p:val>
                                        </p:tav>
                                      </p:tavLst>
                                    </p:anim>
                                    <p:anim calcmode="lin" valueType="num">
                                      <p:cBhvr>
                                        <p:cTn id="56" dur="500" fill="hold"/>
                                        <p:tgtEl>
                                          <p:spTgt spid="39"/>
                                        </p:tgtEl>
                                        <p:attrNameLst>
                                          <p:attrName>ppt_y</p:attrName>
                                        </p:attrNameLst>
                                      </p:cBhvr>
                                      <p:tavLst>
                                        <p:tav tm="0">
                                          <p:val>
                                            <p:strVal val="#ppt_y"/>
                                          </p:val>
                                        </p:tav>
                                        <p:tav tm="100000">
                                          <p:val>
                                            <p:strVal val="#ppt_y"/>
                                          </p:val>
                                        </p:tav>
                                      </p:tavLst>
                                    </p:anim>
                                    <p:anim calcmode="lin" valueType="num">
                                      <p:cBhvr>
                                        <p:cTn id="57" dur="500" fill="hold"/>
                                        <p:tgtEl>
                                          <p:spTgt spid="39"/>
                                        </p:tgtEl>
                                        <p:attrNameLst>
                                          <p:attrName>ppt_h</p:attrName>
                                        </p:attrNameLst>
                                      </p:cBhvr>
                                      <p:tavLst>
                                        <p:tav tm="0">
                                          <p:val>
                                            <p:strVal val="#ppt_h/10"/>
                                          </p:val>
                                        </p:tav>
                                        <p:tav tm="50000">
                                          <p:val>
                                            <p:strVal val="#ppt_h+.01"/>
                                          </p:val>
                                        </p:tav>
                                        <p:tav tm="100000">
                                          <p:val>
                                            <p:strVal val="#ppt_h"/>
                                          </p:val>
                                        </p:tav>
                                      </p:tavLst>
                                    </p:anim>
                                    <p:anim calcmode="lin" valueType="num">
                                      <p:cBhvr>
                                        <p:cTn id="58" dur="500" fill="hold"/>
                                        <p:tgtEl>
                                          <p:spTgt spid="39"/>
                                        </p:tgtEl>
                                        <p:attrNameLst>
                                          <p:attrName>ppt_w</p:attrName>
                                        </p:attrNameLst>
                                      </p:cBhvr>
                                      <p:tavLst>
                                        <p:tav tm="0">
                                          <p:val>
                                            <p:strVal val="#ppt_w/10"/>
                                          </p:val>
                                        </p:tav>
                                        <p:tav tm="50000">
                                          <p:val>
                                            <p:strVal val="#ppt_w+.01"/>
                                          </p:val>
                                        </p:tav>
                                        <p:tav tm="100000">
                                          <p:val>
                                            <p:strVal val="#ppt_w"/>
                                          </p:val>
                                        </p:tav>
                                      </p:tavLst>
                                    </p:anim>
                                    <p:animEffect transition="in" filter="fade">
                                      <p:cBhvr>
                                        <p:cTn id="59" dur="500" tmFilter="0,0; .5, 1; 1, 1"/>
                                        <p:tgtEl>
                                          <p:spTgt spid="39"/>
                                        </p:tgtEl>
                                      </p:cBhvr>
                                    </p:animEffect>
                                  </p:childTnLst>
                                </p:cTn>
                              </p:par>
                            </p:childTnLst>
                          </p:cTn>
                        </p:par>
                        <p:par>
                          <p:cTn id="60" fill="hold">
                            <p:stCondLst>
                              <p:cond delay="5500"/>
                            </p:stCondLst>
                            <p:childTnLst>
                              <p:par>
                                <p:cTn id="61" presetID="10" presetClass="entr" presetSubtype="0" fill="hold" nodeType="afterEffect">
                                  <p:stCondLst>
                                    <p:cond delay="0"/>
                                  </p:stCondLst>
                                  <p:childTnLst>
                                    <p:set>
                                      <p:cBhvr>
                                        <p:cTn id="62" dur="1" fill="hold">
                                          <p:stCondLst>
                                            <p:cond delay="0"/>
                                          </p:stCondLst>
                                        </p:cTn>
                                        <p:tgtEl>
                                          <p:spTgt spid="26"/>
                                        </p:tgtEl>
                                        <p:attrNameLst>
                                          <p:attrName>style.visibility</p:attrName>
                                        </p:attrNameLst>
                                      </p:cBhvr>
                                      <p:to>
                                        <p:strVal val="visible"/>
                                      </p:to>
                                    </p:set>
                                    <p:animEffect transition="in" filter="fade">
                                      <p:cBhvr>
                                        <p:cTn id="63" dur="500"/>
                                        <p:tgtEl>
                                          <p:spTgt spid="26"/>
                                        </p:tgtEl>
                                      </p:cBhvr>
                                    </p:animEffect>
                                  </p:childTnLst>
                                </p:cTn>
                              </p:par>
                            </p:childTnLst>
                          </p:cTn>
                        </p:par>
                        <p:par>
                          <p:cTn id="64" fill="hold">
                            <p:stCondLst>
                              <p:cond delay="6000"/>
                            </p:stCondLst>
                            <p:childTnLst>
                              <p:par>
                                <p:cTn id="65" presetID="41" presetClass="entr" presetSubtype="0" fill="hold" grpId="0" nodeType="afterEffect">
                                  <p:stCondLst>
                                    <p:cond delay="0"/>
                                  </p:stCondLst>
                                  <p:iterate type="lt">
                                    <p:tmPct val="10000"/>
                                  </p:iterate>
                                  <p:childTnLst>
                                    <p:set>
                                      <p:cBhvr>
                                        <p:cTn id="66" dur="1" fill="hold">
                                          <p:stCondLst>
                                            <p:cond delay="0"/>
                                          </p:stCondLst>
                                        </p:cTn>
                                        <p:tgtEl>
                                          <p:spTgt spid="40"/>
                                        </p:tgtEl>
                                        <p:attrNameLst>
                                          <p:attrName>style.visibility</p:attrName>
                                        </p:attrNameLst>
                                      </p:cBhvr>
                                      <p:to>
                                        <p:strVal val="visible"/>
                                      </p:to>
                                    </p:set>
                                    <p:anim calcmode="lin" valueType="num">
                                      <p:cBhvr>
                                        <p:cTn id="67" dur="500" fill="hold"/>
                                        <p:tgtEl>
                                          <p:spTgt spid="40"/>
                                        </p:tgtEl>
                                        <p:attrNameLst>
                                          <p:attrName>ppt_x</p:attrName>
                                        </p:attrNameLst>
                                      </p:cBhvr>
                                      <p:tavLst>
                                        <p:tav tm="0">
                                          <p:val>
                                            <p:strVal val="#ppt_x"/>
                                          </p:val>
                                        </p:tav>
                                        <p:tav tm="50000">
                                          <p:val>
                                            <p:strVal val="#ppt_x+.1"/>
                                          </p:val>
                                        </p:tav>
                                        <p:tav tm="100000">
                                          <p:val>
                                            <p:strVal val="#ppt_x"/>
                                          </p:val>
                                        </p:tav>
                                      </p:tavLst>
                                    </p:anim>
                                    <p:anim calcmode="lin" valueType="num">
                                      <p:cBhvr>
                                        <p:cTn id="68" dur="500" fill="hold"/>
                                        <p:tgtEl>
                                          <p:spTgt spid="40"/>
                                        </p:tgtEl>
                                        <p:attrNameLst>
                                          <p:attrName>ppt_y</p:attrName>
                                        </p:attrNameLst>
                                      </p:cBhvr>
                                      <p:tavLst>
                                        <p:tav tm="0">
                                          <p:val>
                                            <p:strVal val="#ppt_y"/>
                                          </p:val>
                                        </p:tav>
                                        <p:tav tm="100000">
                                          <p:val>
                                            <p:strVal val="#ppt_y"/>
                                          </p:val>
                                        </p:tav>
                                      </p:tavLst>
                                    </p:anim>
                                    <p:anim calcmode="lin" valueType="num">
                                      <p:cBhvr>
                                        <p:cTn id="69" dur="500" fill="hold"/>
                                        <p:tgtEl>
                                          <p:spTgt spid="40"/>
                                        </p:tgtEl>
                                        <p:attrNameLst>
                                          <p:attrName>ppt_h</p:attrName>
                                        </p:attrNameLst>
                                      </p:cBhvr>
                                      <p:tavLst>
                                        <p:tav tm="0">
                                          <p:val>
                                            <p:strVal val="#ppt_h/10"/>
                                          </p:val>
                                        </p:tav>
                                        <p:tav tm="50000">
                                          <p:val>
                                            <p:strVal val="#ppt_h+.01"/>
                                          </p:val>
                                        </p:tav>
                                        <p:tav tm="100000">
                                          <p:val>
                                            <p:strVal val="#ppt_h"/>
                                          </p:val>
                                        </p:tav>
                                      </p:tavLst>
                                    </p:anim>
                                    <p:anim calcmode="lin" valueType="num">
                                      <p:cBhvr>
                                        <p:cTn id="70" dur="500" fill="hold"/>
                                        <p:tgtEl>
                                          <p:spTgt spid="40"/>
                                        </p:tgtEl>
                                        <p:attrNameLst>
                                          <p:attrName>ppt_w</p:attrName>
                                        </p:attrNameLst>
                                      </p:cBhvr>
                                      <p:tavLst>
                                        <p:tav tm="0">
                                          <p:val>
                                            <p:strVal val="#ppt_w/10"/>
                                          </p:val>
                                        </p:tav>
                                        <p:tav tm="50000">
                                          <p:val>
                                            <p:strVal val="#ppt_w+.01"/>
                                          </p:val>
                                        </p:tav>
                                        <p:tav tm="100000">
                                          <p:val>
                                            <p:strVal val="#ppt_w"/>
                                          </p:val>
                                        </p:tav>
                                      </p:tavLst>
                                    </p:anim>
                                    <p:animEffect transition="in" filter="fade">
                                      <p:cBhvr>
                                        <p:cTn id="71" dur="500" tmFilter="0,0; .5, 1; 1, 1"/>
                                        <p:tgtEl>
                                          <p:spTgt spid="40"/>
                                        </p:tgtEl>
                                      </p:cBhvr>
                                    </p:animEffect>
                                  </p:childTnLst>
                                </p:cTn>
                              </p:par>
                            </p:childTnLst>
                          </p:cTn>
                        </p:par>
                        <p:par>
                          <p:cTn id="72" fill="hold">
                            <p:stCondLst>
                              <p:cond delay="6750"/>
                            </p:stCondLst>
                            <p:childTnLst>
                              <p:par>
                                <p:cTn id="73" presetID="41" presetClass="entr" presetSubtype="0" fill="hold" grpId="0" nodeType="afterEffect">
                                  <p:stCondLst>
                                    <p:cond delay="0"/>
                                  </p:stCondLst>
                                  <p:iterate type="lt">
                                    <p:tmPct val="10000"/>
                                  </p:iterate>
                                  <p:childTnLst>
                                    <p:set>
                                      <p:cBhvr>
                                        <p:cTn id="74" dur="1" fill="hold">
                                          <p:stCondLst>
                                            <p:cond delay="0"/>
                                          </p:stCondLst>
                                        </p:cTn>
                                        <p:tgtEl>
                                          <p:spTgt spid="41"/>
                                        </p:tgtEl>
                                        <p:attrNameLst>
                                          <p:attrName>style.visibility</p:attrName>
                                        </p:attrNameLst>
                                      </p:cBhvr>
                                      <p:to>
                                        <p:strVal val="visible"/>
                                      </p:to>
                                    </p:set>
                                    <p:anim calcmode="lin" valueType="num">
                                      <p:cBhvr>
                                        <p:cTn id="75" dur="500" fill="hold"/>
                                        <p:tgtEl>
                                          <p:spTgt spid="41"/>
                                        </p:tgtEl>
                                        <p:attrNameLst>
                                          <p:attrName>ppt_x</p:attrName>
                                        </p:attrNameLst>
                                      </p:cBhvr>
                                      <p:tavLst>
                                        <p:tav tm="0">
                                          <p:val>
                                            <p:strVal val="#ppt_x"/>
                                          </p:val>
                                        </p:tav>
                                        <p:tav tm="50000">
                                          <p:val>
                                            <p:strVal val="#ppt_x+.1"/>
                                          </p:val>
                                        </p:tav>
                                        <p:tav tm="100000">
                                          <p:val>
                                            <p:strVal val="#ppt_x"/>
                                          </p:val>
                                        </p:tav>
                                      </p:tavLst>
                                    </p:anim>
                                    <p:anim calcmode="lin" valueType="num">
                                      <p:cBhvr>
                                        <p:cTn id="76" dur="500" fill="hold"/>
                                        <p:tgtEl>
                                          <p:spTgt spid="41"/>
                                        </p:tgtEl>
                                        <p:attrNameLst>
                                          <p:attrName>ppt_y</p:attrName>
                                        </p:attrNameLst>
                                      </p:cBhvr>
                                      <p:tavLst>
                                        <p:tav tm="0">
                                          <p:val>
                                            <p:strVal val="#ppt_y"/>
                                          </p:val>
                                        </p:tav>
                                        <p:tav tm="100000">
                                          <p:val>
                                            <p:strVal val="#ppt_y"/>
                                          </p:val>
                                        </p:tav>
                                      </p:tavLst>
                                    </p:anim>
                                    <p:anim calcmode="lin" valueType="num">
                                      <p:cBhvr>
                                        <p:cTn id="77" dur="500" fill="hold"/>
                                        <p:tgtEl>
                                          <p:spTgt spid="41"/>
                                        </p:tgtEl>
                                        <p:attrNameLst>
                                          <p:attrName>ppt_h</p:attrName>
                                        </p:attrNameLst>
                                      </p:cBhvr>
                                      <p:tavLst>
                                        <p:tav tm="0">
                                          <p:val>
                                            <p:strVal val="#ppt_h/10"/>
                                          </p:val>
                                        </p:tav>
                                        <p:tav tm="50000">
                                          <p:val>
                                            <p:strVal val="#ppt_h+.01"/>
                                          </p:val>
                                        </p:tav>
                                        <p:tav tm="100000">
                                          <p:val>
                                            <p:strVal val="#ppt_h"/>
                                          </p:val>
                                        </p:tav>
                                      </p:tavLst>
                                    </p:anim>
                                    <p:anim calcmode="lin" valueType="num">
                                      <p:cBhvr>
                                        <p:cTn id="78" dur="500" fill="hold"/>
                                        <p:tgtEl>
                                          <p:spTgt spid="41"/>
                                        </p:tgtEl>
                                        <p:attrNameLst>
                                          <p:attrName>ppt_w</p:attrName>
                                        </p:attrNameLst>
                                      </p:cBhvr>
                                      <p:tavLst>
                                        <p:tav tm="0">
                                          <p:val>
                                            <p:strVal val="#ppt_w/10"/>
                                          </p:val>
                                        </p:tav>
                                        <p:tav tm="50000">
                                          <p:val>
                                            <p:strVal val="#ppt_w+.01"/>
                                          </p:val>
                                        </p:tav>
                                        <p:tav tm="100000">
                                          <p:val>
                                            <p:strVal val="#ppt_w"/>
                                          </p:val>
                                        </p:tav>
                                      </p:tavLst>
                                    </p:anim>
                                    <p:animEffect transition="in" filter="fade">
                                      <p:cBhvr>
                                        <p:cTn id="79" dur="500" tmFilter="0,0; .5, 1; 1, 1"/>
                                        <p:tgtEl>
                                          <p:spTgt spid="41"/>
                                        </p:tgtEl>
                                      </p:cBhvr>
                                    </p:animEffect>
                                  </p:childTnLst>
                                </p:cTn>
                              </p:par>
                            </p:childTnLst>
                          </p:cTn>
                        </p:par>
                        <p:par>
                          <p:cTn id="80" fill="hold">
                            <p:stCondLst>
                              <p:cond delay="7650"/>
                            </p:stCondLst>
                            <p:childTnLst>
                              <p:par>
                                <p:cTn id="81" presetID="10" presetClass="entr" presetSubtype="0" fill="hold" nodeType="afterEffect">
                                  <p:stCondLst>
                                    <p:cond delay="0"/>
                                  </p:stCondLst>
                                  <p:childTnLst>
                                    <p:set>
                                      <p:cBhvr>
                                        <p:cTn id="82" dur="1" fill="hold">
                                          <p:stCondLst>
                                            <p:cond delay="0"/>
                                          </p:stCondLst>
                                        </p:cTn>
                                        <p:tgtEl>
                                          <p:spTgt spid="29"/>
                                        </p:tgtEl>
                                        <p:attrNameLst>
                                          <p:attrName>style.visibility</p:attrName>
                                        </p:attrNameLst>
                                      </p:cBhvr>
                                      <p:to>
                                        <p:strVal val="visible"/>
                                      </p:to>
                                    </p:set>
                                    <p:animEffect transition="in" filter="fade">
                                      <p:cBhvr>
                                        <p:cTn id="83" dur="500"/>
                                        <p:tgtEl>
                                          <p:spTgt spid="29"/>
                                        </p:tgtEl>
                                      </p:cBhvr>
                                    </p:animEffect>
                                  </p:childTnLst>
                                </p:cTn>
                              </p:par>
                            </p:childTnLst>
                          </p:cTn>
                        </p:par>
                        <p:par>
                          <p:cTn id="84" fill="hold">
                            <p:stCondLst>
                              <p:cond delay="8150"/>
                            </p:stCondLst>
                            <p:childTnLst>
                              <p:par>
                                <p:cTn id="85" presetID="41" presetClass="entr" presetSubtype="0" fill="hold" grpId="0" nodeType="afterEffect">
                                  <p:stCondLst>
                                    <p:cond delay="0"/>
                                  </p:stCondLst>
                                  <p:iterate type="lt">
                                    <p:tmPct val="10000"/>
                                  </p:iterate>
                                  <p:childTnLst>
                                    <p:set>
                                      <p:cBhvr>
                                        <p:cTn id="86" dur="1" fill="hold">
                                          <p:stCondLst>
                                            <p:cond delay="0"/>
                                          </p:stCondLst>
                                        </p:cTn>
                                        <p:tgtEl>
                                          <p:spTgt spid="44"/>
                                        </p:tgtEl>
                                        <p:attrNameLst>
                                          <p:attrName>style.visibility</p:attrName>
                                        </p:attrNameLst>
                                      </p:cBhvr>
                                      <p:to>
                                        <p:strVal val="visible"/>
                                      </p:to>
                                    </p:set>
                                    <p:anim calcmode="lin" valueType="num">
                                      <p:cBhvr>
                                        <p:cTn id="87" dur="500" fill="hold"/>
                                        <p:tgtEl>
                                          <p:spTgt spid="44"/>
                                        </p:tgtEl>
                                        <p:attrNameLst>
                                          <p:attrName>ppt_x</p:attrName>
                                        </p:attrNameLst>
                                      </p:cBhvr>
                                      <p:tavLst>
                                        <p:tav tm="0">
                                          <p:val>
                                            <p:strVal val="#ppt_x"/>
                                          </p:val>
                                        </p:tav>
                                        <p:tav tm="50000">
                                          <p:val>
                                            <p:strVal val="#ppt_x+.1"/>
                                          </p:val>
                                        </p:tav>
                                        <p:tav tm="100000">
                                          <p:val>
                                            <p:strVal val="#ppt_x"/>
                                          </p:val>
                                        </p:tav>
                                      </p:tavLst>
                                    </p:anim>
                                    <p:anim calcmode="lin" valueType="num">
                                      <p:cBhvr>
                                        <p:cTn id="88" dur="500" fill="hold"/>
                                        <p:tgtEl>
                                          <p:spTgt spid="44"/>
                                        </p:tgtEl>
                                        <p:attrNameLst>
                                          <p:attrName>ppt_y</p:attrName>
                                        </p:attrNameLst>
                                      </p:cBhvr>
                                      <p:tavLst>
                                        <p:tav tm="0">
                                          <p:val>
                                            <p:strVal val="#ppt_y"/>
                                          </p:val>
                                        </p:tav>
                                        <p:tav tm="100000">
                                          <p:val>
                                            <p:strVal val="#ppt_y"/>
                                          </p:val>
                                        </p:tav>
                                      </p:tavLst>
                                    </p:anim>
                                    <p:anim calcmode="lin" valueType="num">
                                      <p:cBhvr>
                                        <p:cTn id="89" dur="500" fill="hold"/>
                                        <p:tgtEl>
                                          <p:spTgt spid="44"/>
                                        </p:tgtEl>
                                        <p:attrNameLst>
                                          <p:attrName>ppt_h</p:attrName>
                                        </p:attrNameLst>
                                      </p:cBhvr>
                                      <p:tavLst>
                                        <p:tav tm="0">
                                          <p:val>
                                            <p:strVal val="#ppt_h/10"/>
                                          </p:val>
                                        </p:tav>
                                        <p:tav tm="50000">
                                          <p:val>
                                            <p:strVal val="#ppt_h+.01"/>
                                          </p:val>
                                        </p:tav>
                                        <p:tav tm="100000">
                                          <p:val>
                                            <p:strVal val="#ppt_h"/>
                                          </p:val>
                                        </p:tav>
                                      </p:tavLst>
                                    </p:anim>
                                    <p:anim calcmode="lin" valueType="num">
                                      <p:cBhvr>
                                        <p:cTn id="90" dur="500" fill="hold"/>
                                        <p:tgtEl>
                                          <p:spTgt spid="44"/>
                                        </p:tgtEl>
                                        <p:attrNameLst>
                                          <p:attrName>ppt_w</p:attrName>
                                        </p:attrNameLst>
                                      </p:cBhvr>
                                      <p:tavLst>
                                        <p:tav tm="0">
                                          <p:val>
                                            <p:strVal val="#ppt_w/10"/>
                                          </p:val>
                                        </p:tav>
                                        <p:tav tm="50000">
                                          <p:val>
                                            <p:strVal val="#ppt_w+.01"/>
                                          </p:val>
                                        </p:tav>
                                        <p:tav tm="100000">
                                          <p:val>
                                            <p:strVal val="#ppt_w"/>
                                          </p:val>
                                        </p:tav>
                                      </p:tavLst>
                                    </p:anim>
                                    <p:animEffect transition="in" filter="fade">
                                      <p:cBhvr>
                                        <p:cTn id="91" dur="500" tmFilter="0,0; .5, 1; 1, 1"/>
                                        <p:tgtEl>
                                          <p:spTgt spid="44"/>
                                        </p:tgtEl>
                                      </p:cBhvr>
                                    </p:animEffect>
                                  </p:childTnLst>
                                </p:cTn>
                              </p:par>
                            </p:childTnLst>
                          </p:cTn>
                        </p:par>
                        <p:par>
                          <p:cTn id="92" fill="hold">
                            <p:stCondLst>
                              <p:cond delay="8900"/>
                            </p:stCondLst>
                            <p:childTnLst>
                              <p:par>
                                <p:cTn id="93" presetID="41" presetClass="entr" presetSubtype="0" fill="hold" grpId="0" nodeType="afterEffect">
                                  <p:stCondLst>
                                    <p:cond delay="0"/>
                                  </p:stCondLst>
                                  <p:iterate type="lt">
                                    <p:tmPct val="10000"/>
                                  </p:iterate>
                                  <p:childTnLst>
                                    <p:set>
                                      <p:cBhvr>
                                        <p:cTn id="94" dur="1" fill="hold">
                                          <p:stCondLst>
                                            <p:cond delay="0"/>
                                          </p:stCondLst>
                                        </p:cTn>
                                        <p:tgtEl>
                                          <p:spTgt spid="45"/>
                                        </p:tgtEl>
                                        <p:attrNameLst>
                                          <p:attrName>style.visibility</p:attrName>
                                        </p:attrNameLst>
                                      </p:cBhvr>
                                      <p:to>
                                        <p:strVal val="visible"/>
                                      </p:to>
                                    </p:set>
                                    <p:anim calcmode="lin" valueType="num">
                                      <p:cBhvr>
                                        <p:cTn id="95" dur="500" fill="hold"/>
                                        <p:tgtEl>
                                          <p:spTgt spid="45"/>
                                        </p:tgtEl>
                                        <p:attrNameLst>
                                          <p:attrName>ppt_x</p:attrName>
                                        </p:attrNameLst>
                                      </p:cBhvr>
                                      <p:tavLst>
                                        <p:tav tm="0">
                                          <p:val>
                                            <p:strVal val="#ppt_x"/>
                                          </p:val>
                                        </p:tav>
                                        <p:tav tm="50000">
                                          <p:val>
                                            <p:strVal val="#ppt_x+.1"/>
                                          </p:val>
                                        </p:tav>
                                        <p:tav tm="100000">
                                          <p:val>
                                            <p:strVal val="#ppt_x"/>
                                          </p:val>
                                        </p:tav>
                                      </p:tavLst>
                                    </p:anim>
                                    <p:anim calcmode="lin" valueType="num">
                                      <p:cBhvr>
                                        <p:cTn id="96" dur="500" fill="hold"/>
                                        <p:tgtEl>
                                          <p:spTgt spid="45"/>
                                        </p:tgtEl>
                                        <p:attrNameLst>
                                          <p:attrName>ppt_y</p:attrName>
                                        </p:attrNameLst>
                                      </p:cBhvr>
                                      <p:tavLst>
                                        <p:tav tm="0">
                                          <p:val>
                                            <p:strVal val="#ppt_y"/>
                                          </p:val>
                                        </p:tav>
                                        <p:tav tm="100000">
                                          <p:val>
                                            <p:strVal val="#ppt_y"/>
                                          </p:val>
                                        </p:tav>
                                      </p:tavLst>
                                    </p:anim>
                                    <p:anim calcmode="lin" valueType="num">
                                      <p:cBhvr>
                                        <p:cTn id="97" dur="500" fill="hold"/>
                                        <p:tgtEl>
                                          <p:spTgt spid="45"/>
                                        </p:tgtEl>
                                        <p:attrNameLst>
                                          <p:attrName>ppt_h</p:attrName>
                                        </p:attrNameLst>
                                      </p:cBhvr>
                                      <p:tavLst>
                                        <p:tav tm="0">
                                          <p:val>
                                            <p:strVal val="#ppt_h/10"/>
                                          </p:val>
                                        </p:tav>
                                        <p:tav tm="50000">
                                          <p:val>
                                            <p:strVal val="#ppt_h+.01"/>
                                          </p:val>
                                        </p:tav>
                                        <p:tav tm="100000">
                                          <p:val>
                                            <p:strVal val="#ppt_h"/>
                                          </p:val>
                                        </p:tav>
                                      </p:tavLst>
                                    </p:anim>
                                    <p:anim calcmode="lin" valueType="num">
                                      <p:cBhvr>
                                        <p:cTn id="98" dur="500" fill="hold"/>
                                        <p:tgtEl>
                                          <p:spTgt spid="45"/>
                                        </p:tgtEl>
                                        <p:attrNameLst>
                                          <p:attrName>ppt_w</p:attrName>
                                        </p:attrNameLst>
                                      </p:cBhvr>
                                      <p:tavLst>
                                        <p:tav tm="0">
                                          <p:val>
                                            <p:strVal val="#ppt_w/10"/>
                                          </p:val>
                                        </p:tav>
                                        <p:tav tm="50000">
                                          <p:val>
                                            <p:strVal val="#ppt_w+.01"/>
                                          </p:val>
                                        </p:tav>
                                        <p:tav tm="100000">
                                          <p:val>
                                            <p:strVal val="#ppt_w"/>
                                          </p:val>
                                        </p:tav>
                                      </p:tavLst>
                                    </p:anim>
                                    <p:animEffect transition="in" filter="fade">
                                      <p:cBhvr>
                                        <p:cTn id="99" dur="500" tmFilter="0,0; .5, 1; 1, 1"/>
                                        <p:tgtEl>
                                          <p:spTgt spid="45"/>
                                        </p:tgtEl>
                                      </p:cBhvr>
                                    </p:animEffect>
                                  </p:childTnLst>
                                </p:cTn>
                              </p:par>
                            </p:childTnLst>
                          </p:cTn>
                        </p:par>
                        <p:par>
                          <p:cTn id="100" fill="hold">
                            <p:stCondLst>
                              <p:cond delay="9800"/>
                            </p:stCondLst>
                            <p:childTnLst>
                              <p:par>
                                <p:cTn id="101" presetID="10" presetClass="entr" presetSubtype="0" fill="hold" nodeType="afterEffect">
                                  <p:stCondLst>
                                    <p:cond delay="0"/>
                                  </p:stCondLst>
                                  <p:childTnLst>
                                    <p:set>
                                      <p:cBhvr>
                                        <p:cTn id="102" dur="1" fill="hold">
                                          <p:stCondLst>
                                            <p:cond delay="0"/>
                                          </p:stCondLst>
                                        </p:cTn>
                                        <p:tgtEl>
                                          <p:spTgt spid="32"/>
                                        </p:tgtEl>
                                        <p:attrNameLst>
                                          <p:attrName>style.visibility</p:attrName>
                                        </p:attrNameLst>
                                      </p:cBhvr>
                                      <p:to>
                                        <p:strVal val="visible"/>
                                      </p:to>
                                    </p:set>
                                    <p:animEffect transition="in" filter="fade">
                                      <p:cBhvr>
                                        <p:cTn id="103" dur="500"/>
                                        <p:tgtEl>
                                          <p:spTgt spid="32"/>
                                        </p:tgtEl>
                                      </p:cBhvr>
                                    </p:animEffect>
                                  </p:childTnLst>
                                </p:cTn>
                              </p:par>
                            </p:childTnLst>
                          </p:cTn>
                        </p:par>
                        <p:par>
                          <p:cTn id="104" fill="hold">
                            <p:stCondLst>
                              <p:cond delay="10300"/>
                            </p:stCondLst>
                            <p:childTnLst>
                              <p:par>
                                <p:cTn id="105" presetID="41" presetClass="entr" presetSubtype="0" fill="hold" grpId="0" nodeType="afterEffect">
                                  <p:stCondLst>
                                    <p:cond delay="0"/>
                                  </p:stCondLst>
                                  <p:iterate type="lt">
                                    <p:tmPct val="10000"/>
                                  </p:iterate>
                                  <p:childTnLst>
                                    <p:set>
                                      <p:cBhvr>
                                        <p:cTn id="106" dur="1" fill="hold">
                                          <p:stCondLst>
                                            <p:cond delay="0"/>
                                          </p:stCondLst>
                                        </p:cTn>
                                        <p:tgtEl>
                                          <p:spTgt spid="42"/>
                                        </p:tgtEl>
                                        <p:attrNameLst>
                                          <p:attrName>style.visibility</p:attrName>
                                        </p:attrNameLst>
                                      </p:cBhvr>
                                      <p:to>
                                        <p:strVal val="visible"/>
                                      </p:to>
                                    </p:set>
                                    <p:anim calcmode="lin" valueType="num">
                                      <p:cBhvr>
                                        <p:cTn id="107" dur="500" fill="hold"/>
                                        <p:tgtEl>
                                          <p:spTgt spid="42"/>
                                        </p:tgtEl>
                                        <p:attrNameLst>
                                          <p:attrName>ppt_x</p:attrName>
                                        </p:attrNameLst>
                                      </p:cBhvr>
                                      <p:tavLst>
                                        <p:tav tm="0">
                                          <p:val>
                                            <p:strVal val="#ppt_x"/>
                                          </p:val>
                                        </p:tav>
                                        <p:tav tm="50000">
                                          <p:val>
                                            <p:strVal val="#ppt_x+.1"/>
                                          </p:val>
                                        </p:tav>
                                        <p:tav tm="100000">
                                          <p:val>
                                            <p:strVal val="#ppt_x"/>
                                          </p:val>
                                        </p:tav>
                                      </p:tavLst>
                                    </p:anim>
                                    <p:anim calcmode="lin" valueType="num">
                                      <p:cBhvr>
                                        <p:cTn id="108" dur="500" fill="hold"/>
                                        <p:tgtEl>
                                          <p:spTgt spid="42"/>
                                        </p:tgtEl>
                                        <p:attrNameLst>
                                          <p:attrName>ppt_y</p:attrName>
                                        </p:attrNameLst>
                                      </p:cBhvr>
                                      <p:tavLst>
                                        <p:tav tm="0">
                                          <p:val>
                                            <p:strVal val="#ppt_y"/>
                                          </p:val>
                                        </p:tav>
                                        <p:tav tm="100000">
                                          <p:val>
                                            <p:strVal val="#ppt_y"/>
                                          </p:val>
                                        </p:tav>
                                      </p:tavLst>
                                    </p:anim>
                                    <p:anim calcmode="lin" valueType="num">
                                      <p:cBhvr>
                                        <p:cTn id="109" dur="500" fill="hold"/>
                                        <p:tgtEl>
                                          <p:spTgt spid="42"/>
                                        </p:tgtEl>
                                        <p:attrNameLst>
                                          <p:attrName>ppt_h</p:attrName>
                                        </p:attrNameLst>
                                      </p:cBhvr>
                                      <p:tavLst>
                                        <p:tav tm="0">
                                          <p:val>
                                            <p:strVal val="#ppt_h/10"/>
                                          </p:val>
                                        </p:tav>
                                        <p:tav tm="50000">
                                          <p:val>
                                            <p:strVal val="#ppt_h+.01"/>
                                          </p:val>
                                        </p:tav>
                                        <p:tav tm="100000">
                                          <p:val>
                                            <p:strVal val="#ppt_h"/>
                                          </p:val>
                                        </p:tav>
                                      </p:tavLst>
                                    </p:anim>
                                    <p:anim calcmode="lin" valueType="num">
                                      <p:cBhvr>
                                        <p:cTn id="110" dur="500" fill="hold"/>
                                        <p:tgtEl>
                                          <p:spTgt spid="42"/>
                                        </p:tgtEl>
                                        <p:attrNameLst>
                                          <p:attrName>ppt_w</p:attrName>
                                        </p:attrNameLst>
                                      </p:cBhvr>
                                      <p:tavLst>
                                        <p:tav tm="0">
                                          <p:val>
                                            <p:strVal val="#ppt_w/10"/>
                                          </p:val>
                                        </p:tav>
                                        <p:tav tm="50000">
                                          <p:val>
                                            <p:strVal val="#ppt_w+.01"/>
                                          </p:val>
                                        </p:tav>
                                        <p:tav tm="100000">
                                          <p:val>
                                            <p:strVal val="#ppt_w"/>
                                          </p:val>
                                        </p:tav>
                                      </p:tavLst>
                                    </p:anim>
                                    <p:animEffect transition="in" filter="fade">
                                      <p:cBhvr>
                                        <p:cTn id="111" dur="500" tmFilter="0,0; .5, 1; 1, 1"/>
                                        <p:tgtEl>
                                          <p:spTgt spid="42"/>
                                        </p:tgtEl>
                                      </p:cBhvr>
                                    </p:animEffect>
                                  </p:childTnLst>
                                </p:cTn>
                              </p:par>
                            </p:childTnLst>
                          </p:cTn>
                        </p:par>
                        <p:par>
                          <p:cTn id="112" fill="hold">
                            <p:stCondLst>
                              <p:cond delay="11050"/>
                            </p:stCondLst>
                            <p:childTnLst>
                              <p:par>
                                <p:cTn id="113" presetID="41" presetClass="entr" presetSubtype="0" fill="hold" grpId="0" nodeType="afterEffect">
                                  <p:stCondLst>
                                    <p:cond delay="0"/>
                                  </p:stCondLst>
                                  <p:iterate type="lt">
                                    <p:tmPct val="10000"/>
                                  </p:iterate>
                                  <p:childTnLst>
                                    <p:set>
                                      <p:cBhvr>
                                        <p:cTn id="114" dur="1" fill="hold">
                                          <p:stCondLst>
                                            <p:cond delay="0"/>
                                          </p:stCondLst>
                                        </p:cTn>
                                        <p:tgtEl>
                                          <p:spTgt spid="43"/>
                                        </p:tgtEl>
                                        <p:attrNameLst>
                                          <p:attrName>style.visibility</p:attrName>
                                        </p:attrNameLst>
                                      </p:cBhvr>
                                      <p:to>
                                        <p:strVal val="visible"/>
                                      </p:to>
                                    </p:set>
                                    <p:anim calcmode="lin" valueType="num">
                                      <p:cBhvr>
                                        <p:cTn id="115" dur="500" fill="hold"/>
                                        <p:tgtEl>
                                          <p:spTgt spid="43"/>
                                        </p:tgtEl>
                                        <p:attrNameLst>
                                          <p:attrName>ppt_x</p:attrName>
                                        </p:attrNameLst>
                                      </p:cBhvr>
                                      <p:tavLst>
                                        <p:tav tm="0">
                                          <p:val>
                                            <p:strVal val="#ppt_x"/>
                                          </p:val>
                                        </p:tav>
                                        <p:tav tm="50000">
                                          <p:val>
                                            <p:strVal val="#ppt_x+.1"/>
                                          </p:val>
                                        </p:tav>
                                        <p:tav tm="100000">
                                          <p:val>
                                            <p:strVal val="#ppt_x"/>
                                          </p:val>
                                        </p:tav>
                                      </p:tavLst>
                                    </p:anim>
                                    <p:anim calcmode="lin" valueType="num">
                                      <p:cBhvr>
                                        <p:cTn id="116" dur="500" fill="hold"/>
                                        <p:tgtEl>
                                          <p:spTgt spid="43"/>
                                        </p:tgtEl>
                                        <p:attrNameLst>
                                          <p:attrName>ppt_y</p:attrName>
                                        </p:attrNameLst>
                                      </p:cBhvr>
                                      <p:tavLst>
                                        <p:tav tm="0">
                                          <p:val>
                                            <p:strVal val="#ppt_y"/>
                                          </p:val>
                                        </p:tav>
                                        <p:tav tm="100000">
                                          <p:val>
                                            <p:strVal val="#ppt_y"/>
                                          </p:val>
                                        </p:tav>
                                      </p:tavLst>
                                    </p:anim>
                                    <p:anim calcmode="lin" valueType="num">
                                      <p:cBhvr>
                                        <p:cTn id="117" dur="500" fill="hold"/>
                                        <p:tgtEl>
                                          <p:spTgt spid="43"/>
                                        </p:tgtEl>
                                        <p:attrNameLst>
                                          <p:attrName>ppt_h</p:attrName>
                                        </p:attrNameLst>
                                      </p:cBhvr>
                                      <p:tavLst>
                                        <p:tav tm="0">
                                          <p:val>
                                            <p:strVal val="#ppt_h/10"/>
                                          </p:val>
                                        </p:tav>
                                        <p:tav tm="50000">
                                          <p:val>
                                            <p:strVal val="#ppt_h+.01"/>
                                          </p:val>
                                        </p:tav>
                                        <p:tav tm="100000">
                                          <p:val>
                                            <p:strVal val="#ppt_h"/>
                                          </p:val>
                                        </p:tav>
                                      </p:tavLst>
                                    </p:anim>
                                    <p:anim calcmode="lin" valueType="num">
                                      <p:cBhvr>
                                        <p:cTn id="118" dur="500" fill="hold"/>
                                        <p:tgtEl>
                                          <p:spTgt spid="43"/>
                                        </p:tgtEl>
                                        <p:attrNameLst>
                                          <p:attrName>ppt_w</p:attrName>
                                        </p:attrNameLst>
                                      </p:cBhvr>
                                      <p:tavLst>
                                        <p:tav tm="0">
                                          <p:val>
                                            <p:strVal val="#ppt_w/10"/>
                                          </p:val>
                                        </p:tav>
                                        <p:tav tm="50000">
                                          <p:val>
                                            <p:strVal val="#ppt_w+.01"/>
                                          </p:val>
                                        </p:tav>
                                        <p:tav tm="100000">
                                          <p:val>
                                            <p:strVal val="#ppt_w"/>
                                          </p:val>
                                        </p:tav>
                                      </p:tavLst>
                                    </p:anim>
                                    <p:animEffect transition="in" filter="fade">
                                      <p:cBhvr>
                                        <p:cTn id="119" dur="500" tmFilter="0,0; .5, 1; 1, 1"/>
                                        <p:tgtEl>
                                          <p:spTgt spid="43"/>
                                        </p:tgtEl>
                                      </p:cBhvr>
                                    </p:animEffect>
                                  </p:childTnLst>
                                </p:cTn>
                              </p:par>
                            </p:childTnLst>
                          </p:cTn>
                        </p:par>
                        <p:par>
                          <p:cTn id="120" fill="hold">
                            <p:stCondLst>
                              <p:cond delay="11950"/>
                            </p:stCondLst>
                            <p:childTnLst>
                              <p:par>
                                <p:cTn id="121" presetID="10" presetClass="entr" presetSubtype="0" fill="hold" nodeType="afterEffect">
                                  <p:stCondLst>
                                    <p:cond delay="0"/>
                                  </p:stCondLst>
                                  <p:childTnLst>
                                    <p:set>
                                      <p:cBhvr>
                                        <p:cTn id="122" dur="1" fill="hold">
                                          <p:stCondLst>
                                            <p:cond delay="0"/>
                                          </p:stCondLst>
                                        </p:cTn>
                                        <p:tgtEl>
                                          <p:spTgt spid="35"/>
                                        </p:tgtEl>
                                        <p:attrNameLst>
                                          <p:attrName>style.visibility</p:attrName>
                                        </p:attrNameLst>
                                      </p:cBhvr>
                                      <p:to>
                                        <p:strVal val="visible"/>
                                      </p:to>
                                    </p:set>
                                    <p:animEffect transition="in" filter="fade">
                                      <p:cBhvr>
                                        <p:cTn id="123" dur="500"/>
                                        <p:tgtEl>
                                          <p:spTgt spid="35"/>
                                        </p:tgtEl>
                                      </p:cBhvr>
                                    </p:animEffect>
                                  </p:childTnLst>
                                </p:cTn>
                              </p:par>
                            </p:childTnLst>
                          </p:cTn>
                        </p:par>
                        <p:par>
                          <p:cTn id="124" fill="hold">
                            <p:stCondLst>
                              <p:cond delay="12450"/>
                            </p:stCondLst>
                            <p:childTnLst>
                              <p:par>
                                <p:cTn id="125" presetID="41" presetClass="entr" presetSubtype="0" fill="hold" grpId="0" nodeType="afterEffect">
                                  <p:stCondLst>
                                    <p:cond delay="0"/>
                                  </p:stCondLst>
                                  <p:iterate type="lt">
                                    <p:tmPct val="10000"/>
                                  </p:iterate>
                                  <p:childTnLst>
                                    <p:set>
                                      <p:cBhvr>
                                        <p:cTn id="126" dur="1" fill="hold">
                                          <p:stCondLst>
                                            <p:cond delay="0"/>
                                          </p:stCondLst>
                                        </p:cTn>
                                        <p:tgtEl>
                                          <p:spTgt spid="46"/>
                                        </p:tgtEl>
                                        <p:attrNameLst>
                                          <p:attrName>style.visibility</p:attrName>
                                        </p:attrNameLst>
                                      </p:cBhvr>
                                      <p:to>
                                        <p:strVal val="visible"/>
                                      </p:to>
                                    </p:set>
                                    <p:anim calcmode="lin" valueType="num">
                                      <p:cBhvr>
                                        <p:cTn id="127" dur="500" fill="hold"/>
                                        <p:tgtEl>
                                          <p:spTgt spid="46"/>
                                        </p:tgtEl>
                                        <p:attrNameLst>
                                          <p:attrName>ppt_x</p:attrName>
                                        </p:attrNameLst>
                                      </p:cBhvr>
                                      <p:tavLst>
                                        <p:tav tm="0">
                                          <p:val>
                                            <p:strVal val="#ppt_x"/>
                                          </p:val>
                                        </p:tav>
                                        <p:tav tm="50000">
                                          <p:val>
                                            <p:strVal val="#ppt_x+.1"/>
                                          </p:val>
                                        </p:tav>
                                        <p:tav tm="100000">
                                          <p:val>
                                            <p:strVal val="#ppt_x"/>
                                          </p:val>
                                        </p:tav>
                                      </p:tavLst>
                                    </p:anim>
                                    <p:anim calcmode="lin" valueType="num">
                                      <p:cBhvr>
                                        <p:cTn id="128" dur="500" fill="hold"/>
                                        <p:tgtEl>
                                          <p:spTgt spid="46"/>
                                        </p:tgtEl>
                                        <p:attrNameLst>
                                          <p:attrName>ppt_y</p:attrName>
                                        </p:attrNameLst>
                                      </p:cBhvr>
                                      <p:tavLst>
                                        <p:tav tm="0">
                                          <p:val>
                                            <p:strVal val="#ppt_y"/>
                                          </p:val>
                                        </p:tav>
                                        <p:tav tm="100000">
                                          <p:val>
                                            <p:strVal val="#ppt_y"/>
                                          </p:val>
                                        </p:tav>
                                      </p:tavLst>
                                    </p:anim>
                                    <p:anim calcmode="lin" valueType="num">
                                      <p:cBhvr>
                                        <p:cTn id="129" dur="500" fill="hold"/>
                                        <p:tgtEl>
                                          <p:spTgt spid="46"/>
                                        </p:tgtEl>
                                        <p:attrNameLst>
                                          <p:attrName>ppt_h</p:attrName>
                                        </p:attrNameLst>
                                      </p:cBhvr>
                                      <p:tavLst>
                                        <p:tav tm="0">
                                          <p:val>
                                            <p:strVal val="#ppt_h/10"/>
                                          </p:val>
                                        </p:tav>
                                        <p:tav tm="50000">
                                          <p:val>
                                            <p:strVal val="#ppt_h+.01"/>
                                          </p:val>
                                        </p:tav>
                                        <p:tav tm="100000">
                                          <p:val>
                                            <p:strVal val="#ppt_h"/>
                                          </p:val>
                                        </p:tav>
                                      </p:tavLst>
                                    </p:anim>
                                    <p:anim calcmode="lin" valueType="num">
                                      <p:cBhvr>
                                        <p:cTn id="130" dur="500" fill="hold"/>
                                        <p:tgtEl>
                                          <p:spTgt spid="46"/>
                                        </p:tgtEl>
                                        <p:attrNameLst>
                                          <p:attrName>ppt_w</p:attrName>
                                        </p:attrNameLst>
                                      </p:cBhvr>
                                      <p:tavLst>
                                        <p:tav tm="0">
                                          <p:val>
                                            <p:strVal val="#ppt_w/10"/>
                                          </p:val>
                                        </p:tav>
                                        <p:tav tm="50000">
                                          <p:val>
                                            <p:strVal val="#ppt_w+.01"/>
                                          </p:val>
                                        </p:tav>
                                        <p:tav tm="100000">
                                          <p:val>
                                            <p:strVal val="#ppt_w"/>
                                          </p:val>
                                        </p:tav>
                                      </p:tavLst>
                                    </p:anim>
                                    <p:animEffect transition="in" filter="fade">
                                      <p:cBhvr>
                                        <p:cTn id="131" dur="500" tmFilter="0,0; .5, 1; 1, 1"/>
                                        <p:tgtEl>
                                          <p:spTgt spid="46"/>
                                        </p:tgtEl>
                                      </p:cBhvr>
                                    </p:animEffect>
                                  </p:childTnLst>
                                </p:cTn>
                              </p:par>
                            </p:childTnLst>
                          </p:cTn>
                        </p:par>
                        <p:par>
                          <p:cTn id="132" fill="hold">
                            <p:stCondLst>
                              <p:cond delay="13200"/>
                            </p:stCondLst>
                            <p:childTnLst>
                              <p:par>
                                <p:cTn id="133" presetID="41" presetClass="entr" presetSubtype="0" fill="hold" grpId="0" nodeType="afterEffect">
                                  <p:stCondLst>
                                    <p:cond delay="0"/>
                                  </p:stCondLst>
                                  <p:iterate type="lt">
                                    <p:tmPct val="10000"/>
                                  </p:iterate>
                                  <p:childTnLst>
                                    <p:set>
                                      <p:cBhvr>
                                        <p:cTn id="134" dur="1" fill="hold">
                                          <p:stCondLst>
                                            <p:cond delay="0"/>
                                          </p:stCondLst>
                                        </p:cTn>
                                        <p:tgtEl>
                                          <p:spTgt spid="47"/>
                                        </p:tgtEl>
                                        <p:attrNameLst>
                                          <p:attrName>style.visibility</p:attrName>
                                        </p:attrNameLst>
                                      </p:cBhvr>
                                      <p:to>
                                        <p:strVal val="visible"/>
                                      </p:to>
                                    </p:set>
                                    <p:anim calcmode="lin" valueType="num">
                                      <p:cBhvr>
                                        <p:cTn id="135" dur="500" fill="hold"/>
                                        <p:tgtEl>
                                          <p:spTgt spid="47"/>
                                        </p:tgtEl>
                                        <p:attrNameLst>
                                          <p:attrName>ppt_x</p:attrName>
                                        </p:attrNameLst>
                                      </p:cBhvr>
                                      <p:tavLst>
                                        <p:tav tm="0">
                                          <p:val>
                                            <p:strVal val="#ppt_x"/>
                                          </p:val>
                                        </p:tav>
                                        <p:tav tm="50000">
                                          <p:val>
                                            <p:strVal val="#ppt_x+.1"/>
                                          </p:val>
                                        </p:tav>
                                        <p:tav tm="100000">
                                          <p:val>
                                            <p:strVal val="#ppt_x"/>
                                          </p:val>
                                        </p:tav>
                                      </p:tavLst>
                                    </p:anim>
                                    <p:anim calcmode="lin" valueType="num">
                                      <p:cBhvr>
                                        <p:cTn id="136" dur="500" fill="hold"/>
                                        <p:tgtEl>
                                          <p:spTgt spid="47"/>
                                        </p:tgtEl>
                                        <p:attrNameLst>
                                          <p:attrName>ppt_y</p:attrName>
                                        </p:attrNameLst>
                                      </p:cBhvr>
                                      <p:tavLst>
                                        <p:tav tm="0">
                                          <p:val>
                                            <p:strVal val="#ppt_y"/>
                                          </p:val>
                                        </p:tav>
                                        <p:tav tm="100000">
                                          <p:val>
                                            <p:strVal val="#ppt_y"/>
                                          </p:val>
                                        </p:tav>
                                      </p:tavLst>
                                    </p:anim>
                                    <p:anim calcmode="lin" valueType="num">
                                      <p:cBhvr>
                                        <p:cTn id="137" dur="500" fill="hold"/>
                                        <p:tgtEl>
                                          <p:spTgt spid="47"/>
                                        </p:tgtEl>
                                        <p:attrNameLst>
                                          <p:attrName>ppt_h</p:attrName>
                                        </p:attrNameLst>
                                      </p:cBhvr>
                                      <p:tavLst>
                                        <p:tav tm="0">
                                          <p:val>
                                            <p:strVal val="#ppt_h/10"/>
                                          </p:val>
                                        </p:tav>
                                        <p:tav tm="50000">
                                          <p:val>
                                            <p:strVal val="#ppt_h+.01"/>
                                          </p:val>
                                        </p:tav>
                                        <p:tav tm="100000">
                                          <p:val>
                                            <p:strVal val="#ppt_h"/>
                                          </p:val>
                                        </p:tav>
                                      </p:tavLst>
                                    </p:anim>
                                    <p:anim calcmode="lin" valueType="num">
                                      <p:cBhvr>
                                        <p:cTn id="138" dur="500" fill="hold"/>
                                        <p:tgtEl>
                                          <p:spTgt spid="47"/>
                                        </p:tgtEl>
                                        <p:attrNameLst>
                                          <p:attrName>ppt_w</p:attrName>
                                        </p:attrNameLst>
                                      </p:cBhvr>
                                      <p:tavLst>
                                        <p:tav tm="0">
                                          <p:val>
                                            <p:strVal val="#ppt_w/10"/>
                                          </p:val>
                                        </p:tav>
                                        <p:tav tm="50000">
                                          <p:val>
                                            <p:strVal val="#ppt_w+.01"/>
                                          </p:val>
                                        </p:tav>
                                        <p:tav tm="100000">
                                          <p:val>
                                            <p:strVal val="#ppt_w"/>
                                          </p:val>
                                        </p:tav>
                                      </p:tavLst>
                                    </p:anim>
                                    <p:animEffect transition="in" filter="fade">
                                      <p:cBhvr>
                                        <p:cTn id="139" dur="500" tmFilter="0,0; .5, 1; 1, 1"/>
                                        <p:tgtEl>
                                          <p:spTgt spid="4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38" grpId="0"/>
      <p:bldP spid="39" grpId="0"/>
      <p:bldP spid="40" grpId="0"/>
      <p:bldP spid="41" grpId="0"/>
      <p:bldP spid="42" grpId="0"/>
      <p:bldP spid="43" grpId="0"/>
      <p:bldP spid="44" grpId="0"/>
      <p:bldP spid="45" grpId="0"/>
      <p:bldP spid="46" grpId="0"/>
      <p:bldP spid="47"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8"/>
          <p:cNvSpPr txBox="1">
            <a:spLocks noChangeArrowheads="1"/>
          </p:cNvSpPr>
          <p:nvPr/>
        </p:nvSpPr>
        <p:spPr bwMode="auto">
          <a:xfrm>
            <a:off x="510829" y="173349"/>
            <a:ext cx="1602581" cy="248209"/>
          </a:xfrm>
          <a:prstGeom prst="rect">
            <a:avLst/>
          </a:prstGeom>
          <a:noFill/>
          <a:ln w="9525">
            <a:noFill/>
            <a:miter lim="800000"/>
            <a:headEnd/>
            <a:tailEnd/>
          </a:ln>
        </p:spPr>
        <p:txBody>
          <a:bodyPr>
            <a:spAutoFit/>
          </a:bodyPr>
          <a:lstStyle/>
          <a:p>
            <a:pPr eaLnBrk="1" hangingPunct="1"/>
            <a:r>
              <a:rPr lang="zh-CN" altLang="en-US" sz="1013" b="1" dirty="0">
                <a:solidFill>
                  <a:schemeClr val="bg1"/>
                </a:solidFill>
                <a:latin typeface="微软雅黑" pitchFamily="34" charset="-122"/>
                <a:ea typeface="微软雅黑" pitchFamily="34" charset="-122"/>
              </a:rPr>
              <a:t>点此添加您的标题</a:t>
            </a:r>
          </a:p>
        </p:txBody>
      </p:sp>
      <p:grpSp>
        <p:nvGrpSpPr>
          <p:cNvPr id="5" name="组合 3"/>
          <p:cNvGrpSpPr>
            <a:grpSpLocks/>
          </p:cNvGrpSpPr>
          <p:nvPr/>
        </p:nvGrpSpPr>
        <p:grpSpPr bwMode="auto">
          <a:xfrm>
            <a:off x="269132" y="181683"/>
            <a:ext cx="178594" cy="260747"/>
            <a:chOff x="0" y="0"/>
            <a:chExt cx="569789" cy="829904"/>
          </a:xfrm>
        </p:grpSpPr>
        <p:sp>
          <p:nvSpPr>
            <p:cNvPr id="6" name="菱形 39"/>
            <p:cNvSpPr>
              <a:spLocks noChangeArrowheads="1"/>
            </p:cNvSpPr>
            <p:nvPr/>
          </p:nvSpPr>
          <p:spPr bwMode="auto">
            <a:xfrm>
              <a:off x="0" y="0"/>
              <a:ext cx="569789" cy="569790"/>
            </a:xfrm>
            <a:prstGeom prst="diamond">
              <a:avLst/>
            </a:prstGeom>
            <a:noFill/>
            <a:ln w="12700">
              <a:solidFill>
                <a:schemeClr val="bg1"/>
              </a:solidFill>
              <a:miter lim="800000"/>
              <a:headEnd/>
              <a:tailEnd/>
            </a:ln>
          </p:spPr>
          <p:txBody>
            <a:bodyPr anchor="ctr"/>
            <a:lstStyle/>
            <a:p>
              <a:pPr algn="ctr" eaLnBrk="1" hangingPunct="1"/>
              <a:endParaRPr lang="zh-CN" altLang="en-US" sz="1013" dirty="0">
                <a:solidFill>
                  <a:srgbClr val="FFFFFF"/>
                </a:solidFill>
                <a:ea typeface="微软雅黑" panose="020B0503020204020204" pitchFamily="34" charset="-122"/>
              </a:endParaRPr>
            </a:p>
          </p:txBody>
        </p:sp>
        <p:sp>
          <p:nvSpPr>
            <p:cNvPr id="7" name="菱形 40"/>
            <p:cNvSpPr>
              <a:spLocks noChangeArrowheads="1"/>
            </p:cNvSpPr>
            <p:nvPr/>
          </p:nvSpPr>
          <p:spPr bwMode="auto">
            <a:xfrm>
              <a:off x="0" y="260114"/>
              <a:ext cx="569789" cy="569790"/>
            </a:xfrm>
            <a:prstGeom prst="diamond">
              <a:avLst/>
            </a:prstGeom>
            <a:noFill/>
            <a:ln w="12700">
              <a:solidFill>
                <a:schemeClr val="bg1"/>
              </a:solidFill>
              <a:miter lim="800000"/>
              <a:headEnd/>
              <a:tailEnd/>
            </a:ln>
          </p:spPr>
          <p:txBody>
            <a:bodyPr anchor="ctr"/>
            <a:lstStyle/>
            <a:p>
              <a:pPr algn="ctr" eaLnBrk="1" hangingPunct="1"/>
              <a:endParaRPr lang="zh-CN" altLang="en-US" sz="1013" dirty="0">
                <a:solidFill>
                  <a:srgbClr val="FFFFFF"/>
                </a:solidFill>
                <a:ea typeface="微软雅黑" panose="020B0503020204020204" pitchFamily="34" charset="-122"/>
              </a:endParaRPr>
            </a:p>
          </p:txBody>
        </p:sp>
      </p:grpSp>
      <p:sp>
        <p:nvSpPr>
          <p:cNvPr id="8" name="Freeform 5"/>
          <p:cNvSpPr>
            <a:spLocks/>
          </p:cNvSpPr>
          <p:nvPr/>
        </p:nvSpPr>
        <p:spPr bwMode="auto">
          <a:xfrm>
            <a:off x="673650" y="2427469"/>
            <a:ext cx="1479797" cy="1334201"/>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noFill/>
          <a:ln w="9525" cap="flat">
            <a:solidFill>
              <a:schemeClr val="bg1"/>
            </a:solidFill>
            <a:prstDash val="solid"/>
            <a:miter lim="800000"/>
            <a:headEnd/>
            <a:tailEnd/>
          </a:ln>
          <a:effectLst>
            <a:glow>
              <a:srgbClr val="00B0F0"/>
            </a:glow>
          </a:effectLst>
          <a:extLst/>
        </p:spPr>
        <p:txBody>
          <a:bodyPr vert="horz" wrap="square" lIns="91440" tIns="45720" rIns="91440" bIns="45720" numCol="1" anchor="t" anchorCtr="0" compatLnSpc="1">
            <a:prstTxWarp prst="textNoShape">
              <a:avLst/>
            </a:prstTxWarp>
          </a:bodyPr>
          <a:lstStyle/>
          <a:p>
            <a:endParaRPr lang="zh-CN" altLang="en-US"/>
          </a:p>
        </p:txBody>
      </p:sp>
      <p:sp>
        <p:nvSpPr>
          <p:cNvPr id="9" name="TextBox 2"/>
          <p:cNvSpPr txBox="1"/>
          <p:nvPr/>
        </p:nvSpPr>
        <p:spPr>
          <a:xfrm>
            <a:off x="959205" y="2663681"/>
            <a:ext cx="908686" cy="861774"/>
          </a:xfrm>
          <a:prstGeom prst="rect">
            <a:avLst/>
          </a:prstGeom>
          <a:noFill/>
        </p:spPr>
        <p:txBody>
          <a:bodyPr wrap="square" lIns="0" tIns="0" rIns="0" bIns="0" rtlCol="0">
            <a:spAutoFit/>
          </a:bodyPr>
          <a:lstStyle>
            <a:defPPr>
              <a:defRPr lang="zh-CN"/>
            </a:defPPr>
            <a:lvl1pPr>
              <a:defRPr sz="2200">
                <a:solidFill>
                  <a:schemeClr val="bg1"/>
                </a:solidFill>
                <a:latin typeface="微软雅黑" pitchFamily="34" charset="-122"/>
                <a:ea typeface="微软雅黑" pitchFamily="34" charset="-122"/>
              </a:defRPr>
            </a:lvl1pPr>
          </a:lstStyle>
          <a:p>
            <a:pPr algn="ctr"/>
            <a:r>
              <a:rPr lang="zh-CN" altLang="en-US" sz="2800" b="1" dirty="0"/>
              <a:t>添加标题</a:t>
            </a:r>
          </a:p>
        </p:txBody>
      </p:sp>
      <p:sp>
        <p:nvSpPr>
          <p:cNvPr id="10" name="圆角矩形 9"/>
          <p:cNvSpPr/>
          <p:nvPr/>
        </p:nvSpPr>
        <p:spPr>
          <a:xfrm>
            <a:off x="3058542" y="1470581"/>
            <a:ext cx="4479052" cy="451685"/>
          </a:xfrm>
          <a:prstGeom prst="roundRect">
            <a:avLst>
              <a:gd name="adj" fmla="val 20638"/>
            </a:avLst>
          </a:prstGeom>
          <a:noFill/>
          <a:ln>
            <a:solidFill>
              <a:schemeClr val="bg1"/>
            </a:solidFill>
          </a:ln>
          <a:effectLst>
            <a:glow>
              <a:srgbClr val="00B0F0"/>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endParaRPr>
          </a:p>
        </p:txBody>
      </p:sp>
      <p:sp>
        <p:nvSpPr>
          <p:cNvPr id="11" name="Freeform 5"/>
          <p:cNvSpPr>
            <a:spLocks/>
          </p:cNvSpPr>
          <p:nvPr/>
        </p:nvSpPr>
        <p:spPr bwMode="auto">
          <a:xfrm>
            <a:off x="2353017" y="1551437"/>
            <a:ext cx="547516" cy="3108279"/>
          </a:xfrm>
          <a:custGeom>
            <a:avLst/>
            <a:gdLst>
              <a:gd name="T0" fmla="*/ 1999 w 3544"/>
              <a:gd name="T1" fmla="*/ 9150 h 14563"/>
              <a:gd name="T2" fmla="*/ 1999 w 3544"/>
              <a:gd name="T3" fmla="*/ 12306 h 14563"/>
              <a:gd name="T4" fmla="*/ 2353 w 3544"/>
              <a:gd name="T5" fmla="*/ 13628 h 14563"/>
              <a:gd name="T6" fmla="*/ 3544 w 3544"/>
              <a:gd name="T7" fmla="*/ 14112 h 14563"/>
              <a:gd name="T8" fmla="*/ 3544 w 3544"/>
              <a:gd name="T9" fmla="*/ 14563 h 14563"/>
              <a:gd name="T10" fmla="*/ 1933 w 3544"/>
              <a:gd name="T11" fmla="*/ 14016 h 14563"/>
              <a:gd name="T12" fmla="*/ 1419 w 3544"/>
              <a:gd name="T13" fmla="*/ 12050 h 14563"/>
              <a:gd name="T14" fmla="*/ 1419 w 3544"/>
              <a:gd name="T15" fmla="*/ 9279 h 14563"/>
              <a:gd name="T16" fmla="*/ 1160 w 3544"/>
              <a:gd name="T17" fmla="*/ 8022 h 14563"/>
              <a:gd name="T18" fmla="*/ 0 w 3544"/>
              <a:gd name="T19" fmla="*/ 7475 h 14563"/>
              <a:gd name="T20" fmla="*/ 0 w 3544"/>
              <a:gd name="T21" fmla="*/ 7088 h 14563"/>
              <a:gd name="T22" fmla="*/ 1127 w 3544"/>
              <a:gd name="T23" fmla="*/ 6571 h 14563"/>
              <a:gd name="T24" fmla="*/ 1419 w 3544"/>
              <a:gd name="T25" fmla="*/ 5284 h 14563"/>
              <a:gd name="T26" fmla="*/ 1419 w 3544"/>
              <a:gd name="T27" fmla="*/ 2513 h 14563"/>
              <a:gd name="T28" fmla="*/ 1933 w 3544"/>
              <a:gd name="T29" fmla="*/ 547 h 14563"/>
              <a:gd name="T30" fmla="*/ 3544 w 3544"/>
              <a:gd name="T31" fmla="*/ 0 h 14563"/>
              <a:gd name="T32" fmla="*/ 3544 w 3544"/>
              <a:gd name="T33" fmla="*/ 451 h 14563"/>
              <a:gd name="T34" fmla="*/ 2353 w 3544"/>
              <a:gd name="T35" fmla="*/ 902 h 14563"/>
              <a:gd name="T36" fmla="*/ 1999 w 3544"/>
              <a:gd name="T37" fmla="*/ 2254 h 14563"/>
              <a:gd name="T38" fmla="*/ 1999 w 3544"/>
              <a:gd name="T39" fmla="*/ 5413 h 14563"/>
              <a:gd name="T40" fmla="*/ 580 w 3544"/>
              <a:gd name="T41" fmla="*/ 7275 h 14563"/>
              <a:gd name="T42" fmla="*/ 580 w 3544"/>
              <a:gd name="T43" fmla="*/ 7304 h 14563"/>
              <a:gd name="T44" fmla="*/ 1999 w 3544"/>
              <a:gd name="T45" fmla="*/ 9150 h 145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3544" h="14563">
                <a:moveTo>
                  <a:pt x="1999" y="9150"/>
                </a:moveTo>
                <a:lnTo>
                  <a:pt x="1999" y="12306"/>
                </a:lnTo>
                <a:cubicBezTo>
                  <a:pt x="1999" y="12867"/>
                  <a:pt x="2117" y="13306"/>
                  <a:pt x="2353" y="13628"/>
                </a:cubicBezTo>
                <a:cubicBezTo>
                  <a:pt x="2590" y="13950"/>
                  <a:pt x="2986" y="14112"/>
                  <a:pt x="3544" y="14112"/>
                </a:cubicBezTo>
                <a:lnTo>
                  <a:pt x="3544" y="14563"/>
                </a:lnTo>
                <a:cubicBezTo>
                  <a:pt x="2815" y="14563"/>
                  <a:pt x="2276" y="14379"/>
                  <a:pt x="1933" y="14016"/>
                </a:cubicBezTo>
                <a:cubicBezTo>
                  <a:pt x="1589" y="13650"/>
                  <a:pt x="1419" y="12993"/>
                  <a:pt x="1419" y="12050"/>
                </a:cubicBezTo>
                <a:lnTo>
                  <a:pt x="1419" y="9279"/>
                </a:lnTo>
                <a:cubicBezTo>
                  <a:pt x="1419" y="8762"/>
                  <a:pt x="1333" y="8344"/>
                  <a:pt x="1160" y="8022"/>
                </a:cubicBezTo>
                <a:cubicBezTo>
                  <a:pt x="990" y="7701"/>
                  <a:pt x="602" y="7516"/>
                  <a:pt x="0" y="7475"/>
                </a:cubicBezTo>
                <a:lnTo>
                  <a:pt x="0" y="7088"/>
                </a:lnTo>
                <a:cubicBezTo>
                  <a:pt x="558" y="7002"/>
                  <a:pt x="935" y="6829"/>
                  <a:pt x="1127" y="6571"/>
                </a:cubicBezTo>
                <a:cubicBezTo>
                  <a:pt x="1322" y="6315"/>
                  <a:pt x="1419" y="5883"/>
                  <a:pt x="1419" y="5284"/>
                </a:cubicBezTo>
                <a:lnTo>
                  <a:pt x="1419" y="2513"/>
                </a:lnTo>
                <a:cubicBezTo>
                  <a:pt x="1419" y="1567"/>
                  <a:pt x="1589" y="913"/>
                  <a:pt x="1933" y="547"/>
                </a:cubicBezTo>
                <a:cubicBezTo>
                  <a:pt x="2276" y="181"/>
                  <a:pt x="2815" y="0"/>
                  <a:pt x="3544" y="0"/>
                </a:cubicBezTo>
                <a:lnTo>
                  <a:pt x="3544" y="451"/>
                </a:lnTo>
                <a:cubicBezTo>
                  <a:pt x="2986" y="451"/>
                  <a:pt x="2590" y="602"/>
                  <a:pt x="2353" y="902"/>
                </a:cubicBezTo>
                <a:cubicBezTo>
                  <a:pt x="2117" y="1201"/>
                  <a:pt x="1999" y="1652"/>
                  <a:pt x="1999" y="2254"/>
                </a:cubicBezTo>
                <a:lnTo>
                  <a:pt x="1999" y="5413"/>
                </a:lnTo>
                <a:cubicBezTo>
                  <a:pt x="1999" y="6265"/>
                  <a:pt x="1592" y="7275"/>
                  <a:pt x="580" y="7275"/>
                </a:cubicBezTo>
                <a:lnTo>
                  <a:pt x="580" y="7304"/>
                </a:lnTo>
                <a:cubicBezTo>
                  <a:pt x="1565" y="7304"/>
                  <a:pt x="1999" y="8309"/>
                  <a:pt x="1999" y="9150"/>
                </a:cubicBezTo>
                <a:close/>
              </a:path>
            </a:pathLst>
          </a:custGeom>
          <a:noFill/>
          <a:ln>
            <a:solidFill>
              <a:schemeClr val="bg1"/>
            </a:solidFill>
          </a:ln>
          <a:effectLst>
            <a:glow>
              <a:srgbClr val="00B0F0"/>
            </a:glow>
          </a:effectLst>
        </p:spPr>
        <p:txBody>
          <a:bodyPr vert="horz" wrap="square" lIns="91440" tIns="45720" rIns="91440" bIns="45720" numCol="1" anchor="t" anchorCtr="0" compatLnSpc="1">
            <a:prstTxWarp prst="textNoShape">
              <a:avLst/>
            </a:prstTxWarp>
          </a:bodyPr>
          <a:lstStyle/>
          <a:p>
            <a:endParaRPr lang="zh-CN" altLang="en-US"/>
          </a:p>
        </p:txBody>
      </p:sp>
      <p:sp>
        <p:nvSpPr>
          <p:cNvPr id="12" name="圆角矩形 11"/>
          <p:cNvSpPr/>
          <p:nvPr/>
        </p:nvSpPr>
        <p:spPr>
          <a:xfrm>
            <a:off x="3058542" y="2152604"/>
            <a:ext cx="4479052" cy="451685"/>
          </a:xfrm>
          <a:prstGeom prst="roundRect">
            <a:avLst>
              <a:gd name="adj" fmla="val 25274"/>
            </a:avLst>
          </a:prstGeom>
          <a:noFill/>
          <a:ln>
            <a:solidFill>
              <a:schemeClr val="bg1"/>
            </a:solidFill>
          </a:ln>
          <a:effectLst>
            <a:glow>
              <a:srgbClr val="00B0F0"/>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endParaRPr>
          </a:p>
        </p:txBody>
      </p:sp>
      <p:sp>
        <p:nvSpPr>
          <p:cNvPr id="13" name="圆角矩形 12"/>
          <p:cNvSpPr/>
          <p:nvPr/>
        </p:nvSpPr>
        <p:spPr>
          <a:xfrm>
            <a:off x="3058542" y="2858370"/>
            <a:ext cx="4479052" cy="451685"/>
          </a:xfrm>
          <a:prstGeom prst="roundRect">
            <a:avLst>
              <a:gd name="adj" fmla="val 25274"/>
            </a:avLst>
          </a:prstGeom>
          <a:noFill/>
          <a:ln>
            <a:solidFill>
              <a:schemeClr val="bg1"/>
            </a:solidFill>
          </a:ln>
          <a:effectLst>
            <a:glow>
              <a:srgbClr val="00B0F0"/>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endParaRPr>
          </a:p>
        </p:txBody>
      </p:sp>
      <p:sp>
        <p:nvSpPr>
          <p:cNvPr id="14" name="圆角矩形 13"/>
          <p:cNvSpPr/>
          <p:nvPr/>
        </p:nvSpPr>
        <p:spPr>
          <a:xfrm>
            <a:off x="3058542" y="3571470"/>
            <a:ext cx="4479052" cy="451685"/>
          </a:xfrm>
          <a:prstGeom prst="roundRect">
            <a:avLst>
              <a:gd name="adj" fmla="val 26820"/>
            </a:avLst>
          </a:prstGeom>
          <a:noFill/>
          <a:ln>
            <a:solidFill>
              <a:schemeClr val="bg1"/>
            </a:solidFill>
          </a:ln>
          <a:effectLst>
            <a:glow>
              <a:srgbClr val="00B0F0"/>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endParaRPr>
          </a:p>
        </p:txBody>
      </p:sp>
      <p:sp>
        <p:nvSpPr>
          <p:cNvPr id="15" name="TextBox 8"/>
          <p:cNvSpPr txBox="1"/>
          <p:nvPr/>
        </p:nvSpPr>
        <p:spPr>
          <a:xfrm>
            <a:off x="3377053" y="1590725"/>
            <a:ext cx="3758504" cy="202812"/>
          </a:xfrm>
          <a:prstGeom prst="rect">
            <a:avLst/>
          </a:prstGeom>
          <a:noFill/>
        </p:spPr>
        <p:txBody>
          <a:bodyPr wrap="square" lIns="0" tIns="0" rIns="0" bIns="0" rtlCol="0">
            <a:spAutoFit/>
          </a:bodyPr>
          <a:lstStyle>
            <a:defPPr>
              <a:defRPr lang="zh-CN"/>
            </a:defPPr>
            <a:lvl1pPr algn="just">
              <a:lnSpc>
                <a:spcPts val="1300"/>
              </a:lnSpc>
              <a:defRPr sz="1000">
                <a:solidFill>
                  <a:schemeClr val="tx1">
                    <a:lumMod val="65000"/>
                    <a:lumOff val="35000"/>
                  </a:schemeClr>
                </a:solidFill>
                <a:latin typeface="微软雅黑" pitchFamily="34" charset="-122"/>
                <a:ea typeface="微软雅黑" pitchFamily="34" charset="-122"/>
              </a:defRPr>
            </a:lvl1pPr>
          </a:lstStyle>
          <a:p>
            <a:pPr>
              <a:lnSpc>
                <a:spcPct val="120000"/>
              </a:lnSpc>
            </a:pPr>
            <a:r>
              <a:rPr lang="zh-CN" altLang="en-US" sz="1200" dirty="0">
                <a:solidFill>
                  <a:schemeClr val="bg1"/>
                </a:solidFill>
              </a:rPr>
              <a:t>点击输入本栏的具体文字，简明扼要的说明分项内容。</a:t>
            </a:r>
            <a:endParaRPr lang="en-US" altLang="zh-CN" sz="1200" dirty="0">
              <a:solidFill>
                <a:schemeClr val="bg1"/>
              </a:solidFill>
            </a:endParaRPr>
          </a:p>
        </p:txBody>
      </p:sp>
      <p:sp>
        <p:nvSpPr>
          <p:cNvPr id="16" name="TextBox 9"/>
          <p:cNvSpPr txBox="1"/>
          <p:nvPr/>
        </p:nvSpPr>
        <p:spPr>
          <a:xfrm>
            <a:off x="3377053" y="2267170"/>
            <a:ext cx="3758504" cy="202812"/>
          </a:xfrm>
          <a:prstGeom prst="rect">
            <a:avLst/>
          </a:prstGeom>
          <a:noFill/>
        </p:spPr>
        <p:txBody>
          <a:bodyPr wrap="square" lIns="0" tIns="0" rIns="0" bIns="0" rtlCol="0">
            <a:spAutoFit/>
          </a:bodyPr>
          <a:lstStyle>
            <a:defPPr>
              <a:defRPr lang="zh-CN"/>
            </a:defPPr>
            <a:lvl1pPr algn="just">
              <a:lnSpc>
                <a:spcPts val="1300"/>
              </a:lnSpc>
              <a:defRPr sz="1000">
                <a:solidFill>
                  <a:schemeClr val="tx1">
                    <a:lumMod val="65000"/>
                    <a:lumOff val="35000"/>
                  </a:schemeClr>
                </a:solidFill>
                <a:latin typeface="微软雅黑" pitchFamily="34" charset="-122"/>
                <a:ea typeface="微软雅黑" pitchFamily="34" charset="-122"/>
              </a:defRPr>
            </a:lvl1pPr>
          </a:lstStyle>
          <a:p>
            <a:pPr>
              <a:lnSpc>
                <a:spcPct val="120000"/>
              </a:lnSpc>
            </a:pPr>
            <a:r>
              <a:rPr lang="zh-CN" altLang="en-US" sz="1200" dirty="0">
                <a:solidFill>
                  <a:schemeClr val="bg1"/>
                </a:solidFill>
              </a:rPr>
              <a:t>点击输入本栏的具体文字，简明扼要的说明分项内容。</a:t>
            </a:r>
            <a:endParaRPr lang="en-US" altLang="zh-CN" sz="1200" dirty="0">
              <a:solidFill>
                <a:schemeClr val="bg1"/>
              </a:solidFill>
            </a:endParaRPr>
          </a:p>
        </p:txBody>
      </p:sp>
      <p:sp>
        <p:nvSpPr>
          <p:cNvPr id="17" name="TextBox 10"/>
          <p:cNvSpPr txBox="1"/>
          <p:nvPr/>
        </p:nvSpPr>
        <p:spPr>
          <a:xfrm>
            <a:off x="3377053" y="2972936"/>
            <a:ext cx="3758504" cy="202812"/>
          </a:xfrm>
          <a:prstGeom prst="rect">
            <a:avLst/>
          </a:prstGeom>
          <a:noFill/>
        </p:spPr>
        <p:txBody>
          <a:bodyPr wrap="square" lIns="0" tIns="0" rIns="0" bIns="0" rtlCol="0">
            <a:spAutoFit/>
          </a:bodyPr>
          <a:lstStyle>
            <a:defPPr>
              <a:defRPr lang="zh-CN"/>
            </a:defPPr>
            <a:lvl1pPr algn="just">
              <a:lnSpc>
                <a:spcPts val="1300"/>
              </a:lnSpc>
              <a:defRPr sz="1000">
                <a:solidFill>
                  <a:schemeClr val="tx1">
                    <a:lumMod val="65000"/>
                    <a:lumOff val="35000"/>
                  </a:schemeClr>
                </a:solidFill>
                <a:latin typeface="微软雅黑" pitchFamily="34" charset="-122"/>
                <a:ea typeface="微软雅黑" pitchFamily="34" charset="-122"/>
              </a:defRPr>
            </a:lvl1pPr>
          </a:lstStyle>
          <a:p>
            <a:pPr>
              <a:lnSpc>
                <a:spcPct val="120000"/>
              </a:lnSpc>
            </a:pPr>
            <a:r>
              <a:rPr lang="zh-CN" altLang="en-US" sz="1200" dirty="0">
                <a:solidFill>
                  <a:schemeClr val="bg1"/>
                </a:solidFill>
              </a:rPr>
              <a:t>点击输入本栏的具体文字，简明扼要的说明分项内容。</a:t>
            </a:r>
            <a:endParaRPr lang="en-US" altLang="zh-CN" sz="1200" dirty="0">
              <a:solidFill>
                <a:schemeClr val="bg1"/>
              </a:solidFill>
            </a:endParaRPr>
          </a:p>
        </p:txBody>
      </p:sp>
      <p:sp>
        <p:nvSpPr>
          <p:cNvPr id="18" name="TextBox 11"/>
          <p:cNvSpPr txBox="1"/>
          <p:nvPr/>
        </p:nvSpPr>
        <p:spPr>
          <a:xfrm>
            <a:off x="3377053" y="3686036"/>
            <a:ext cx="3758504" cy="202812"/>
          </a:xfrm>
          <a:prstGeom prst="rect">
            <a:avLst/>
          </a:prstGeom>
          <a:noFill/>
        </p:spPr>
        <p:txBody>
          <a:bodyPr wrap="square" lIns="0" tIns="0" rIns="0" bIns="0" rtlCol="0">
            <a:spAutoFit/>
          </a:bodyPr>
          <a:lstStyle>
            <a:defPPr>
              <a:defRPr lang="zh-CN"/>
            </a:defPPr>
            <a:lvl1pPr algn="just">
              <a:lnSpc>
                <a:spcPts val="1300"/>
              </a:lnSpc>
              <a:defRPr sz="1000">
                <a:solidFill>
                  <a:schemeClr val="tx1">
                    <a:lumMod val="65000"/>
                    <a:lumOff val="35000"/>
                  </a:schemeClr>
                </a:solidFill>
                <a:latin typeface="微软雅黑" pitchFamily="34" charset="-122"/>
                <a:ea typeface="微软雅黑" pitchFamily="34" charset="-122"/>
              </a:defRPr>
            </a:lvl1pPr>
          </a:lstStyle>
          <a:p>
            <a:pPr>
              <a:lnSpc>
                <a:spcPct val="120000"/>
              </a:lnSpc>
            </a:pPr>
            <a:r>
              <a:rPr lang="zh-CN" altLang="en-US" sz="1200" dirty="0">
                <a:solidFill>
                  <a:schemeClr val="bg1"/>
                </a:solidFill>
              </a:rPr>
              <a:t>点击输入本栏的具体文字，简明扼要的说明分项内容。</a:t>
            </a:r>
            <a:endParaRPr lang="en-US" altLang="zh-CN" sz="1200" dirty="0">
              <a:solidFill>
                <a:schemeClr val="bg1"/>
              </a:solidFill>
            </a:endParaRPr>
          </a:p>
        </p:txBody>
      </p:sp>
      <p:sp>
        <p:nvSpPr>
          <p:cNvPr id="19" name="圆角矩形 18"/>
          <p:cNvSpPr/>
          <p:nvPr/>
        </p:nvSpPr>
        <p:spPr>
          <a:xfrm>
            <a:off x="3070031" y="4280040"/>
            <a:ext cx="4479052" cy="451685"/>
          </a:xfrm>
          <a:prstGeom prst="roundRect">
            <a:avLst>
              <a:gd name="adj" fmla="val 26820"/>
            </a:avLst>
          </a:prstGeom>
          <a:noFill/>
          <a:ln>
            <a:solidFill>
              <a:schemeClr val="bg1"/>
            </a:solidFill>
          </a:ln>
          <a:effectLst>
            <a:glow>
              <a:srgbClr val="00B0F0"/>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endParaRPr>
          </a:p>
        </p:txBody>
      </p:sp>
      <p:sp>
        <p:nvSpPr>
          <p:cNvPr id="20" name="TextBox 13"/>
          <p:cNvSpPr txBox="1"/>
          <p:nvPr/>
        </p:nvSpPr>
        <p:spPr>
          <a:xfrm>
            <a:off x="3388543" y="4394606"/>
            <a:ext cx="3758504" cy="202812"/>
          </a:xfrm>
          <a:prstGeom prst="rect">
            <a:avLst/>
          </a:prstGeom>
          <a:noFill/>
        </p:spPr>
        <p:txBody>
          <a:bodyPr wrap="square" lIns="0" tIns="0" rIns="0" bIns="0" rtlCol="0">
            <a:spAutoFit/>
          </a:bodyPr>
          <a:lstStyle>
            <a:defPPr>
              <a:defRPr lang="zh-CN"/>
            </a:defPPr>
            <a:lvl1pPr algn="just">
              <a:lnSpc>
                <a:spcPts val="1300"/>
              </a:lnSpc>
              <a:defRPr sz="1000">
                <a:solidFill>
                  <a:schemeClr val="tx1">
                    <a:lumMod val="65000"/>
                    <a:lumOff val="35000"/>
                  </a:schemeClr>
                </a:solidFill>
                <a:latin typeface="微软雅黑" pitchFamily="34" charset="-122"/>
                <a:ea typeface="微软雅黑" pitchFamily="34" charset="-122"/>
              </a:defRPr>
            </a:lvl1pPr>
          </a:lstStyle>
          <a:p>
            <a:pPr>
              <a:lnSpc>
                <a:spcPct val="120000"/>
              </a:lnSpc>
            </a:pPr>
            <a:r>
              <a:rPr lang="zh-CN" altLang="en-US" sz="1200" dirty="0">
                <a:solidFill>
                  <a:schemeClr val="bg1"/>
                </a:solidFill>
              </a:rPr>
              <a:t>点击输入本栏的具体文字，简明扼要的说明分项内容。</a:t>
            </a:r>
            <a:endParaRPr lang="en-US" altLang="zh-CN" sz="1200" dirty="0">
              <a:solidFill>
                <a:schemeClr val="bg1"/>
              </a:solidFill>
            </a:endParaRPr>
          </a:p>
        </p:txBody>
      </p:sp>
    </p:spTree>
    <p:extLst>
      <p:ext uri="{BB962C8B-B14F-4D97-AF65-F5344CB8AC3E}">
        <p14:creationId xmlns:p14="http://schemas.microsoft.com/office/powerpoint/2010/main" val="312030131"/>
      </p:ext>
    </p:extLst>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ppt_w</p:attrName>
                                        </p:attrNameLst>
                                      </p:cBhvr>
                                      <p:tavLst>
                                        <p:tav tm="0">
                                          <p:val>
                                            <p:fltVal val="0"/>
                                          </p:val>
                                        </p:tav>
                                        <p:tav tm="100000">
                                          <p:val>
                                            <p:strVal val="#ppt_w"/>
                                          </p:val>
                                        </p:tav>
                                      </p:tavLst>
                                    </p:anim>
                                    <p:anim calcmode="lin" valueType="num">
                                      <p:cBhvr>
                                        <p:cTn id="8" dur="1000" fill="hold"/>
                                        <p:tgtEl>
                                          <p:spTgt spid="5"/>
                                        </p:tgtEl>
                                        <p:attrNameLst>
                                          <p:attrName>ppt_h</p:attrName>
                                        </p:attrNameLst>
                                      </p:cBhvr>
                                      <p:tavLst>
                                        <p:tav tm="0">
                                          <p:val>
                                            <p:fltVal val="0"/>
                                          </p:val>
                                        </p:tav>
                                        <p:tav tm="100000">
                                          <p:val>
                                            <p:strVal val="#ppt_h"/>
                                          </p:val>
                                        </p:tav>
                                      </p:tavLst>
                                    </p:anim>
                                    <p:anim calcmode="lin" valueType="num">
                                      <p:cBhvr>
                                        <p:cTn id="9" dur="1000" fill="hold"/>
                                        <p:tgtEl>
                                          <p:spTgt spid="5"/>
                                        </p:tgtEl>
                                        <p:attrNameLst>
                                          <p:attrName>style.rotation</p:attrName>
                                        </p:attrNameLst>
                                      </p:cBhvr>
                                      <p:tavLst>
                                        <p:tav tm="0">
                                          <p:val>
                                            <p:fltVal val="90"/>
                                          </p:val>
                                        </p:tav>
                                        <p:tav tm="100000">
                                          <p:val>
                                            <p:fltVal val="0"/>
                                          </p:val>
                                        </p:tav>
                                      </p:tavLst>
                                    </p:anim>
                                    <p:animEffect transition="in" filter="fade">
                                      <p:cBhvr>
                                        <p:cTn id="10" dur="1000"/>
                                        <p:tgtEl>
                                          <p:spTgt spid="5"/>
                                        </p:tgtEl>
                                      </p:cBhvr>
                                    </p:animEffect>
                                  </p:childTnLst>
                                </p:cTn>
                              </p:par>
                            </p:childTnLst>
                          </p:cTn>
                        </p:par>
                      </p:childTnLst>
                    </p:cTn>
                  </p:par>
                  <p:par>
                    <p:cTn id="11" fill="hold">
                      <p:stCondLst>
                        <p:cond delay="indefinite"/>
                      </p:stCondLst>
                      <p:childTnLst>
                        <p:par>
                          <p:cTn id="12" fill="hold">
                            <p:stCondLst>
                              <p:cond delay="0"/>
                            </p:stCondLst>
                            <p:childTnLst>
                              <p:par>
                                <p:cTn id="13" presetID="41" presetClass="entr" presetSubtype="0" fill="hold" grpId="0" nodeType="clickEffect">
                                  <p:stCondLst>
                                    <p:cond delay="0"/>
                                  </p:stCondLst>
                                  <p:iterate type="lt">
                                    <p:tmPct val="10000"/>
                                  </p:iterate>
                                  <p:childTnLst>
                                    <p:set>
                                      <p:cBhvr>
                                        <p:cTn id="14" dur="1" fill="hold">
                                          <p:stCondLst>
                                            <p:cond delay="0"/>
                                          </p:stCondLst>
                                        </p:cTn>
                                        <p:tgtEl>
                                          <p:spTgt spid="4"/>
                                        </p:tgtEl>
                                        <p:attrNameLst>
                                          <p:attrName>style.visibility</p:attrName>
                                        </p:attrNameLst>
                                      </p:cBhvr>
                                      <p:to>
                                        <p:strVal val="visible"/>
                                      </p:to>
                                    </p:set>
                                    <p:anim calcmode="lin" valueType="num">
                                      <p:cBhvr>
                                        <p:cTn id="15" dur="500" fill="hold"/>
                                        <p:tgtEl>
                                          <p:spTgt spid="4"/>
                                        </p:tgtEl>
                                        <p:attrNameLst>
                                          <p:attrName>ppt_x</p:attrName>
                                        </p:attrNameLst>
                                      </p:cBhvr>
                                      <p:tavLst>
                                        <p:tav tm="0">
                                          <p:val>
                                            <p:strVal val="#ppt_x"/>
                                          </p:val>
                                        </p:tav>
                                        <p:tav tm="50000">
                                          <p:val>
                                            <p:strVal val="#ppt_x+.1"/>
                                          </p:val>
                                        </p:tav>
                                        <p:tav tm="100000">
                                          <p:val>
                                            <p:strVal val="#ppt_x"/>
                                          </p:val>
                                        </p:tav>
                                      </p:tavLst>
                                    </p:anim>
                                    <p:anim calcmode="lin" valueType="num">
                                      <p:cBhvr>
                                        <p:cTn id="16" dur="500" fill="hold"/>
                                        <p:tgtEl>
                                          <p:spTgt spid="4"/>
                                        </p:tgtEl>
                                        <p:attrNameLst>
                                          <p:attrName>ppt_y</p:attrName>
                                        </p:attrNameLst>
                                      </p:cBhvr>
                                      <p:tavLst>
                                        <p:tav tm="0">
                                          <p:val>
                                            <p:strVal val="#ppt_y"/>
                                          </p:val>
                                        </p:tav>
                                        <p:tav tm="100000">
                                          <p:val>
                                            <p:strVal val="#ppt_y"/>
                                          </p:val>
                                        </p:tav>
                                      </p:tavLst>
                                    </p:anim>
                                    <p:anim calcmode="lin" valueType="num">
                                      <p:cBhvr>
                                        <p:cTn id="17" dur="500" fill="hold"/>
                                        <p:tgtEl>
                                          <p:spTgt spid="4"/>
                                        </p:tgtEl>
                                        <p:attrNameLst>
                                          <p:attrName>ppt_h</p:attrName>
                                        </p:attrNameLst>
                                      </p:cBhvr>
                                      <p:tavLst>
                                        <p:tav tm="0">
                                          <p:val>
                                            <p:strVal val="#ppt_h/10"/>
                                          </p:val>
                                        </p:tav>
                                        <p:tav tm="50000">
                                          <p:val>
                                            <p:strVal val="#ppt_h+.01"/>
                                          </p:val>
                                        </p:tav>
                                        <p:tav tm="100000">
                                          <p:val>
                                            <p:strVal val="#ppt_h"/>
                                          </p:val>
                                        </p:tav>
                                      </p:tavLst>
                                    </p:anim>
                                    <p:anim calcmode="lin" valueType="num">
                                      <p:cBhvr>
                                        <p:cTn id="18" dur="500" fill="hold"/>
                                        <p:tgtEl>
                                          <p:spTgt spid="4"/>
                                        </p:tgtEl>
                                        <p:attrNameLst>
                                          <p:attrName>ppt_w</p:attrName>
                                        </p:attrNameLst>
                                      </p:cBhvr>
                                      <p:tavLst>
                                        <p:tav tm="0">
                                          <p:val>
                                            <p:strVal val="#ppt_w/10"/>
                                          </p:val>
                                        </p:tav>
                                        <p:tav tm="50000">
                                          <p:val>
                                            <p:strVal val="#ppt_w+.01"/>
                                          </p:val>
                                        </p:tav>
                                        <p:tav tm="100000">
                                          <p:val>
                                            <p:strVal val="#ppt_w"/>
                                          </p:val>
                                        </p:tav>
                                      </p:tavLst>
                                    </p:anim>
                                    <p:animEffect transition="in" filter="fade">
                                      <p:cBhvr>
                                        <p:cTn id="19" dur="500" tmFilter="0,0; .5, 1; 1, 1"/>
                                        <p:tgtEl>
                                          <p:spTgt spid="4"/>
                                        </p:tgtEl>
                                      </p:cBhvr>
                                    </p:animEffect>
                                  </p:childTnLst>
                                </p:cTn>
                              </p:par>
                            </p:childTnLst>
                          </p:cTn>
                        </p:par>
                        <p:par>
                          <p:cTn id="20" fill="hold">
                            <p:stCondLst>
                              <p:cond delay="850"/>
                            </p:stCondLst>
                            <p:childTnLst>
                              <p:par>
                                <p:cTn id="21" presetID="45" presetClass="entr" presetSubtype="0" fill="hold" grpId="0" nodeType="afterEffect">
                                  <p:stCondLst>
                                    <p:cond delay="0"/>
                                  </p:stCondLst>
                                  <p:childTnLst>
                                    <p:set>
                                      <p:cBhvr>
                                        <p:cTn id="22" dur="1" fill="hold">
                                          <p:stCondLst>
                                            <p:cond delay="0"/>
                                          </p:stCondLst>
                                        </p:cTn>
                                        <p:tgtEl>
                                          <p:spTgt spid="9"/>
                                        </p:tgtEl>
                                        <p:attrNameLst>
                                          <p:attrName>style.visibility</p:attrName>
                                        </p:attrNameLst>
                                      </p:cBhvr>
                                      <p:to>
                                        <p:strVal val="visible"/>
                                      </p:to>
                                    </p:set>
                                    <p:animEffect transition="in" filter="fade">
                                      <p:cBhvr>
                                        <p:cTn id="23" dur="2000"/>
                                        <p:tgtEl>
                                          <p:spTgt spid="9"/>
                                        </p:tgtEl>
                                      </p:cBhvr>
                                    </p:animEffect>
                                    <p:anim calcmode="lin" valueType="num">
                                      <p:cBhvr>
                                        <p:cTn id="24" dur="2000" fill="hold"/>
                                        <p:tgtEl>
                                          <p:spTgt spid="9"/>
                                        </p:tgtEl>
                                        <p:attrNameLst>
                                          <p:attrName>ppt_w</p:attrName>
                                        </p:attrNameLst>
                                      </p:cBhvr>
                                      <p:tavLst>
                                        <p:tav tm="0" fmla="#ppt_w*sin(2.5*pi*$)">
                                          <p:val>
                                            <p:fltVal val="0"/>
                                          </p:val>
                                        </p:tav>
                                        <p:tav tm="100000">
                                          <p:val>
                                            <p:fltVal val="1"/>
                                          </p:val>
                                        </p:tav>
                                      </p:tavLst>
                                    </p:anim>
                                    <p:anim calcmode="lin" valueType="num">
                                      <p:cBhvr>
                                        <p:cTn id="25" dur="2000" fill="hold"/>
                                        <p:tgtEl>
                                          <p:spTgt spid="9"/>
                                        </p:tgtEl>
                                        <p:attrNameLst>
                                          <p:attrName>ppt_h</p:attrName>
                                        </p:attrNameLst>
                                      </p:cBhvr>
                                      <p:tavLst>
                                        <p:tav tm="0">
                                          <p:val>
                                            <p:strVal val="#ppt_h"/>
                                          </p:val>
                                        </p:tav>
                                        <p:tav tm="100000">
                                          <p:val>
                                            <p:strVal val="#ppt_h"/>
                                          </p:val>
                                        </p:tav>
                                      </p:tavLst>
                                    </p:anim>
                                  </p:childTnLst>
                                </p:cTn>
                              </p:par>
                              <p:par>
                                <p:cTn id="26" presetID="45" presetClass="entr" presetSubtype="0" fill="hold" grpId="0" nodeType="withEffect">
                                  <p:stCondLst>
                                    <p:cond delay="0"/>
                                  </p:stCondLst>
                                  <p:childTnLst>
                                    <p:set>
                                      <p:cBhvr>
                                        <p:cTn id="27" dur="1" fill="hold">
                                          <p:stCondLst>
                                            <p:cond delay="0"/>
                                          </p:stCondLst>
                                        </p:cTn>
                                        <p:tgtEl>
                                          <p:spTgt spid="8"/>
                                        </p:tgtEl>
                                        <p:attrNameLst>
                                          <p:attrName>style.visibility</p:attrName>
                                        </p:attrNameLst>
                                      </p:cBhvr>
                                      <p:to>
                                        <p:strVal val="visible"/>
                                      </p:to>
                                    </p:set>
                                    <p:animEffect transition="in" filter="fade">
                                      <p:cBhvr>
                                        <p:cTn id="28" dur="2000"/>
                                        <p:tgtEl>
                                          <p:spTgt spid="8"/>
                                        </p:tgtEl>
                                      </p:cBhvr>
                                    </p:animEffect>
                                    <p:anim calcmode="lin" valueType="num">
                                      <p:cBhvr>
                                        <p:cTn id="29" dur="2000" fill="hold"/>
                                        <p:tgtEl>
                                          <p:spTgt spid="8"/>
                                        </p:tgtEl>
                                        <p:attrNameLst>
                                          <p:attrName>ppt_w</p:attrName>
                                        </p:attrNameLst>
                                      </p:cBhvr>
                                      <p:tavLst>
                                        <p:tav tm="0" fmla="#ppt_w*sin(2.5*pi*$)">
                                          <p:val>
                                            <p:fltVal val="0"/>
                                          </p:val>
                                        </p:tav>
                                        <p:tav tm="100000">
                                          <p:val>
                                            <p:fltVal val="1"/>
                                          </p:val>
                                        </p:tav>
                                      </p:tavLst>
                                    </p:anim>
                                    <p:anim calcmode="lin" valueType="num">
                                      <p:cBhvr>
                                        <p:cTn id="30" dur="2000" fill="hold"/>
                                        <p:tgtEl>
                                          <p:spTgt spid="8"/>
                                        </p:tgtEl>
                                        <p:attrNameLst>
                                          <p:attrName>ppt_h</p:attrName>
                                        </p:attrNameLst>
                                      </p:cBhvr>
                                      <p:tavLst>
                                        <p:tav tm="0">
                                          <p:val>
                                            <p:strVal val="#ppt_h"/>
                                          </p:val>
                                        </p:tav>
                                        <p:tav tm="100000">
                                          <p:val>
                                            <p:strVal val="#ppt_h"/>
                                          </p:val>
                                        </p:tav>
                                      </p:tavLst>
                                    </p:anim>
                                  </p:childTnLst>
                                </p:cTn>
                              </p:par>
                            </p:childTnLst>
                          </p:cTn>
                        </p:par>
                        <p:par>
                          <p:cTn id="31" fill="hold">
                            <p:stCondLst>
                              <p:cond delay="2850"/>
                            </p:stCondLst>
                            <p:childTnLst>
                              <p:par>
                                <p:cTn id="32" presetID="16" presetClass="entr" presetSubtype="42" fill="hold" grpId="0" nodeType="afterEffect">
                                  <p:stCondLst>
                                    <p:cond delay="0"/>
                                  </p:stCondLst>
                                  <p:childTnLst>
                                    <p:set>
                                      <p:cBhvr>
                                        <p:cTn id="33" dur="1" fill="hold">
                                          <p:stCondLst>
                                            <p:cond delay="0"/>
                                          </p:stCondLst>
                                        </p:cTn>
                                        <p:tgtEl>
                                          <p:spTgt spid="11"/>
                                        </p:tgtEl>
                                        <p:attrNameLst>
                                          <p:attrName>style.visibility</p:attrName>
                                        </p:attrNameLst>
                                      </p:cBhvr>
                                      <p:to>
                                        <p:strVal val="visible"/>
                                      </p:to>
                                    </p:set>
                                    <p:animEffect transition="in" filter="barn(outHorizontal)">
                                      <p:cBhvr>
                                        <p:cTn id="34" dur="500"/>
                                        <p:tgtEl>
                                          <p:spTgt spid="11"/>
                                        </p:tgtEl>
                                      </p:cBhvr>
                                    </p:animEffect>
                                  </p:childTnLst>
                                </p:cTn>
                              </p:par>
                            </p:childTnLst>
                          </p:cTn>
                        </p:par>
                        <p:par>
                          <p:cTn id="35" fill="hold">
                            <p:stCondLst>
                              <p:cond delay="3350"/>
                            </p:stCondLst>
                            <p:childTnLst>
                              <p:par>
                                <p:cTn id="36" presetID="22" presetClass="entr" presetSubtype="8" fill="hold" grpId="0" nodeType="afterEffect">
                                  <p:stCondLst>
                                    <p:cond delay="0"/>
                                  </p:stCondLst>
                                  <p:childTnLst>
                                    <p:set>
                                      <p:cBhvr>
                                        <p:cTn id="37" dur="1" fill="hold">
                                          <p:stCondLst>
                                            <p:cond delay="0"/>
                                          </p:stCondLst>
                                        </p:cTn>
                                        <p:tgtEl>
                                          <p:spTgt spid="15"/>
                                        </p:tgtEl>
                                        <p:attrNameLst>
                                          <p:attrName>style.visibility</p:attrName>
                                        </p:attrNameLst>
                                      </p:cBhvr>
                                      <p:to>
                                        <p:strVal val="visible"/>
                                      </p:to>
                                    </p:set>
                                    <p:animEffect transition="in" filter="wipe(left)">
                                      <p:cBhvr>
                                        <p:cTn id="38" dur="500"/>
                                        <p:tgtEl>
                                          <p:spTgt spid="15"/>
                                        </p:tgtEl>
                                      </p:cBhvr>
                                    </p:animEffect>
                                  </p:childTnLst>
                                </p:cTn>
                              </p:par>
                              <p:par>
                                <p:cTn id="39" presetID="22" presetClass="entr" presetSubtype="8" fill="hold" grpId="0" nodeType="withEffect">
                                  <p:stCondLst>
                                    <p:cond delay="0"/>
                                  </p:stCondLst>
                                  <p:childTnLst>
                                    <p:set>
                                      <p:cBhvr>
                                        <p:cTn id="40" dur="1" fill="hold">
                                          <p:stCondLst>
                                            <p:cond delay="0"/>
                                          </p:stCondLst>
                                        </p:cTn>
                                        <p:tgtEl>
                                          <p:spTgt spid="10"/>
                                        </p:tgtEl>
                                        <p:attrNameLst>
                                          <p:attrName>style.visibility</p:attrName>
                                        </p:attrNameLst>
                                      </p:cBhvr>
                                      <p:to>
                                        <p:strVal val="visible"/>
                                      </p:to>
                                    </p:set>
                                    <p:animEffect transition="in" filter="wipe(left)">
                                      <p:cBhvr>
                                        <p:cTn id="41" dur="500"/>
                                        <p:tgtEl>
                                          <p:spTgt spid="10"/>
                                        </p:tgtEl>
                                      </p:cBhvr>
                                    </p:animEffect>
                                  </p:childTnLst>
                                </p:cTn>
                              </p:par>
                            </p:childTnLst>
                          </p:cTn>
                        </p:par>
                        <p:par>
                          <p:cTn id="42" fill="hold">
                            <p:stCondLst>
                              <p:cond delay="3850"/>
                            </p:stCondLst>
                            <p:childTnLst>
                              <p:par>
                                <p:cTn id="43" presetID="22" presetClass="entr" presetSubtype="8" fill="hold" grpId="0" nodeType="afterEffect">
                                  <p:stCondLst>
                                    <p:cond delay="0"/>
                                  </p:stCondLst>
                                  <p:childTnLst>
                                    <p:set>
                                      <p:cBhvr>
                                        <p:cTn id="44" dur="1" fill="hold">
                                          <p:stCondLst>
                                            <p:cond delay="0"/>
                                          </p:stCondLst>
                                        </p:cTn>
                                        <p:tgtEl>
                                          <p:spTgt spid="12"/>
                                        </p:tgtEl>
                                        <p:attrNameLst>
                                          <p:attrName>style.visibility</p:attrName>
                                        </p:attrNameLst>
                                      </p:cBhvr>
                                      <p:to>
                                        <p:strVal val="visible"/>
                                      </p:to>
                                    </p:set>
                                    <p:animEffect transition="in" filter="wipe(left)">
                                      <p:cBhvr>
                                        <p:cTn id="45" dur="500"/>
                                        <p:tgtEl>
                                          <p:spTgt spid="12"/>
                                        </p:tgtEl>
                                      </p:cBhvr>
                                    </p:animEffect>
                                  </p:childTnLst>
                                </p:cTn>
                              </p:par>
                              <p:par>
                                <p:cTn id="46" presetID="22" presetClass="entr" presetSubtype="8" fill="hold" grpId="0" nodeType="withEffect">
                                  <p:stCondLst>
                                    <p:cond delay="0"/>
                                  </p:stCondLst>
                                  <p:childTnLst>
                                    <p:set>
                                      <p:cBhvr>
                                        <p:cTn id="47" dur="1" fill="hold">
                                          <p:stCondLst>
                                            <p:cond delay="0"/>
                                          </p:stCondLst>
                                        </p:cTn>
                                        <p:tgtEl>
                                          <p:spTgt spid="16"/>
                                        </p:tgtEl>
                                        <p:attrNameLst>
                                          <p:attrName>style.visibility</p:attrName>
                                        </p:attrNameLst>
                                      </p:cBhvr>
                                      <p:to>
                                        <p:strVal val="visible"/>
                                      </p:to>
                                    </p:set>
                                    <p:animEffect transition="in" filter="wipe(left)">
                                      <p:cBhvr>
                                        <p:cTn id="48" dur="500"/>
                                        <p:tgtEl>
                                          <p:spTgt spid="16"/>
                                        </p:tgtEl>
                                      </p:cBhvr>
                                    </p:animEffect>
                                  </p:childTnLst>
                                </p:cTn>
                              </p:par>
                            </p:childTnLst>
                          </p:cTn>
                        </p:par>
                        <p:par>
                          <p:cTn id="49" fill="hold">
                            <p:stCondLst>
                              <p:cond delay="4350"/>
                            </p:stCondLst>
                            <p:childTnLst>
                              <p:par>
                                <p:cTn id="50" presetID="22" presetClass="entr" presetSubtype="8" fill="hold" grpId="0" nodeType="afterEffect">
                                  <p:stCondLst>
                                    <p:cond delay="0"/>
                                  </p:stCondLst>
                                  <p:childTnLst>
                                    <p:set>
                                      <p:cBhvr>
                                        <p:cTn id="51" dur="1" fill="hold">
                                          <p:stCondLst>
                                            <p:cond delay="0"/>
                                          </p:stCondLst>
                                        </p:cTn>
                                        <p:tgtEl>
                                          <p:spTgt spid="13"/>
                                        </p:tgtEl>
                                        <p:attrNameLst>
                                          <p:attrName>style.visibility</p:attrName>
                                        </p:attrNameLst>
                                      </p:cBhvr>
                                      <p:to>
                                        <p:strVal val="visible"/>
                                      </p:to>
                                    </p:set>
                                    <p:animEffect transition="in" filter="wipe(left)">
                                      <p:cBhvr>
                                        <p:cTn id="52" dur="500"/>
                                        <p:tgtEl>
                                          <p:spTgt spid="13"/>
                                        </p:tgtEl>
                                      </p:cBhvr>
                                    </p:animEffect>
                                  </p:childTnLst>
                                </p:cTn>
                              </p:par>
                              <p:par>
                                <p:cTn id="53" presetID="22" presetClass="entr" presetSubtype="8" fill="hold" grpId="0" nodeType="withEffect">
                                  <p:stCondLst>
                                    <p:cond delay="0"/>
                                  </p:stCondLst>
                                  <p:childTnLst>
                                    <p:set>
                                      <p:cBhvr>
                                        <p:cTn id="54" dur="1" fill="hold">
                                          <p:stCondLst>
                                            <p:cond delay="0"/>
                                          </p:stCondLst>
                                        </p:cTn>
                                        <p:tgtEl>
                                          <p:spTgt spid="17"/>
                                        </p:tgtEl>
                                        <p:attrNameLst>
                                          <p:attrName>style.visibility</p:attrName>
                                        </p:attrNameLst>
                                      </p:cBhvr>
                                      <p:to>
                                        <p:strVal val="visible"/>
                                      </p:to>
                                    </p:set>
                                    <p:animEffect transition="in" filter="wipe(left)">
                                      <p:cBhvr>
                                        <p:cTn id="55" dur="500"/>
                                        <p:tgtEl>
                                          <p:spTgt spid="17"/>
                                        </p:tgtEl>
                                      </p:cBhvr>
                                    </p:animEffect>
                                  </p:childTnLst>
                                </p:cTn>
                              </p:par>
                            </p:childTnLst>
                          </p:cTn>
                        </p:par>
                        <p:par>
                          <p:cTn id="56" fill="hold">
                            <p:stCondLst>
                              <p:cond delay="4850"/>
                            </p:stCondLst>
                            <p:childTnLst>
                              <p:par>
                                <p:cTn id="57" presetID="22" presetClass="entr" presetSubtype="8" fill="hold" grpId="0" nodeType="afterEffect">
                                  <p:stCondLst>
                                    <p:cond delay="0"/>
                                  </p:stCondLst>
                                  <p:childTnLst>
                                    <p:set>
                                      <p:cBhvr>
                                        <p:cTn id="58" dur="1" fill="hold">
                                          <p:stCondLst>
                                            <p:cond delay="0"/>
                                          </p:stCondLst>
                                        </p:cTn>
                                        <p:tgtEl>
                                          <p:spTgt spid="14"/>
                                        </p:tgtEl>
                                        <p:attrNameLst>
                                          <p:attrName>style.visibility</p:attrName>
                                        </p:attrNameLst>
                                      </p:cBhvr>
                                      <p:to>
                                        <p:strVal val="visible"/>
                                      </p:to>
                                    </p:set>
                                    <p:animEffect transition="in" filter="wipe(left)">
                                      <p:cBhvr>
                                        <p:cTn id="59" dur="500"/>
                                        <p:tgtEl>
                                          <p:spTgt spid="14"/>
                                        </p:tgtEl>
                                      </p:cBhvr>
                                    </p:animEffect>
                                  </p:childTnLst>
                                </p:cTn>
                              </p:par>
                              <p:par>
                                <p:cTn id="60" presetID="22" presetClass="entr" presetSubtype="8" fill="hold" grpId="0" nodeType="withEffect">
                                  <p:stCondLst>
                                    <p:cond delay="0"/>
                                  </p:stCondLst>
                                  <p:childTnLst>
                                    <p:set>
                                      <p:cBhvr>
                                        <p:cTn id="61" dur="1" fill="hold">
                                          <p:stCondLst>
                                            <p:cond delay="0"/>
                                          </p:stCondLst>
                                        </p:cTn>
                                        <p:tgtEl>
                                          <p:spTgt spid="18"/>
                                        </p:tgtEl>
                                        <p:attrNameLst>
                                          <p:attrName>style.visibility</p:attrName>
                                        </p:attrNameLst>
                                      </p:cBhvr>
                                      <p:to>
                                        <p:strVal val="visible"/>
                                      </p:to>
                                    </p:set>
                                    <p:animEffect transition="in" filter="wipe(left)">
                                      <p:cBhvr>
                                        <p:cTn id="62" dur="500"/>
                                        <p:tgtEl>
                                          <p:spTgt spid="18"/>
                                        </p:tgtEl>
                                      </p:cBhvr>
                                    </p:animEffect>
                                  </p:childTnLst>
                                </p:cTn>
                              </p:par>
                            </p:childTnLst>
                          </p:cTn>
                        </p:par>
                        <p:par>
                          <p:cTn id="63" fill="hold">
                            <p:stCondLst>
                              <p:cond delay="5350"/>
                            </p:stCondLst>
                            <p:childTnLst>
                              <p:par>
                                <p:cTn id="64" presetID="22" presetClass="entr" presetSubtype="8" fill="hold" grpId="0" nodeType="afterEffect">
                                  <p:stCondLst>
                                    <p:cond delay="0"/>
                                  </p:stCondLst>
                                  <p:childTnLst>
                                    <p:set>
                                      <p:cBhvr>
                                        <p:cTn id="65" dur="1" fill="hold">
                                          <p:stCondLst>
                                            <p:cond delay="0"/>
                                          </p:stCondLst>
                                        </p:cTn>
                                        <p:tgtEl>
                                          <p:spTgt spid="19"/>
                                        </p:tgtEl>
                                        <p:attrNameLst>
                                          <p:attrName>style.visibility</p:attrName>
                                        </p:attrNameLst>
                                      </p:cBhvr>
                                      <p:to>
                                        <p:strVal val="visible"/>
                                      </p:to>
                                    </p:set>
                                    <p:animEffect transition="in" filter="wipe(left)">
                                      <p:cBhvr>
                                        <p:cTn id="66" dur="500"/>
                                        <p:tgtEl>
                                          <p:spTgt spid="19"/>
                                        </p:tgtEl>
                                      </p:cBhvr>
                                    </p:animEffect>
                                  </p:childTnLst>
                                </p:cTn>
                              </p:par>
                              <p:par>
                                <p:cTn id="67" presetID="22" presetClass="entr" presetSubtype="8" fill="hold" grpId="0" nodeType="withEffect">
                                  <p:stCondLst>
                                    <p:cond delay="0"/>
                                  </p:stCondLst>
                                  <p:childTnLst>
                                    <p:set>
                                      <p:cBhvr>
                                        <p:cTn id="68" dur="1" fill="hold">
                                          <p:stCondLst>
                                            <p:cond delay="0"/>
                                          </p:stCondLst>
                                        </p:cTn>
                                        <p:tgtEl>
                                          <p:spTgt spid="20"/>
                                        </p:tgtEl>
                                        <p:attrNameLst>
                                          <p:attrName>style.visibility</p:attrName>
                                        </p:attrNameLst>
                                      </p:cBhvr>
                                      <p:to>
                                        <p:strVal val="visible"/>
                                      </p:to>
                                    </p:set>
                                    <p:animEffect transition="in" filter="wipe(left)">
                                      <p:cBhvr>
                                        <p:cTn id="69"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8" grpId="0" animBg="1"/>
      <p:bldP spid="9" grpId="0"/>
      <p:bldP spid="10" grpId="0" animBg="1"/>
      <p:bldP spid="11" grpId="0" animBg="1"/>
      <p:bldP spid="12" grpId="0" animBg="1"/>
      <p:bldP spid="13" grpId="0" animBg="1"/>
      <p:bldP spid="14" grpId="0" animBg="1"/>
      <p:bldP spid="15" grpId="0"/>
      <p:bldP spid="16" grpId="0"/>
      <p:bldP spid="17" grpId="0"/>
      <p:bldP spid="18" grpId="0"/>
      <p:bldP spid="19" grpId="0" animBg="1"/>
      <p:bldP spid="20"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8"/>
          <p:cNvSpPr txBox="1">
            <a:spLocks noChangeArrowheads="1"/>
          </p:cNvSpPr>
          <p:nvPr/>
        </p:nvSpPr>
        <p:spPr bwMode="auto">
          <a:xfrm>
            <a:off x="510829" y="173349"/>
            <a:ext cx="1602581" cy="248209"/>
          </a:xfrm>
          <a:prstGeom prst="rect">
            <a:avLst/>
          </a:prstGeom>
          <a:noFill/>
          <a:ln w="9525">
            <a:noFill/>
            <a:miter lim="800000"/>
            <a:headEnd/>
            <a:tailEnd/>
          </a:ln>
        </p:spPr>
        <p:txBody>
          <a:bodyPr>
            <a:spAutoFit/>
          </a:bodyPr>
          <a:lstStyle/>
          <a:p>
            <a:pPr eaLnBrk="1" hangingPunct="1"/>
            <a:r>
              <a:rPr lang="zh-CN" altLang="en-US" sz="1013" b="1" dirty="0">
                <a:solidFill>
                  <a:schemeClr val="bg1"/>
                </a:solidFill>
                <a:latin typeface="微软雅黑" pitchFamily="34" charset="-122"/>
                <a:ea typeface="微软雅黑" pitchFamily="34" charset="-122"/>
              </a:rPr>
              <a:t>点此添加您的标题</a:t>
            </a:r>
          </a:p>
        </p:txBody>
      </p:sp>
      <p:grpSp>
        <p:nvGrpSpPr>
          <p:cNvPr id="5" name="组合 3"/>
          <p:cNvGrpSpPr>
            <a:grpSpLocks/>
          </p:cNvGrpSpPr>
          <p:nvPr/>
        </p:nvGrpSpPr>
        <p:grpSpPr bwMode="auto">
          <a:xfrm>
            <a:off x="269132" y="181683"/>
            <a:ext cx="178594" cy="260747"/>
            <a:chOff x="0" y="0"/>
            <a:chExt cx="569789" cy="829904"/>
          </a:xfrm>
        </p:grpSpPr>
        <p:sp>
          <p:nvSpPr>
            <p:cNvPr id="6" name="菱形 39"/>
            <p:cNvSpPr>
              <a:spLocks noChangeArrowheads="1"/>
            </p:cNvSpPr>
            <p:nvPr/>
          </p:nvSpPr>
          <p:spPr bwMode="auto">
            <a:xfrm>
              <a:off x="0" y="0"/>
              <a:ext cx="569789" cy="569790"/>
            </a:xfrm>
            <a:prstGeom prst="diamond">
              <a:avLst/>
            </a:prstGeom>
            <a:noFill/>
            <a:ln w="12700">
              <a:solidFill>
                <a:schemeClr val="bg1"/>
              </a:solidFill>
              <a:miter lim="800000"/>
              <a:headEnd/>
              <a:tailEnd/>
            </a:ln>
          </p:spPr>
          <p:txBody>
            <a:bodyPr anchor="ctr"/>
            <a:lstStyle/>
            <a:p>
              <a:pPr algn="ctr" eaLnBrk="1" hangingPunct="1"/>
              <a:endParaRPr lang="zh-CN" altLang="en-US" sz="1013" dirty="0">
                <a:solidFill>
                  <a:srgbClr val="FFFFFF"/>
                </a:solidFill>
                <a:ea typeface="微软雅黑" panose="020B0503020204020204" pitchFamily="34" charset="-122"/>
              </a:endParaRPr>
            </a:p>
          </p:txBody>
        </p:sp>
        <p:sp>
          <p:nvSpPr>
            <p:cNvPr id="7" name="菱形 40"/>
            <p:cNvSpPr>
              <a:spLocks noChangeArrowheads="1"/>
            </p:cNvSpPr>
            <p:nvPr/>
          </p:nvSpPr>
          <p:spPr bwMode="auto">
            <a:xfrm>
              <a:off x="0" y="260114"/>
              <a:ext cx="569789" cy="569790"/>
            </a:xfrm>
            <a:prstGeom prst="diamond">
              <a:avLst/>
            </a:prstGeom>
            <a:noFill/>
            <a:ln w="12700">
              <a:solidFill>
                <a:schemeClr val="bg1"/>
              </a:solidFill>
              <a:miter lim="800000"/>
              <a:headEnd/>
              <a:tailEnd/>
            </a:ln>
          </p:spPr>
          <p:txBody>
            <a:bodyPr anchor="ctr"/>
            <a:lstStyle/>
            <a:p>
              <a:pPr algn="ctr" eaLnBrk="1" hangingPunct="1"/>
              <a:endParaRPr lang="zh-CN" altLang="en-US" sz="1013" dirty="0">
                <a:solidFill>
                  <a:srgbClr val="FFFFFF"/>
                </a:solidFill>
                <a:ea typeface="微软雅黑" panose="020B0503020204020204" pitchFamily="34" charset="-122"/>
              </a:endParaRPr>
            </a:p>
          </p:txBody>
        </p:sp>
      </p:grpSp>
      <p:sp>
        <p:nvSpPr>
          <p:cNvPr id="14" name="等腰三角形 36"/>
          <p:cNvSpPr/>
          <p:nvPr/>
        </p:nvSpPr>
        <p:spPr>
          <a:xfrm>
            <a:off x="3878263" y="1122363"/>
            <a:ext cx="1374775" cy="1201737"/>
          </a:xfrm>
          <a:custGeom>
            <a:avLst/>
            <a:gdLst>
              <a:gd name="connsiteX0" fmla="*/ 0 w 1944216"/>
              <a:gd name="connsiteY0" fmla="*/ 1676048 h 1676048"/>
              <a:gd name="connsiteX1" fmla="*/ 972108 w 1944216"/>
              <a:gd name="connsiteY1" fmla="*/ 0 h 1676048"/>
              <a:gd name="connsiteX2" fmla="*/ 1944216 w 1944216"/>
              <a:gd name="connsiteY2" fmla="*/ 1676048 h 1676048"/>
              <a:gd name="connsiteX3" fmla="*/ 0 w 1944216"/>
              <a:gd name="connsiteY3" fmla="*/ 1676048 h 1676048"/>
              <a:gd name="connsiteX0" fmla="*/ 1944216 w 2035656"/>
              <a:gd name="connsiteY0" fmla="*/ 1676048 h 1767488"/>
              <a:gd name="connsiteX1" fmla="*/ 0 w 2035656"/>
              <a:gd name="connsiteY1" fmla="*/ 1676048 h 1767488"/>
              <a:gd name="connsiteX2" fmla="*/ 972108 w 2035656"/>
              <a:gd name="connsiteY2" fmla="*/ 0 h 1767488"/>
              <a:gd name="connsiteX3" fmla="*/ 2035656 w 2035656"/>
              <a:gd name="connsiteY3" fmla="*/ 1767488 h 1767488"/>
              <a:gd name="connsiteX0" fmla="*/ 0 w 2035656"/>
              <a:gd name="connsiteY0" fmla="*/ 1676048 h 1767488"/>
              <a:gd name="connsiteX1" fmla="*/ 972108 w 2035656"/>
              <a:gd name="connsiteY1" fmla="*/ 0 h 1767488"/>
              <a:gd name="connsiteX2" fmla="*/ 2035656 w 2035656"/>
              <a:gd name="connsiteY2" fmla="*/ 1767488 h 1767488"/>
              <a:gd name="connsiteX0" fmla="*/ 0 w 2000932"/>
              <a:gd name="connsiteY0" fmla="*/ 1676048 h 1709614"/>
              <a:gd name="connsiteX1" fmla="*/ 972108 w 2000932"/>
              <a:gd name="connsiteY1" fmla="*/ 0 h 1709614"/>
              <a:gd name="connsiteX2" fmla="*/ 2000932 w 2000932"/>
              <a:gd name="connsiteY2" fmla="*/ 1709614 h 1709614"/>
              <a:gd name="connsiteX0" fmla="*/ 0 w 1966208"/>
              <a:gd name="connsiteY0" fmla="*/ 1676048 h 1676048"/>
              <a:gd name="connsiteX1" fmla="*/ 972108 w 1966208"/>
              <a:gd name="connsiteY1" fmla="*/ 0 h 1676048"/>
              <a:gd name="connsiteX2" fmla="*/ 1966208 w 1966208"/>
              <a:gd name="connsiteY2" fmla="*/ 1628591 h 1676048"/>
              <a:gd name="connsiteX0" fmla="*/ 0 w 2024082"/>
              <a:gd name="connsiteY0" fmla="*/ 1676048 h 1698039"/>
              <a:gd name="connsiteX1" fmla="*/ 972108 w 2024082"/>
              <a:gd name="connsiteY1" fmla="*/ 0 h 1698039"/>
              <a:gd name="connsiteX2" fmla="*/ 2024082 w 2024082"/>
              <a:gd name="connsiteY2" fmla="*/ 1698039 h 1698039"/>
              <a:gd name="connsiteX0" fmla="*/ 0 w 1942196"/>
              <a:gd name="connsiteY0" fmla="*/ 1676048 h 1698039"/>
              <a:gd name="connsiteX1" fmla="*/ 972108 w 1942196"/>
              <a:gd name="connsiteY1" fmla="*/ 0 h 1698039"/>
              <a:gd name="connsiteX2" fmla="*/ 1942196 w 1942196"/>
              <a:gd name="connsiteY2" fmla="*/ 1698039 h 1698039"/>
            </a:gdLst>
            <a:ahLst/>
            <a:cxnLst>
              <a:cxn ang="0">
                <a:pos x="connsiteX0" y="connsiteY0"/>
              </a:cxn>
              <a:cxn ang="0">
                <a:pos x="connsiteX1" y="connsiteY1"/>
              </a:cxn>
              <a:cxn ang="0">
                <a:pos x="connsiteX2" y="connsiteY2"/>
              </a:cxn>
            </a:cxnLst>
            <a:rect l="l" t="t" r="r" b="b"/>
            <a:pathLst>
              <a:path w="1942196" h="1698039">
                <a:moveTo>
                  <a:pt x="0" y="1676048"/>
                </a:moveTo>
                <a:lnTo>
                  <a:pt x="972108" y="0"/>
                </a:lnTo>
                <a:cubicBezTo>
                  <a:pt x="1296144" y="558683"/>
                  <a:pt x="1942196" y="1698039"/>
                  <a:pt x="1942196" y="1698039"/>
                </a:cubicBezTo>
              </a:path>
            </a:pathLst>
          </a:custGeom>
          <a:noFill/>
          <a:ln w="101600">
            <a:solidFill>
              <a:schemeClr val="bg1"/>
            </a:solidFill>
            <a:tailEnd type="triangle"/>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1350" dirty="0">
              <a:solidFill>
                <a:schemeClr val="bg1"/>
              </a:solidFill>
              <a:latin typeface="微软雅黑" panose="020B0503020204020204" pitchFamily="34" charset="-122"/>
              <a:ea typeface="微软雅黑" panose="020B0503020204020204" pitchFamily="34" charset="-122"/>
            </a:endParaRPr>
          </a:p>
        </p:txBody>
      </p:sp>
      <p:sp>
        <p:nvSpPr>
          <p:cNvPr id="15" name="等腰三角形 36"/>
          <p:cNvSpPr/>
          <p:nvPr/>
        </p:nvSpPr>
        <p:spPr>
          <a:xfrm rot="7176392">
            <a:off x="4723606" y="2607469"/>
            <a:ext cx="1374775" cy="1201738"/>
          </a:xfrm>
          <a:custGeom>
            <a:avLst/>
            <a:gdLst>
              <a:gd name="connsiteX0" fmla="*/ 0 w 1944216"/>
              <a:gd name="connsiteY0" fmla="*/ 1676048 h 1676048"/>
              <a:gd name="connsiteX1" fmla="*/ 972108 w 1944216"/>
              <a:gd name="connsiteY1" fmla="*/ 0 h 1676048"/>
              <a:gd name="connsiteX2" fmla="*/ 1944216 w 1944216"/>
              <a:gd name="connsiteY2" fmla="*/ 1676048 h 1676048"/>
              <a:gd name="connsiteX3" fmla="*/ 0 w 1944216"/>
              <a:gd name="connsiteY3" fmla="*/ 1676048 h 1676048"/>
              <a:gd name="connsiteX0" fmla="*/ 1944216 w 2035656"/>
              <a:gd name="connsiteY0" fmla="*/ 1676048 h 1767488"/>
              <a:gd name="connsiteX1" fmla="*/ 0 w 2035656"/>
              <a:gd name="connsiteY1" fmla="*/ 1676048 h 1767488"/>
              <a:gd name="connsiteX2" fmla="*/ 972108 w 2035656"/>
              <a:gd name="connsiteY2" fmla="*/ 0 h 1767488"/>
              <a:gd name="connsiteX3" fmla="*/ 2035656 w 2035656"/>
              <a:gd name="connsiteY3" fmla="*/ 1767488 h 1767488"/>
              <a:gd name="connsiteX0" fmla="*/ 0 w 2035656"/>
              <a:gd name="connsiteY0" fmla="*/ 1676048 h 1767488"/>
              <a:gd name="connsiteX1" fmla="*/ 972108 w 2035656"/>
              <a:gd name="connsiteY1" fmla="*/ 0 h 1767488"/>
              <a:gd name="connsiteX2" fmla="*/ 2035656 w 2035656"/>
              <a:gd name="connsiteY2" fmla="*/ 1767488 h 1767488"/>
              <a:gd name="connsiteX0" fmla="*/ 0 w 2000932"/>
              <a:gd name="connsiteY0" fmla="*/ 1676048 h 1709614"/>
              <a:gd name="connsiteX1" fmla="*/ 972108 w 2000932"/>
              <a:gd name="connsiteY1" fmla="*/ 0 h 1709614"/>
              <a:gd name="connsiteX2" fmla="*/ 2000932 w 2000932"/>
              <a:gd name="connsiteY2" fmla="*/ 1709614 h 1709614"/>
              <a:gd name="connsiteX0" fmla="*/ 0 w 1966208"/>
              <a:gd name="connsiteY0" fmla="*/ 1676048 h 1676048"/>
              <a:gd name="connsiteX1" fmla="*/ 972108 w 1966208"/>
              <a:gd name="connsiteY1" fmla="*/ 0 h 1676048"/>
              <a:gd name="connsiteX2" fmla="*/ 1966208 w 1966208"/>
              <a:gd name="connsiteY2" fmla="*/ 1628591 h 1676048"/>
              <a:gd name="connsiteX0" fmla="*/ 0 w 2024082"/>
              <a:gd name="connsiteY0" fmla="*/ 1676048 h 1698039"/>
              <a:gd name="connsiteX1" fmla="*/ 972108 w 2024082"/>
              <a:gd name="connsiteY1" fmla="*/ 0 h 1698039"/>
              <a:gd name="connsiteX2" fmla="*/ 2024082 w 2024082"/>
              <a:gd name="connsiteY2" fmla="*/ 1698039 h 1698039"/>
              <a:gd name="connsiteX0" fmla="*/ 0 w 1942196"/>
              <a:gd name="connsiteY0" fmla="*/ 1676048 h 1698039"/>
              <a:gd name="connsiteX1" fmla="*/ 972108 w 1942196"/>
              <a:gd name="connsiteY1" fmla="*/ 0 h 1698039"/>
              <a:gd name="connsiteX2" fmla="*/ 1942196 w 1942196"/>
              <a:gd name="connsiteY2" fmla="*/ 1698039 h 1698039"/>
            </a:gdLst>
            <a:ahLst/>
            <a:cxnLst>
              <a:cxn ang="0">
                <a:pos x="connsiteX0" y="connsiteY0"/>
              </a:cxn>
              <a:cxn ang="0">
                <a:pos x="connsiteX1" y="connsiteY1"/>
              </a:cxn>
              <a:cxn ang="0">
                <a:pos x="connsiteX2" y="connsiteY2"/>
              </a:cxn>
            </a:cxnLst>
            <a:rect l="l" t="t" r="r" b="b"/>
            <a:pathLst>
              <a:path w="1942196" h="1698039">
                <a:moveTo>
                  <a:pt x="0" y="1676048"/>
                </a:moveTo>
                <a:lnTo>
                  <a:pt x="972108" y="0"/>
                </a:lnTo>
                <a:cubicBezTo>
                  <a:pt x="1296144" y="558683"/>
                  <a:pt x="1942196" y="1698039"/>
                  <a:pt x="1942196" y="1698039"/>
                </a:cubicBezTo>
              </a:path>
            </a:pathLst>
          </a:custGeom>
          <a:noFill/>
          <a:ln w="101600">
            <a:solidFill>
              <a:schemeClr val="bg1">
                <a:alpha val="80000"/>
              </a:schemeClr>
            </a:solidFill>
            <a:tailEnd type="triangle"/>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1350" dirty="0">
              <a:solidFill>
                <a:schemeClr val="bg1"/>
              </a:solidFill>
              <a:latin typeface="微软雅黑" panose="020B0503020204020204" pitchFamily="34" charset="-122"/>
              <a:ea typeface="微软雅黑" panose="020B0503020204020204" pitchFamily="34" charset="-122"/>
            </a:endParaRPr>
          </a:p>
        </p:txBody>
      </p:sp>
      <p:sp>
        <p:nvSpPr>
          <p:cNvPr id="16" name="等腰三角形 36"/>
          <p:cNvSpPr/>
          <p:nvPr/>
        </p:nvSpPr>
        <p:spPr>
          <a:xfrm rot="14423608" flipH="1">
            <a:off x="2982119" y="2624932"/>
            <a:ext cx="1374775" cy="1201737"/>
          </a:xfrm>
          <a:custGeom>
            <a:avLst/>
            <a:gdLst>
              <a:gd name="connsiteX0" fmla="*/ 0 w 1944216"/>
              <a:gd name="connsiteY0" fmla="*/ 1676048 h 1676048"/>
              <a:gd name="connsiteX1" fmla="*/ 972108 w 1944216"/>
              <a:gd name="connsiteY1" fmla="*/ 0 h 1676048"/>
              <a:gd name="connsiteX2" fmla="*/ 1944216 w 1944216"/>
              <a:gd name="connsiteY2" fmla="*/ 1676048 h 1676048"/>
              <a:gd name="connsiteX3" fmla="*/ 0 w 1944216"/>
              <a:gd name="connsiteY3" fmla="*/ 1676048 h 1676048"/>
              <a:gd name="connsiteX0" fmla="*/ 1944216 w 2035656"/>
              <a:gd name="connsiteY0" fmla="*/ 1676048 h 1767488"/>
              <a:gd name="connsiteX1" fmla="*/ 0 w 2035656"/>
              <a:gd name="connsiteY1" fmla="*/ 1676048 h 1767488"/>
              <a:gd name="connsiteX2" fmla="*/ 972108 w 2035656"/>
              <a:gd name="connsiteY2" fmla="*/ 0 h 1767488"/>
              <a:gd name="connsiteX3" fmla="*/ 2035656 w 2035656"/>
              <a:gd name="connsiteY3" fmla="*/ 1767488 h 1767488"/>
              <a:gd name="connsiteX0" fmla="*/ 0 w 2035656"/>
              <a:gd name="connsiteY0" fmla="*/ 1676048 h 1767488"/>
              <a:gd name="connsiteX1" fmla="*/ 972108 w 2035656"/>
              <a:gd name="connsiteY1" fmla="*/ 0 h 1767488"/>
              <a:gd name="connsiteX2" fmla="*/ 2035656 w 2035656"/>
              <a:gd name="connsiteY2" fmla="*/ 1767488 h 1767488"/>
              <a:gd name="connsiteX0" fmla="*/ 0 w 2000932"/>
              <a:gd name="connsiteY0" fmla="*/ 1676048 h 1709614"/>
              <a:gd name="connsiteX1" fmla="*/ 972108 w 2000932"/>
              <a:gd name="connsiteY1" fmla="*/ 0 h 1709614"/>
              <a:gd name="connsiteX2" fmla="*/ 2000932 w 2000932"/>
              <a:gd name="connsiteY2" fmla="*/ 1709614 h 1709614"/>
              <a:gd name="connsiteX0" fmla="*/ 0 w 1966208"/>
              <a:gd name="connsiteY0" fmla="*/ 1676048 h 1676048"/>
              <a:gd name="connsiteX1" fmla="*/ 972108 w 1966208"/>
              <a:gd name="connsiteY1" fmla="*/ 0 h 1676048"/>
              <a:gd name="connsiteX2" fmla="*/ 1966208 w 1966208"/>
              <a:gd name="connsiteY2" fmla="*/ 1628591 h 1676048"/>
              <a:gd name="connsiteX0" fmla="*/ 0 w 2024082"/>
              <a:gd name="connsiteY0" fmla="*/ 1676048 h 1698039"/>
              <a:gd name="connsiteX1" fmla="*/ 972108 w 2024082"/>
              <a:gd name="connsiteY1" fmla="*/ 0 h 1698039"/>
              <a:gd name="connsiteX2" fmla="*/ 2024082 w 2024082"/>
              <a:gd name="connsiteY2" fmla="*/ 1698039 h 1698039"/>
              <a:gd name="connsiteX0" fmla="*/ 0 w 1942196"/>
              <a:gd name="connsiteY0" fmla="*/ 1676048 h 1698039"/>
              <a:gd name="connsiteX1" fmla="*/ 972108 w 1942196"/>
              <a:gd name="connsiteY1" fmla="*/ 0 h 1698039"/>
              <a:gd name="connsiteX2" fmla="*/ 1942196 w 1942196"/>
              <a:gd name="connsiteY2" fmla="*/ 1698039 h 1698039"/>
            </a:gdLst>
            <a:ahLst/>
            <a:cxnLst>
              <a:cxn ang="0">
                <a:pos x="connsiteX0" y="connsiteY0"/>
              </a:cxn>
              <a:cxn ang="0">
                <a:pos x="connsiteX1" y="connsiteY1"/>
              </a:cxn>
              <a:cxn ang="0">
                <a:pos x="connsiteX2" y="connsiteY2"/>
              </a:cxn>
            </a:cxnLst>
            <a:rect l="l" t="t" r="r" b="b"/>
            <a:pathLst>
              <a:path w="1942196" h="1698039">
                <a:moveTo>
                  <a:pt x="0" y="1676048"/>
                </a:moveTo>
                <a:lnTo>
                  <a:pt x="972108" y="0"/>
                </a:lnTo>
                <a:cubicBezTo>
                  <a:pt x="1296144" y="558683"/>
                  <a:pt x="1942196" y="1698039"/>
                  <a:pt x="1942196" y="1698039"/>
                </a:cubicBezTo>
              </a:path>
            </a:pathLst>
          </a:custGeom>
          <a:noFill/>
          <a:ln w="101600">
            <a:solidFill>
              <a:schemeClr val="bg1">
                <a:alpha val="60000"/>
              </a:schemeClr>
            </a:solidFill>
            <a:headEnd type="triangle"/>
            <a:tailEnd type="none" w="med" len="me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1350" dirty="0">
              <a:solidFill>
                <a:schemeClr val="bg1"/>
              </a:solidFill>
              <a:latin typeface="微软雅黑" panose="020B0503020204020204" pitchFamily="34" charset="-122"/>
              <a:ea typeface="微软雅黑" panose="020B0503020204020204" pitchFamily="34" charset="-122"/>
            </a:endParaRPr>
          </a:p>
        </p:txBody>
      </p:sp>
      <p:sp>
        <p:nvSpPr>
          <p:cNvPr id="17" name="TextBox 9"/>
          <p:cNvSpPr txBox="1"/>
          <p:nvPr/>
        </p:nvSpPr>
        <p:spPr>
          <a:xfrm>
            <a:off x="5724525" y="1895475"/>
            <a:ext cx="2579688" cy="1235075"/>
          </a:xfrm>
          <a:prstGeom prst="rect">
            <a:avLst/>
          </a:prstGeom>
          <a:noFill/>
        </p:spPr>
        <p:txBody>
          <a:bodyPr>
            <a:spAutoFit/>
          </a:bodyPr>
          <a:lstStyle/>
          <a:p>
            <a:pPr eaLnBrk="1" fontAlgn="auto" hangingPunct="1">
              <a:lnSpc>
                <a:spcPct val="150000"/>
              </a:lnSpc>
              <a:spcBef>
                <a:spcPts val="0"/>
              </a:spcBef>
              <a:spcAft>
                <a:spcPts val="0"/>
              </a:spcAft>
              <a:defRPr/>
            </a:pPr>
            <a:r>
              <a:rPr lang="en-US" altLang="zh-CN" sz="1350" dirty="0">
                <a:solidFill>
                  <a:schemeClr val="bg1"/>
                </a:solidFill>
                <a:latin typeface="微软雅黑" panose="020B0503020204020204" pitchFamily="34" charset="-122"/>
                <a:ea typeface="微软雅黑" panose="020B0503020204020204" pitchFamily="34" charset="-122"/>
              </a:rPr>
              <a:t>01 </a:t>
            </a:r>
            <a:r>
              <a:rPr lang="zh-CN" altLang="en-US" sz="1350" dirty="0">
                <a:solidFill>
                  <a:schemeClr val="bg1"/>
                </a:solidFill>
                <a:latin typeface="微软雅黑" panose="020B0503020204020204" pitchFamily="34" charset="-122"/>
                <a:ea typeface="微软雅黑" panose="020B0503020204020204" pitchFamily="34" charset="-122"/>
              </a:rPr>
              <a:t>说明性文字</a:t>
            </a:r>
            <a:endParaRPr lang="en-US" altLang="zh-CN" sz="1350" dirty="0">
              <a:solidFill>
                <a:schemeClr val="bg1"/>
              </a:solidFill>
              <a:latin typeface="微软雅黑" panose="020B0503020204020204" pitchFamily="34" charset="-122"/>
              <a:ea typeface="微软雅黑" panose="020B0503020204020204" pitchFamily="34" charset="-122"/>
            </a:endParaRPr>
          </a:p>
          <a:p>
            <a:pPr eaLnBrk="1" fontAlgn="auto" hangingPunct="1">
              <a:lnSpc>
                <a:spcPct val="150000"/>
              </a:lnSpc>
              <a:spcBef>
                <a:spcPts val="0"/>
              </a:spcBef>
              <a:spcAft>
                <a:spcPts val="0"/>
              </a:spcAft>
              <a:defRPr/>
            </a:pPr>
            <a:r>
              <a:rPr lang="zh-CN" altLang="en-US" sz="1200" dirty="0">
                <a:solidFill>
                  <a:schemeClr val="bg1"/>
                </a:solidFill>
                <a:latin typeface="微软雅黑" panose="020B0503020204020204" pitchFamily="34" charset="-122"/>
                <a:ea typeface="微软雅黑" panose="020B0503020204020204" pitchFamily="34" charset="-122"/>
              </a:rPr>
              <a:t>文字说明性文字说明性文字说明性</a:t>
            </a:r>
            <a:endParaRPr lang="en-US" altLang="zh-CN" sz="1200" dirty="0">
              <a:solidFill>
                <a:schemeClr val="bg1"/>
              </a:solidFill>
              <a:latin typeface="微软雅黑" panose="020B0503020204020204" pitchFamily="34" charset="-122"/>
              <a:ea typeface="微软雅黑" panose="020B0503020204020204" pitchFamily="34" charset="-122"/>
            </a:endParaRPr>
          </a:p>
          <a:p>
            <a:pPr eaLnBrk="1" fontAlgn="auto" hangingPunct="1">
              <a:lnSpc>
                <a:spcPct val="150000"/>
              </a:lnSpc>
              <a:spcBef>
                <a:spcPts val="0"/>
              </a:spcBef>
              <a:spcAft>
                <a:spcPts val="0"/>
              </a:spcAft>
              <a:defRPr/>
            </a:pPr>
            <a:r>
              <a:rPr lang="zh-CN" altLang="en-US" sz="1200" dirty="0">
                <a:solidFill>
                  <a:schemeClr val="bg1"/>
                </a:solidFill>
                <a:latin typeface="微软雅黑" panose="020B0503020204020204" pitchFamily="34" charset="-122"/>
                <a:ea typeface="微软雅黑" panose="020B0503020204020204" pitchFamily="34" charset="-122"/>
              </a:rPr>
              <a:t>文字说明性文字说明性文字说明性</a:t>
            </a:r>
          </a:p>
          <a:p>
            <a:pPr eaLnBrk="1" fontAlgn="auto" hangingPunct="1">
              <a:lnSpc>
                <a:spcPct val="150000"/>
              </a:lnSpc>
              <a:spcBef>
                <a:spcPts val="0"/>
              </a:spcBef>
              <a:spcAft>
                <a:spcPts val="0"/>
              </a:spcAft>
              <a:defRPr/>
            </a:pPr>
            <a:endParaRPr lang="zh-CN" altLang="en-US" sz="1200" dirty="0">
              <a:solidFill>
                <a:schemeClr val="bg1"/>
              </a:solidFill>
              <a:latin typeface="微软雅黑" panose="020B0503020204020204" pitchFamily="34" charset="-122"/>
              <a:ea typeface="微软雅黑" panose="020B0503020204020204" pitchFamily="34" charset="-122"/>
            </a:endParaRPr>
          </a:p>
        </p:txBody>
      </p:sp>
      <p:sp>
        <p:nvSpPr>
          <p:cNvPr id="18" name="TextBox 10"/>
          <p:cNvSpPr txBox="1"/>
          <p:nvPr/>
        </p:nvSpPr>
        <p:spPr>
          <a:xfrm>
            <a:off x="971550" y="1895475"/>
            <a:ext cx="2581275" cy="1235075"/>
          </a:xfrm>
          <a:prstGeom prst="rect">
            <a:avLst/>
          </a:prstGeom>
          <a:noFill/>
        </p:spPr>
        <p:txBody>
          <a:bodyPr>
            <a:spAutoFit/>
          </a:bodyPr>
          <a:lstStyle/>
          <a:p>
            <a:pPr algn="r" eaLnBrk="1" fontAlgn="auto" hangingPunct="1">
              <a:lnSpc>
                <a:spcPct val="150000"/>
              </a:lnSpc>
              <a:spcBef>
                <a:spcPts val="0"/>
              </a:spcBef>
              <a:spcAft>
                <a:spcPts val="0"/>
              </a:spcAft>
              <a:defRPr/>
            </a:pPr>
            <a:r>
              <a:rPr lang="en-US" altLang="zh-CN" sz="1350" dirty="0">
                <a:solidFill>
                  <a:schemeClr val="bg1"/>
                </a:solidFill>
                <a:latin typeface="微软雅黑" panose="020B0503020204020204" pitchFamily="34" charset="-122"/>
                <a:ea typeface="微软雅黑" panose="020B0503020204020204" pitchFamily="34" charset="-122"/>
              </a:rPr>
              <a:t>02 </a:t>
            </a:r>
            <a:r>
              <a:rPr lang="zh-CN" altLang="en-US" sz="1350" dirty="0">
                <a:solidFill>
                  <a:schemeClr val="bg1"/>
                </a:solidFill>
                <a:latin typeface="微软雅黑" panose="020B0503020204020204" pitchFamily="34" charset="-122"/>
                <a:ea typeface="微软雅黑" panose="020B0503020204020204" pitchFamily="34" charset="-122"/>
              </a:rPr>
              <a:t>说明性文字</a:t>
            </a:r>
            <a:endParaRPr lang="en-US" altLang="zh-CN" sz="1350" dirty="0">
              <a:solidFill>
                <a:schemeClr val="bg1"/>
              </a:solidFill>
              <a:latin typeface="微软雅黑" panose="020B0503020204020204" pitchFamily="34" charset="-122"/>
              <a:ea typeface="微软雅黑" panose="020B0503020204020204" pitchFamily="34" charset="-122"/>
            </a:endParaRPr>
          </a:p>
          <a:p>
            <a:pPr eaLnBrk="1" fontAlgn="auto" hangingPunct="1">
              <a:lnSpc>
                <a:spcPct val="150000"/>
              </a:lnSpc>
              <a:spcBef>
                <a:spcPts val="0"/>
              </a:spcBef>
              <a:spcAft>
                <a:spcPts val="0"/>
              </a:spcAft>
              <a:defRPr/>
            </a:pPr>
            <a:r>
              <a:rPr lang="zh-CN" altLang="en-US" sz="1200" dirty="0">
                <a:solidFill>
                  <a:schemeClr val="bg1"/>
                </a:solidFill>
                <a:latin typeface="微软雅黑" panose="020B0503020204020204" pitchFamily="34" charset="-122"/>
                <a:ea typeface="微软雅黑" panose="020B0503020204020204" pitchFamily="34" charset="-122"/>
              </a:rPr>
              <a:t>文字说明性文字说明性文字说明性</a:t>
            </a:r>
            <a:endParaRPr lang="en-US" altLang="zh-CN" sz="1200" dirty="0">
              <a:solidFill>
                <a:schemeClr val="bg1"/>
              </a:solidFill>
              <a:latin typeface="微软雅黑" panose="020B0503020204020204" pitchFamily="34" charset="-122"/>
              <a:ea typeface="微软雅黑" panose="020B0503020204020204" pitchFamily="34" charset="-122"/>
            </a:endParaRPr>
          </a:p>
          <a:p>
            <a:pPr eaLnBrk="1" fontAlgn="auto" hangingPunct="1">
              <a:lnSpc>
                <a:spcPct val="150000"/>
              </a:lnSpc>
              <a:spcBef>
                <a:spcPts val="0"/>
              </a:spcBef>
              <a:spcAft>
                <a:spcPts val="0"/>
              </a:spcAft>
              <a:defRPr/>
            </a:pPr>
            <a:r>
              <a:rPr lang="zh-CN" altLang="en-US" sz="1200" dirty="0">
                <a:solidFill>
                  <a:schemeClr val="bg1"/>
                </a:solidFill>
                <a:latin typeface="微软雅黑" panose="020B0503020204020204" pitchFamily="34" charset="-122"/>
                <a:ea typeface="微软雅黑" panose="020B0503020204020204" pitchFamily="34" charset="-122"/>
              </a:rPr>
              <a:t>文字说明性文字说明性文字说明性</a:t>
            </a:r>
          </a:p>
          <a:p>
            <a:pPr eaLnBrk="1" fontAlgn="auto" hangingPunct="1">
              <a:lnSpc>
                <a:spcPct val="150000"/>
              </a:lnSpc>
              <a:spcBef>
                <a:spcPts val="0"/>
              </a:spcBef>
              <a:spcAft>
                <a:spcPts val="0"/>
              </a:spcAft>
              <a:defRPr/>
            </a:pPr>
            <a:endParaRPr lang="zh-CN" altLang="en-US" sz="1200" dirty="0">
              <a:solidFill>
                <a:schemeClr val="bg1"/>
              </a:solidFill>
              <a:latin typeface="微软雅黑" panose="020B0503020204020204" pitchFamily="34" charset="-122"/>
              <a:ea typeface="微软雅黑" panose="020B0503020204020204" pitchFamily="34" charset="-122"/>
            </a:endParaRPr>
          </a:p>
        </p:txBody>
      </p:sp>
      <p:sp>
        <p:nvSpPr>
          <p:cNvPr id="19" name="TextBox 11"/>
          <p:cNvSpPr txBox="1"/>
          <p:nvPr/>
        </p:nvSpPr>
        <p:spPr>
          <a:xfrm>
            <a:off x="3281363" y="3598863"/>
            <a:ext cx="2581275" cy="1235075"/>
          </a:xfrm>
          <a:prstGeom prst="rect">
            <a:avLst/>
          </a:prstGeom>
          <a:noFill/>
        </p:spPr>
        <p:txBody>
          <a:bodyPr>
            <a:spAutoFit/>
          </a:bodyPr>
          <a:lstStyle/>
          <a:p>
            <a:pPr algn="ctr" eaLnBrk="1" fontAlgn="auto" hangingPunct="1">
              <a:lnSpc>
                <a:spcPct val="150000"/>
              </a:lnSpc>
              <a:spcBef>
                <a:spcPts val="0"/>
              </a:spcBef>
              <a:spcAft>
                <a:spcPts val="0"/>
              </a:spcAft>
              <a:defRPr/>
            </a:pPr>
            <a:r>
              <a:rPr lang="en-US" altLang="zh-CN" sz="1350" dirty="0">
                <a:solidFill>
                  <a:schemeClr val="bg1"/>
                </a:solidFill>
                <a:latin typeface="微软雅黑" panose="020B0503020204020204" pitchFamily="34" charset="-122"/>
                <a:ea typeface="微软雅黑" panose="020B0503020204020204" pitchFamily="34" charset="-122"/>
              </a:rPr>
              <a:t>03 </a:t>
            </a:r>
            <a:r>
              <a:rPr lang="zh-CN" altLang="en-US" sz="1350" dirty="0">
                <a:solidFill>
                  <a:schemeClr val="bg1"/>
                </a:solidFill>
                <a:latin typeface="微软雅黑" panose="020B0503020204020204" pitchFamily="34" charset="-122"/>
                <a:ea typeface="微软雅黑" panose="020B0503020204020204" pitchFamily="34" charset="-122"/>
              </a:rPr>
              <a:t>说明性文字</a:t>
            </a:r>
            <a:endParaRPr lang="en-US" altLang="zh-CN" sz="1350" dirty="0">
              <a:solidFill>
                <a:schemeClr val="bg1"/>
              </a:solidFill>
              <a:latin typeface="微软雅黑" panose="020B0503020204020204" pitchFamily="34" charset="-122"/>
              <a:ea typeface="微软雅黑" panose="020B0503020204020204" pitchFamily="34" charset="-122"/>
            </a:endParaRPr>
          </a:p>
          <a:p>
            <a:pPr algn="ctr" eaLnBrk="1" fontAlgn="auto" hangingPunct="1">
              <a:lnSpc>
                <a:spcPct val="150000"/>
              </a:lnSpc>
              <a:spcBef>
                <a:spcPts val="0"/>
              </a:spcBef>
              <a:spcAft>
                <a:spcPts val="0"/>
              </a:spcAft>
              <a:defRPr/>
            </a:pPr>
            <a:r>
              <a:rPr lang="zh-CN" altLang="en-US" sz="1200" dirty="0">
                <a:solidFill>
                  <a:schemeClr val="bg1"/>
                </a:solidFill>
                <a:latin typeface="微软雅黑" panose="020B0503020204020204" pitchFamily="34" charset="-122"/>
                <a:ea typeface="微软雅黑" panose="020B0503020204020204" pitchFamily="34" charset="-122"/>
              </a:rPr>
              <a:t>文字说明性文字说明性文字说明性</a:t>
            </a:r>
            <a:endParaRPr lang="en-US" altLang="zh-CN" sz="1200" dirty="0">
              <a:solidFill>
                <a:schemeClr val="bg1"/>
              </a:solidFill>
              <a:latin typeface="微软雅黑" panose="020B0503020204020204" pitchFamily="34" charset="-122"/>
              <a:ea typeface="微软雅黑" panose="020B0503020204020204" pitchFamily="34" charset="-122"/>
            </a:endParaRPr>
          </a:p>
          <a:p>
            <a:pPr eaLnBrk="1" fontAlgn="auto" hangingPunct="1">
              <a:lnSpc>
                <a:spcPct val="150000"/>
              </a:lnSpc>
              <a:spcBef>
                <a:spcPts val="0"/>
              </a:spcBef>
              <a:spcAft>
                <a:spcPts val="0"/>
              </a:spcAft>
              <a:defRPr/>
            </a:pPr>
            <a:r>
              <a:rPr lang="zh-CN" altLang="en-US" sz="1200" dirty="0">
                <a:solidFill>
                  <a:schemeClr val="bg1"/>
                </a:solidFill>
                <a:latin typeface="微软雅黑" panose="020B0503020204020204" pitchFamily="34" charset="-122"/>
                <a:ea typeface="微软雅黑" panose="020B0503020204020204" pitchFamily="34" charset="-122"/>
              </a:rPr>
              <a:t>文字说明性文字说明性文字说明性</a:t>
            </a:r>
          </a:p>
          <a:p>
            <a:pPr eaLnBrk="1" fontAlgn="auto" hangingPunct="1">
              <a:lnSpc>
                <a:spcPct val="150000"/>
              </a:lnSpc>
              <a:spcBef>
                <a:spcPts val="0"/>
              </a:spcBef>
              <a:spcAft>
                <a:spcPts val="0"/>
              </a:spcAft>
              <a:defRPr/>
            </a:pPr>
            <a:endParaRPr lang="zh-CN" altLang="en-US" sz="1200" dirty="0">
              <a:solidFill>
                <a:schemeClr val="bg1"/>
              </a:solidFill>
              <a:latin typeface="微软雅黑" panose="020B0503020204020204" pitchFamily="34" charset="-122"/>
              <a:ea typeface="微软雅黑" panose="020B0503020204020204" pitchFamily="34" charset="-122"/>
            </a:endParaRPr>
          </a:p>
        </p:txBody>
      </p:sp>
      <p:pic>
        <p:nvPicPr>
          <p:cNvPr id="20" name="图片 19"/>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bwMode="auto">
          <a:xfrm>
            <a:off x="4154488" y="2095500"/>
            <a:ext cx="849312" cy="11477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849893124"/>
      </p:ext>
    </p:extLst>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ppt_w</p:attrName>
                                        </p:attrNameLst>
                                      </p:cBhvr>
                                      <p:tavLst>
                                        <p:tav tm="0">
                                          <p:val>
                                            <p:fltVal val="0"/>
                                          </p:val>
                                        </p:tav>
                                        <p:tav tm="100000">
                                          <p:val>
                                            <p:strVal val="#ppt_w"/>
                                          </p:val>
                                        </p:tav>
                                      </p:tavLst>
                                    </p:anim>
                                    <p:anim calcmode="lin" valueType="num">
                                      <p:cBhvr>
                                        <p:cTn id="8" dur="1000" fill="hold"/>
                                        <p:tgtEl>
                                          <p:spTgt spid="5"/>
                                        </p:tgtEl>
                                        <p:attrNameLst>
                                          <p:attrName>ppt_h</p:attrName>
                                        </p:attrNameLst>
                                      </p:cBhvr>
                                      <p:tavLst>
                                        <p:tav tm="0">
                                          <p:val>
                                            <p:fltVal val="0"/>
                                          </p:val>
                                        </p:tav>
                                        <p:tav tm="100000">
                                          <p:val>
                                            <p:strVal val="#ppt_h"/>
                                          </p:val>
                                        </p:tav>
                                      </p:tavLst>
                                    </p:anim>
                                    <p:anim calcmode="lin" valueType="num">
                                      <p:cBhvr>
                                        <p:cTn id="9" dur="1000" fill="hold"/>
                                        <p:tgtEl>
                                          <p:spTgt spid="5"/>
                                        </p:tgtEl>
                                        <p:attrNameLst>
                                          <p:attrName>style.rotation</p:attrName>
                                        </p:attrNameLst>
                                      </p:cBhvr>
                                      <p:tavLst>
                                        <p:tav tm="0">
                                          <p:val>
                                            <p:fltVal val="90"/>
                                          </p:val>
                                        </p:tav>
                                        <p:tav tm="100000">
                                          <p:val>
                                            <p:fltVal val="0"/>
                                          </p:val>
                                        </p:tav>
                                      </p:tavLst>
                                    </p:anim>
                                    <p:animEffect transition="in" filter="fade">
                                      <p:cBhvr>
                                        <p:cTn id="10" dur="1000"/>
                                        <p:tgtEl>
                                          <p:spTgt spid="5"/>
                                        </p:tgtEl>
                                      </p:cBhvr>
                                    </p:animEffect>
                                  </p:childTnLst>
                                </p:cTn>
                              </p:par>
                            </p:childTnLst>
                          </p:cTn>
                        </p:par>
                      </p:childTnLst>
                    </p:cTn>
                  </p:par>
                  <p:par>
                    <p:cTn id="11" fill="hold">
                      <p:stCondLst>
                        <p:cond delay="indefinite"/>
                      </p:stCondLst>
                      <p:childTnLst>
                        <p:par>
                          <p:cTn id="12" fill="hold">
                            <p:stCondLst>
                              <p:cond delay="0"/>
                            </p:stCondLst>
                            <p:childTnLst>
                              <p:par>
                                <p:cTn id="13" presetID="41" presetClass="entr" presetSubtype="0" fill="hold" grpId="0" nodeType="clickEffect">
                                  <p:stCondLst>
                                    <p:cond delay="0"/>
                                  </p:stCondLst>
                                  <p:iterate type="lt">
                                    <p:tmPct val="10000"/>
                                  </p:iterate>
                                  <p:childTnLst>
                                    <p:set>
                                      <p:cBhvr>
                                        <p:cTn id="14" dur="1" fill="hold">
                                          <p:stCondLst>
                                            <p:cond delay="0"/>
                                          </p:stCondLst>
                                        </p:cTn>
                                        <p:tgtEl>
                                          <p:spTgt spid="4"/>
                                        </p:tgtEl>
                                        <p:attrNameLst>
                                          <p:attrName>style.visibility</p:attrName>
                                        </p:attrNameLst>
                                      </p:cBhvr>
                                      <p:to>
                                        <p:strVal val="visible"/>
                                      </p:to>
                                    </p:set>
                                    <p:anim calcmode="lin" valueType="num">
                                      <p:cBhvr>
                                        <p:cTn id="15" dur="500" fill="hold"/>
                                        <p:tgtEl>
                                          <p:spTgt spid="4"/>
                                        </p:tgtEl>
                                        <p:attrNameLst>
                                          <p:attrName>ppt_x</p:attrName>
                                        </p:attrNameLst>
                                      </p:cBhvr>
                                      <p:tavLst>
                                        <p:tav tm="0">
                                          <p:val>
                                            <p:strVal val="#ppt_x"/>
                                          </p:val>
                                        </p:tav>
                                        <p:tav tm="50000">
                                          <p:val>
                                            <p:strVal val="#ppt_x+.1"/>
                                          </p:val>
                                        </p:tav>
                                        <p:tav tm="100000">
                                          <p:val>
                                            <p:strVal val="#ppt_x"/>
                                          </p:val>
                                        </p:tav>
                                      </p:tavLst>
                                    </p:anim>
                                    <p:anim calcmode="lin" valueType="num">
                                      <p:cBhvr>
                                        <p:cTn id="16" dur="500" fill="hold"/>
                                        <p:tgtEl>
                                          <p:spTgt spid="4"/>
                                        </p:tgtEl>
                                        <p:attrNameLst>
                                          <p:attrName>ppt_y</p:attrName>
                                        </p:attrNameLst>
                                      </p:cBhvr>
                                      <p:tavLst>
                                        <p:tav tm="0">
                                          <p:val>
                                            <p:strVal val="#ppt_y"/>
                                          </p:val>
                                        </p:tav>
                                        <p:tav tm="100000">
                                          <p:val>
                                            <p:strVal val="#ppt_y"/>
                                          </p:val>
                                        </p:tav>
                                      </p:tavLst>
                                    </p:anim>
                                    <p:anim calcmode="lin" valueType="num">
                                      <p:cBhvr>
                                        <p:cTn id="17" dur="500" fill="hold"/>
                                        <p:tgtEl>
                                          <p:spTgt spid="4"/>
                                        </p:tgtEl>
                                        <p:attrNameLst>
                                          <p:attrName>ppt_h</p:attrName>
                                        </p:attrNameLst>
                                      </p:cBhvr>
                                      <p:tavLst>
                                        <p:tav tm="0">
                                          <p:val>
                                            <p:strVal val="#ppt_h/10"/>
                                          </p:val>
                                        </p:tav>
                                        <p:tav tm="50000">
                                          <p:val>
                                            <p:strVal val="#ppt_h+.01"/>
                                          </p:val>
                                        </p:tav>
                                        <p:tav tm="100000">
                                          <p:val>
                                            <p:strVal val="#ppt_h"/>
                                          </p:val>
                                        </p:tav>
                                      </p:tavLst>
                                    </p:anim>
                                    <p:anim calcmode="lin" valueType="num">
                                      <p:cBhvr>
                                        <p:cTn id="18" dur="500" fill="hold"/>
                                        <p:tgtEl>
                                          <p:spTgt spid="4"/>
                                        </p:tgtEl>
                                        <p:attrNameLst>
                                          <p:attrName>ppt_w</p:attrName>
                                        </p:attrNameLst>
                                      </p:cBhvr>
                                      <p:tavLst>
                                        <p:tav tm="0">
                                          <p:val>
                                            <p:strVal val="#ppt_w/10"/>
                                          </p:val>
                                        </p:tav>
                                        <p:tav tm="50000">
                                          <p:val>
                                            <p:strVal val="#ppt_w+.01"/>
                                          </p:val>
                                        </p:tav>
                                        <p:tav tm="100000">
                                          <p:val>
                                            <p:strVal val="#ppt_w"/>
                                          </p:val>
                                        </p:tav>
                                      </p:tavLst>
                                    </p:anim>
                                    <p:animEffect transition="in" filter="fade">
                                      <p:cBhvr>
                                        <p:cTn id="19" dur="500" tmFilter="0,0; .5, 1; 1, 1"/>
                                        <p:tgtEl>
                                          <p:spTgt spid="4"/>
                                        </p:tgtEl>
                                      </p:cBhvr>
                                    </p:animEffect>
                                  </p:childTnLst>
                                </p:cTn>
                              </p:par>
                            </p:childTnLst>
                          </p:cTn>
                        </p:par>
                        <p:par>
                          <p:cTn id="20" fill="hold">
                            <p:stCondLst>
                              <p:cond delay="850"/>
                            </p:stCondLst>
                            <p:childTnLst>
                              <p:par>
                                <p:cTn id="21" presetID="14" presetClass="entr" presetSubtype="10" fill="hold" nodeType="afterEffect">
                                  <p:stCondLst>
                                    <p:cond delay="0"/>
                                  </p:stCondLst>
                                  <p:childTnLst>
                                    <p:set>
                                      <p:cBhvr>
                                        <p:cTn id="22" dur="1" fill="hold">
                                          <p:stCondLst>
                                            <p:cond delay="0"/>
                                          </p:stCondLst>
                                        </p:cTn>
                                        <p:tgtEl>
                                          <p:spTgt spid="20"/>
                                        </p:tgtEl>
                                        <p:attrNameLst>
                                          <p:attrName>style.visibility</p:attrName>
                                        </p:attrNameLst>
                                      </p:cBhvr>
                                      <p:to>
                                        <p:strVal val="visible"/>
                                      </p:to>
                                    </p:set>
                                    <p:animEffect transition="in" filter="randombar(horizontal)">
                                      <p:cBhvr>
                                        <p:cTn id="23" dur="750"/>
                                        <p:tgtEl>
                                          <p:spTgt spid="20"/>
                                        </p:tgtEl>
                                      </p:cBhvr>
                                    </p:animEffect>
                                  </p:childTnLst>
                                </p:cTn>
                              </p:par>
                              <p:par>
                                <p:cTn id="24" presetID="22" presetClass="entr" presetSubtype="8" fill="hold" nodeType="withEffect">
                                  <p:stCondLst>
                                    <p:cond delay="0"/>
                                  </p:stCondLst>
                                  <p:childTnLst>
                                    <p:set>
                                      <p:cBhvr>
                                        <p:cTn id="25" dur="1" fill="hold">
                                          <p:stCondLst>
                                            <p:cond delay="0"/>
                                          </p:stCondLst>
                                        </p:cTn>
                                        <p:tgtEl>
                                          <p:spTgt spid="14"/>
                                        </p:tgtEl>
                                        <p:attrNameLst>
                                          <p:attrName>style.visibility</p:attrName>
                                        </p:attrNameLst>
                                      </p:cBhvr>
                                      <p:to>
                                        <p:strVal val="visible"/>
                                      </p:to>
                                    </p:set>
                                    <p:animEffect transition="in" filter="wipe(left)">
                                      <p:cBhvr>
                                        <p:cTn id="26" dur="750"/>
                                        <p:tgtEl>
                                          <p:spTgt spid="14"/>
                                        </p:tgtEl>
                                      </p:cBhvr>
                                    </p:animEffect>
                                  </p:childTnLst>
                                </p:cTn>
                              </p:par>
                              <p:par>
                                <p:cTn id="27" presetID="22" presetClass="entr" presetSubtype="2" fill="hold" grpId="0" nodeType="withEffect">
                                  <p:stCondLst>
                                    <p:cond delay="250"/>
                                  </p:stCondLst>
                                  <p:childTnLst>
                                    <p:set>
                                      <p:cBhvr>
                                        <p:cTn id="28" dur="1" fill="hold">
                                          <p:stCondLst>
                                            <p:cond delay="0"/>
                                          </p:stCondLst>
                                        </p:cTn>
                                        <p:tgtEl>
                                          <p:spTgt spid="17"/>
                                        </p:tgtEl>
                                        <p:attrNameLst>
                                          <p:attrName>style.visibility</p:attrName>
                                        </p:attrNameLst>
                                      </p:cBhvr>
                                      <p:to>
                                        <p:strVal val="visible"/>
                                      </p:to>
                                    </p:set>
                                    <p:animEffect transition="in" filter="wipe(right)">
                                      <p:cBhvr>
                                        <p:cTn id="29" dur="500"/>
                                        <p:tgtEl>
                                          <p:spTgt spid="17"/>
                                        </p:tgtEl>
                                      </p:cBhvr>
                                    </p:animEffect>
                                  </p:childTnLst>
                                </p:cTn>
                              </p:par>
                            </p:childTnLst>
                          </p:cTn>
                        </p:par>
                        <p:par>
                          <p:cTn id="30" fill="hold">
                            <p:stCondLst>
                              <p:cond delay="1600"/>
                            </p:stCondLst>
                            <p:childTnLst>
                              <p:par>
                                <p:cTn id="31" presetID="22" presetClass="entr" presetSubtype="1" fill="hold" nodeType="afterEffect">
                                  <p:stCondLst>
                                    <p:cond delay="0"/>
                                  </p:stCondLst>
                                  <p:childTnLst>
                                    <p:set>
                                      <p:cBhvr>
                                        <p:cTn id="32" dur="1" fill="hold">
                                          <p:stCondLst>
                                            <p:cond delay="0"/>
                                          </p:stCondLst>
                                        </p:cTn>
                                        <p:tgtEl>
                                          <p:spTgt spid="15"/>
                                        </p:tgtEl>
                                        <p:attrNameLst>
                                          <p:attrName>style.visibility</p:attrName>
                                        </p:attrNameLst>
                                      </p:cBhvr>
                                      <p:to>
                                        <p:strVal val="visible"/>
                                      </p:to>
                                    </p:set>
                                    <p:animEffect transition="in" filter="wipe(up)">
                                      <p:cBhvr>
                                        <p:cTn id="33" dur="750"/>
                                        <p:tgtEl>
                                          <p:spTgt spid="15"/>
                                        </p:tgtEl>
                                      </p:cBhvr>
                                    </p:animEffect>
                                  </p:childTnLst>
                                </p:cTn>
                              </p:par>
                              <p:par>
                                <p:cTn id="34" presetID="42" presetClass="entr" presetSubtype="0" fill="hold" grpId="0" nodeType="withEffect">
                                  <p:stCondLst>
                                    <p:cond delay="250"/>
                                  </p:stCondLst>
                                  <p:childTnLst>
                                    <p:set>
                                      <p:cBhvr>
                                        <p:cTn id="35" dur="1" fill="hold">
                                          <p:stCondLst>
                                            <p:cond delay="0"/>
                                          </p:stCondLst>
                                        </p:cTn>
                                        <p:tgtEl>
                                          <p:spTgt spid="19"/>
                                        </p:tgtEl>
                                        <p:attrNameLst>
                                          <p:attrName>style.visibility</p:attrName>
                                        </p:attrNameLst>
                                      </p:cBhvr>
                                      <p:to>
                                        <p:strVal val="visible"/>
                                      </p:to>
                                    </p:set>
                                    <p:animEffect transition="in" filter="fade">
                                      <p:cBhvr>
                                        <p:cTn id="36" dur="1000"/>
                                        <p:tgtEl>
                                          <p:spTgt spid="19"/>
                                        </p:tgtEl>
                                      </p:cBhvr>
                                    </p:animEffect>
                                    <p:anim calcmode="lin" valueType="num">
                                      <p:cBhvr>
                                        <p:cTn id="37" dur="1000" fill="hold"/>
                                        <p:tgtEl>
                                          <p:spTgt spid="19"/>
                                        </p:tgtEl>
                                        <p:attrNameLst>
                                          <p:attrName>ppt_x</p:attrName>
                                        </p:attrNameLst>
                                      </p:cBhvr>
                                      <p:tavLst>
                                        <p:tav tm="0">
                                          <p:val>
                                            <p:strVal val="#ppt_x"/>
                                          </p:val>
                                        </p:tav>
                                        <p:tav tm="100000">
                                          <p:val>
                                            <p:strVal val="#ppt_x"/>
                                          </p:val>
                                        </p:tav>
                                      </p:tavLst>
                                    </p:anim>
                                    <p:anim calcmode="lin" valueType="num">
                                      <p:cBhvr>
                                        <p:cTn id="38" dur="1000" fill="hold"/>
                                        <p:tgtEl>
                                          <p:spTgt spid="19"/>
                                        </p:tgtEl>
                                        <p:attrNameLst>
                                          <p:attrName>ppt_y</p:attrName>
                                        </p:attrNameLst>
                                      </p:cBhvr>
                                      <p:tavLst>
                                        <p:tav tm="0">
                                          <p:val>
                                            <p:strVal val="#ppt_y+.1"/>
                                          </p:val>
                                        </p:tav>
                                        <p:tav tm="100000">
                                          <p:val>
                                            <p:strVal val="#ppt_y"/>
                                          </p:val>
                                        </p:tav>
                                      </p:tavLst>
                                    </p:anim>
                                  </p:childTnLst>
                                </p:cTn>
                              </p:par>
                            </p:childTnLst>
                          </p:cTn>
                        </p:par>
                        <p:par>
                          <p:cTn id="39" fill="hold">
                            <p:stCondLst>
                              <p:cond delay="2850"/>
                            </p:stCondLst>
                            <p:childTnLst>
                              <p:par>
                                <p:cTn id="40" presetID="22" presetClass="entr" presetSubtype="2" fill="hold" nodeType="afterEffect">
                                  <p:stCondLst>
                                    <p:cond delay="0"/>
                                  </p:stCondLst>
                                  <p:childTnLst>
                                    <p:set>
                                      <p:cBhvr>
                                        <p:cTn id="41" dur="1" fill="hold">
                                          <p:stCondLst>
                                            <p:cond delay="0"/>
                                          </p:stCondLst>
                                        </p:cTn>
                                        <p:tgtEl>
                                          <p:spTgt spid="16"/>
                                        </p:tgtEl>
                                        <p:attrNameLst>
                                          <p:attrName>style.visibility</p:attrName>
                                        </p:attrNameLst>
                                      </p:cBhvr>
                                      <p:to>
                                        <p:strVal val="visible"/>
                                      </p:to>
                                    </p:set>
                                    <p:animEffect transition="in" filter="wipe(right)">
                                      <p:cBhvr>
                                        <p:cTn id="42" dur="750"/>
                                        <p:tgtEl>
                                          <p:spTgt spid="16"/>
                                        </p:tgtEl>
                                      </p:cBhvr>
                                    </p:animEffect>
                                  </p:childTnLst>
                                </p:cTn>
                              </p:par>
                              <p:par>
                                <p:cTn id="43" presetID="22" presetClass="entr" presetSubtype="8" fill="hold" grpId="0" nodeType="withEffect">
                                  <p:stCondLst>
                                    <p:cond delay="250"/>
                                  </p:stCondLst>
                                  <p:childTnLst>
                                    <p:set>
                                      <p:cBhvr>
                                        <p:cTn id="44" dur="1" fill="hold">
                                          <p:stCondLst>
                                            <p:cond delay="0"/>
                                          </p:stCondLst>
                                        </p:cTn>
                                        <p:tgtEl>
                                          <p:spTgt spid="18"/>
                                        </p:tgtEl>
                                        <p:attrNameLst>
                                          <p:attrName>style.visibility</p:attrName>
                                        </p:attrNameLst>
                                      </p:cBhvr>
                                      <p:to>
                                        <p:strVal val="visible"/>
                                      </p:to>
                                    </p:set>
                                    <p:animEffect transition="in" filter="wipe(left)">
                                      <p:cBhvr>
                                        <p:cTn id="45"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17" grpId="0"/>
      <p:bldP spid="18" grpId="0"/>
      <p:bldP spid="19"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8"/>
          <p:cNvSpPr txBox="1">
            <a:spLocks noChangeArrowheads="1"/>
          </p:cNvSpPr>
          <p:nvPr/>
        </p:nvSpPr>
        <p:spPr bwMode="auto">
          <a:xfrm>
            <a:off x="510829" y="173349"/>
            <a:ext cx="1602581" cy="248209"/>
          </a:xfrm>
          <a:prstGeom prst="rect">
            <a:avLst/>
          </a:prstGeom>
          <a:noFill/>
          <a:ln w="9525">
            <a:noFill/>
            <a:miter lim="800000"/>
            <a:headEnd/>
            <a:tailEnd/>
          </a:ln>
        </p:spPr>
        <p:txBody>
          <a:bodyPr>
            <a:spAutoFit/>
          </a:bodyPr>
          <a:lstStyle/>
          <a:p>
            <a:pPr eaLnBrk="1" hangingPunct="1"/>
            <a:r>
              <a:rPr lang="zh-CN" altLang="en-US" sz="1013" b="1" dirty="0">
                <a:solidFill>
                  <a:schemeClr val="bg1"/>
                </a:solidFill>
                <a:latin typeface="微软雅黑" pitchFamily="34" charset="-122"/>
                <a:ea typeface="微软雅黑" pitchFamily="34" charset="-122"/>
              </a:rPr>
              <a:t>点此添加您的标题</a:t>
            </a:r>
          </a:p>
        </p:txBody>
      </p:sp>
      <p:grpSp>
        <p:nvGrpSpPr>
          <p:cNvPr id="5" name="组合 3"/>
          <p:cNvGrpSpPr>
            <a:grpSpLocks/>
          </p:cNvGrpSpPr>
          <p:nvPr/>
        </p:nvGrpSpPr>
        <p:grpSpPr bwMode="auto">
          <a:xfrm>
            <a:off x="269132" y="181683"/>
            <a:ext cx="178594" cy="260747"/>
            <a:chOff x="0" y="0"/>
            <a:chExt cx="569789" cy="829904"/>
          </a:xfrm>
        </p:grpSpPr>
        <p:sp>
          <p:nvSpPr>
            <p:cNvPr id="6" name="菱形 39"/>
            <p:cNvSpPr>
              <a:spLocks noChangeArrowheads="1"/>
            </p:cNvSpPr>
            <p:nvPr/>
          </p:nvSpPr>
          <p:spPr bwMode="auto">
            <a:xfrm>
              <a:off x="0" y="0"/>
              <a:ext cx="569789" cy="569790"/>
            </a:xfrm>
            <a:prstGeom prst="diamond">
              <a:avLst/>
            </a:prstGeom>
            <a:noFill/>
            <a:ln w="12700">
              <a:solidFill>
                <a:schemeClr val="bg1"/>
              </a:solidFill>
              <a:miter lim="800000"/>
              <a:headEnd/>
              <a:tailEnd/>
            </a:ln>
          </p:spPr>
          <p:txBody>
            <a:bodyPr anchor="ctr"/>
            <a:lstStyle/>
            <a:p>
              <a:pPr algn="ctr" eaLnBrk="1" hangingPunct="1"/>
              <a:endParaRPr lang="zh-CN" altLang="en-US" sz="1013" dirty="0">
                <a:solidFill>
                  <a:srgbClr val="FFFFFF"/>
                </a:solidFill>
                <a:ea typeface="微软雅黑" panose="020B0503020204020204" pitchFamily="34" charset="-122"/>
              </a:endParaRPr>
            </a:p>
          </p:txBody>
        </p:sp>
        <p:sp>
          <p:nvSpPr>
            <p:cNvPr id="7" name="菱形 40"/>
            <p:cNvSpPr>
              <a:spLocks noChangeArrowheads="1"/>
            </p:cNvSpPr>
            <p:nvPr/>
          </p:nvSpPr>
          <p:spPr bwMode="auto">
            <a:xfrm>
              <a:off x="0" y="260114"/>
              <a:ext cx="569789" cy="569790"/>
            </a:xfrm>
            <a:prstGeom prst="diamond">
              <a:avLst/>
            </a:prstGeom>
            <a:noFill/>
            <a:ln w="12700">
              <a:solidFill>
                <a:schemeClr val="bg1"/>
              </a:solidFill>
              <a:miter lim="800000"/>
              <a:headEnd/>
              <a:tailEnd/>
            </a:ln>
          </p:spPr>
          <p:txBody>
            <a:bodyPr anchor="ctr"/>
            <a:lstStyle/>
            <a:p>
              <a:pPr algn="ctr" eaLnBrk="1" hangingPunct="1"/>
              <a:endParaRPr lang="zh-CN" altLang="en-US" sz="1013" dirty="0">
                <a:solidFill>
                  <a:srgbClr val="FFFFFF"/>
                </a:solidFill>
                <a:ea typeface="微软雅黑" panose="020B0503020204020204" pitchFamily="34" charset="-122"/>
              </a:endParaRPr>
            </a:p>
          </p:txBody>
        </p:sp>
      </p:grpSp>
      <p:grpSp>
        <p:nvGrpSpPr>
          <p:cNvPr id="8" name="Freeform 3"/>
          <p:cNvGrpSpPr>
            <a:grpSpLocks/>
          </p:cNvGrpSpPr>
          <p:nvPr/>
        </p:nvGrpSpPr>
        <p:grpSpPr bwMode="auto">
          <a:xfrm>
            <a:off x="3033192" y="2427985"/>
            <a:ext cx="1372438" cy="1474758"/>
            <a:chOff x="0" y="0"/>
            <a:chExt cx="1171" cy="1264"/>
          </a:xfrm>
        </p:grpSpPr>
        <p:pic>
          <p:nvPicPr>
            <p:cNvPr id="9" name="Freeform 3"/>
            <p:cNvPicPr>
              <a:picLocks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0" y="0"/>
              <a:ext cx="1171" cy="12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Text Box 20"/>
            <p:cNvSpPr txBox="1">
              <a:spLocks noChangeArrowheads="1"/>
            </p:cNvSpPr>
            <p:nvPr/>
          </p:nvSpPr>
          <p:spPr bwMode="auto">
            <a:xfrm rot="-7621737">
              <a:off x="-83" y="-47"/>
              <a:ext cx="1315" cy="13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algn="ctr" eaLnBrk="1" hangingPunct="1"/>
              <a:endParaRPr lang="en-US" altLang="zh-CN" sz="1600" b="1">
                <a:solidFill>
                  <a:srgbClr val="FFFFFF"/>
                </a:solidFill>
                <a:latin typeface="Arial" pitchFamily="34" charset="0"/>
                <a:ea typeface="微软雅黑" pitchFamily="34" charset="-122"/>
                <a:sym typeface="Arial" pitchFamily="34" charset="0"/>
              </a:endParaRPr>
            </a:p>
          </p:txBody>
        </p:sp>
      </p:grpSp>
      <p:grpSp>
        <p:nvGrpSpPr>
          <p:cNvPr id="11" name="Freeform 3"/>
          <p:cNvGrpSpPr>
            <a:grpSpLocks/>
          </p:cNvGrpSpPr>
          <p:nvPr/>
        </p:nvGrpSpPr>
        <p:grpSpPr bwMode="auto">
          <a:xfrm>
            <a:off x="3316821" y="1388420"/>
            <a:ext cx="1480264" cy="1367418"/>
            <a:chOff x="0" y="0"/>
            <a:chExt cx="1263" cy="1172"/>
          </a:xfrm>
        </p:grpSpPr>
        <p:pic>
          <p:nvPicPr>
            <p:cNvPr id="12" name="Freeform 3"/>
            <p:cNvPicPr>
              <a:picLocks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0" y="0"/>
              <a:ext cx="1263" cy="11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 name="Text Box 23"/>
            <p:cNvSpPr txBox="1">
              <a:spLocks noChangeArrowheads="1"/>
            </p:cNvSpPr>
            <p:nvPr/>
          </p:nvSpPr>
          <p:spPr bwMode="auto">
            <a:xfrm rot="-2202532">
              <a:off x="-12" y="-92"/>
              <a:ext cx="1314" cy="13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algn="ctr" eaLnBrk="1" hangingPunct="1"/>
              <a:endParaRPr lang="en-US" altLang="zh-CN" sz="1600" b="1">
                <a:solidFill>
                  <a:srgbClr val="FFFFFF"/>
                </a:solidFill>
                <a:latin typeface="Arial" pitchFamily="34" charset="0"/>
                <a:ea typeface="微软雅黑" pitchFamily="34" charset="-122"/>
                <a:sym typeface="Arial" pitchFamily="34" charset="0"/>
              </a:endParaRPr>
            </a:p>
          </p:txBody>
        </p:sp>
      </p:grpSp>
      <p:grpSp>
        <p:nvGrpSpPr>
          <p:cNvPr id="14" name="Freeform 3"/>
          <p:cNvGrpSpPr>
            <a:grpSpLocks/>
          </p:cNvGrpSpPr>
          <p:nvPr/>
        </p:nvGrpSpPr>
        <p:grpSpPr bwMode="auto">
          <a:xfrm>
            <a:off x="4459543" y="1670771"/>
            <a:ext cx="1373609" cy="1470092"/>
            <a:chOff x="0" y="0"/>
            <a:chExt cx="1172" cy="1260"/>
          </a:xfrm>
        </p:grpSpPr>
        <p:pic>
          <p:nvPicPr>
            <p:cNvPr id="15" name="Freeform 3"/>
            <p:cNvPicPr>
              <a:picLocks noChangeArrowheads="1"/>
            </p:cNvPicPr>
            <p:nvPr/>
          </p:nvPicPr>
          <p:blipFill>
            <a:blip r:embed="rId5" cstate="screen">
              <a:extLst>
                <a:ext uri="{28A0092B-C50C-407E-A947-70E740481C1C}">
                  <a14:useLocalDpi xmlns:a14="http://schemas.microsoft.com/office/drawing/2010/main"/>
                </a:ext>
              </a:extLst>
            </a:blip>
            <a:srcRect/>
            <a:stretch>
              <a:fillRect/>
            </a:stretch>
          </p:blipFill>
          <p:spPr bwMode="auto">
            <a:xfrm>
              <a:off x="0" y="0"/>
              <a:ext cx="1172" cy="12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 name="Text Box 26"/>
            <p:cNvSpPr txBox="1">
              <a:spLocks noChangeArrowheads="1"/>
            </p:cNvSpPr>
            <p:nvPr/>
          </p:nvSpPr>
          <p:spPr bwMode="auto">
            <a:xfrm rot="3202081">
              <a:off x="-58" y="-23"/>
              <a:ext cx="1314" cy="13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algn="ctr" eaLnBrk="1" hangingPunct="1"/>
              <a:endParaRPr lang="en-US" altLang="zh-CN" sz="1600" b="1">
                <a:solidFill>
                  <a:srgbClr val="FFFFFF"/>
                </a:solidFill>
                <a:latin typeface="Arial" pitchFamily="34" charset="0"/>
                <a:ea typeface="微软雅黑" pitchFamily="34" charset="-122"/>
                <a:sym typeface="Arial" pitchFamily="34" charset="0"/>
              </a:endParaRPr>
            </a:p>
          </p:txBody>
        </p:sp>
      </p:grpSp>
      <p:grpSp>
        <p:nvGrpSpPr>
          <p:cNvPr id="17" name="Freeform 3"/>
          <p:cNvGrpSpPr>
            <a:grpSpLocks/>
          </p:cNvGrpSpPr>
          <p:nvPr/>
        </p:nvGrpSpPr>
        <p:grpSpPr bwMode="auto">
          <a:xfrm>
            <a:off x="4068088" y="2809508"/>
            <a:ext cx="1481435" cy="1366252"/>
            <a:chOff x="0" y="0"/>
            <a:chExt cx="1264" cy="1171"/>
          </a:xfrm>
        </p:grpSpPr>
        <p:pic>
          <p:nvPicPr>
            <p:cNvPr id="18" name="Freeform 3"/>
            <p:cNvPicPr>
              <a:picLocks noChangeArrowheads="1"/>
            </p:cNvPicPr>
            <p:nvPr/>
          </p:nvPicPr>
          <p:blipFill>
            <a:blip r:embed="rId6" cstate="screen">
              <a:extLst>
                <a:ext uri="{28A0092B-C50C-407E-A947-70E740481C1C}">
                  <a14:useLocalDpi xmlns:a14="http://schemas.microsoft.com/office/drawing/2010/main"/>
                </a:ext>
              </a:extLst>
            </a:blip>
            <a:srcRect/>
            <a:stretch>
              <a:fillRect/>
            </a:stretch>
          </p:blipFill>
          <p:spPr bwMode="auto">
            <a:xfrm>
              <a:off x="0" y="0"/>
              <a:ext cx="1264" cy="11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9" name="Text Box 29"/>
            <p:cNvSpPr txBox="1">
              <a:spLocks noChangeArrowheads="1"/>
            </p:cNvSpPr>
            <p:nvPr/>
          </p:nvSpPr>
          <p:spPr bwMode="auto">
            <a:xfrm rot="8579121">
              <a:off x="-38" y="-70"/>
              <a:ext cx="1314" cy="13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algn="ctr" eaLnBrk="1" hangingPunct="1"/>
              <a:endParaRPr lang="en-US" altLang="zh-CN" sz="1600" b="1">
                <a:solidFill>
                  <a:srgbClr val="FFFFFF"/>
                </a:solidFill>
                <a:latin typeface="Arial" pitchFamily="34" charset="0"/>
                <a:ea typeface="微软雅黑" pitchFamily="34" charset="-122"/>
                <a:sym typeface="Arial" pitchFamily="34" charset="0"/>
              </a:endParaRPr>
            </a:p>
          </p:txBody>
        </p:sp>
      </p:grpSp>
      <p:sp>
        <p:nvSpPr>
          <p:cNvPr id="20" name="TextBox 22"/>
          <p:cNvSpPr txBox="1">
            <a:spLocks noChangeArrowheads="1"/>
          </p:cNvSpPr>
          <p:nvPr/>
        </p:nvSpPr>
        <p:spPr bwMode="auto">
          <a:xfrm>
            <a:off x="3553570" y="1641603"/>
            <a:ext cx="973950" cy="9540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21884" tIns="60941" rIns="121884" bIns="60941">
            <a:spAutoFit/>
          </a:bodyPr>
          <a:lstStyle>
            <a:lvl1pPr defTabSz="542925">
              <a:defRPr>
                <a:solidFill>
                  <a:schemeClr val="tx1"/>
                </a:solidFill>
                <a:latin typeface="Calibri" pitchFamily="34" charset="0"/>
                <a:ea typeface="宋体" pitchFamily="2" charset="-122"/>
              </a:defRPr>
            </a:lvl1pPr>
            <a:lvl2pPr marL="742950" indent="-285750" defTabSz="542925">
              <a:defRPr>
                <a:solidFill>
                  <a:schemeClr val="tx1"/>
                </a:solidFill>
                <a:latin typeface="Calibri" pitchFamily="34" charset="0"/>
                <a:ea typeface="宋体" pitchFamily="2" charset="-122"/>
              </a:defRPr>
            </a:lvl2pPr>
            <a:lvl3pPr marL="1143000" indent="-228600" defTabSz="542925">
              <a:defRPr>
                <a:solidFill>
                  <a:schemeClr val="tx1"/>
                </a:solidFill>
                <a:latin typeface="Calibri" pitchFamily="34" charset="0"/>
                <a:ea typeface="宋体" pitchFamily="2" charset="-122"/>
              </a:defRPr>
            </a:lvl3pPr>
            <a:lvl4pPr marL="1600200" indent="-228600" defTabSz="542925">
              <a:defRPr>
                <a:solidFill>
                  <a:schemeClr val="tx1"/>
                </a:solidFill>
                <a:latin typeface="Calibri" pitchFamily="34" charset="0"/>
                <a:ea typeface="宋体" pitchFamily="2" charset="-122"/>
              </a:defRPr>
            </a:lvl4pPr>
            <a:lvl5pPr marL="2057400" indent="-228600" defTabSz="542925">
              <a:defRPr>
                <a:solidFill>
                  <a:schemeClr val="tx1"/>
                </a:solidFill>
                <a:latin typeface="Calibri" pitchFamily="34" charset="0"/>
                <a:ea typeface="宋体" pitchFamily="2" charset="-122"/>
              </a:defRPr>
            </a:lvl5pPr>
            <a:lvl6pPr marL="2514600" indent="-228600" defTabSz="5429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defTabSz="5429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defTabSz="5429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defTabSz="5429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algn="ctr" eaLnBrk="1" hangingPunct="1"/>
            <a:r>
              <a:rPr lang="en-US" altLang="zh-CN" sz="5400" b="1" dirty="0" smtClean="0">
                <a:solidFill>
                  <a:srgbClr val="FFFFFF"/>
                </a:solidFill>
                <a:latin typeface="Arial" pitchFamily="34" charset="0"/>
                <a:ea typeface="微软雅黑" pitchFamily="34" charset="-122"/>
                <a:sym typeface="Arial" pitchFamily="34" charset="0"/>
              </a:rPr>
              <a:t>1</a:t>
            </a:r>
            <a:endParaRPr lang="ru-RU" altLang="en-US" sz="5400" b="1" dirty="0">
              <a:solidFill>
                <a:srgbClr val="FFFFFF"/>
              </a:solidFill>
              <a:latin typeface="Arial" pitchFamily="34" charset="0"/>
              <a:ea typeface="微软雅黑" pitchFamily="34" charset="-122"/>
              <a:sym typeface="Arial" pitchFamily="34" charset="0"/>
            </a:endParaRPr>
          </a:p>
        </p:txBody>
      </p:sp>
      <p:sp>
        <p:nvSpPr>
          <p:cNvPr id="21" name="TextBox 24"/>
          <p:cNvSpPr txBox="1">
            <a:spLocks noChangeArrowheads="1"/>
          </p:cNvSpPr>
          <p:nvPr/>
        </p:nvSpPr>
        <p:spPr bwMode="auto">
          <a:xfrm>
            <a:off x="4293116" y="2969541"/>
            <a:ext cx="973949" cy="9540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21884" tIns="60941" rIns="121884" bIns="60941">
            <a:spAutoFit/>
          </a:bodyPr>
          <a:lstStyle>
            <a:lvl1pPr defTabSz="542925">
              <a:defRPr>
                <a:solidFill>
                  <a:schemeClr val="tx1"/>
                </a:solidFill>
                <a:latin typeface="Calibri" pitchFamily="34" charset="0"/>
                <a:ea typeface="宋体" pitchFamily="2" charset="-122"/>
              </a:defRPr>
            </a:lvl1pPr>
            <a:lvl2pPr marL="742950" indent="-285750" defTabSz="542925">
              <a:defRPr>
                <a:solidFill>
                  <a:schemeClr val="tx1"/>
                </a:solidFill>
                <a:latin typeface="Calibri" pitchFamily="34" charset="0"/>
                <a:ea typeface="宋体" pitchFamily="2" charset="-122"/>
              </a:defRPr>
            </a:lvl2pPr>
            <a:lvl3pPr marL="1143000" indent="-228600" defTabSz="542925">
              <a:defRPr>
                <a:solidFill>
                  <a:schemeClr val="tx1"/>
                </a:solidFill>
                <a:latin typeface="Calibri" pitchFamily="34" charset="0"/>
                <a:ea typeface="宋体" pitchFamily="2" charset="-122"/>
              </a:defRPr>
            </a:lvl3pPr>
            <a:lvl4pPr marL="1600200" indent="-228600" defTabSz="542925">
              <a:defRPr>
                <a:solidFill>
                  <a:schemeClr val="tx1"/>
                </a:solidFill>
                <a:latin typeface="Calibri" pitchFamily="34" charset="0"/>
                <a:ea typeface="宋体" pitchFamily="2" charset="-122"/>
              </a:defRPr>
            </a:lvl4pPr>
            <a:lvl5pPr marL="2057400" indent="-228600" defTabSz="542925">
              <a:defRPr>
                <a:solidFill>
                  <a:schemeClr val="tx1"/>
                </a:solidFill>
                <a:latin typeface="Calibri" pitchFamily="34" charset="0"/>
                <a:ea typeface="宋体" pitchFamily="2" charset="-122"/>
              </a:defRPr>
            </a:lvl5pPr>
            <a:lvl6pPr marL="2514600" indent="-228600" defTabSz="5429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defTabSz="5429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defTabSz="5429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defTabSz="5429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algn="ctr" eaLnBrk="1" hangingPunct="1"/>
            <a:r>
              <a:rPr lang="en-US" altLang="zh-CN" sz="5400" b="1" dirty="0" smtClean="0">
                <a:solidFill>
                  <a:srgbClr val="FFFFFF"/>
                </a:solidFill>
                <a:latin typeface="Arial" pitchFamily="34" charset="0"/>
                <a:ea typeface="微软雅黑" pitchFamily="34" charset="-122"/>
                <a:sym typeface="Arial" pitchFamily="34" charset="0"/>
              </a:rPr>
              <a:t>3</a:t>
            </a:r>
            <a:endParaRPr lang="ru-RU" altLang="en-US" sz="5400" b="1" dirty="0">
              <a:solidFill>
                <a:srgbClr val="FFFFFF"/>
              </a:solidFill>
              <a:latin typeface="Arial" pitchFamily="34" charset="0"/>
              <a:ea typeface="微软雅黑" pitchFamily="34" charset="-122"/>
              <a:sym typeface="Arial" pitchFamily="34" charset="0"/>
            </a:endParaRPr>
          </a:p>
        </p:txBody>
      </p:sp>
      <p:sp>
        <p:nvSpPr>
          <p:cNvPr id="22" name="TextBox 25"/>
          <p:cNvSpPr txBox="1">
            <a:spLocks noChangeArrowheads="1"/>
          </p:cNvSpPr>
          <p:nvPr/>
        </p:nvSpPr>
        <p:spPr bwMode="auto">
          <a:xfrm>
            <a:off x="4600554" y="1923730"/>
            <a:ext cx="975122" cy="9540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21884" tIns="60941" rIns="121884" bIns="60941">
            <a:spAutoFit/>
          </a:bodyPr>
          <a:lstStyle>
            <a:lvl1pPr defTabSz="542925">
              <a:defRPr>
                <a:solidFill>
                  <a:schemeClr val="tx1"/>
                </a:solidFill>
                <a:latin typeface="Calibri" pitchFamily="34" charset="0"/>
                <a:ea typeface="宋体" pitchFamily="2" charset="-122"/>
              </a:defRPr>
            </a:lvl1pPr>
            <a:lvl2pPr marL="742950" indent="-285750" defTabSz="542925">
              <a:defRPr>
                <a:solidFill>
                  <a:schemeClr val="tx1"/>
                </a:solidFill>
                <a:latin typeface="Calibri" pitchFamily="34" charset="0"/>
                <a:ea typeface="宋体" pitchFamily="2" charset="-122"/>
              </a:defRPr>
            </a:lvl2pPr>
            <a:lvl3pPr marL="1143000" indent="-228600" defTabSz="542925">
              <a:defRPr>
                <a:solidFill>
                  <a:schemeClr val="tx1"/>
                </a:solidFill>
                <a:latin typeface="Calibri" pitchFamily="34" charset="0"/>
                <a:ea typeface="宋体" pitchFamily="2" charset="-122"/>
              </a:defRPr>
            </a:lvl3pPr>
            <a:lvl4pPr marL="1600200" indent="-228600" defTabSz="542925">
              <a:defRPr>
                <a:solidFill>
                  <a:schemeClr val="tx1"/>
                </a:solidFill>
                <a:latin typeface="Calibri" pitchFamily="34" charset="0"/>
                <a:ea typeface="宋体" pitchFamily="2" charset="-122"/>
              </a:defRPr>
            </a:lvl4pPr>
            <a:lvl5pPr marL="2057400" indent="-228600" defTabSz="542925">
              <a:defRPr>
                <a:solidFill>
                  <a:schemeClr val="tx1"/>
                </a:solidFill>
                <a:latin typeface="Calibri" pitchFamily="34" charset="0"/>
                <a:ea typeface="宋体" pitchFamily="2" charset="-122"/>
              </a:defRPr>
            </a:lvl5pPr>
            <a:lvl6pPr marL="2514600" indent="-228600" defTabSz="5429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defTabSz="5429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defTabSz="5429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defTabSz="5429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algn="ctr" eaLnBrk="1" hangingPunct="1"/>
            <a:r>
              <a:rPr lang="en-US" altLang="zh-CN" sz="5400" b="1" dirty="0" smtClean="0">
                <a:solidFill>
                  <a:srgbClr val="FFFFFF"/>
                </a:solidFill>
                <a:latin typeface="Arial" pitchFamily="34" charset="0"/>
                <a:ea typeface="微软雅黑" pitchFamily="34" charset="-122"/>
                <a:sym typeface="Arial" pitchFamily="34" charset="0"/>
              </a:rPr>
              <a:t>2</a:t>
            </a:r>
            <a:endParaRPr lang="ru-RU" altLang="en-US" sz="5400" b="1" dirty="0">
              <a:solidFill>
                <a:srgbClr val="FFFFFF"/>
              </a:solidFill>
              <a:latin typeface="Arial" pitchFamily="34" charset="0"/>
              <a:ea typeface="微软雅黑" pitchFamily="34" charset="-122"/>
              <a:sym typeface="Arial" pitchFamily="34" charset="0"/>
            </a:endParaRPr>
          </a:p>
        </p:txBody>
      </p:sp>
      <p:sp>
        <p:nvSpPr>
          <p:cNvPr id="23" name="TextBox 33"/>
          <p:cNvSpPr txBox="1">
            <a:spLocks noChangeArrowheads="1"/>
          </p:cNvSpPr>
          <p:nvPr/>
        </p:nvSpPr>
        <p:spPr bwMode="auto">
          <a:xfrm>
            <a:off x="3194931" y="2651381"/>
            <a:ext cx="973950" cy="9540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21884" tIns="60941" rIns="121884" bIns="60941">
            <a:spAutoFit/>
          </a:bodyPr>
          <a:lstStyle>
            <a:lvl1pPr defTabSz="542925">
              <a:defRPr>
                <a:solidFill>
                  <a:schemeClr val="tx1"/>
                </a:solidFill>
                <a:latin typeface="Calibri" pitchFamily="34" charset="0"/>
                <a:ea typeface="宋体" pitchFamily="2" charset="-122"/>
              </a:defRPr>
            </a:lvl1pPr>
            <a:lvl2pPr marL="742950" indent="-285750" defTabSz="542925">
              <a:defRPr>
                <a:solidFill>
                  <a:schemeClr val="tx1"/>
                </a:solidFill>
                <a:latin typeface="Calibri" pitchFamily="34" charset="0"/>
                <a:ea typeface="宋体" pitchFamily="2" charset="-122"/>
              </a:defRPr>
            </a:lvl2pPr>
            <a:lvl3pPr marL="1143000" indent="-228600" defTabSz="542925">
              <a:defRPr>
                <a:solidFill>
                  <a:schemeClr val="tx1"/>
                </a:solidFill>
                <a:latin typeface="Calibri" pitchFamily="34" charset="0"/>
                <a:ea typeface="宋体" pitchFamily="2" charset="-122"/>
              </a:defRPr>
            </a:lvl3pPr>
            <a:lvl4pPr marL="1600200" indent="-228600" defTabSz="542925">
              <a:defRPr>
                <a:solidFill>
                  <a:schemeClr val="tx1"/>
                </a:solidFill>
                <a:latin typeface="Calibri" pitchFamily="34" charset="0"/>
                <a:ea typeface="宋体" pitchFamily="2" charset="-122"/>
              </a:defRPr>
            </a:lvl4pPr>
            <a:lvl5pPr marL="2057400" indent="-228600" defTabSz="542925">
              <a:defRPr>
                <a:solidFill>
                  <a:schemeClr val="tx1"/>
                </a:solidFill>
                <a:latin typeface="Calibri" pitchFamily="34" charset="0"/>
                <a:ea typeface="宋体" pitchFamily="2" charset="-122"/>
              </a:defRPr>
            </a:lvl5pPr>
            <a:lvl6pPr marL="2514600" indent="-228600" defTabSz="5429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defTabSz="5429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defTabSz="5429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defTabSz="5429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algn="ctr" eaLnBrk="1" hangingPunct="1"/>
            <a:r>
              <a:rPr lang="en-US" altLang="zh-CN" sz="5400" b="1" dirty="0" smtClean="0">
                <a:solidFill>
                  <a:srgbClr val="FFFFFF"/>
                </a:solidFill>
                <a:latin typeface="Arial" pitchFamily="34" charset="0"/>
                <a:ea typeface="微软雅黑" pitchFamily="34" charset="-122"/>
                <a:sym typeface="Arial" pitchFamily="34" charset="0"/>
              </a:rPr>
              <a:t>4</a:t>
            </a:r>
            <a:endParaRPr lang="ru-RU" altLang="en-US" sz="5400" b="1" dirty="0">
              <a:solidFill>
                <a:srgbClr val="FFFFFF"/>
              </a:solidFill>
              <a:latin typeface="Arial" pitchFamily="34" charset="0"/>
              <a:ea typeface="微软雅黑" pitchFamily="34" charset="-122"/>
              <a:sym typeface="Arial" pitchFamily="34" charset="0"/>
            </a:endParaRPr>
          </a:p>
        </p:txBody>
      </p:sp>
      <p:sp>
        <p:nvSpPr>
          <p:cNvPr id="24" name="TextBox 13"/>
          <p:cNvSpPr txBox="1">
            <a:spLocks noChangeArrowheads="1"/>
          </p:cNvSpPr>
          <p:nvPr/>
        </p:nvSpPr>
        <p:spPr bwMode="auto">
          <a:xfrm>
            <a:off x="1354857" y="1671938"/>
            <a:ext cx="1725216"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itchFamily="34" charset="0"/>
                <a:ea typeface="宋体" pitchFamily="2" charset="-122"/>
              </a:defRPr>
            </a:lvl1pPr>
            <a:lvl2pPr marL="742950" indent="-285750" defTabSz="1216025">
              <a:defRPr>
                <a:solidFill>
                  <a:schemeClr val="tx1"/>
                </a:solidFill>
                <a:latin typeface="Calibri" pitchFamily="34" charset="0"/>
                <a:ea typeface="宋体" pitchFamily="2" charset="-122"/>
              </a:defRPr>
            </a:lvl2pPr>
            <a:lvl3pPr marL="1143000" indent="-228600" defTabSz="1216025">
              <a:defRPr>
                <a:solidFill>
                  <a:schemeClr val="tx1"/>
                </a:solidFill>
                <a:latin typeface="Calibri" pitchFamily="34" charset="0"/>
                <a:ea typeface="宋体" pitchFamily="2" charset="-122"/>
              </a:defRPr>
            </a:lvl3pPr>
            <a:lvl4pPr marL="1600200" indent="-228600" defTabSz="1216025">
              <a:defRPr>
                <a:solidFill>
                  <a:schemeClr val="tx1"/>
                </a:solidFill>
                <a:latin typeface="Calibri" pitchFamily="34" charset="0"/>
                <a:ea typeface="宋体" pitchFamily="2" charset="-122"/>
              </a:defRPr>
            </a:lvl4pPr>
            <a:lvl5pPr marL="2057400" indent="-228600" defTabSz="1216025">
              <a:defRPr>
                <a:solidFill>
                  <a:schemeClr val="tx1"/>
                </a:solidFill>
                <a:latin typeface="Calibri" pitchFamily="34" charset="0"/>
                <a:ea typeface="宋体" pitchFamily="2" charset="-122"/>
              </a:defRPr>
            </a:lvl5pPr>
            <a:lvl6pPr marL="25146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eaLnBrk="1" hangingPunct="1">
              <a:spcBef>
                <a:spcPct val="20000"/>
              </a:spcBef>
            </a:pPr>
            <a:r>
              <a:rPr lang="zh-CN" altLang="en-US" sz="1600" b="1" dirty="0">
                <a:solidFill>
                  <a:srgbClr val="FFFFFF"/>
                </a:solidFill>
                <a:latin typeface="Arial" pitchFamily="34" charset="0"/>
                <a:ea typeface="微软雅黑" pitchFamily="34" charset="-122"/>
                <a:sym typeface="Arial" pitchFamily="34" charset="0"/>
              </a:rPr>
              <a:t>单击编辑标题</a:t>
            </a:r>
            <a:endParaRPr lang="en-US" altLang="zh-CN" sz="1600" b="1" dirty="0">
              <a:solidFill>
                <a:srgbClr val="FFFFFF"/>
              </a:solidFill>
              <a:latin typeface="Arial" pitchFamily="34" charset="0"/>
              <a:ea typeface="微软雅黑" pitchFamily="34" charset="-122"/>
              <a:sym typeface="Arial" pitchFamily="34" charset="0"/>
            </a:endParaRPr>
          </a:p>
        </p:txBody>
      </p:sp>
      <p:sp>
        <p:nvSpPr>
          <p:cNvPr id="25" name="TextBox 13"/>
          <p:cNvSpPr txBox="1">
            <a:spLocks noChangeArrowheads="1"/>
          </p:cNvSpPr>
          <p:nvPr/>
        </p:nvSpPr>
        <p:spPr bwMode="auto">
          <a:xfrm>
            <a:off x="763793" y="1891285"/>
            <a:ext cx="209008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defTabSz="1216025">
              <a:defRPr>
                <a:solidFill>
                  <a:schemeClr val="tx1"/>
                </a:solidFill>
                <a:latin typeface="Calibri" pitchFamily="34" charset="0"/>
                <a:ea typeface="宋体" pitchFamily="2" charset="-122"/>
              </a:defRPr>
            </a:lvl1pPr>
            <a:lvl2pPr marL="742950" indent="-285750" defTabSz="1216025">
              <a:defRPr>
                <a:solidFill>
                  <a:schemeClr val="tx1"/>
                </a:solidFill>
                <a:latin typeface="Calibri" pitchFamily="34" charset="0"/>
                <a:ea typeface="宋体" pitchFamily="2" charset="-122"/>
              </a:defRPr>
            </a:lvl2pPr>
            <a:lvl3pPr marL="1143000" indent="-228600" defTabSz="1216025">
              <a:defRPr>
                <a:solidFill>
                  <a:schemeClr val="tx1"/>
                </a:solidFill>
                <a:latin typeface="Calibri" pitchFamily="34" charset="0"/>
                <a:ea typeface="宋体" pitchFamily="2" charset="-122"/>
              </a:defRPr>
            </a:lvl3pPr>
            <a:lvl4pPr marL="1600200" indent="-228600" defTabSz="1216025">
              <a:defRPr>
                <a:solidFill>
                  <a:schemeClr val="tx1"/>
                </a:solidFill>
                <a:latin typeface="Calibri" pitchFamily="34" charset="0"/>
                <a:ea typeface="宋体" pitchFamily="2" charset="-122"/>
              </a:defRPr>
            </a:lvl4pPr>
            <a:lvl5pPr marL="2057400" indent="-228600" defTabSz="1216025">
              <a:defRPr>
                <a:solidFill>
                  <a:schemeClr val="tx1"/>
                </a:solidFill>
                <a:latin typeface="Calibri" pitchFamily="34" charset="0"/>
                <a:ea typeface="宋体" pitchFamily="2" charset="-122"/>
              </a:defRPr>
            </a:lvl5pPr>
            <a:lvl6pPr marL="25146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eaLnBrk="1" hangingPunct="1">
              <a:spcBef>
                <a:spcPct val="20000"/>
              </a:spcBef>
            </a:pPr>
            <a:r>
              <a:rPr lang="zh-CN" altLang="en-US" sz="1200" dirty="0">
                <a:solidFill>
                  <a:srgbClr val="FFFFFF"/>
                </a:solidFill>
                <a:latin typeface="Arial" pitchFamily="34" charset="0"/>
                <a:ea typeface="微软雅黑" pitchFamily="34" charset="-122"/>
                <a:sym typeface="Arial" pitchFamily="34" charset="0"/>
              </a:rPr>
              <a:t>单击此处可编辑内容，根据您的需要自由拉伸文本框大小</a:t>
            </a:r>
            <a:endParaRPr lang="en-US" altLang="zh-CN" sz="1200" dirty="0">
              <a:solidFill>
                <a:srgbClr val="FFFFFF"/>
              </a:solidFill>
              <a:latin typeface="Arial" pitchFamily="34" charset="0"/>
              <a:ea typeface="微软雅黑" pitchFamily="34" charset="-122"/>
              <a:sym typeface="Arial" pitchFamily="34" charset="0"/>
            </a:endParaRPr>
          </a:p>
        </p:txBody>
      </p:sp>
      <p:sp>
        <p:nvSpPr>
          <p:cNvPr id="26" name="TextBox 13"/>
          <p:cNvSpPr txBox="1">
            <a:spLocks noChangeArrowheads="1"/>
          </p:cNvSpPr>
          <p:nvPr/>
        </p:nvSpPr>
        <p:spPr bwMode="auto">
          <a:xfrm>
            <a:off x="1354857" y="3171198"/>
            <a:ext cx="1725216"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itchFamily="34" charset="0"/>
                <a:ea typeface="宋体" pitchFamily="2" charset="-122"/>
              </a:defRPr>
            </a:lvl1pPr>
            <a:lvl2pPr marL="742950" indent="-285750" defTabSz="1216025">
              <a:defRPr>
                <a:solidFill>
                  <a:schemeClr val="tx1"/>
                </a:solidFill>
                <a:latin typeface="Calibri" pitchFamily="34" charset="0"/>
                <a:ea typeface="宋体" pitchFamily="2" charset="-122"/>
              </a:defRPr>
            </a:lvl2pPr>
            <a:lvl3pPr marL="1143000" indent="-228600" defTabSz="1216025">
              <a:defRPr>
                <a:solidFill>
                  <a:schemeClr val="tx1"/>
                </a:solidFill>
                <a:latin typeface="Calibri" pitchFamily="34" charset="0"/>
                <a:ea typeface="宋体" pitchFamily="2" charset="-122"/>
              </a:defRPr>
            </a:lvl3pPr>
            <a:lvl4pPr marL="1600200" indent="-228600" defTabSz="1216025">
              <a:defRPr>
                <a:solidFill>
                  <a:schemeClr val="tx1"/>
                </a:solidFill>
                <a:latin typeface="Calibri" pitchFamily="34" charset="0"/>
                <a:ea typeface="宋体" pitchFamily="2" charset="-122"/>
              </a:defRPr>
            </a:lvl4pPr>
            <a:lvl5pPr marL="2057400" indent="-228600" defTabSz="1216025">
              <a:defRPr>
                <a:solidFill>
                  <a:schemeClr val="tx1"/>
                </a:solidFill>
                <a:latin typeface="Calibri" pitchFamily="34" charset="0"/>
                <a:ea typeface="宋体" pitchFamily="2" charset="-122"/>
              </a:defRPr>
            </a:lvl5pPr>
            <a:lvl6pPr marL="25146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eaLnBrk="1" hangingPunct="1">
              <a:spcBef>
                <a:spcPct val="20000"/>
              </a:spcBef>
            </a:pPr>
            <a:r>
              <a:rPr lang="zh-CN" altLang="en-US" sz="1600" b="1">
                <a:solidFill>
                  <a:srgbClr val="FFFFFF"/>
                </a:solidFill>
                <a:latin typeface="Arial" pitchFamily="34" charset="0"/>
                <a:ea typeface="微软雅黑" pitchFamily="34" charset="-122"/>
                <a:sym typeface="Arial" pitchFamily="34" charset="0"/>
              </a:rPr>
              <a:t>单击编辑标题</a:t>
            </a:r>
            <a:endParaRPr lang="en-US" altLang="zh-CN" sz="1600" b="1">
              <a:solidFill>
                <a:srgbClr val="FFFFFF"/>
              </a:solidFill>
              <a:latin typeface="Arial" pitchFamily="34" charset="0"/>
              <a:ea typeface="微软雅黑" pitchFamily="34" charset="-122"/>
              <a:sym typeface="Arial" pitchFamily="34" charset="0"/>
            </a:endParaRPr>
          </a:p>
        </p:txBody>
      </p:sp>
      <p:sp>
        <p:nvSpPr>
          <p:cNvPr id="27" name="TextBox 13"/>
          <p:cNvSpPr txBox="1">
            <a:spLocks noChangeArrowheads="1"/>
          </p:cNvSpPr>
          <p:nvPr/>
        </p:nvSpPr>
        <p:spPr bwMode="auto">
          <a:xfrm>
            <a:off x="688489" y="3390544"/>
            <a:ext cx="216538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defTabSz="1216025">
              <a:defRPr>
                <a:solidFill>
                  <a:schemeClr val="tx1"/>
                </a:solidFill>
                <a:latin typeface="Calibri" pitchFamily="34" charset="0"/>
                <a:ea typeface="宋体" pitchFamily="2" charset="-122"/>
              </a:defRPr>
            </a:lvl1pPr>
            <a:lvl2pPr marL="742950" indent="-285750" defTabSz="1216025">
              <a:defRPr>
                <a:solidFill>
                  <a:schemeClr val="tx1"/>
                </a:solidFill>
                <a:latin typeface="Calibri" pitchFamily="34" charset="0"/>
                <a:ea typeface="宋体" pitchFamily="2" charset="-122"/>
              </a:defRPr>
            </a:lvl2pPr>
            <a:lvl3pPr marL="1143000" indent="-228600" defTabSz="1216025">
              <a:defRPr>
                <a:solidFill>
                  <a:schemeClr val="tx1"/>
                </a:solidFill>
                <a:latin typeface="Calibri" pitchFamily="34" charset="0"/>
                <a:ea typeface="宋体" pitchFamily="2" charset="-122"/>
              </a:defRPr>
            </a:lvl3pPr>
            <a:lvl4pPr marL="1600200" indent="-228600" defTabSz="1216025">
              <a:defRPr>
                <a:solidFill>
                  <a:schemeClr val="tx1"/>
                </a:solidFill>
                <a:latin typeface="Calibri" pitchFamily="34" charset="0"/>
                <a:ea typeface="宋体" pitchFamily="2" charset="-122"/>
              </a:defRPr>
            </a:lvl4pPr>
            <a:lvl5pPr marL="2057400" indent="-228600" defTabSz="1216025">
              <a:defRPr>
                <a:solidFill>
                  <a:schemeClr val="tx1"/>
                </a:solidFill>
                <a:latin typeface="Calibri" pitchFamily="34" charset="0"/>
                <a:ea typeface="宋体" pitchFamily="2" charset="-122"/>
              </a:defRPr>
            </a:lvl5pPr>
            <a:lvl6pPr marL="25146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eaLnBrk="1" hangingPunct="1">
              <a:spcBef>
                <a:spcPct val="20000"/>
              </a:spcBef>
            </a:pPr>
            <a:r>
              <a:rPr lang="zh-CN" altLang="en-US" sz="1200" dirty="0">
                <a:solidFill>
                  <a:srgbClr val="FFFFFF"/>
                </a:solidFill>
                <a:latin typeface="Arial" pitchFamily="34" charset="0"/>
                <a:ea typeface="微软雅黑" pitchFamily="34" charset="-122"/>
                <a:sym typeface="Arial" pitchFamily="34" charset="0"/>
              </a:rPr>
              <a:t>单击此处可编辑内容，根据您的需要自由拉伸文本框大小</a:t>
            </a:r>
            <a:endParaRPr lang="en-US" altLang="zh-CN" sz="1200" dirty="0">
              <a:solidFill>
                <a:srgbClr val="FFFFFF"/>
              </a:solidFill>
              <a:latin typeface="Arial" pitchFamily="34" charset="0"/>
              <a:ea typeface="微软雅黑" pitchFamily="34" charset="-122"/>
              <a:sym typeface="Arial" pitchFamily="34" charset="0"/>
            </a:endParaRPr>
          </a:p>
        </p:txBody>
      </p:sp>
      <p:sp>
        <p:nvSpPr>
          <p:cNvPr id="28" name="TextBox 13"/>
          <p:cNvSpPr txBox="1">
            <a:spLocks noChangeArrowheads="1"/>
          </p:cNvSpPr>
          <p:nvPr/>
        </p:nvSpPr>
        <p:spPr bwMode="auto">
          <a:xfrm>
            <a:off x="6113264" y="1671938"/>
            <a:ext cx="1726388"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itchFamily="34" charset="0"/>
                <a:ea typeface="宋体" pitchFamily="2" charset="-122"/>
              </a:defRPr>
            </a:lvl1pPr>
            <a:lvl2pPr marL="742950" indent="-285750" defTabSz="1216025">
              <a:defRPr>
                <a:solidFill>
                  <a:schemeClr val="tx1"/>
                </a:solidFill>
                <a:latin typeface="Calibri" pitchFamily="34" charset="0"/>
                <a:ea typeface="宋体" pitchFamily="2" charset="-122"/>
              </a:defRPr>
            </a:lvl2pPr>
            <a:lvl3pPr marL="1143000" indent="-228600" defTabSz="1216025">
              <a:defRPr>
                <a:solidFill>
                  <a:schemeClr val="tx1"/>
                </a:solidFill>
                <a:latin typeface="Calibri" pitchFamily="34" charset="0"/>
                <a:ea typeface="宋体" pitchFamily="2" charset="-122"/>
              </a:defRPr>
            </a:lvl3pPr>
            <a:lvl4pPr marL="1600200" indent="-228600" defTabSz="1216025">
              <a:defRPr>
                <a:solidFill>
                  <a:schemeClr val="tx1"/>
                </a:solidFill>
                <a:latin typeface="Calibri" pitchFamily="34" charset="0"/>
                <a:ea typeface="宋体" pitchFamily="2" charset="-122"/>
              </a:defRPr>
            </a:lvl4pPr>
            <a:lvl5pPr marL="2057400" indent="-228600" defTabSz="1216025">
              <a:defRPr>
                <a:solidFill>
                  <a:schemeClr val="tx1"/>
                </a:solidFill>
                <a:latin typeface="Calibri" pitchFamily="34" charset="0"/>
                <a:ea typeface="宋体" pitchFamily="2" charset="-122"/>
              </a:defRPr>
            </a:lvl5pPr>
            <a:lvl6pPr marL="25146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eaLnBrk="1" hangingPunct="1">
              <a:spcBef>
                <a:spcPct val="20000"/>
              </a:spcBef>
            </a:pPr>
            <a:r>
              <a:rPr lang="zh-CN" altLang="en-US" sz="1600" b="1">
                <a:solidFill>
                  <a:srgbClr val="FFFFFF"/>
                </a:solidFill>
                <a:latin typeface="Arial" pitchFamily="34" charset="0"/>
                <a:ea typeface="微软雅黑" pitchFamily="34" charset="-122"/>
                <a:sym typeface="Arial" pitchFamily="34" charset="0"/>
              </a:rPr>
              <a:t>单击编辑标题</a:t>
            </a:r>
            <a:endParaRPr lang="en-US" altLang="zh-CN" sz="1600" b="1">
              <a:solidFill>
                <a:srgbClr val="FFFFFF"/>
              </a:solidFill>
              <a:latin typeface="Arial" pitchFamily="34" charset="0"/>
              <a:ea typeface="微软雅黑" pitchFamily="34" charset="-122"/>
              <a:sym typeface="Arial" pitchFamily="34" charset="0"/>
            </a:endParaRPr>
          </a:p>
        </p:txBody>
      </p:sp>
      <p:sp>
        <p:nvSpPr>
          <p:cNvPr id="29" name="TextBox 13"/>
          <p:cNvSpPr txBox="1">
            <a:spLocks noChangeArrowheads="1"/>
          </p:cNvSpPr>
          <p:nvPr/>
        </p:nvSpPr>
        <p:spPr bwMode="auto">
          <a:xfrm>
            <a:off x="6113263" y="1891285"/>
            <a:ext cx="203027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defTabSz="1216025">
              <a:defRPr>
                <a:solidFill>
                  <a:schemeClr val="tx1"/>
                </a:solidFill>
                <a:latin typeface="Calibri" pitchFamily="34" charset="0"/>
                <a:ea typeface="宋体" pitchFamily="2" charset="-122"/>
              </a:defRPr>
            </a:lvl1pPr>
            <a:lvl2pPr marL="742950" indent="-285750" defTabSz="1216025">
              <a:defRPr>
                <a:solidFill>
                  <a:schemeClr val="tx1"/>
                </a:solidFill>
                <a:latin typeface="Calibri" pitchFamily="34" charset="0"/>
                <a:ea typeface="宋体" pitchFamily="2" charset="-122"/>
              </a:defRPr>
            </a:lvl2pPr>
            <a:lvl3pPr marL="1143000" indent="-228600" defTabSz="1216025">
              <a:defRPr>
                <a:solidFill>
                  <a:schemeClr val="tx1"/>
                </a:solidFill>
                <a:latin typeface="Calibri" pitchFamily="34" charset="0"/>
                <a:ea typeface="宋体" pitchFamily="2" charset="-122"/>
              </a:defRPr>
            </a:lvl3pPr>
            <a:lvl4pPr marL="1600200" indent="-228600" defTabSz="1216025">
              <a:defRPr>
                <a:solidFill>
                  <a:schemeClr val="tx1"/>
                </a:solidFill>
                <a:latin typeface="Calibri" pitchFamily="34" charset="0"/>
                <a:ea typeface="宋体" pitchFamily="2" charset="-122"/>
              </a:defRPr>
            </a:lvl4pPr>
            <a:lvl5pPr marL="2057400" indent="-228600" defTabSz="1216025">
              <a:defRPr>
                <a:solidFill>
                  <a:schemeClr val="tx1"/>
                </a:solidFill>
                <a:latin typeface="Calibri" pitchFamily="34" charset="0"/>
                <a:ea typeface="宋体" pitchFamily="2" charset="-122"/>
              </a:defRPr>
            </a:lvl5pPr>
            <a:lvl6pPr marL="25146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eaLnBrk="1" hangingPunct="1">
              <a:spcBef>
                <a:spcPct val="20000"/>
              </a:spcBef>
            </a:pPr>
            <a:r>
              <a:rPr lang="zh-CN" altLang="en-US" sz="1200" dirty="0">
                <a:solidFill>
                  <a:srgbClr val="FFFFFF"/>
                </a:solidFill>
                <a:latin typeface="Arial" pitchFamily="34" charset="0"/>
                <a:ea typeface="微软雅黑" pitchFamily="34" charset="-122"/>
                <a:sym typeface="Arial" pitchFamily="34" charset="0"/>
              </a:rPr>
              <a:t>单击此处可编辑内容，根据您的需要自由拉伸文本框大小</a:t>
            </a:r>
            <a:endParaRPr lang="en-US" altLang="zh-CN" sz="1200" dirty="0">
              <a:solidFill>
                <a:srgbClr val="FFFFFF"/>
              </a:solidFill>
              <a:latin typeface="Arial" pitchFamily="34" charset="0"/>
              <a:ea typeface="微软雅黑" pitchFamily="34" charset="-122"/>
              <a:sym typeface="Arial" pitchFamily="34" charset="0"/>
            </a:endParaRPr>
          </a:p>
        </p:txBody>
      </p:sp>
      <p:sp>
        <p:nvSpPr>
          <p:cNvPr id="30" name="TextBox 13"/>
          <p:cNvSpPr txBox="1">
            <a:spLocks noChangeArrowheads="1"/>
          </p:cNvSpPr>
          <p:nvPr/>
        </p:nvSpPr>
        <p:spPr bwMode="auto">
          <a:xfrm>
            <a:off x="6113264" y="3171198"/>
            <a:ext cx="1726388"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itchFamily="34" charset="0"/>
                <a:ea typeface="宋体" pitchFamily="2" charset="-122"/>
              </a:defRPr>
            </a:lvl1pPr>
            <a:lvl2pPr marL="742950" indent="-285750" defTabSz="1216025">
              <a:defRPr>
                <a:solidFill>
                  <a:schemeClr val="tx1"/>
                </a:solidFill>
                <a:latin typeface="Calibri" pitchFamily="34" charset="0"/>
                <a:ea typeface="宋体" pitchFamily="2" charset="-122"/>
              </a:defRPr>
            </a:lvl2pPr>
            <a:lvl3pPr marL="1143000" indent="-228600" defTabSz="1216025">
              <a:defRPr>
                <a:solidFill>
                  <a:schemeClr val="tx1"/>
                </a:solidFill>
                <a:latin typeface="Calibri" pitchFamily="34" charset="0"/>
                <a:ea typeface="宋体" pitchFamily="2" charset="-122"/>
              </a:defRPr>
            </a:lvl3pPr>
            <a:lvl4pPr marL="1600200" indent="-228600" defTabSz="1216025">
              <a:defRPr>
                <a:solidFill>
                  <a:schemeClr val="tx1"/>
                </a:solidFill>
                <a:latin typeface="Calibri" pitchFamily="34" charset="0"/>
                <a:ea typeface="宋体" pitchFamily="2" charset="-122"/>
              </a:defRPr>
            </a:lvl4pPr>
            <a:lvl5pPr marL="2057400" indent="-228600" defTabSz="1216025">
              <a:defRPr>
                <a:solidFill>
                  <a:schemeClr val="tx1"/>
                </a:solidFill>
                <a:latin typeface="Calibri" pitchFamily="34" charset="0"/>
                <a:ea typeface="宋体" pitchFamily="2" charset="-122"/>
              </a:defRPr>
            </a:lvl5pPr>
            <a:lvl6pPr marL="25146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eaLnBrk="1" hangingPunct="1">
              <a:spcBef>
                <a:spcPct val="20000"/>
              </a:spcBef>
            </a:pPr>
            <a:r>
              <a:rPr lang="zh-CN" altLang="en-US" sz="1600" b="1" dirty="0">
                <a:solidFill>
                  <a:srgbClr val="FFFFFF"/>
                </a:solidFill>
                <a:latin typeface="Arial" pitchFamily="34" charset="0"/>
                <a:ea typeface="微软雅黑" pitchFamily="34" charset="-122"/>
                <a:sym typeface="Arial" pitchFamily="34" charset="0"/>
              </a:rPr>
              <a:t>单击编辑标题</a:t>
            </a:r>
            <a:endParaRPr lang="en-US" altLang="zh-CN" sz="1600" b="1" dirty="0">
              <a:solidFill>
                <a:srgbClr val="FFFFFF"/>
              </a:solidFill>
              <a:latin typeface="Arial" pitchFamily="34" charset="0"/>
              <a:ea typeface="微软雅黑" pitchFamily="34" charset="-122"/>
              <a:sym typeface="Arial" pitchFamily="34" charset="0"/>
            </a:endParaRPr>
          </a:p>
        </p:txBody>
      </p:sp>
      <p:sp>
        <p:nvSpPr>
          <p:cNvPr id="31" name="TextBox 13"/>
          <p:cNvSpPr txBox="1">
            <a:spLocks noChangeArrowheads="1"/>
          </p:cNvSpPr>
          <p:nvPr/>
        </p:nvSpPr>
        <p:spPr bwMode="auto">
          <a:xfrm>
            <a:off x="6113264" y="3390544"/>
            <a:ext cx="203027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defTabSz="1216025">
              <a:defRPr>
                <a:solidFill>
                  <a:schemeClr val="tx1"/>
                </a:solidFill>
                <a:latin typeface="Calibri" pitchFamily="34" charset="0"/>
                <a:ea typeface="宋体" pitchFamily="2" charset="-122"/>
              </a:defRPr>
            </a:lvl1pPr>
            <a:lvl2pPr marL="742950" indent="-285750" defTabSz="1216025">
              <a:defRPr>
                <a:solidFill>
                  <a:schemeClr val="tx1"/>
                </a:solidFill>
                <a:latin typeface="Calibri" pitchFamily="34" charset="0"/>
                <a:ea typeface="宋体" pitchFamily="2" charset="-122"/>
              </a:defRPr>
            </a:lvl2pPr>
            <a:lvl3pPr marL="1143000" indent="-228600" defTabSz="1216025">
              <a:defRPr>
                <a:solidFill>
                  <a:schemeClr val="tx1"/>
                </a:solidFill>
                <a:latin typeface="Calibri" pitchFamily="34" charset="0"/>
                <a:ea typeface="宋体" pitchFamily="2" charset="-122"/>
              </a:defRPr>
            </a:lvl3pPr>
            <a:lvl4pPr marL="1600200" indent="-228600" defTabSz="1216025">
              <a:defRPr>
                <a:solidFill>
                  <a:schemeClr val="tx1"/>
                </a:solidFill>
                <a:latin typeface="Calibri" pitchFamily="34" charset="0"/>
                <a:ea typeface="宋体" pitchFamily="2" charset="-122"/>
              </a:defRPr>
            </a:lvl4pPr>
            <a:lvl5pPr marL="2057400" indent="-228600" defTabSz="1216025">
              <a:defRPr>
                <a:solidFill>
                  <a:schemeClr val="tx1"/>
                </a:solidFill>
                <a:latin typeface="Calibri" pitchFamily="34" charset="0"/>
                <a:ea typeface="宋体" pitchFamily="2" charset="-122"/>
              </a:defRPr>
            </a:lvl5pPr>
            <a:lvl6pPr marL="25146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eaLnBrk="1" hangingPunct="1">
              <a:spcBef>
                <a:spcPct val="20000"/>
              </a:spcBef>
            </a:pPr>
            <a:r>
              <a:rPr lang="zh-CN" altLang="en-US" sz="1200" dirty="0">
                <a:solidFill>
                  <a:srgbClr val="FFFFFF"/>
                </a:solidFill>
                <a:latin typeface="Arial" pitchFamily="34" charset="0"/>
                <a:ea typeface="微软雅黑" pitchFamily="34" charset="-122"/>
                <a:sym typeface="Arial" pitchFamily="34" charset="0"/>
              </a:rPr>
              <a:t>单击此处可编辑内容，根据您的需要自由拉伸文本框大小</a:t>
            </a:r>
            <a:endParaRPr lang="en-US" altLang="zh-CN" sz="1200" dirty="0">
              <a:solidFill>
                <a:srgbClr val="FFFFFF"/>
              </a:solidFill>
              <a:latin typeface="Arial" pitchFamily="34" charset="0"/>
              <a:ea typeface="微软雅黑" pitchFamily="34" charset="-122"/>
              <a:sym typeface="Arial" pitchFamily="34" charset="0"/>
            </a:endParaRPr>
          </a:p>
        </p:txBody>
      </p:sp>
    </p:spTree>
    <p:extLst>
      <p:ext uri="{BB962C8B-B14F-4D97-AF65-F5344CB8AC3E}">
        <p14:creationId xmlns:p14="http://schemas.microsoft.com/office/powerpoint/2010/main" val="1042456641"/>
      </p:ext>
    </p:extLst>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ppt_w</p:attrName>
                                        </p:attrNameLst>
                                      </p:cBhvr>
                                      <p:tavLst>
                                        <p:tav tm="0">
                                          <p:val>
                                            <p:fltVal val="0"/>
                                          </p:val>
                                        </p:tav>
                                        <p:tav tm="100000">
                                          <p:val>
                                            <p:strVal val="#ppt_w"/>
                                          </p:val>
                                        </p:tav>
                                      </p:tavLst>
                                    </p:anim>
                                    <p:anim calcmode="lin" valueType="num">
                                      <p:cBhvr>
                                        <p:cTn id="8" dur="1000" fill="hold"/>
                                        <p:tgtEl>
                                          <p:spTgt spid="5"/>
                                        </p:tgtEl>
                                        <p:attrNameLst>
                                          <p:attrName>ppt_h</p:attrName>
                                        </p:attrNameLst>
                                      </p:cBhvr>
                                      <p:tavLst>
                                        <p:tav tm="0">
                                          <p:val>
                                            <p:fltVal val="0"/>
                                          </p:val>
                                        </p:tav>
                                        <p:tav tm="100000">
                                          <p:val>
                                            <p:strVal val="#ppt_h"/>
                                          </p:val>
                                        </p:tav>
                                      </p:tavLst>
                                    </p:anim>
                                    <p:anim calcmode="lin" valueType="num">
                                      <p:cBhvr>
                                        <p:cTn id="9" dur="1000" fill="hold"/>
                                        <p:tgtEl>
                                          <p:spTgt spid="5"/>
                                        </p:tgtEl>
                                        <p:attrNameLst>
                                          <p:attrName>style.rotation</p:attrName>
                                        </p:attrNameLst>
                                      </p:cBhvr>
                                      <p:tavLst>
                                        <p:tav tm="0">
                                          <p:val>
                                            <p:fltVal val="90"/>
                                          </p:val>
                                        </p:tav>
                                        <p:tav tm="100000">
                                          <p:val>
                                            <p:fltVal val="0"/>
                                          </p:val>
                                        </p:tav>
                                      </p:tavLst>
                                    </p:anim>
                                    <p:animEffect transition="in" filter="fade">
                                      <p:cBhvr>
                                        <p:cTn id="10" dur="1000"/>
                                        <p:tgtEl>
                                          <p:spTgt spid="5"/>
                                        </p:tgtEl>
                                      </p:cBhvr>
                                    </p:animEffect>
                                  </p:childTnLst>
                                </p:cTn>
                              </p:par>
                            </p:childTnLst>
                          </p:cTn>
                        </p:par>
                      </p:childTnLst>
                    </p:cTn>
                  </p:par>
                  <p:par>
                    <p:cTn id="11" fill="hold">
                      <p:stCondLst>
                        <p:cond delay="indefinite"/>
                      </p:stCondLst>
                      <p:childTnLst>
                        <p:par>
                          <p:cTn id="12" fill="hold">
                            <p:stCondLst>
                              <p:cond delay="0"/>
                            </p:stCondLst>
                            <p:childTnLst>
                              <p:par>
                                <p:cTn id="13" presetID="41" presetClass="entr" presetSubtype="0" fill="hold" grpId="0" nodeType="clickEffect">
                                  <p:stCondLst>
                                    <p:cond delay="0"/>
                                  </p:stCondLst>
                                  <p:iterate type="lt">
                                    <p:tmPct val="10000"/>
                                  </p:iterate>
                                  <p:childTnLst>
                                    <p:set>
                                      <p:cBhvr>
                                        <p:cTn id="14" dur="1" fill="hold">
                                          <p:stCondLst>
                                            <p:cond delay="0"/>
                                          </p:stCondLst>
                                        </p:cTn>
                                        <p:tgtEl>
                                          <p:spTgt spid="4"/>
                                        </p:tgtEl>
                                        <p:attrNameLst>
                                          <p:attrName>style.visibility</p:attrName>
                                        </p:attrNameLst>
                                      </p:cBhvr>
                                      <p:to>
                                        <p:strVal val="visible"/>
                                      </p:to>
                                    </p:set>
                                    <p:anim calcmode="lin" valueType="num">
                                      <p:cBhvr>
                                        <p:cTn id="15" dur="500" fill="hold"/>
                                        <p:tgtEl>
                                          <p:spTgt spid="4"/>
                                        </p:tgtEl>
                                        <p:attrNameLst>
                                          <p:attrName>ppt_x</p:attrName>
                                        </p:attrNameLst>
                                      </p:cBhvr>
                                      <p:tavLst>
                                        <p:tav tm="0">
                                          <p:val>
                                            <p:strVal val="#ppt_x"/>
                                          </p:val>
                                        </p:tav>
                                        <p:tav tm="50000">
                                          <p:val>
                                            <p:strVal val="#ppt_x+.1"/>
                                          </p:val>
                                        </p:tav>
                                        <p:tav tm="100000">
                                          <p:val>
                                            <p:strVal val="#ppt_x"/>
                                          </p:val>
                                        </p:tav>
                                      </p:tavLst>
                                    </p:anim>
                                    <p:anim calcmode="lin" valueType="num">
                                      <p:cBhvr>
                                        <p:cTn id="16" dur="500" fill="hold"/>
                                        <p:tgtEl>
                                          <p:spTgt spid="4"/>
                                        </p:tgtEl>
                                        <p:attrNameLst>
                                          <p:attrName>ppt_y</p:attrName>
                                        </p:attrNameLst>
                                      </p:cBhvr>
                                      <p:tavLst>
                                        <p:tav tm="0">
                                          <p:val>
                                            <p:strVal val="#ppt_y"/>
                                          </p:val>
                                        </p:tav>
                                        <p:tav tm="100000">
                                          <p:val>
                                            <p:strVal val="#ppt_y"/>
                                          </p:val>
                                        </p:tav>
                                      </p:tavLst>
                                    </p:anim>
                                    <p:anim calcmode="lin" valueType="num">
                                      <p:cBhvr>
                                        <p:cTn id="17" dur="500" fill="hold"/>
                                        <p:tgtEl>
                                          <p:spTgt spid="4"/>
                                        </p:tgtEl>
                                        <p:attrNameLst>
                                          <p:attrName>ppt_h</p:attrName>
                                        </p:attrNameLst>
                                      </p:cBhvr>
                                      <p:tavLst>
                                        <p:tav tm="0">
                                          <p:val>
                                            <p:strVal val="#ppt_h/10"/>
                                          </p:val>
                                        </p:tav>
                                        <p:tav tm="50000">
                                          <p:val>
                                            <p:strVal val="#ppt_h+.01"/>
                                          </p:val>
                                        </p:tav>
                                        <p:tav tm="100000">
                                          <p:val>
                                            <p:strVal val="#ppt_h"/>
                                          </p:val>
                                        </p:tav>
                                      </p:tavLst>
                                    </p:anim>
                                    <p:anim calcmode="lin" valueType="num">
                                      <p:cBhvr>
                                        <p:cTn id="18" dur="500" fill="hold"/>
                                        <p:tgtEl>
                                          <p:spTgt spid="4"/>
                                        </p:tgtEl>
                                        <p:attrNameLst>
                                          <p:attrName>ppt_w</p:attrName>
                                        </p:attrNameLst>
                                      </p:cBhvr>
                                      <p:tavLst>
                                        <p:tav tm="0">
                                          <p:val>
                                            <p:strVal val="#ppt_w/10"/>
                                          </p:val>
                                        </p:tav>
                                        <p:tav tm="50000">
                                          <p:val>
                                            <p:strVal val="#ppt_w+.01"/>
                                          </p:val>
                                        </p:tav>
                                        <p:tav tm="100000">
                                          <p:val>
                                            <p:strVal val="#ppt_w"/>
                                          </p:val>
                                        </p:tav>
                                      </p:tavLst>
                                    </p:anim>
                                    <p:animEffect transition="in" filter="fade">
                                      <p:cBhvr>
                                        <p:cTn id="19" dur="500" tmFilter="0,0; .5, 1; 1, 1"/>
                                        <p:tgtEl>
                                          <p:spTgt spid="4"/>
                                        </p:tgtEl>
                                      </p:cBhvr>
                                    </p:animEffect>
                                  </p:childTnLst>
                                </p:cTn>
                              </p:par>
                            </p:childTnLst>
                          </p:cTn>
                        </p:par>
                        <p:par>
                          <p:cTn id="20" fill="hold">
                            <p:stCondLst>
                              <p:cond delay="850"/>
                            </p:stCondLst>
                            <p:childTnLst>
                              <p:par>
                                <p:cTn id="21" presetID="10" presetClass="entr" presetSubtype="0" fill="hold" nodeType="afterEffect">
                                  <p:stCondLst>
                                    <p:cond delay="0"/>
                                  </p:stCondLst>
                                  <p:childTnLst>
                                    <p:set>
                                      <p:cBhvr>
                                        <p:cTn id="22" dur="1" fill="hold">
                                          <p:stCondLst>
                                            <p:cond delay="0"/>
                                          </p:stCondLst>
                                        </p:cTn>
                                        <p:tgtEl>
                                          <p:spTgt spid="11"/>
                                        </p:tgtEl>
                                        <p:attrNameLst>
                                          <p:attrName>style.visibility</p:attrName>
                                        </p:attrNameLst>
                                      </p:cBhvr>
                                      <p:to>
                                        <p:strVal val="visible"/>
                                      </p:to>
                                    </p:set>
                                    <p:animEffect transition="in" filter="fade">
                                      <p:cBhvr>
                                        <p:cTn id="23" dur="500"/>
                                        <p:tgtEl>
                                          <p:spTgt spid="11"/>
                                        </p:tgtEl>
                                      </p:cBhvr>
                                    </p:animEffect>
                                  </p:childTnLst>
                                </p:cTn>
                              </p:par>
                            </p:childTnLst>
                          </p:cTn>
                        </p:par>
                        <p:par>
                          <p:cTn id="24" fill="hold">
                            <p:stCondLst>
                              <p:cond delay="1350"/>
                            </p:stCondLst>
                            <p:childTnLst>
                              <p:par>
                                <p:cTn id="25" presetID="10" presetClass="entr" presetSubtype="0" fill="hold" grpId="0" nodeType="afterEffect">
                                  <p:stCondLst>
                                    <p:cond delay="0"/>
                                  </p:stCondLst>
                                  <p:childTnLst>
                                    <p:set>
                                      <p:cBhvr>
                                        <p:cTn id="26" dur="1" fill="hold">
                                          <p:stCondLst>
                                            <p:cond delay="0"/>
                                          </p:stCondLst>
                                        </p:cTn>
                                        <p:tgtEl>
                                          <p:spTgt spid="20"/>
                                        </p:tgtEl>
                                        <p:attrNameLst>
                                          <p:attrName>style.visibility</p:attrName>
                                        </p:attrNameLst>
                                      </p:cBhvr>
                                      <p:to>
                                        <p:strVal val="visible"/>
                                      </p:to>
                                    </p:set>
                                    <p:animEffect transition="in" filter="fade">
                                      <p:cBhvr>
                                        <p:cTn id="27" dur="500"/>
                                        <p:tgtEl>
                                          <p:spTgt spid="20"/>
                                        </p:tgtEl>
                                      </p:cBhvr>
                                    </p:animEffect>
                                  </p:childTnLst>
                                </p:cTn>
                              </p:par>
                            </p:childTnLst>
                          </p:cTn>
                        </p:par>
                        <p:par>
                          <p:cTn id="28" fill="hold">
                            <p:stCondLst>
                              <p:cond delay="1850"/>
                            </p:stCondLst>
                            <p:childTnLst>
                              <p:par>
                                <p:cTn id="29" presetID="41" presetClass="entr" presetSubtype="0" fill="hold" grpId="0" nodeType="afterEffect">
                                  <p:stCondLst>
                                    <p:cond delay="0"/>
                                  </p:stCondLst>
                                  <p:iterate type="lt">
                                    <p:tmPct val="10000"/>
                                  </p:iterate>
                                  <p:childTnLst>
                                    <p:set>
                                      <p:cBhvr>
                                        <p:cTn id="30" dur="1" fill="hold">
                                          <p:stCondLst>
                                            <p:cond delay="0"/>
                                          </p:stCondLst>
                                        </p:cTn>
                                        <p:tgtEl>
                                          <p:spTgt spid="24"/>
                                        </p:tgtEl>
                                        <p:attrNameLst>
                                          <p:attrName>style.visibility</p:attrName>
                                        </p:attrNameLst>
                                      </p:cBhvr>
                                      <p:to>
                                        <p:strVal val="visible"/>
                                      </p:to>
                                    </p:set>
                                    <p:anim calcmode="lin" valueType="num">
                                      <p:cBhvr>
                                        <p:cTn id="31" dur="500" fill="hold"/>
                                        <p:tgtEl>
                                          <p:spTgt spid="24"/>
                                        </p:tgtEl>
                                        <p:attrNameLst>
                                          <p:attrName>ppt_x</p:attrName>
                                        </p:attrNameLst>
                                      </p:cBhvr>
                                      <p:tavLst>
                                        <p:tav tm="0">
                                          <p:val>
                                            <p:strVal val="#ppt_x"/>
                                          </p:val>
                                        </p:tav>
                                        <p:tav tm="50000">
                                          <p:val>
                                            <p:strVal val="#ppt_x+.1"/>
                                          </p:val>
                                        </p:tav>
                                        <p:tav tm="100000">
                                          <p:val>
                                            <p:strVal val="#ppt_x"/>
                                          </p:val>
                                        </p:tav>
                                      </p:tavLst>
                                    </p:anim>
                                    <p:anim calcmode="lin" valueType="num">
                                      <p:cBhvr>
                                        <p:cTn id="32" dur="500" fill="hold"/>
                                        <p:tgtEl>
                                          <p:spTgt spid="24"/>
                                        </p:tgtEl>
                                        <p:attrNameLst>
                                          <p:attrName>ppt_y</p:attrName>
                                        </p:attrNameLst>
                                      </p:cBhvr>
                                      <p:tavLst>
                                        <p:tav tm="0">
                                          <p:val>
                                            <p:strVal val="#ppt_y"/>
                                          </p:val>
                                        </p:tav>
                                        <p:tav tm="100000">
                                          <p:val>
                                            <p:strVal val="#ppt_y"/>
                                          </p:val>
                                        </p:tav>
                                      </p:tavLst>
                                    </p:anim>
                                    <p:anim calcmode="lin" valueType="num">
                                      <p:cBhvr>
                                        <p:cTn id="33" dur="500" fill="hold"/>
                                        <p:tgtEl>
                                          <p:spTgt spid="24"/>
                                        </p:tgtEl>
                                        <p:attrNameLst>
                                          <p:attrName>ppt_h</p:attrName>
                                        </p:attrNameLst>
                                      </p:cBhvr>
                                      <p:tavLst>
                                        <p:tav tm="0">
                                          <p:val>
                                            <p:strVal val="#ppt_h/10"/>
                                          </p:val>
                                        </p:tav>
                                        <p:tav tm="50000">
                                          <p:val>
                                            <p:strVal val="#ppt_h+.01"/>
                                          </p:val>
                                        </p:tav>
                                        <p:tav tm="100000">
                                          <p:val>
                                            <p:strVal val="#ppt_h"/>
                                          </p:val>
                                        </p:tav>
                                      </p:tavLst>
                                    </p:anim>
                                    <p:anim calcmode="lin" valueType="num">
                                      <p:cBhvr>
                                        <p:cTn id="34" dur="500" fill="hold"/>
                                        <p:tgtEl>
                                          <p:spTgt spid="24"/>
                                        </p:tgtEl>
                                        <p:attrNameLst>
                                          <p:attrName>ppt_w</p:attrName>
                                        </p:attrNameLst>
                                      </p:cBhvr>
                                      <p:tavLst>
                                        <p:tav tm="0">
                                          <p:val>
                                            <p:strVal val="#ppt_w/10"/>
                                          </p:val>
                                        </p:tav>
                                        <p:tav tm="50000">
                                          <p:val>
                                            <p:strVal val="#ppt_w+.01"/>
                                          </p:val>
                                        </p:tav>
                                        <p:tav tm="100000">
                                          <p:val>
                                            <p:strVal val="#ppt_w"/>
                                          </p:val>
                                        </p:tav>
                                      </p:tavLst>
                                    </p:anim>
                                    <p:animEffect transition="in" filter="fade">
                                      <p:cBhvr>
                                        <p:cTn id="35" dur="500" tmFilter="0,0; .5, 1; 1, 1"/>
                                        <p:tgtEl>
                                          <p:spTgt spid="24"/>
                                        </p:tgtEl>
                                      </p:cBhvr>
                                    </p:animEffect>
                                  </p:childTnLst>
                                </p:cTn>
                              </p:par>
                            </p:childTnLst>
                          </p:cTn>
                        </p:par>
                        <p:par>
                          <p:cTn id="36" fill="hold">
                            <p:stCondLst>
                              <p:cond delay="2600"/>
                            </p:stCondLst>
                            <p:childTnLst>
                              <p:par>
                                <p:cTn id="37" presetID="41" presetClass="entr" presetSubtype="0" fill="hold" grpId="0" nodeType="afterEffect">
                                  <p:stCondLst>
                                    <p:cond delay="0"/>
                                  </p:stCondLst>
                                  <p:iterate type="lt">
                                    <p:tmPct val="10000"/>
                                  </p:iterate>
                                  <p:childTnLst>
                                    <p:set>
                                      <p:cBhvr>
                                        <p:cTn id="38" dur="1" fill="hold">
                                          <p:stCondLst>
                                            <p:cond delay="0"/>
                                          </p:stCondLst>
                                        </p:cTn>
                                        <p:tgtEl>
                                          <p:spTgt spid="25"/>
                                        </p:tgtEl>
                                        <p:attrNameLst>
                                          <p:attrName>style.visibility</p:attrName>
                                        </p:attrNameLst>
                                      </p:cBhvr>
                                      <p:to>
                                        <p:strVal val="visible"/>
                                      </p:to>
                                    </p:set>
                                    <p:anim calcmode="lin" valueType="num">
                                      <p:cBhvr>
                                        <p:cTn id="39" dur="500" fill="hold"/>
                                        <p:tgtEl>
                                          <p:spTgt spid="25"/>
                                        </p:tgtEl>
                                        <p:attrNameLst>
                                          <p:attrName>ppt_x</p:attrName>
                                        </p:attrNameLst>
                                      </p:cBhvr>
                                      <p:tavLst>
                                        <p:tav tm="0">
                                          <p:val>
                                            <p:strVal val="#ppt_x"/>
                                          </p:val>
                                        </p:tav>
                                        <p:tav tm="50000">
                                          <p:val>
                                            <p:strVal val="#ppt_x+.1"/>
                                          </p:val>
                                        </p:tav>
                                        <p:tav tm="100000">
                                          <p:val>
                                            <p:strVal val="#ppt_x"/>
                                          </p:val>
                                        </p:tav>
                                      </p:tavLst>
                                    </p:anim>
                                    <p:anim calcmode="lin" valueType="num">
                                      <p:cBhvr>
                                        <p:cTn id="40" dur="500" fill="hold"/>
                                        <p:tgtEl>
                                          <p:spTgt spid="25"/>
                                        </p:tgtEl>
                                        <p:attrNameLst>
                                          <p:attrName>ppt_y</p:attrName>
                                        </p:attrNameLst>
                                      </p:cBhvr>
                                      <p:tavLst>
                                        <p:tav tm="0">
                                          <p:val>
                                            <p:strVal val="#ppt_y"/>
                                          </p:val>
                                        </p:tav>
                                        <p:tav tm="100000">
                                          <p:val>
                                            <p:strVal val="#ppt_y"/>
                                          </p:val>
                                        </p:tav>
                                      </p:tavLst>
                                    </p:anim>
                                    <p:anim calcmode="lin" valueType="num">
                                      <p:cBhvr>
                                        <p:cTn id="41" dur="500" fill="hold"/>
                                        <p:tgtEl>
                                          <p:spTgt spid="25"/>
                                        </p:tgtEl>
                                        <p:attrNameLst>
                                          <p:attrName>ppt_h</p:attrName>
                                        </p:attrNameLst>
                                      </p:cBhvr>
                                      <p:tavLst>
                                        <p:tav tm="0">
                                          <p:val>
                                            <p:strVal val="#ppt_h/10"/>
                                          </p:val>
                                        </p:tav>
                                        <p:tav tm="50000">
                                          <p:val>
                                            <p:strVal val="#ppt_h+.01"/>
                                          </p:val>
                                        </p:tav>
                                        <p:tav tm="100000">
                                          <p:val>
                                            <p:strVal val="#ppt_h"/>
                                          </p:val>
                                        </p:tav>
                                      </p:tavLst>
                                    </p:anim>
                                    <p:anim calcmode="lin" valueType="num">
                                      <p:cBhvr>
                                        <p:cTn id="42" dur="500" fill="hold"/>
                                        <p:tgtEl>
                                          <p:spTgt spid="25"/>
                                        </p:tgtEl>
                                        <p:attrNameLst>
                                          <p:attrName>ppt_w</p:attrName>
                                        </p:attrNameLst>
                                      </p:cBhvr>
                                      <p:tavLst>
                                        <p:tav tm="0">
                                          <p:val>
                                            <p:strVal val="#ppt_w/10"/>
                                          </p:val>
                                        </p:tav>
                                        <p:tav tm="50000">
                                          <p:val>
                                            <p:strVal val="#ppt_w+.01"/>
                                          </p:val>
                                        </p:tav>
                                        <p:tav tm="100000">
                                          <p:val>
                                            <p:strVal val="#ppt_w"/>
                                          </p:val>
                                        </p:tav>
                                      </p:tavLst>
                                    </p:anim>
                                    <p:animEffect transition="in" filter="fade">
                                      <p:cBhvr>
                                        <p:cTn id="43" dur="500" tmFilter="0,0; .5, 1; 1, 1"/>
                                        <p:tgtEl>
                                          <p:spTgt spid="25"/>
                                        </p:tgtEl>
                                      </p:cBhvr>
                                    </p:animEffect>
                                  </p:childTnLst>
                                </p:cTn>
                              </p:par>
                            </p:childTnLst>
                          </p:cTn>
                        </p:par>
                        <p:par>
                          <p:cTn id="44" fill="hold">
                            <p:stCondLst>
                              <p:cond delay="4300"/>
                            </p:stCondLst>
                            <p:childTnLst>
                              <p:par>
                                <p:cTn id="45" presetID="10" presetClass="entr" presetSubtype="0" fill="hold" nodeType="afterEffect">
                                  <p:stCondLst>
                                    <p:cond delay="0"/>
                                  </p:stCondLst>
                                  <p:childTnLst>
                                    <p:set>
                                      <p:cBhvr>
                                        <p:cTn id="46" dur="1" fill="hold">
                                          <p:stCondLst>
                                            <p:cond delay="0"/>
                                          </p:stCondLst>
                                        </p:cTn>
                                        <p:tgtEl>
                                          <p:spTgt spid="14"/>
                                        </p:tgtEl>
                                        <p:attrNameLst>
                                          <p:attrName>style.visibility</p:attrName>
                                        </p:attrNameLst>
                                      </p:cBhvr>
                                      <p:to>
                                        <p:strVal val="visible"/>
                                      </p:to>
                                    </p:set>
                                    <p:animEffect transition="in" filter="fade">
                                      <p:cBhvr>
                                        <p:cTn id="47" dur="500"/>
                                        <p:tgtEl>
                                          <p:spTgt spid="14"/>
                                        </p:tgtEl>
                                      </p:cBhvr>
                                    </p:animEffect>
                                  </p:childTnLst>
                                </p:cTn>
                              </p:par>
                            </p:childTnLst>
                          </p:cTn>
                        </p:par>
                        <p:par>
                          <p:cTn id="48" fill="hold">
                            <p:stCondLst>
                              <p:cond delay="4800"/>
                            </p:stCondLst>
                            <p:childTnLst>
                              <p:par>
                                <p:cTn id="49" presetID="10" presetClass="entr" presetSubtype="0" fill="hold" grpId="0" nodeType="afterEffect">
                                  <p:stCondLst>
                                    <p:cond delay="0"/>
                                  </p:stCondLst>
                                  <p:childTnLst>
                                    <p:set>
                                      <p:cBhvr>
                                        <p:cTn id="50" dur="1" fill="hold">
                                          <p:stCondLst>
                                            <p:cond delay="0"/>
                                          </p:stCondLst>
                                        </p:cTn>
                                        <p:tgtEl>
                                          <p:spTgt spid="22"/>
                                        </p:tgtEl>
                                        <p:attrNameLst>
                                          <p:attrName>style.visibility</p:attrName>
                                        </p:attrNameLst>
                                      </p:cBhvr>
                                      <p:to>
                                        <p:strVal val="visible"/>
                                      </p:to>
                                    </p:set>
                                    <p:animEffect transition="in" filter="fade">
                                      <p:cBhvr>
                                        <p:cTn id="51" dur="500"/>
                                        <p:tgtEl>
                                          <p:spTgt spid="22"/>
                                        </p:tgtEl>
                                      </p:cBhvr>
                                    </p:animEffect>
                                  </p:childTnLst>
                                </p:cTn>
                              </p:par>
                            </p:childTnLst>
                          </p:cTn>
                        </p:par>
                        <p:par>
                          <p:cTn id="52" fill="hold">
                            <p:stCondLst>
                              <p:cond delay="5300"/>
                            </p:stCondLst>
                            <p:childTnLst>
                              <p:par>
                                <p:cTn id="53" presetID="41" presetClass="entr" presetSubtype="0" fill="hold" grpId="0" nodeType="afterEffect">
                                  <p:stCondLst>
                                    <p:cond delay="0"/>
                                  </p:stCondLst>
                                  <p:iterate type="lt">
                                    <p:tmPct val="10000"/>
                                  </p:iterate>
                                  <p:childTnLst>
                                    <p:set>
                                      <p:cBhvr>
                                        <p:cTn id="54" dur="1" fill="hold">
                                          <p:stCondLst>
                                            <p:cond delay="0"/>
                                          </p:stCondLst>
                                        </p:cTn>
                                        <p:tgtEl>
                                          <p:spTgt spid="28"/>
                                        </p:tgtEl>
                                        <p:attrNameLst>
                                          <p:attrName>style.visibility</p:attrName>
                                        </p:attrNameLst>
                                      </p:cBhvr>
                                      <p:to>
                                        <p:strVal val="visible"/>
                                      </p:to>
                                    </p:set>
                                    <p:anim calcmode="lin" valueType="num">
                                      <p:cBhvr>
                                        <p:cTn id="55" dur="500" fill="hold"/>
                                        <p:tgtEl>
                                          <p:spTgt spid="28"/>
                                        </p:tgtEl>
                                        <p:attrNameLst>
                                          <p:attrName>ppt_x</p:attrName>
                                        </p:attrNameLst>
                                      </p:cBhvr>
                                      <p:tavLst>
                                        <p:tav tm="0">
                                          <p:val>
                                            <p:strVal val="#ppt_x"/>
                                          </p:val>
                                        </p:tav>
                                        <p:tav tm="50000">
                                          <p:val>
                                            <p:strVal val="#ppt_x+.1"/>
                                          </p:val>
                                        </p:tav>
                                        <p:tav tm="100000">
                                          <p:val>
                                            <p:strVal val="#ppt_x"/>
                                          </p:val>
                                        </p:tav>
                                      </p:tavLst>
                                    </p:anim>
                                    <p:anim calcmode="lin" valueType="num">
                                      <p:cBhvr>
                                        <p:cTn id="56" dur="500" fill="hold"/>
                                        <p:tgtEl>
                                          <p:spTgt spid="28"/>
                                        </p:tgtEl>
                                        <p:attrNameLst>
                                          <p:attrName>ppt_y</p:attrName>
                                        </p:attrNameLst>
                                      </p:cBhvr>
                                      <p:tavLst>
                                        <p:tav tm="0">
                                          <p:val>
                                            <p:strVal val="#ppt_y"/>
                                          </p:val>
                                        </p:tav>
                                        <p:tav tm="100000">
                                          <p:val>
                                            <p:strVal val="#ppt_y"/>
                                          </p:val>
                                        </p:tav>
                                      </p:tavLst>
                                    </p:anim>
                                    <p:anim calcmode="lin" valueType="num">
                                      <p:cBhvr>
                                        <p:cTn id="57" dur="500" fill="hold"/>
                                        <p:tgtEl>
                                          <p:spTgt spid="28"/>
                                        </p:tgtEl>
                                        <p:attrNameLst>
                                          <p:attrName>ppt_h</p:attrName>
                                        </p:attrNameLst>
                                      </p:cBhvr>
                                      <p:tavLst>
                                        <p:tav tm="0">
                                          <p:val>
                                            <p:strVal val="#ppt_h/10"/>
                                          </p:val>
                                        </p:tav>
                                        <p:tav tm="50000">
                                          <p:val>
                                            <p:strVal val="#ppt_h+.01"/>
                                          </p:val>
                                        </p:tav>
                                        <p:tav tm="100000">
                                          <p:val>
                                            <p:strVal val="#ppt_h"/>
                                          </p:val>
                                        </p:tav>
                                      </p:tavLst>
                                    </p:anim>
                                    <p:anim calcmode="lin" valueType="num">
                                      <p:cBhvr>
                                        <p:cTn id="58" dur="500" fill="hold"/>
                                        <p:tgtEl>
                                          <p:spTgt spid="28"/>
                                        </p:tgtEl>
                                        <p:attrNameLst>
                                          <p:attrName>ppt_w</p:attrName>
                                        </p:attrNameLst>
                                      </p:cBhvr>
                                      <p:tavLst>
                                        <p:tav tm="0">
                                          <p:val>
                                            <p:strVal val="#ppt_w/10"/>
                                          </p:val>
                                        </p:tav>
                                        <p:tav tm="50000">
                                          <p:val>
                                            <p:strVal val="#ppt_w+.01"/>
                                          </p:val>
                                        </p:tav>
                                        <p:tav tm="100000">
                                          <p:val>
                                            <p:strVal val="#ppt_w"/>
                                          </p:val>
                                        </p:tav>
                                      </p:tavLst>
                                    </p:anim>
                                    <p:animEffect transition="in" filter="fade">
                                      <p:cBhvr>
                                        <p:cTn id="59" dur="500" tmFilter="0,0; .5, 1; 1, 1"/>
                                        <p:tgtEl>
                                          <p:spTgt spid="28"/>
                                        </p:tgtEl>
                                      </p:cBhvr>
                                    </p:animEffect>
                                  </p:childTnLst>
                                </p:cTn>
                              </p:par>
                            </p:childTnLst>
                          </p:cTn>
                        </p:par>
                        <p:par>
                          <p:cTn id="60" fill="hold">
                            <p:stCondLst>
                              <p:cond delay="6050"/>
                            </p:stCondLst>
                            <p:childTnLst>
                              <p:par>
                                <p:cTn id="61" presetID="41" presetClass="entr" presetSubtype="0" fill="hold" grpId="0" nodeType="afterEffect">
                                  <p:stCondLst>
                                    <p:cond delay="0"/>
                                  </p:stCondLst>
                                  <p:iterate type="lt">
                                    <p:tmPct val="10000"/>
                                  </p:iterate>
                                  <p:childTnLst>
                                    <p:set>
                                      <p:cBhvr>
                                        <p:cTn id="62" dur="1" fill="hold">
                                          <p:stCondLst>
                                            <p:cond delay="0"/>
                                          </p:stCondLst>
                                        </p:cTn>
                                        <p:tgtEl>
                                          <p:spTgt spid="29"/>
                                        </p:tgtEl>
                                        <p:attrNameLst>
                                          <p:attrName>style.visibility</p:attrName>
                                        </p:attrNameLst>
                                      </p:cBhvr>
                                      <p:to>
                                        <p:strVal val="visible"/>
                                      </p:to>
                                    </p:set>
                                    <p:anim calcmode="lin" valueType="num">
                                      <p:cBhvr>
                                        <p:cTn id="63" dur="500" fill="hold"/>
                                        <p:tgtEl>
                                          <p:spTgt spid="29"/>
                                        </p:tgtEl>
                                        <p:attrNameLst>
                                          <p:attrName>ppt_x</p:attrName>
                                        </p:attrNameLst>
                                      </p:cBhvr>
                                      <p:tavLst>
                                        <p:tav tm="0">
                                          <p:val>
                                            <p:strVal val="#ppt_x"/>
                                          </p:val>
                                        </p:tav>
                                        <p:tav tm="50000">
                                          <p:val>
                                            <p:strVal val="#ppt_x+.1"/>
                                          </p:val>
                                        </p:tav>
                                        <p:tav tm="100000">
                                          <p:val>
                                            <p:strVal val="#ppt_x"/>
                                          </p:val>
                                        </p:tav>
                                      </p:tavLst>
                                    </p:anim>
                                    <p:anim calcmode="lin" valueType="num">
                                      <p:cBhvr>
                                        <p:cTn id="64" dur="500" fill="hold"/>
                                        <p:tgtEl>
                                          <p:spTgt spid="29"/>
                                        </p:tgtEl>
                                        <p:attrNameLst>
                                          <p:attrName>ppt_y</p:attrName>
                                        </p:attrNameLst>
                                      </p:cBhvr>
                                      <p:tavLst>
                                        <p:tav tm="0">
                                          <p:val>
                                            <p:strVal val="#ppt_y"/>
                                          </p:val>
                                        </p:tav>
                                        <p:tav tm="100000">
                                          <p:val>
                                            <p:strVal val="#ppt_y"/>
                                          </p:val>
                                        </p:tav>
                                      </p:tavLst>
                                    </p:anim>
                                    <p:anim calcmode="lin" valueType="num">
                                      <p:cBhvr>
                                        <p:cTn id="65" dur="500" fill="hold"/>
                                        <p:tgtEl>
                                          <p:spTgt spid="29"/>
                                        </p:tgtEl>
                                        <p:attrNameLst>
                                          <p:attrName>ppt_h</p:attrName>
                                        </p:attrNameLst>
                                      </p:cBhvr>
                                      <p:tavLst>
                                        <p:tav tm="0">
                                          <p:val>
                                            <p:strVal val="#ppt_h/10"/>
                                          </p:val>
                                        </p:tav>
                                        <p:tav tm="50000">
                                          <p:val>
                                            <p:strVal val="#ppt_h+.01"/>
                                          </p:val>
                                        </p:tav>
                                        <p:tav tm="100000">
                                          <p:val>
                                            <p:strVal val="#ppt_h"/>
                                          </p:val>
                                        </p:tav>
                                      </p:tavLst>
                                    </p:anim>
                                    <p:anim calcmode="lin" valueType="num">
                                      <p:cBhvr>
                                        <p:cTn id="66" dur="500" fill="hold"/>
                                        <p:tgtEl>
                                          <p:spTgt spid="29"/>
                                        </p:tgtEl>
                                        <p:attrNameLst>
                                          <p:attrName>ppt_w</p:attrName>
                                        </p:attrNameLst>
                                      </p:cBhvr>
                                      <p:tavLst>
                                        <p:tav tm="0">
                                          <p:val>
                                            <p:strVal val="#ppt_w/10"/>
                                          </p:val>
                                        </p:tav>
                                        <p:tav tm="50000">
                                          <p:val>
                                            <p:strVal val="#ppt_w+.01"/>
                                          </p:val>
                                        </p:tav>
                                        <p:tav tm="100000">
                                          <p:val>
                                            <p:strVal val="#ppt_w"/>
                                          </p:val>
                                        </p:tav>
                                      </p:tavLst>
                                    </p:anim>
                                    <p:animEffect transition="in" filter="fade">
                                      <p:cBhvr>
                                        <p:cTn id="67" dur="500" tmFilter="0,0; .5, 1; 1, 1"/>
                                        <p:tgtEl>
                                          <p:spTgt spid="29"/>
                                        </p:tgtEl>
                                      </p:cBhvr>
                                    </p:animEffect>
                                  </p:childTnLst>
                                </p:cTn>
                              </p:par>
                            </p:childTnLst>
                          </p:cTn>
                        </p:par>
                        <p:par>
                          <p:cTn id="68" fill="hold">
                            <p:stCondLst>
                              <p:cond delay="7750"/>
                            </p:stCondLst>
                            <p:childTnLst>
                              <p:par>
                                <p:cTn id="69" presetID="10" presetClass="entr" presetSubtype="0" fill="hold" nodeType="afterEffect">
                                  <p:stCondLst>
                                    <p:cond delay="0"/>
                                  </p:stCondLst>
                                  <p:childTnLst>
                                    <p:set>
                                      <p:cBhvr>
                                        <p:cTn id="70" dur="1" fill="hold">
                                          <p:stCondLst>
                                            <p:cond delay="0"/>
                                          </p:stCondLst>
                                        </p:cTn>
                                        <p:tgtEl>
                                          <p:spTgt spid="17"/>
                                        </p:tgtEl>
                                        <p:attrNameLst>
                                          <p:attrName>style.visibility</p:attrName>
                                        </p:attrNameLst>
                                      </p:cBhvr>
                                      <p:to>
                                        <p:strVal val="visible"/>
                                      </p:to>
                                    </p:set>
                                    <p:animEffect transition="in" filter="fade">
                                      <p:cBhvr>
                                        <p:cTn id="71" dur="500"/>
                                        <p:tgtEl>
                                          <p:spTgt spid="17"/>
                                        </p:tgtEl>
                                      </p:cBhvr>
                                    </p:animEffect>
                                  </p:childTnLst>
                                </p:cTn>
                              </p:par>
                            </p:childTnLst>
                          </p:cTn>
                        </p:par>
                        <p:par>
                          <p:cTn id="72" fill="hold">
                            <p:stCondLst>
                              <p:cond delay="8250"/>
                            </p:stCondLst>
                            <p:childTnLst>
                              <p:par>
                                <p:cTn id="73" presetID="10" presetClass="entr" presetSubtype="0" fill="hold" grpId="0" nodeType="afterEffect">
                                  <p:stCondLst>
                                    <p:cond delay="0"/>
                                  </p:stCondLst>
                                  <p:childTnLst>
                                    <p:set>
                                      <p:cBhvr>
                                        <p:cTn id="74" dur="1" fill="hold">
                                          <p:stCondLst>
                                            <p:cond delay="0"/>
                                          </p:stCondLst>
                                        </p:cTn>
                                        <p:tgtEl>
                                          <p:spTgt spid="21"/>
                                        </p:tgtEl>
                                        <p:attrNameLst>
                                          <p:attrName>style.visibility</p:attrName>
                                        </p:attrNameLst>
                                      </p:cBhvr>
                                      <p:to>
                                        <p:strVal val="visible"/>
                                      </p:to>
                                    </p:set>
                                    <p:animEffect transition="in" filter="fade">
                                      <p:cBhvr>
                                        <p:cTn id="75" dur="500"/>
                                        <p:tgtEl>
                                          <p:spTgt spid="21"/>
                                        </p:tgtEl>
                                      </p:cBhvr>
                                    </p:animEffect>
                                  </p:childTnLst>
                                </p:cTn>
                              </p:par>
                            </p:childTnLst>
                          </p:cTn>
                        </p:par>
                        <p:par>
                          <p:cTn id="76" fill="hold">
                            <p:stCondLst>
                              <p:cond delay="8750"/>
                            </p:stCondLst>
                            <p:childTnLst>
                              <p:par>
                                <p:cTn id="77" presetID="41" presetClass="entr" presetSubtype="0" fill="hold" grpId="0" nodeType="afterEffect">
                                  <p:stCondLst>
                                    <p:cond delay="0"/>
                                  </p:stCondLst>
                                  <p:iterate type="lt">
                                    <p:tmPct val="10000"/>
                                  </p:iterate>
                                  <p:childTnLst>
                                    <p:set>
                                      <p:cBhvr>
                                        <p:cTn id="78" dur="1" fill="hold">
                                          <p:stCondLst>
                                            <p:cond delay="0"/>
                                          </p:stCondLst>
                                        </p:cTn>
                                        <p:tgtEl>
                                          <p:spTgt spid="30"/>
                                        </p:tgtEl>
                                        <p:attrNameLst>
                                          <p:attrName>style.visibility</p:attrName>
                                        </p:attrNameLst>
                                      </p:cBhvr>
                                      <p:to>
                                        <p:strVal val="visible"/>
                                      </p:to>
                                    </p:set>
                                    <p:anim calcmode="lin" valueType="num">
                                      <p:cBhvr>
                                        <p:cTn id="79" dur="500" fill="hold"/>
                                        <p:tgtEl>
                                          <p:spTgt spid="30"/>
                                        </p:tgtEl>
                                        <p:attrNameLst>
                                          <p:attrName>ppt_x</p:attrName>
                                        </p:attrNameLst>
                                      </p:cBhvr>
                                      <p:tavLst>
                                        <p:tav tm="0">
                                          <p:val>
                                            <p:strVal val="#ppt_x"/>
                                          </p:val>
                                        </p:tav>
                                        <p:tav tm="50000">
                                          <p:val>
                                            <p:strVal val="#ppt_x+.1"/>
                                          </p:val>
                                        </p:tav>
                                        <p:tav tm="100000">
                                          <p:val>
                                            <p:strVal val="#ppt_x"/>
                                          </p:val>
                                        </p:tav>
                                      </p:tavLst>
                                    </p:anim>
                                    <p:anim calcmode="lin" valueType="num">
                                      <p:cBhvr>
                                        <p:cTn id="80" dur="500" fill="hold"/>
                                        <p:tgtEl>
                                          <p:spTgt spid="30"/>
                                        </p:tgtEl>
                                        <p:attrNameLst>
                                          <p:attrName>ppt_y</p:attrName>
                                        </p:attrNameLst>
                                      </p:cBhvr>
                                      <p:tavLst>
                                        <p:tav tm="0">
                                          <p:val>
                                            <p:strVal val="#ppt_y"/>
                                          </p:val>
                                        </p:tav>
                                        <p:tav tm="100000">
                                          <p:val>
                                            <p:strVal val="#ppt_y"/>
                                          </p:val>
                                        </p:tav>
                                      </p:tavLst>
                                    </p:anim>
                                    <p:anim calcmode="lin" valueType="num">
                                      <p:cBhvr>
                                        <p:cTn id="81" dur="500" fill="hold"/>
                                        <p:tgtEl>
                                          <p:spTgt spid="30"/>
                                        </p:tgtEl>
                                        <p:attrNameLst>
                                          <p:attrName>ppt_h</p:attrName>
                                        </p:attrNameLst>
                                      </p:cBhvr>
                                      <p:tavLst>
                                        <p:tav tm="0">
                                          <p:val>
                                            <p:strVal val="#ppt_h/10"/>
                                          </p:val>
                                        </p:tav>
                                        <p:tav tm="50000">
                                          <p:val>
                                            <p:strVal val="#ppt_h+.01"/>
                                          </p:val>
                                        </p:tav>
                                        <p:tav tm="100000">
                                          <p:val>
                                            <p:strVal val="#ppt_h"/>
                                          </p:val>
                                        </p:tav>
                                      </p:tavLst>
                                    </p:anim>
                                    <p:anim calcmode="lin" valueType="num">
                                      <p:cBhvr>
                                        <p:cTn id="82" dur="500" fill="hold"/>
                                        <p:tgtEl>
                                          <p:spTgt spid="30"/>
                                        </p:tgtEl>
                                        <p:attrNameLst>
                                          <p:attrName>ppt_w</p:attrName>
                                        </p:attrNameLst>
                                      </p:cBhvr>
                                      <p:tavLst>
                                        <p:tav tm="0">
                                          <p:val>
                                            <p:strVal val="#ppt_w/10"/>
                                          </p:val>
                                        </p:tav>
                                        <p:tav tm="50000">
                                          <p:val>
                                            <p:strVal val="#ppt_w+.01"/>
                                          </p:val>
                                        </p:tav>
                                        <p:tav tm="100000">
                                          <p:val>
                                            <p:strVal val="#ppt_w"/>
                                          </p:val>
                                        </p:tav>
                                      </p:tavLst>
                                    </p:anim>
                                    <p:animEffect transition="in" filter="fade">
                                      <p:cBhvr>
                                        <p:cTn id="83" dur="500" tmFilter="0,0; .5, 1; 1, 1"/>
                                        <p:tgtEl>
                                          <p:spTgt spid="30"/>
                                        </p:tgtEl>
                                      </p:cBhvr>
                                    </p:animEffect>
                                  </p:childTnLst>
                                </p:cTn>
                              </p:par>
                            </p:childTnLst>
                          </p:cTn>
                        </p:par>
                        <p:par>
                          <p:cTn id="84" fill="hold">
                            <p:stCondLst>
                              <p:cond delay="9500"/>
                            </p:stCondLst>
                            <p:childTnLst>
                              <p:par>
                                <p:cTn id="85" presetID="41" presetClass="entr" presetSubtype="0" fill="hold" grpId="0" nodeType="afterEffect">
                                  <p:stCondLst>
                                    <p:cond delay="0"/>
                                  </p:stCondLst>
                                  <p:iterate type="lt">
                                    <p:tmPct val="10000"/>
                                  </p:iterate>
                                  <p:childTnLst>
                                    <p:set>
                                      <p:cBhvr>
                                        <p:cTn id="86" dur="1" fill="hold">
                                          <p:stCondLst>
                                            <p:cond delay="0"/>
                                          </p:stCondLst>
                                        </p:cTn>
                                        <p:tgtEl>
                                          <p:spTgt spid="31"/>
                                        </p:tgtEl>
                                        <p:attrNameLst>
                                          <p:attrName>style.visibility</p:attrName>
                                        </p:attrNameLst>
                                      </p:cBhvr>
                                      <p:to>
                                        <p:strVal val="visible"/>
                                      </p:to>
                                    </p:set>
                                    <p:anim calcmode="lin" valueType="num">
                                      <p:cBhvr>
                                        <p:cTn id="87" dur="500" fill="hold"/>
                                        <p:tgtEl>
                                          <p:spTgt spid="31"/>
                                        </p:tgtEl>
                                        <p:attrNameLst>
                                          <p:attrName>ppt_x</p:attrName>
                                        </p:attrNameLst>
                                      </p:cBhvr>
                                      <p:tavLst>
                                        <p:tav tm="0">
                                          <p:val>
                                            <p:strVal val="#ppt_x"/>
                                          </p:val>
                                        </p:tav>
                                        <p:tav tm="50000">
                                          <p:val>
                                            <p:strVal val="#ppt_x+.1"/>
                                          </p:val>
                                        </p:tav>
                                        <p:tav tm="100000">
                                          <p:val>
                                            <p:strVal val="#ppt_x"/>
                                          </p:val>
                                        </p:tav>
                                      </p:tavLst>
                                    </p:anim>
                                    <p:anim calcmode="lin" valueType="num">
                                      <p:cBhvr>
                                        <p:cTn id="88" dur="500" fill="hold"/>
                                        <p:tgtEl>
                                          <p:spTgt spid="31"/>
                                        </p:tgtEl>
                                        <p:attrNameLst>
                                          <p:attrName>ppt_y</p:attrName>
                                        </p:attrNameLst>
                                      </p:cBhvr>
                                      <p:tavLst>
                                        <p:tav tm="0">
                                          <p:val>
                                            <p:strVal val="#ppt_y"/>
                                          </p:val>
                                        </p:tav>
                                        <p:tav tm="100000">
                                          <p:val>
                                            <p:strVal val="#ppt_y"/>
                                          </p:val>
                                        </p:tav>
                                      </p:tavLst>
                                    </p:anim>
                                    <p:anim calcmode="lin" valueType="num">
                                      <p:cBhvr>
                                        <p:cTn id="89" dur="500" fill="hold"/>
                                        <p:tgtEl>
                                          <p:spTgt spid="31"/>
                                        </p:tgtEl>
                                        <p:attrNameLst>
                                          <p:attrName>ppt_h</p:attrName>
                                        </p:attrNameLst>
                                      </p:cBhvr>
                                      <p:tavLst>
                                        <p:tav tm="0">
                                          <p:val>
                                            <p:strVal val="#ppt_h/10"/>
                                          </p:val>
                                        </p:tav>
                                        <p:tav tm="50000">
                                          <p:val>
                                            <p:strVal val="#ppt_h+.01"/>
                                          </p:val>
                                        </p:tav>
                                        <p:tav tm="100000">
                                          <p:val>
                                            <p:strVal val="#ppt_h"/>
                                          </p:val>
                                        </p:tav>
                                      </p:tavLst>
                                    </p:anim>
                                    <p:anim calcmode="lin" valueType="num">
                                      <p:cBhvr>
                                        <p:cTn id="90" dur="500" fill="hold"/>
                                        <p:tgtEl>
                                          <p:spTgt spid="31"/>
                                        </p:tgtEl>
                                        <p:attrNameLst>
                                          <p:attrName>ppt_w</p:attrName>
                                        </p:attrNameLst>
                                      </p:cBhvr>
                                      <p:tavLst>
                                        <p:tav tm="0">
                                          <p:val>
                                            <p:strVal val="#ppt_w/10"/>
                                          </p:val>
                                        </p:tav>
                                        <p:tav tm="50000">
                                          <p:val>
                                            <p:strVal val="#ppt_w+.01"/>
                                          </p:val>
                                        </p:tav>
                                        <p:tav tm="100000">
                                          <p:val>
                                            <p:strVal val="#ppt_w"/>
                                          </p:val>
                                        </p:tav>
                                      </p:tavLst>
                                    </p:anim>
                                    <p:animEffect transition="in" filter="fade">
                                      <p:cBhvr>
                                        <p:cTn id="91" dur="500" tmFilter="0,0; .5, 1; 1, 1"/>
                                        <p:tgtEl>
                                          <p:spTgt spid="31"/>
                                        </p:tgtEl>
                                      </p:cBhvr>
                                    </p:animEffect>
                                  </p:childTnLst>
                                </p:cTn>
                              </p:par>
                            </p:childTnLst>
                          </p:cTn>
                        </p:par>
                        <p:par>
                          <p:cTn id="92" fill="hold">
                            <p:stCondLst>
                              <p:cond delay="11200"/>
                            </p:stCondLst>
                            <p:childTnLst>
                              <p:par>
                                <p:cTn id="93" presetID="10" presetClass="entr" presetSubtype="0" fill="hold" nodeType="afterEffect">
                                  <p:stCondLst>
                                    <p:cond delay="0"/>
                                  </p:stCondLst>
                                  <p:childTnLst>
                                    <p:set>
                                      <p:cBhvr>
                                        <p:cTn id="94" dur="1" fill="hold">
                                          <p:stCondLst>
                                            <p:cond delay="0"/>
                                          </p:stCondLst>
                                        </p:cTn>
                                        <p:tgtEl>
                                          <p:spTgt spid="8"/>
                                        </p:tgtEl>
                                        <p:attrNameLst>
                                          <p:attrName>style.visibility</p:attrName>
                                        </p:attrNameLst>
                                      </p:cBhvr>
                                      <p:to>
                                        <p:strVal val="visible"/>
                                      </p:to>
                                    </p:set>
                                    <p:animEffect transition="in" filter="fade">
                                      <p:cBhvr>
                                        <p:cTn id="95" dur="500"/>
                                        <p:tgtEl>
                                          <p:spTgt spid="8"/>
                                        </p:tgtEl>
                                      </p:cBhvr>
                                    </p:animEffect>
                                  </p:childTnLst>
                                </p:cTn>
                              </p:par>
                            </p:childTnLst>
                          </p:cTn>
                        </p:par>
                        <p:par>
                          <p:cTn id="96" fill="hold">
                            <p:stCondLst>
                              <p:cond delay="11700"/>
                            </p:stCondLst>
                            <p:childTnLst>
                              <p:par>
                                <p:cTn id="97" presetID="10" presetClass="entr" presetSubtype="0" fill="hold" grpId="0" nodeType="afterEffect">
                                  <p:stCondLst>
                                    <p:cond delay="0"/>
                                  </p:stCondLst>
                                  <p:childTnLst>
                                    <p:set>
                                      <p:cBhvr>
                                        <p:cTn id="98" dur="1" fill="hold">
                                          <p:stCondLst>
                                            <p:cond delay="0"/>
                                          </p:stCondLst>
                                        </p:cTn>
                                        <p:tgtEl>
                                          <p:spTgt spid="23"/>
                                        </p:tgtEl>
                                        <p:attrNameLst>
                                          <p:attrName>style.visibility</p:attrName>
                                        </p:attrNameLst>
                                      </p:cBhvr>
                                      <p:to>
                                        <p:strVal val="visible"/>
                                      </p:to>
                                    </p:set>
                                    <p:animEffect transition="in" filter="fade">
                                      <p:cBhvr>
                                        <p:cTn id="99" dur="500"/>
                                        <p:tgtEl>
                                          <p:spTgt spid="23"/>
                                        </p:tgtEl>
                                      </p:cBhvr>
                                    </p:animEffect>
                                  </p:childTnLst>
                                </p:cTn>
                              </p:par>
                            </p:childTnLst>
                          </p:cTn>
                        </p:par>
                        <p:par>
                          <p:cTn id="100" fill="hold">
                            <p:stCondLst>
                              <p:cond delay="12200"/>
                            </p:stCondLst>
                            <p:childTnLst>
                              <p:par>
                                <p:cTn id="101" presetID="41" presetClass="entr" presetSubtype="0" fill="hold" grpId="0" nodeType="afterEffect">
                                  <p:stCondLst>
                                    <p:cond delay="0"/>
                                  </p:stCondLst>
                                  <p:iterate type="lt">
                                    <p:tmPct val="10000"/>
                                  </p:iterate>
                                  <p:childTnLst>
                                    <p:set>
                                      <p:cBhvr>
                                        <p:cTn id="102" dur="1" fill="hold">
                                          <p:stCondLst>
                                            <p:cond delay="0"/>
                                          </p:stCondLst>
                                        </p:cTn>
                                        <p:tgtEl>
                                          <p:spTgt spid="26"/>
                                        </p:tgtEl>
                                        <p:attrNameLst>
                                          <p:attrName>style.visibility</p:attrName>
                                        </p:attrNameLst>
                                      </p:cBhvr>
                                      <p:to>
                                        <p:strVal val="visible"/>
                                      </p:to>
                                    </p:set>
                                    <p:anim calcmode="lin" valueType="num">
                                      <p:cBhvr>
                                        <p:cTn id="103" dur="500" fill="hold"/>
                                        <p:tgtEl>
                                          <p:spTgt spid="26"/>
                                        </p:tgtEl>
                                        <p:attrNameLst>
                                          <p:attrName>ppt_x</p:attrName>
                                        </p:attrNameLst>
                                      </p:cBhvr>
                                      <p:tavLst>
                                        <p:tav tm="0">
                                          <p:val>
                                            <p:strVal val="#ppt_x"/>
                                          </p:val>
                                        </p:tav>
                                        <p:tav tm="50000">
                                          <p:val>
                                            <p:strVal val="#ppt_x+.1"/>
                                          </p:val>
                                        </p:tav>
                                        <p:tav tm="100000">
                                          <p:val>
                                            <p:strVal val="#ppt_x"/>
                                          </p:val>
                                        </p:tav>
                                      </p:tavLst>
                                    </p:anim>
                                    <p:anim calcmode="lin" valueType="num">
                                      <p:cBhvr>
                                        <p:cTn id="104" dur="500" fill="hold"/>
                                        <p:tgtEl>
                                          <p:spTgt spid="26"/>
                                        </p:tgtEl>
                                        <p:attrNameLst>
                                          <p:attrName>ppt_y</p:attrName>
                                        </p:attrNameLst>
                                      </p:cBhvr>
                                      <p:tavLst>
                                        <p:tav tm="0">
                                          <p:val>
                                            <p:strVal val="#ppt_y"/>
                                          </p:val>
                                        </p:tav>
                                        <p:tav tm="100000">
                                          <p:val>
                                            <p:strVal val="#ppt_y"/>
                                          </p:val>
                                        </p:tav>
                                      </p:tavLst>
                                    </p:anim>
                                    <p:anim calcmode="lin" valueType="num">
                                      <p:cBhvr>
                                        <p:cTn id="105" dur="500" fill="hold"/>
                                        <p:tgtEl>
                                          <p:spTgt spid="26"/>
                                        </p:tgtEl>
                                        <p:attrNameLst>
                                          <p:attrName>ppt_h</p:attrName>
                                        </p:attrNameLst>
                                      </p:cBhvr>
                                      <p:tavLst>
                                        <p:tav tm="0">
                                          <p:val>
                                            <p:strVal val="#ppt_h/10"/>
                                          </p:val>
                                        </p:tav>
                                        <p:tav tm="50000">
                                          <p:val>
                                            <p:strVal val="#ppt_h+.01"/>
                                          </p:val>
                                        </p:tav>
                                        <p:tav tm="100000">
                                          <p:val>
                                            <p:strVal val="#ppt_h"/>
                                          </p:val>
                                        </p:tav>
                                      </p:tavLst>
                                    </p:anim>
                                    <p:anim calcmode="lin" valueType="num">
                                      <p:cBhvr>
                                        <p:cTn id="106" dur="500" fill="hold"/>
                                        <p:tgtEl>
                                          <p:spTgt spid="26"/>
                                        </p:tgtEl>
                                        <p:attrNameLst>
                                          <p:attrName>ppt_w</p:attrName>
                                        </p:attrNameLst>
                                      </p:cBhvr>
                                      <p:tavLst>
                                        <p:tav tm="0">
                                          <p:val>
                                            <p:strVal val="#ppt_w/10"/>
                                          </p:val>
                                        </p:tav>
                                        <p:tav tm="50000">
                                          <p:val>
                                            <p:strVal val="#ppt_w+.01"/>
                                          </p:val>
                                        </p:tav>
                                        <p:tav tm="100000">
                                          <p:val>
                                            <p:strVal val="#ppt_w"/>
                                          </p:val>
                                        </p:tav>
                                      </p:tavLst>
                                    </p:anim>
                                    <p:animEffect transition="in" filter="fade">
                                      <p:cBhvr>
                                        <p:cTn id="107" dur="500" tmFilter="0,0; .5, 1; 1, 1"/>
                                        <p:tgtEl>
                                          <p:spTgt spid="26"/>
                                        </p:tgtEl>
                                      </p:cBhvr>
                                    </p:animEffect>
                                  </p:childTnLst>
                                </p:cTn>
                              </p:par>
                            </p:childTnLst>
                          </p:cTn>
                        </p:par>
                        <p:par>
                          <p:cTn id="108" fill="hold">
                            <p:stCondLst>
                              <p:cond delay="12950"/>
                            </p:stCondLst>
                            <p:childTnLst>
                              <p:par>
                                <p:cTn id="109" presetID="41" presetClass="entr" presetSubtype="0" fill="hold" grpId="0" nodeType="afterEffect">
                                  <p:stCondLst>
                                    <p:cond delay="0"/>
                                  </p:stCondLst>
                                  <p:iterate type="lt">
                                    <p:tmPct val="10000"/>
                                  </p:iterate>
                                  <p:childTnLst>
                                    <p:set>
                                      <p:cBhvr>
                                        <p:cTn id="110" dur="1" fill="hold">
                                          <p:stCondLst>
                                            <p:cond delay="0"/>
                                          </p:stCondLst>
                                        </p:cTn>
                                        <p:tgtEl>
                                          <p:spTgt spid="27"/>
                                        </p:tgtEl>
                                        <p:attrNameLst>
                                          <p:attrName>style.visibility</p:attrName>
                                        </p:attrNameLst>
                                      </p:cBhvr>
                                      <p:to>
                                        <p:strVal val="visible"/>
                                      </p:to>
                                    </p:set>
                                    <p:anim calcmode="lin" valueType="num">
                                      <p:cBhvr>
                                        <p:cTn id="111" dur="500" fill="hold"/>
                                        <p:tgtEl>
                                          <p:spTgt spid="27"/>
                                        </p:tgtEl>
                                        <p:attrNameLst>
                                          <p:attrName>ppt_x</p:attrName>
                                        </p:attrNameLst>
                                      </p:cBhvr>
                                      <p:tavLst>
                                        <p:tav tm="0">
                                          <p:val>
                                            <p:strVal val="#ppt_x"/>
                                          </p:val>
                                        </p:tav>
                                        <p:tav tm="50000">
                                          <p:val>
                                            <p:strVal val="#ppt_x+.1"/>
                                          </p:val>
                                        </p:tav>
                                        <p:tav tm="100000">
                                          <p:val>
                                            <p:strVal val="#ppt_x"/>
                                          </p:val>
                                        </p:tav>
                                      </p:tavLst>
                                    </p:anim>
                                    <p:anim calcmode="lin" valueType="num">
                                      <p:cBhvr>
                                        <p:cTn id="112" dur="500" fill="hold"/>
                                        <p:tgtEl>
                                          <p:spTgt spid="27"/>
                                        </p:tgtEl>
                                        <p:attrNameLst>
                                          <p:attrName>ppt_y</p:attrName>
                                        </p:attrNameLst>
                                      </p:cBhvr>
                                      <p:tavLst>
                                        <p:tav tm="0">
                                          <p:val>
                                            <p:strVal val="#ppt_y"/>
                                          </p:val>
                                        </p:tav>
                                        <p:tav tm="100000">
                                          <p:val>
                                            <p:strVal val="#ppt_y"/>
                                          </p:val>
                                        </p:tav>
                                      </p:tavLst>
                                    </p:anim>
                                    <p:anim calcmode="lin" valueType="num">
                                      <p:cBhvr>
                                        <p:cTn id="113" dur="500" fill="hold"/>
                                        <p:tgtEl>
                                          <p:spTgt spid="27"/>
                                        </p:tgtEl>
                                        <p:attrNameLst>
                                          <p:attrName>ppt_h</p:attrName>
                                        </p:attrNameLst>
                                      </p:cBhvr>
                                      <p:tavLst>
                                        <p:tav tm="0">
                                          <p:val>
                                            <p:strVal val="#ppt_h/10"/>
                                          </p:val>
                                        </p:tav>
                                        <p:tav tm="50000">
                                          <p:val>
                                            <p:strVal val="#ppt_h+.01"/>
                                          </p:val>
                                        </p:tav>
                                        <p:tav tm="100000">
                                          <p:val>
                                            <p:strVal val="#ppt_h"/>
                                          </p:val>
                                        </p:tav>
                                      </p:tavLst>
                                    </p:anim>
                                    <p:anim calcmode="lin" valueType="num">
                                      <p:cBhvr>
                                        <p:cTn id="114" dur="500" fill="hold"/>
                                        <p:tgtEl>
                                          <p:spTgt spid="27"/>
                                        </p:tgtEl>
                                        <p:attrNameLst>
                                          <p:attrName>ppt_w</p:attrName>
                                        </p:attrNameLst>
                                      </p:cBhvr>
                                      <p:tavLst>
                                        <p:tav tm="0">
                                          <p:val>
                                            <p:strVal val="#ppt_w/10"/>
                                          </p:val>
                                        </p:tav>
                                        <p:tav tm="50000">
                                          <p:val>
                                            <p:strVal val="#ppt_w+.01"/>
                                          </p:val>
                                        </p:tav>
                                        <p:tav tm="100000">
                                          <p:val>
                                            <p:strVal val="#ppt_w"/>
                                          </p:val>
                                        </p:tav>
                                      </p:tavLst>
                                    </p:anim>
                                    <p:animEffect transition="in" filter="fade">
                                      <p:cBhvr>
                                        <p:cTn id="115" dur="500" tmFilter="0,0; .5, 1; 1, 1"/>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20" grpId="0"/>
      <p:bldP spid="21" grpId="0"/>
      <p:bldP spid="22" grpId="0"/>
      <p:bldP spid="23" grpId="0"/>
      <p:bldP spid="24" grpId="0"/>
      <p:bldP spid="25" grpId="0"/>
      <p:bldP spid="26" grpId="0"/>
      <p:bldP spid="27" grpId="0"/>
      <p:bldP spid="28" grpId="0"/>
      <p:bldP spid="29" grpId="0"/>
      <p:bldP spid="30" grpId="0"/>
      <p:bldP spid="31"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组合 1"/>
          <p:cNvPicPr>
            <a:picLocks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2884885" y="782241"/>
            <a:ext cx="3374231" cy="35790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TextBox 4"/>
          <p:cNvSpPr txBox="1">
            <a:spLocks noChangeArrowheads="1"/>
          </p:cNvSpPr>
          <p:nvPr/>
        </p:nvSpPr>
        <p:spPr bwMode="auto">
          <a:xfrm>
            <a:off x="3925491" y="1519238"/>
            <a:ext cx="1293019"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r>
              <a:rPr lang="en-US" altLang="zh-CN" sz="3600" b="1" dirty="0" smtClean="0">
                <a:solidFill>
                  <a:schemeClr val="bg1"/>
                </a:solidFill>
                <a:latin typeface="Lato" panose="020F0502020204030203" pitchFamily="34" charset="0"/>
              </a:rPr>
              <a:t>03</a:t>
            </a:r>
            <a:endParaRPr lang="en-US" altLang="zh-CN" sz="3600" b="1" dirty="0">
              <a:solidFill>
                <a:schemeClr val="bg1"/>
              </a:solidFill>
              <a:latin typeface="Lato" panose="020F0502020204030203" pitchFamily="34" charset="0"/>
            </a:endParaRPr>
          </a:p>
        </p:txBody>
      </p:sp>
      <p:sp>
        <p:nvSpPr>
          <p:cNvPr id="6" name="TextBox 4"/>
          <p:cNvSpPr txBox="1">
            <a:spLocks noChangeArrowheads="1"/>
          </p:cNvSpPr>
          <p:nvPr/>
        </p:nvSpPr>
        <p:spPr bwMode="auto">
          <a:xfrm>
            <a:off x="3505200" y="2268142"/>
            <a:ext cx="2133600"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r>
              <a:rPr lang="zh-CN" altLang="en-US" sz="3600" b="1" dirty="0" smtClean="0">
                <a:solidFill>
                  <a:schemeClr val="bg1"/>
                </a:solidFill>
                <a:latin typeface="微软雅黑" panose="020B0503020204020204" pitchFamily="34" charset="-122"/>
                <a:ea typeface="微软雅黑" panose="020B0503020204020204" pitchFamily="34" charset="-122"/>
              </a:rPr>
              <a:t>添加标题</a:t>
            </a:r>
            <a:endParaRPr lang="en-US" altLang="zh-CN" sz="3600" b="1" dirty="0">
              <a:solidFill>
                <a:schemeClr val="bg1"/>
              </a:solidFill>
              <a:latin typeface="微软雅黑" panose="020B0503020204020204" pitchFamily="34" charset="-122"/>
              <a:ea typeface="微软雅黑" panose="020B0503020204020204" pitchFamily="34" charset="-122"/>
            </a:endParaRPr>
          </a:p>
        </p:txBody>
      </p:sp>
      <p:sp>
        <p:nvSpPr>
          <p:cNvPr id="7" name="TextBox 4"/>
          <p:cNvSpPr txBox="1">
            <a:spLocks noChangeArrowheads="1"/>
          </p:cNvSpPr>
          <p:nvPr/>
        </p:nvSpPr>
        <p:spPr bwMode="auto">
          <a:xfrm>
            <a:off x="3505200" y="2890837"/>
            <a:ext cx="2133600" cy="5770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r>
              <a:rPr lang="en-US" altLang="zh-CN" sz="1050">
                <a:solidFill>
                  <a:schemeClr val="bg1"/>
                </a:solidFill>
                <a:latin typeface="Lato" panose="020F0502020204030203" pitchFamily="34" charset="0"/>
              </a:rPr>
              <a:t>Click  to  add  your  title. Click  to  add  your  title. Click  to  add  your  title. </a:t>
            </a:r>
          </a:p>
        </p:txBody>
      </p:sp>
      <p:cxnSp>
        <p:nvCxnSpPr>
          <p:cNvPr id="8" name="直接连接符 12"/>
          <p:cNvCxnSpPr>
            <a:cxnSpLocks noChangeShapeType="1"/>
          </p:cNvCxnSpPr>
          <p:nvPr/>
        </p:nvCxnSpPr>
        <p:spPr bwMode="auto">
          <a:xfrm>
            <a:off x="3938588" y="2168129"/>
            <a:ext cx="1266825" cy="0"/>
          </a:xfrm>
          <a:prstGeom prst="line">
            <a:avLst/>
          </a:prstGeom>
          <a:noFill/>
          <a:ln w="6350">
            <a:solidFill>
              <a:schemeClr val="bg1"/>
            </a:solidFill>
            <a:round/>
            <a:headEnd/>
            <a:tailEnd/>
          </a:ln>
          <a:extLst>
            <a:ext uri="{909E8E84-426E-40DD-AFC4-6F175D3DCCD1}">
              <a14:hiddenFill xmlns:a14="http://schemas.microsoft.com/office/drawing/2010/main">
                <a:noFill/>
              </a14:hiddenFill>
            </a:ext>
          </a:extLst>
        </p:spPr>
      </p:cxnSp>
    </p:spTree>
    <p:extLst>
      <p:ext uri="{BB962C8B-B14F-4D97-AF65-F5344CB8AC3E}">
        <p14:creationId xmlns:p14="http://schemas.microsoft.com/office/powerpoint/2010/main" val="2805197307"/>
      </p:ext>
    </p:extLst>
  </p:cSld>
  <p:clrMapOvr>
    <a:masterClrMapping/>
  </p:clrMapOvr>
  <mc:AlternateContent xmlns:mc="http://schemas.openxmlformats.org/markup-compatibility/2006" xmlns:p14="http://schemas.microsoft.com/office/powerpoint/2010/main">
    <mc:Choice Requires="p14">
      <p:transition spd="slow" p14:dur="3900" advTm="0">
        <p14:glitter pattern="hexagon"/>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childTnLst>
                    </p:cTn>
                  </p:par>
                  <p:par>
                    <p:cTn id="11" fill="hold">
                      <p:stCondLst>
                        <p:cond delay="indefinite"/>
                      </p:stCondLst>
                      <p:childTnLst>
                        <p:par>
                          <p:cTn id="12" fill="hold">
                            <p:stCondLst>
                              <p:cond delay="0"/>
                            </p:stCondLst>
                            <p:childTnLst>
                              <p:par>
                                <p:cTn id="13" presetID="47" presetClass="entr" presetSubtype="0" fill="hold" grpId="0" nodeType="click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fade">
                                      <p:cBhvr>
                                        <p:cTn id="15" dur="1000"/>
                                        <p:tgtEl>
                                          <p:spTgt spid="5"/>
                                        </p:tgtEl>
                                      </p:cBhvr>
                                    </p:animEffect>
                                    <p:anim calcmode="lin" valueType="num">
                                      <p:cBhvr>
                                        <p:cTn id="16" dur="1000" fill="hold"/>
                                        <p:tgtEl>
                                          <p:spTgt spid="5"/>
                                        </p:tgtEl>
                                        <p:attrNameLst>
                                          <p:attrName>ppt_x</p:attrName>
                                        </p:attrNameLst>
                                      </p:cBhvr>
                                      <p:tavLst>
                                        <p:tav tm="0">
                                          <p:val>
                                            <p:strVal val="#ppt_x"/>
                                          </p:val>
                                        </p:tav>
                                        <p:tav tm="100000">
                                          <p:val>
                                            <p:strVal val="#ppt_x"/>
                                          </p:val>
                                        </p:tav>
                                      </p:tavLst>
                                    </p:anim>
                                    <p:anim calcmode="lin" valueType="num">
                                      <p:cBhvr>
                                        <p:cTn id="17"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nodeType="click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barn(inVertical)">
                                      <p:cBhvr>
                                        <p:cTn id="22" dur="500"/>
                                        <p:tgtEl>
                                          <p:spTgt spid="8"/>
                                        </p:tgtEl>
                                      </p:cBhvr>
                                    </p:animEffect>
                                  </p:childTnLst>
                                </p:cTn>
                              </p:par>
                            </p:childTnLst>
                          </p:cTn>
                        </p:par>
                      </p:childTnLst>
                    </p:cTn>
                  </p:par>
                  <p:par>
                    <p:cTn id="23" fill="hold">
                      <p:stCondLst>
                        <p:cond delay="indefinite"/>
                      </p:stCondLst>
                      <p:childTnLst>
                        <p:par>
                          <p:cTn id="24" fill="hold">
                            <p:stCondLst>
                              <p:cond delay="0"/>
                            </p:stCondLst>
                            <p:childTnLst>
                              <p:par>
                                <p:cTn id="25" presetID="53" presetClass="entr" presetSubtype="16" fill="hold" grpId="0" nodeType="clickEffect">
                                  <p:stCondLst>
                                    <p:cond delay="0"/>
                                  </p:stCondLst>
                                  <p:childTnLst>
                                    <p:set>
                                      <p:cBhvr>
                                        <p:cTn id="26" dur="1" fill="hold">
                                          <p:stCondLst>
                                            <p:cond delay="0"/>
                                          </p:stCondLst>
                                        </p:cTn>
                                        <p:tgtEl>
                                          <p:spTgt spid="6"/>
                                        </p:tgtEl>
                                        <p:attrNameLst>
                                          <p:attrName>style.visibility</p:attrName>
                                        </p:attrNameLst>
                                      </p:cBhvr>
                                      <p:to>
                                        <p:strVal val="visible"/>
                                      </p:to>
                                    </p:set>
                                    <p:anim calcmode="lin" valueType="num">
                                      <p:cBhvr>
                                        <p:cTn id="27" dur="500" fill="hold"/>
                                        <p:tgtEl>
                                          <p:spTgt spid="6"/>
                                        </p:tgtEl>
                                        <p:attrNameLst>
                                          <p:attrName>ppt_w</p:attrName>
                                        </p:attrNameLst>
                                      </p:cBhvr>
                                      <p:tavLst>
                                        <p:tav tm="0">
                                          <p:val>
                                            <p:fltVal val="0"/>
                                          </p:val>
                                        </p:tav>
                                        <p:tav tm="100000">
                                          <p:val>
                                            <p:strVal val="#ppt_w"/>
                                          </p:val>
                                        </p:tav>
                                      </p:tavLst>
                                    </p:anim>
                                    <p:anim calcmode="lin" valueType="num">
                                      <p:cBhvr>
                                        <p:cTn id="28" dur="500" fill="hold"/>
                                        <p:tgtEl>
                                          <p:spTgt spid="6"/>
                                        </p:tgtEl>
                                        <p:attrNameLst>
                                          <p:attrName>ppt_h</p:attrName>
                                        </p:attrNameLst>
                                      </p:cBhvr>
                                      <p:tavLst>
                                        <p:tav tm="0">
                                          <p:val>
                                            <p:fltVal val="0"/>
                                          </p:val>
                                        </p:tav>
                                        <p:tav tm="100000">
                                          <p:val>
                                            <p:strVal val="#ppt_h"/>
                                          </p:val>
                                        </p:tav>
                                      </p:tavLst>
                                    </p:anim>
                                    <p:animEffect transition="in" filter="fade">
                                      <p:cBhvr>
                                        <p:cTn id="29" dur="500"/>
                                        <p:tgtEl>
                                          <p:spTgt spid="6"/>
                                        </p:tgtEl>
                                      </p:cBhvr>
                                    </p:animEffect>
                                  </p:childTnLst>
                                </p:cTn>
                              </p:par>
                            </p:childTnLst>
                          </p:cTn>
                        </p:par>
                      </p:childTnLst>
                    </p:cTn>
                  </p:par>
                  <p:par>
                    <p:cTn id="30" fill="hold">
                      <p:stCondLst>
                        <p:cond delay="indefinite"/>
                      </p:stCondLst>
                      <p:childTnLst>
                        <p:par>
                          <p:cTn id="31" fill="hold">
                            <p:stCondLst>
                              <p:cond delay="0"/>
                            </p:stCondLst>
                            <p:childTnLst>
                              <p:par>
                                <p:cTn id="32" presetID="16" presetClass="entr" presetSubtype="21" fill="hold" grpId="0" nodeType="clickEffect">
                                  <p:stCondLst>
                                    <p:cond delay="0"/>
                                  </p:stCondLst>
                                  <p:iterate type="lt">
                                    <p:tmPct val="10000"/>
                                  </p:iterate>
                                  <p:childTnLst>
                                    <p:set>
                                      <p:cBhvr>
                                        <p:cTn id="33" dur="1" fill="hold">
                                          <p:stCondLst>
                                            <p:cond delay="0"/>
                                          </p:stCondLst>
                                        </p:cTn>
                                        <p:tgtEl>
                                          <p:spTgt spid="7"/>
                                        </p:tgtEl>
                                        <p:attrNameLst>
                                          <p:attrName>style.visibility</p:attrName>
                                        </p:attrNameLst>
                                      </p:cBhvr>
                                      <p:to>
                                        <p:strVal val="visible"/>
                                      </p:to>
                                    </p:set>
                                    <p:animEffect transition="in" filter="barn(inVertical)">
                                      <p:cBhvr>
                                        <p:cTn id="34"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7"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8"/>
          <p:cNvSpPr txBox="1">
            <a:spLocks noChangeArrowheads="1"/>
          </p:cNvSpPr>
          <p:nvPr/>
        </p:nvSpPr>
        <p:spPr bwMode="auto">
          <a:xfrm>
            <a:off x="510829" y="173349"/>
            <a:ext cx="1602581" cy="248209"/>
          </a:xfrm>
          <a:prstGeom prst="rect">
            <a:avLst/>
          </a:prstGeom>
          <a:noFill/>
          <a:ln w="9525">
            <a:noFill/>
            <a:miter lim="800000"/>
            <a:headEnd/>
            <a:tailEnd/>
          </a:ln>
        </p:spPr>
        <p:txBody>
          <a:bodyPr>
            <a:spAutoFit/>
          </a:bodyPr>
          <a:lstStyle/>
          <a:p>
            <a:pPr eaLnBrk="1" hangingPunct="1"/>
            <a:r>
              <a:rPr lang="zh-CN" altLang="en-US" sz="1013" b="1" dirty="0">
                <a:solidFill>
                  <a:schemeClr val="bg1"/>
                </a:solidFill>
                <a:latin typeface="微软雅黑" pitchFamily="34" charset="-122"/>
                <a:ea typeface="微软雅黑" pitchFamily="34" charset="-122"/>
              </a:rPr>
              <a:t>点此添加您的标题</a:t>
            </a:r>
          </a:p>
        </p:txBody>
      </p:sp>
      <p:grpSp>
        <p:nvGrpSpPr>
          <p:cNvPr id="5" name="组合 3"/>
          <p:cNvGrpSpPr>
            <a:grpSpLocks/>
          </p:cNvGrpSpPr>
          <p:nvPr/>
        </p:nvGrpSpPr>
        <p:grpSpPr bwMode="auto">
          <a:xfrm>
            <a:off x="269132" y="181683"/>
            <a:ext cx="178594" cy="260747"/>
            <a:chOff x="0" y="0"/>
            <a:chExt cx="569789" cy="829904"/>
          </a:xfrm>
        </p:grpSpPr>
        <p:sp>
          <p:nvSpPr>
            <p:cNvPr id="6" name="菱形 39"/>
            <p:cNvSpPr>
              <a:spLocks noChangeArrowheads="1"/>
            </p:cNvSpPr>
            <p:nvPr/>
          </p:nvSpPr>
          <p:spPr bwMode="auto">
            <a:xfrm>
              <a:off x="0" y="0"/>
              <a:ext cx="569789" cy="569790"/>
            </a:xfrm>
            <a:prstGeom prst="diamond">
              <a:avLst/>
            </a:prstGeom>
            <a:noFill/>
            <a:ln w="12700">
              <a:solidFill>
                <a:schemeClr val="bg1"/>
              </a:solidFill>
              <a:miter lim="800000"/>
              <a:headEnd/>
              <a:tailEnd/>
            </a:ln>
          </p:spPr>
          <p:txBody>
            <a:bodyPr anchor="ctr"/>
            <a:lstStyle/>
            <a:p>
              <a:pPr algn="ctr" eaLnBrk="1" hangingPunct="1"/>
              <a:endParaRPr lang="zh-CN" altLang="en-US" sz="1013" dirty="0">
                <a:solidFill>
                  <a:srgbClr val="FFFFFF"/>
                </a:solidFill>
                <a:ea typeface="微软雅黑" panose="020B0503020204020204" pitchFamily="34" charset="-122"/>
              </a:endParaRPr>
            </a:p>
          </p:txBody>
        </p:sp>
        <p:sp>
          <p:nvSpPr>
            <p:cNvPr id="7" name="菱形 40"/>
            <p:cNvSpPr>
              <a:spLocks noChangeArrowheads="1"/>
            </p:cNvSpPr>
            <p:nvPr/>
          </p:nvSpPr>
          <p:spPr bwMode="auto">
            <a:xfrm>
              <a:off x="0" y="260114"/>
              <a:ext cx="569789" cy="569790"/>
            </a:xfrm>
            <a:prstGeom prst="diamond">
              <a:avLst/>
            </a:prstGeom>
            <a:noFill/>
            <a:ln w="12700">
              <a:solidFill>
                <a:schemeClr val="bg1"/>
              </a:solidFill>
              <a:miter lim="800000"/>
              <a:headEnd/>
              <a:tailEnd/>
            </a:ln>
          </p:spPr>
          <p:txBody>
            <a:bodyPr anchor="ctr"/>
            <a:lstStyle/>
            <a:p>
              <a:pPr algn="ctr" eaLnBrk="1" hangingPunct="1"/>
              <a:endParaRPr lang="zh-CN" altLang="en-US" sz="1013" dirty="0">
                <a:solidFill>
                  <a:srgbClr val="FFFFFF"/>
                </a:solidFill>
                <a:ea typeface="微软雅黑" panose="020B0503020204020204" pitchFamily="34" charset="-122"/>
              </a:endParaRPr>
            </a:p>
          </p:txBody>
        </p:sp>
      </p:grpSp>
      <p:pic>
        <p:nvPicPr>
          <p:cNvPr id="8" name="Picture 2" descr="D:\360data\重要数据\桌面\168831138.jpg"/>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791580" y="1383618"/>
            <a:ext cx="3797877" cy="2532850"/>
          </a:xfrm>
          <a:prstGeom prst="rect">
            <a:avLst/>
          </a:prstGeom>
          <a:noFill/>
          <a:effectLst>
            <a:reflection blurRad="6350" stA="30000" endPos="35000" dir="5400000" sy="-100000" algn="bl" rotWithShape="0"/>
          </a:effectLst>
          <a:extLst>
            <a:ext uri="{909E8E84-426E-40DD-AFC4-6F175D3DCCD1}">
              <a14:hiddenFill xmlns:a14="http://schemas.microsoft.com/office/drawing/2010/main">
                <a:solidFill>
                  <a:srgbClr val="FFFFFF"/>
                </a:solidFill>
              </a14:hiddenFill>
            </a:ext>
          </a:extLst>
        </p:spPr>
      </p:pic>
      <p:sp>
        <p:nvSpPr>
          <p:cNvPr id="9" name="TextBox 20"/>
          <p:cNvSpPr txBox="1"/>
          <p:nvPr/>
        </p:nvSpPr>
        <p:spPr>
          <a:xfrm>
            <a:off x="5112060" y="1599642"/>
            <a:ext cx="3240360" cy="952377"/>
          </a:xfrm>
          <a:prstGeom prst="rect">
            <a:avLst/>
          </a:prstGeom>
          <a:noFill/>
        </p:spPr>
        <p:txBody>
          <a:bodyPr wrap="square" rtlCol="0">
            <a:spAutoFit/>
          </a:bodyPr>
          <a:lstStyle/>
          <a:p>
            <a:r>
              <a:rPr lang="zh-CN" altLang="en-US" sz="1800">
                <a:solidFill>
                  <a:schemeClr val="bg1"/>
                </a:solidFill>
                <a:latin typeface="华文黑体" pitchFamily="2" charset="-122"/>
                <a:ea typeface="华文黑体" pitchFamily="2" charset="-122"/>
                <a:cs typeface="华文黑体" pitchFamily="2" charset="-122"/>
              </a:rPr>
              <a:t>单击添加标题</a:t>
            </a:r>
            <a:endParaRPr lang="en-US" altLang="zh-CN" sz="1800">
              <a:solidFill>
                <a:schemeClr val="bg1"/>
              </a:solidFill>
              <a:latin typeface="华文黑体" pitchFamily="2" charset="-122"/>
              <a:ea typeface="华文黑体" pitchFamily="2" charset="-122"/>
              <a:cs typeface="华文黑体" pitchFamily="2" charset="-122"/>
            </a:endParaRPr>
          </a:p>
          <a:p>
            <a:endParaRPr lang="en-US" altLang="zh-CN" sz="750">
              <a:solidFill>
                <a:schemeClr val="bg1"/>
              </a:solidFill>
              <a:latin typeface="华文黑体" pitchFamily="2" charset="-122"/>
              <a:ea typeface="华文黑体" pitchFamily="2" charset="-122"/>
              <a:cs typeface="华文黑体" pitchFamily="2" charset="-122"/>
            </a:endParaRPr>
          </a:p>
          <a:p>
            <a:r>
              <a:rPr lang="zh-CN" altLang="en-US" sz="1013">
                <a:solidFill>
                  <a:schemeClr val="bg1"/>
                </a:solidFill>
                <a:latin typeface="华文细黑" pitchFamily="2" charset="-122"/>
                <a:ea typeface="华文细黑" pitchFamily="2" charset="-122"/>
                <a:cs typeface="华文黑体" pitchFamily="2" charset="-122"/>
              </a:rPr>
              <a:t>单击添加文本单击添加文本单击添加文本单击添加文本单击添加文本单击</a:t>
            </a:r>
            <a:endParaRPr lang="en-US" altLang="zh-CN" sz="1013">
              <a:solidFill>
                <a:schemeClr val="bg1"/>
              </a:solidFill>
              <a:latin typeface="华文细黑" pitchFamily="2" charset="-122"/>
              <a:ea typeface="华文细黑" pitchFamily="2" charset="-122"/>
              <a:cs typeface="华文黑体" pitchFamily="2" charset="-122"/>
            </a:endParaRPr>
          </a:p>
          <a:p>
            <a:r>
              <a:rPr lang="zh-CN" altLang="en-US" sz="1013">
                <a:solidFill>
                  <a:schemeClr val="bg1"/>
                </a:solidFill>
                <a:latin typeface="华文细黑" pitchFamily="2" charset="-122"/>
                <a:ea typeface="华文细黑" pitchFamily="2" charset="-122"/>
                <a:cs typeface="华文黑体" pitchFamily="2" charset="-122"/>
              </a:rPr>
              <a:t>添加文本单击添加文本单击添加文本</a:t>
            </a:r>
          </a:p>
        </p:txBody>
      </p:sp>
      <p:grpSp>
        <p:nvGrpSpPr>
          <p:cNvPr id="10" name="组合 9"/>
          <p:cNvGrpSpPr/>
          <p:nvPr/>
        </p:nvGrpSpPr>
        <p:grpSpPr>
          <a:xfrm>
            <a:off x="5220073" y="3121603"/>
            <a:ext cx="1505417" cy="276999"/>
            <a:chOff x="6959302" y="4680827"/>
            <a:chExt cx="2007223" cy="369332"/>
          </a:xfrm>
        </p:grpSpPr>
        <p:grpSp>
          <p:nvGrpSpPr>
            <p:cNvPr id="11" name="组合 10"/>
            <p:cNvGrpSpPr/>
            <p:nvPr/>
          </p:nvGrpSpPr>
          <p:grpSpPr>
            <a:xfrm>
              <a:off x="6959302" y="4709580"/>
              <a:ext cx="497646" cy="340579"/>
              <a:chOff x="8183438" y="4293096"/>
              <a:chExt cx="720080" cy="492809"/>
            </a:xfrm>
          </p:grpSpPr>
          <p:sp>
            <p:nvSpPr>
              <p:cNvPr id="13" name="Freeform 83"/>
              <p:cNvSpPr>
                <a:spLocks noEditPoints="1"/>
              </p:cNvSpPr>
              <p:nvPr/>
            </p:nvSpPr>
            <p:spPr bwMode="auto">
              <a:xfrm>
                <a:off x="8299924" y="4350201"/>
                <a:ext cx="487109" cy="378598"/>
              </a:xfrm>
              <a:custGeom>
                <a:avLst/>
                <a:gdLst>
                  <a:gd name="T0" fmla="*/ 339 w 413"/>
                  <a:gd name="T1" fmla="*/ 41 h 321"/>
                  <a:gd name="T2" fmla="*/ 280 w 413"/>
                  <a:gd name="T3" fmla="*/ 41 h 321"/>
                  <a:gd name="T4" fmla="*/ 280 w 413"/>
                  <a:gd name="T5" fmla="*/ 8 h 321"/>
                  <a:gd name="T6" fmla="*/ 273 w 413"/>
                  <a:gd name="T7" fmla="*/ 0 h 321"/>
                  <a:gd name="T8" fmla="*/ 140 w 413"/>
                  <a:gd name="T9" fmla="*/ 0 h 321"/>
                  <a:gd name="T10" fmla="*/ 132 w 413"/>
                  <a:gd name="T11" fmla="*/ 8 h 321"/>
                  <a:gd name="T12" fmla="*/ 132 w 413"/>
                  <a:gd name="T13" fmla="*/ 41 h 321"/>
                  <a:gd name="T14" fmla="*/ 73 w 413"/>
                  <a:gd name="T15" fmla="*/ 41 h 321"/>
                  <a:gd name="T16" fmla="*/ 0 w 413"/>
                  <a:gd name="T17" fmla="*/ 115 h 321"/>
                  <a:gd name="T18" fmla="*/ 0 w 413"/>
                  <a:gd name="T19" fmla="*/ 247 h 321"/>
                  <a:gd name="T20" fmla="*/ 73 w 413"/>
                  <a:gd name="T21" fmla="*/ 321 h 321"/>
                  <a:gd name="T22" fmla="*/ 339 w 413"/>
                  <a:gd name="T23" fmla="*/ 321 h 321"/>
                  <a:gd name="T24" fmla="*/ 413 w 413"/>
                  <a:gd name="T25" fmla="*/ 247 h 321"/>
                  <a:gd name="T26" fmla="*/ 413 w 413"/>
                  <a:gd name="T27" fmla="*/ 115 h 321"/>
                  <a:gd name="T28" fmla="*/ 339 w 413"/>
                  <a:gd name="T29" fmla="*/ 41 h 321"/>
                  <a:gd name="T30" fmla="*/ 81 w 413"/>
                  <a:gd name="T31" fmla="*/ 56 h 321"/>
                  <a:gd name="T32" fmla="*/ 332 w 413"/>
                  <a:gd name="T33" fmla="*/ 56 h 321"/>
                  <a:gd name="T34" fmla="*/ 332 w 413"/>
                  <a:gd name="T35" fmla="*/ 306 h 321"/>
                  <a:gd name="T36" fmla="*/ 81 w 413"/>
                  <a:gd name="T37" fmla="*/ 306 h 321"/>
                  <a:gd name="T38" fmla="*/ 81 w 413"/>
                  <a:gd name="T39" fmla="*/ 56 h 321"/>
                  <a:gd name="T40" fmla="*/ 147 w 413"/>
                  <a:gd name="T41" fmla="*/ 15 h 321"/>
                  <a:gd name="T42" fmla="*/ 265 w 413"/>
                  <a:gd name="T43" fmla="*/ 15 h 321"/>
                  <a:gd name="T44" fmla="*/ 265 w 413"/>
                  <a:gd name="T45" fmla="*/ 41 h 321"/>
                  <a:gd name="T46" fmla="*/ 147 w 413"/>
                  <a:gd name="T47" fmla="*/ 41 h 321"/>
                  <a:gd name="T48" fmla="*/ 147 w 413"/>
                  <a:gd name="T49" fmla="*/ 15 h 321"/>
                  <a:gd name="T50" fmla="*/ 14 w 413"/>
                  <a:gd name="T51" fmla="*/ 247 h 321"/>
                  <a:gd name="T52" fmla="*/ 14 w 413"/>
                  <a:gd name="T53" fmla="*/ 115 h 321"/>
                  <a:gd name="T54" fmla="*/ 66 w 413"/>
                  <a:gd name="T55" fmla="*/ 56 h 321"/>
                  <a:gd name="T56" fmla="*/ 66 w 413"/>
                  <a:gd name="T57" fmla="*/ 305 h 321"/>
                  <a:gd name="T58" fmla="*/ 14 w 413"/>
                  <a:gd name="T59" fmla="*/ 247 h 321"/>
                  <a:gd name="T60" fmla="*/ 398 w 413"/>
                  <a:gd name="T61" fmla="*/ 247 h 321"/>
                  <a:gd name="T62" fmla="*/ 347 w 413"/>
                  <a:gd name="T63" fmla="*/ 305 h 321"/>
                  <a:gd name="T64" fmla="*/ 347 w 413"/>
                  <a:gd name="T65" fmla="*/ 56 h 321"/>
                  <a:gd name="T66" fmla="*/ 398 w 413"/>
                  <a:gd name="T67" fmla="*/ 115 h 321"/>
                  <a:gd name="T68" fmla="*/ 398 w 413"/>
                  <a:gd name="T69" fmla="*/ 247 h 3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413" h="321">
                    <a:moveTo>
                      <a:pt x="339" y="41"/>
                    </a:moveTo>
                    <a:cubicBezTo>
                      <a:pt x="280" y="41"/>
                      <a:pt x="280" y="41"/>
                      <a:pt x="280" y="41"/>
                    </a:cubicBezTo>
                    <a:cubicBezTo>
                      <a:pt x="280" y="8"/>
                      <a:pt x="280" y="8"/>
                      <a:pt x="280" y="8"/>
                    </a:cubicBezTo>
                    <a:cubicBezTo>
                      <a:pt x="280" y="4"/>
                      <a:pt x="277" y="0"/>
                      <a:pt x="273" y="0"/>
                    </a:cubicBezTo>
                    <a:cubicBezTo>
                      <a:pt x="140" y="0"/>
                      <a:pt x="140" y="0"/>
                      <a:pt x="140" y="0"/>
                    </a:cubicBezTo>
                    <a:cubicBezTo>
                      <a:pt x="136" y="0"/>
                      <a:pt x="132" y="4"/>
                      <a:pt x="132" y="8"/>
                    </a:cubicBezTo>
                    <a:cubicBezTo>
                      <a:pt x="132" y="41"/>
                      <a:pt x="132" y="41"/>
                      <a:pt x="132" y="41"/>
                    </a:cubicBezTo>
                    <a:cubicBezTo>
                      <a:pt x="73" y="41"/>
                      <a:pt x="73" y="41"/>
                      <a:pt x="73" y="41"/>
                    </a:cubicBezTo>
                    <a:cubicBezTo>
                      <a:pt x="33" y="41"/>
                      <a:pt x="0" y="74"/>
                      <a:pt x="0" y="115"/>
                    </a:cubicBezTo>
                    <a:cubicBezTo>
                      <a:pt x="0" y="247"/>
                      <a:pt x="0" y="247"/>
                      <a:pt x="0" y="247"/>
                    </a:cubicBezTo>
                    <a:cubicBezTo>
                      <a:pt x="0" y="288"/>
                      <a:pt x="33" y="321"/>
                      <a:pt x="73" y="321"/>
                    </a:cubicBezTo>
                    <a:cubicBezTo>
                      <a:pt x="339" y="321"/>
                      <a:pt x="339" y="321"/>
                      <a:pt x="339" y="321"/>
                    </a:cubicBezTo>
                    <a:cubicBezTo>
                      <a:pt x="380" y="321"/>
                      <a:pt x="413" y="288"/>
                      <a:pt x="413" y="247"/>
                    </a:cubicBezTo>
                    <a:cubicBezTo>
                      <a:pt x="413" y="115"/>
                      <a:pt x="413" y="115"/>
                      <a:pt x="413" y="115"/>
                    </a:cubicBezTo>
                    <a:cubicBezTo>
                      <a:pt x="413" y="74"/>
                      <a:pt x="380" y="41"/>
                      <a:pt x="339" y="41"/>
                    </a:cubicBezTo>
                    <a:close/>
                    <a:moveTo>
                      <a:pt x="81" y="56"/>
                    </a:moveTo>
                    <a:cubicBezTo>
                      <a:pt x="332" y="56"/>
                      <a:pt x="332" y="56"/>
                      <a:pt x="332" y="56"/>
                    </a:cubicBezTo>
                    <a:cubicBezTo>
                      <a:pt x="332" y="306"/>
                      <a:pt x="332" y="306"/>
                      <a:pt x="332" y="306"/>
                    </a:cubicBezTo>
                    <a:cubicBezTo>
                      <a:pt x="81" y="306"/>
                      <a:pt x="81" y="306"/>
                      <a:pt x="81" y="306"/>
                    </a:cubicBezTo>
                    <a:lnTo>
                      <a:pt x="81" y="56"/>
                    </a:lnTo>
                    <a:close/>
                    <a:moveTo>
                      <a:pt x="147" y="15"/>
                    </a:moveTo>
                    <a:cubicBezTo>
                      <a:pt x="265" y="15"/>
                      <a:pt x="265" y="15"/>
                      <a:pt x="265" y="15"/>
                    </a:cubicBezTo>
                    <a:cubicBezTo>
                      <a:pt x="265" y="41"/>
                      <a:pt x="265" y="41"/>
                      <a:pt x="265" y="41"/>
                    </a:cubicBezTo>
                    <a:cubicBezTo>
                      <a:pt x="147" y="41"/>
                      <a:pt x="147" y="41"/>
                      <a:pt x="147" y="41"/>
                    </a:cubicBezTo>
                    <a:lnTo>
                      <a:pt x="147" y="15"/>
                    </a:lnTo>
                    <a:close/>
                    <a:moveTo>
                      <a:pt x="14" y="247"/>
                    </a:moveTo>
                    <a:cubicBezTo>
                      <a:pt x="14" y="115"/>
                      <a:pt x="14" y="115"/>
                      <a:pt x="14" y="115"/>
                    </a:cubicBezTo>
                    <a:cubicBezTo>
                      <a:pt x="14" y="85"/>
                      <a:pt x="37" y="60"/>
                      <a:pt x="66" y="56"/>
                    </a:cubicBezTo>
                    <a:cubicBezTo>
                      <a:pt x="66" y="305"/>
                      <a:pt x="66" y="305"/>
                      <a:pt x="66" y="305"/>
                    </a:cubicBezTo>
                    <a:cubicBezTo>
                      <a:pt x="37" y="302"/>
                      <a:pt x="14" y="277"/>
                      <a:pt x="14" y="247"/>
                    </a:cubicBezTo>
                    <a:close/>
                    <a:moveTo>
                      <a:pt x="398" y="247"/>
                    </a:moveTo>
                    <a:cubicBezTo>
                      <a:pt x="398" y="277"/>
                      <a:pt x="376" y="302"/>
                      <a:pt x="347" y="305"/>
                    </a:cubicBezTo>
                    <a:cubicBezTo>
                      <a:pt x="347" y="56"/>
                      <a:pt x="347" y="56"/>
                      <a:pt x="347" y="56"/>
                    </a:cubicBezTo>
                    <a:cubicBezTo>
                      <a:pt x="376" y="60"/>
                      <a:pt x="398" y="85"/>
                      <a:pt x="398" y="115"/>
                    </a:cubicBezTo>
                    <a:lnTo>
                      <a:pt x="398" y="247"/>
                    </a:lnTo>
                    <a:close/>
                  </a:path>
                </a:pathLst>
              </a:custGeom>
              <a:solidFill>
                <a:schemeClr val="bg1"/>
              </a:solidFill>
              <a:ln>
                <a:noFill/>
              </a:ln>
            </p:spPr>
            <p:txBody>
              <a:bodyPr vert="horz" wrap="square" lIns="51428" tIns="25715" rIns="51428" bIns="25715" numCol="1" anchor="t" anchorCtr="0" compatLnSpc="1">
                <a:prstTxWarp prst="textNoShape">
                  <a:avLst/>
                </a:prstTxWarp>
              </a:bodyPr>
              <a:lstStyle/>
              <a:p>
                <a:endParaRPr lang="en-US" sz="1013"/>
              </a:p>
            </p:txBody>
          </p:sp>
          <p:sp>
            <p:nvSpPr>
              <p:cNvPr id="14" name="圆角矩形 13"/>
              <p:cNvSpPr/>
              <p:nvPr/>
            </p:nvSpPr>
            <p:spPr>
              <a:xfrm>
                <a:off x="8183438" y="4293096"/>
                <a:ext cx="720080" cy="492809"/>
              </a:xfrm>
              <a:prstGeom prst="roundRect">
                <a:avLst/>
              </a:prstGeom>
              <a:noFill/>
              <a:ln w="952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sp>
          <p:nvSpPr>
            <p:cNvPr id="12" name="TextBox 9"/>
            <p:cNvSpPr txBox="1"/>
            <p:nvPr/>
          </p:nvSpPr>
          <p:spPr>
            <a:xfrm>
              <a:off x="7489197" y="4680827"/>
              <a:ext cx="1477328" cy="369332"/>
            </a:xfrm>
            <a:prstGeom prst="rect">
              <a:avLst/>
            </a:prstGeom>
            <a:noFill/>
          </p:spPr>
          <p:txBody>
            <a:bodyPr wrap="none" rtlCol="0">
              <a:spAutoFit/>
            </a:bodyPr>
            <a:lstStyle/>
            <a:p>
              <a:r>
                <a:rPr lang="zh-CN" altLang="en-US" sz="1200">
                  <a:solidFill>
                    <a:schemeClr val="bg1"/>
                  </a:solidFill>
                  <a:latin typeface="华文细黑" pitchFamily="2" charset="-122"/>
                  <a:ea typeface="华文细黑" pitchFamily="2" charset="-122"/>
                </a:rPr>
                <a:t>点击添加标题</a:t>
              </a:r>
            </a:p>
          </p:txBody>
        </p:sp>
      </p:grpSp>
      <p:grpSp>
        <p:nvGrpSpPr>
          <p:cNvPr id="15" name="组合 14"/>
          <p:cNvGrpSpPr/>
          <p:nvPr/>
        </p:nvGrpSpPr>
        <p:grpSpPr>
          <a:xfrm>
            <a:off x="6948262" y="3121603"/>
            <a:ext cx="1481230" cy="276999"/>
            <a:chOff x="9263558" y="4680827"/>
            <a:chExt cx="1974973" cy="369332"/>
          </a:xfrm>
        </p:grpSpPr>
        <p:grpSp>
          <p:nvGrpSpPr>
            <p:cNvPr id="16" name="组合 15"/>
            <p:cNvGrpSpPr/>
            <p:nvPr/>
          </p:nvGrpSpPr>
          <p:grpSpPr>
            <a:xfrm>
              <a:off x="9263558" y="4709580"/>
              <a:ext cx="497646" cy="340579"/>
              <a:chOff x="9278713" y="5445224"/>
              <a:chExt cx="720080" cy="492809"/>
            </a:xfrm>
          </p:grpSpPr>
          <p:sp>
            <p:nvSpPr>
              <p:cNvPr id="18" name="Freeform 78"/>
              <p:cNvSpPr>
                <a:spLocks noEditPoints="1"/>
              </p:cNvSpPr>
              <p:nvPr/>
            </p:nvSpPr>
            <p:spPr bwMode="auto">
              <a:xfrm>
                <a:off x="9433918" y="5486846"/>
                <a:ext cx="409671" cy="409565"/>
              </a:xfrm>
              <a:custGeom>
                <a:avLst/>
                <a:gdLst>
                  <a:gd name="T0" fmla="*/ 174 w 347"/>
                  <a:gd name="T1" fmla="*/ 0 h 347"/>
                  <a:gd name="T2" fmla="*/ 0 w 347"/>
                  <a:gd name="T3" fmla="*/ 174 h 347"/>
                  <a:gd name="T4" fmla="*/ 174 w 347"/>
                  <a:gd name="T5" fmla="*/ 347 h 347"/>
                  <a:gd name="T6" fmla="*/ 347 w 347"/>
                  <a:gd name="T7" fmla="*/ 174 h 347"/>
                  <a:gd name="T8" fmla="*/ 174 w 347"/>
                  <a:gd name="T9" fmla="*/ 0 h 347"/>
                  <a:gd name="T10" fmla="*/ 332 w 347"/>
                  <a:gd name="T11" fmla="*/ 166 h 347"/>
                  <a:gd name="T12" fmla="*/ 283 w 347"/>
                  <a:gd name="T13" fmla="*/ 166 h 347"/>
                  <a:gd name="T14" fmla="*/ 231 w 347"/>
                  <a:gd name="T15" fmla="*/ 26 h 347"/>
                  <a:gd name="T16" fmla="*/ 332 w 347"/>
                  <a:gd name="T17" fmla="*/ 166 h 347"/>
                  <a:gd name="T18" fmla="*/ 174 w 347"/>
                  <a:gd name="T19" fmla="*/ 332 h 347"/>
                  <a:gd name="T20" fmla="*/ 147 w 347"/>
                  <a:gd name="T21" fmla="*/ 181 h 347"/>
                  <a:gd name="T22" fmla="*/ 200 w 347"/>
                  <a:gd name="T23" fmla="*/ 181 h 347"/>
                  <a:gd name="T24" fmla="*/ 174 w 347"/>
                  <a:gd name="T25" fmla="*/ 332 h 347"/>
                  <a:gd name="T26" fmla="*/ 147 w 347"/>
                  <a:gd name="T27" fmla="*/ 166 h 347"/>
                  <a:gd name="T28" fmla="*/ 174 w 347"/>
                  <a:gd name="T29" fmla="*/ 15 h 347"/>
                  <a:gd name="T30" fmla="*/ 174 w 347"/>
                  <a:gd name="T31" fmla="*/ 15 h 347"/>
                  <a:gd name="T32" fmla="*/ 200 w 347"/>
                  <a:gd name="T33" fmla="*/ 166 h 347"/>
                  <a:gd name="T34" fmla="*/ 147 w 347"/>
                  <a:gd name="T35" fmla="*/ 166 h 347"/>
                  <a:gd name="T36" fmla="*/ 153 w 347"/>
                  <a:gd name="T37" fmla="*/ 19 h 347"/>
                  <a:gd name="T38" fmla="*/ 133 w 347"/>
                  <a:gd name="T39" fmla="*/ 166 h 347"/>
                  <a:gd name="T40" fmla="*/ 79 w 347"/>
                  <a:gd name="T41" fmla="*/ 166 h 347"/>
                  <a:gd name="T42" fmla="*/ 153 w 347"/>
                  <a:gd name="T43" fmla="*/ 19 h 347"/>
                  <a:gd name="T44" fmla="*/ 133 w 347"/>
                  <a:gd name="T45" fmla="*/ 181 h 347"/>
                  <a:gd name="T46" fmla="*/ 153 w 347"/>
                  <a:gd name="T47" fmla="*/ 329 h 347"/>
                  <a:gd name="T48" fmla="*/ 79 w 347"/>
                  <a:gd name="T49" fmla="*/ 181 h 347"/>
                  <a:gd name="T50" fmla="*/ 133 w 347"/>
                  <a:gd name="T51" fmla="*/ 181 h 347"/>
                  <a:gd name="T52" fmla="*/ 194 w 347"/>
                  <a:gd name="T53" fmla="*/ 329 h 347"/>
                  <a:gd name="T54" fmla="*/ 215 w 347"/>
                  <a:gd name="T55" fmla="*/ 181 h 347"/>
                  <a:gd name="T56" fmla="*/ 268 w 347"/>
                  <a:gd name="T57" fmla="*/ 181 h 347"/>
                  <a:gd name="T58" fmla="*/ 194 w 347"/>
                  <a:gd name="T59" fmla="*/ 329 h 347"/>
                  <a:gd name="T60" fmla="*/ 215 w 347"/>
                  <a:gd name="T61" fmla="*/ 166 h 347"/>
                  <a:gd name="T62" fmla="*/ 194 w 347"/>
                  <a:gd name="T63" fmla="*/ 19 h 347"/>
                  <a:gd name="T64" fmla="*/ 268 w 347"/>
                  <a:gd name="T65" fmla="*/ 166 h 347"/>
                  <a:gd name="T66" fmla="*/ 215 w 347"/>
                  <a:gd name="T67" fmla="*/ 166 h 347"/>
                  <a:gd name="T68" fmla="*/ 117 w 347"/>
                  <a:gd name="T69" fmla="*/ 26 h 347"/>
                  <a:gd name="T70" fmla="*/ 64 w 347"/>
                  <a:gd name="T71" fmla="*/ 166 h 347"/>
                  <a:gd name="T72" fmla="*/ 15 w 347"/>
                  <a:gd name="T73" fmla="*/ 166 h 347"/>
                  <a:gd name="T74" fmla="*/ 117 w 347"/>
                  <a:gd name="T75" fmla="*/ 26 h 347"/>
                  <a:gd name="T76" fmla="*/ 15 w 347"/>
                  <a:gd name="T77" fmla="*/ 181 h 347"/>
                  <a:gd name="T78" fmla="*/ 64 w 347"/>
                  <a:gd name="T79" fmla="*/ 181 h 347"/>
                  <a:gd name="T80" fmla="*/ 117 w 347"/>
                  <a:gd name="T81" fmla="*/ 322 h 347"/>
                  <a:gd name="T82" fmla="*/ 15 w 347"/>
                  <a:gd name="T83" fmla="*/ 181 h 347"/>
                  <a:gd name="T84" fmla="*/ 231 w 347"/>
                  <a:gd name="T85" fmla="*/ 322 h 347"/>
                  <a:gd name="T86" fmla="*/ 283 w 347"/>
                  <a:gd name="T87" fmla="*/ 181 h 347"/>
                  <a:gd name="T88" fmla="*/ 332 w 347"/>
                  <a:gd name="T89" fmla="*/ 181 h 347"/>
                  <a:gd name="T90" fmla="*/ 231 w 347"/>
                  <a:gd name="T91" fmla="*/ 322 h 3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347" h="347">
                    <a:moveTo>
                      <a:pt x="174" y="0"/>
                    </a:moveTo>
                    <a:cubicBezTo>
                      <a:pt x="78" y="0"/>
                      <a:pt x="0" y="78"/>
                      <a:pt x="0" y="174"/>
                    </a:cubicBezTo>
                    <a:cubicBezTo>
                      <a:pt x="0" y="269"/>
                      <a:pt x="78" y="347"/>
                      <a:pt x="174" y="347"/>
                    </a:cubicBezTo>
                    <a:cubicBezTo>
                      <a:pt x="269" y="347"/>
                      <a:pt x="347" y="269"/>
                      <a:pt x="347" y="174"/>
                    </a:cubicBezTo>
                    <a:cubicBezTo>
                      <a:pt x="347" y="78"/>
                      <a:pt x="269" y="0"/>
                      <a:pt x="174" y="0"/>
                    </a:cubicBezTo>
                    <a:close/>
                    <a:moveTo>
                      <a:pt x="332" y="166"/>
                    </a:moveTo>
                    <a:cubicBezTo>
                      <a:pt x="283" y="166"/>
                      <a:pt x="283" y="166"/>
                      <a:pt x="283" y="166"/>
                    </a:cubicBezTo>
                    <a:cubicBezTo>
                      <a:pt x="281" y="107"/>
                      <a:pt x="261" y="55"/>
                      <a:pt x="231" y="26"/>
                    </a:cubicBezTo>
                    <a:cubicBezTo>
                      <a:pt x="288" y="48"/>
                      <a:pt x="329" y="102"/>
                      <a:pt x="332" y="166"/>
                    </a:cubicBezTo>
                    <a:close/>
                    <a:moveTo>
                      <a:pt x="174" y="332"/>
                    </a:moveTo>
                    <a:cubicBezTo>
                      <a:pt x="165" y="330"/>
                      <a:pt x="148" y="277"/>
                      <a:pt x="147" y="181"/>
                    </a:cubicBezTo>
                    <a:cubicBezTo>
                      <a:pt x="200" y="181"/>
                      <a:pt x="200" y="181"/>
                      <a:pt x="200" y="181"/>
                    </a:cubicBezTo>
                    <a:cubicBezTo>
                      <a:pt x="199" y="277"/>
                      <a:pt x="183" y="330"/>
                      <a:pt x="174" y="332"/>
                    </a:cubicBezTo>
                    <a:close/>
                    <a:moveTo>
                      <a:pt x="147" y="166"/>
                    </a:moveTo>
                    <a:cubicBezTo>
                      <a:pt x="148" y="70"/>
                      <a:pt x="165" y="17"/>
                      <a:pt x="174" y="15"/>
                    </a:cubicBezTo>
                    <a:cubicBezTo>
                      <a:pt x="174" y="15"/>
                      <a:pt x="174" y="15"/>
                      <a:pt x="174" y="15"/>
                    </a:cubicBezTo>
                    <a:cubicBezTo>
                      <a:pt x="183" y="17"/>
                      <a:pt x="199" y="70"/>
                      <a:pt x="200" y="166"/>
                    </a:cubicBezTo>
                    <a:lnTo>
                      <a:pt x="147" y="166"/>
                    </a:lnTo>
                    <a:close/>
                    <a:moveTo>
                      <a:pt x="153" y="19"/>
                    </a:moveTo>
                    <a:cubicBezTo>
                      <a:pt x="138" y="51"/>
                      <a:pt x="133" y="118"/>
                      <a:pt x="133" y="166"/>
                    </a:cubicBezTo>
                    <a:cubicBezTo>
                      <a:pt x="79" y="166"/>
                      <a:pt x="79" y="166"/>
                      <a:pt x="79" y="166"/>
                    </a:cubicBezTo>
                    <a:cubicBezTo>
                      <a:pt x="81" y="94"/>
                      <a:pt x="112" y="34"/>
                      <a:pt x="153" y="19"/>
                    </a:cubicBezTo>
                    <a:close/>
                    <a:moveTo>
                      <a:pt x="133" y="181"/>
                    </a:moveTo>
                    <a:cubicBezTo>
                      <a:pt x="133" y="229"/>
                      <a:pt x="138" y="296"/>
                      <a:pt x="153" y="329"/>
                    </a:cubicBezTo>
                    <a:cubicBezTo>
                      <a:pt x="112" y="313"/>
                      <a:pt x="81" y="254"/>
                      <a:pt x="79" y="181"/>
                    </a:cubicBezTo>
                    <a:lnTo>
                      <a:pt x="133" y="181"/>
                    </a:lnTo>
                    <a:close/>
                    <a:moveTo>
                      <a:pt x="194" y="329"/>
                    </a:moveTo>
                    <a:cubicBezTo>
                      <a:pt x="209" y="296"/>
                      <a:pt x="214" y="229"/>
                      <a:pt x="215" y="181"/>
                    </a:cubicBezTo>
                    <a:cubicBezTo>
                      <a:pt x="268" y="181"/>
                      <a:pt x="268" y="181"/>
                      <a:pt x="268" y="181"/>
                    </a:cubicBezTo>
                    <a:cubicBezTo>
                      <a:pt x="266" y="254"/>
                      <a:pt x="235" y="313"/>
                      <a:pt x="194" y="329"/>
                    </a:cubicBezTo>
                    <a:close/>
                    <a:moveTo>
                      <a:pt x="215" y="166"/>
                    </a:moveTo>
                    <a:cubicBezTo>
                      <a:pt x="214" y="118"/>
                      <a:pt x="209" y="51"/>
                      <a:pt x="194" y="19"/>
                    </a:cubicBezTo>
                    <a:cubicBezTo>
                      <a:pt x="235" y="34"/>
                      <a:pt x="266" y="94"/>
                      <a:pt x="268" y="166"/>
                    </a:cubicBezTo>
                    <a:lnTo>
                      <a:pt x="215" y="166"/>
                    </a:lnTo>
                    <a:close/>
                    <a:moveTo>
                      <a:pt x="117" y="26"/>
                    </a:moveTo>
                    <a:cubicBezTo>
                      <a:pt x="87" y="55"/>
                      <a:pt x="66" y="107"/>
                      <a:pt x="64" y="166"/>
                    </a:cubicBezTo>
                    <a:cubicBezTo>
                      <a:pt x="15" y="166"/>
                      <a:pt x="15" y="166"/>
                      <a:pt x="15" y="166"/>
                    </a:cubicBezTo>
                    <a:cubicBezTo>
                      <a:pt x="18" y="102"/>
                      <a:pt x="59" y="48"/>
                      <a:pt x="117" y="26"/>
                    </a:cubicBezTo>
                    <a:close/>
                    <a:moveTo>
                      <a:pt x="15" y="181"/>
                    </a:moveTo>
                    <a:cubicBezTo>
                      <a:pt x="64" y="181"/>
                      <a:pt x="64" y="181"/>
                      <a:pt x="64" y="181"/>
                    </a:cubicBezTo>
                    <a:cubicBezTo>
                      <a:pt x="66" y="241"/>
                      <a:pt x="87" y="292"/>
                      <a:pt x="117" y="322"/>
                    </a:cubicBezTo>
                    <a:cubicBezTo>
                      <a:pt x="59" y="300"/>
                      <a:pt x="18" y="245"/>
                      <a:pt x="15" y="181"/>
                    </a:cubicBezTo>
                    <a:close/>
                    <a:moveTo>
                      <a:pt x="231" y="322"/>
                    </a:moveTo>
                    <a:cubicBezTo>
                      <a:pt x="261" y="292"/>
                      <a:pt x="281" y="241"/>
                      <a:pt x="283" y="181"/>
                    </a:cubicBezTo>
                    <a:cubicBezTo>
                      <a:pt x="332" y="181"/>
                      <a:pt x="332" y="181"/>
                      <a:pt x="332" y="181"/>
                    </a:cubicBezTo>
                    <a:cubicBezTo>
                      <a:pt x="329" y="245"/>
                      <a:pt x="288" y="300"/>
                      <a:pt x="231" y="322"/>
                    </a:cubicBezTo>
                    <a:close/>
                  </a:path>
                </a:pathLst>
              </a:custGeom>
              <a:solidFill>
                <a:schemeClr val="bg1"/>
              </a:solidFill>
              <a:ln>
                <a:noFill/>
              </a:ln>
            </p:spPr>
            <p:txBody>
              <a:bodyPr vert="horz" wrap="square" lIns="51428" tIns="25715" rIns="51428" bIns="25715" numCol="1" anchor="t" anchorCtr="0" compatLnSpc="1">
                <a:prstTxWarp prst="textNoShape">
                  <a:avLst/>
                </a:prstTxWarp>
              </a:bodyPr>
              <a:lstStyle/>
              <a:p>
                <a:endParaRPr lang="en-US" sz="1013"/>
              </a:p>
            </p:txBody>
          </p:sp>
          <p:sp>
            <p:nvSpPr>
              <p:cNvPr id="19" name="圆角矩形 18"/>
              <p:cNvSpPr/>
              <p:nvPr/>
            </p:nvSpPr>
            <p:spPr>
              <a:xfrm>
                <a:off x="9278713" y="5445224"/>
                <a:ext cx="720080" cy="492809"/>
              </a:xfrm>
              <a:prstGeom prst="roundRect">
                <a:avLst/>
              </a:pr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sp>
          <p:nvSpPr>
            <p:cNvPr id="17" name="TextBox 36"/>
            <p:cNvSpPr txBox="1"/>
            <p:nvPr/>
          </p:nvSpPr>
          <p:spPr>
            <a:xfrm>
              <a:off x="9761204" y="4680827"/>
              <a:ext cx="1477327" cy="369332"/>
            </a:xfrm>
            <a:prstGeom prst="rect">
              <a:avLst/>
            </a:prstGeom>
            <a:noFill/>
          </p:spPr>
          <p:txBody>
            <a:bodyPr wrap="none" rtlCol="0">
              <a:spAutoFit/>
            </a:bodyPr>
            <a:lstStyle/>
            <a:p>
              <a:r>
                <a:rPr lang="zh-CN" altLang="en-US" sz="1200">
                  <a:solidFill>
                    <a:schemeClr val="bg1"/>
                  </a:solidFill>
                  <a:latin typeface="华文细黑" pitchFamily="2" charset="-122"/>
                  <a:ea typeface="华文细黑" pitchFamily="2" charset="-122"/>
                </a:rPr>
                <a:t>点击添加标题</a:t>
              </a:r>
            </a:p>
          </p:txBody>
        </p:sp>
      </p:grpSp>
      <p:grpSp>
        <p:nvGrpSpPr>
          <p:cNvPr id="20" name="组合 19"/>
          <p:cNvGrpSpPr/>
          <p:nvPr/>
        </p:nvGrpSpPr>
        <p:grpSpPr>
          <a:xfrm>
            <a:off x="5220073" y="3601677"/>
            <a:ext cx="1505417" cy="276999"/>
            <a:chOff x="6959302" y="5320926"/>
            <a:chExt cx="2007223" cy="369332"/>
          </a:xfrm>
        </p:grpSpPr>
        <p:grpSp>
          <p:nvGrpSpPr>
            <p:cNvPr id="21" name="组合 20"/>
            <p:cNvGrpSpPr/>
            <p:nvPr/>
          </p:nvGrpSpPr>
          <p:grpSpPr>
            <a:xfrm>
              <a:off x="6959302" y="5335303"/>
              <a:ext cx="497646" cy="340579"/>
              <a:chOff x="7103318" y="5085184"/>
              <a:chExt cx="720080" cy="492809"/>
            </a:xfrm>
          </p:grpSpPr>
          <p:sp>
            <p:nvSpPr>
              <p:cNvPr id="23" name="Freeform 79"/>
              <p:cNvSpPr>
                <a:spLocks noEditPoints="1"/>
              </p:cNvSpPr>
              <p:nvPr/>
            </p:nvSpPr>
            <p:spPr bwMode="auto">
              <a:xfrm>
                <a:off x="7219554" y="5129969"/>
                <a:ext cx="487608" cy="448024"/>
              </a:xfrm>
              <a:custGeom>
                <a:avLst/>
                <a:gdLst>
                  <a:gd name="T0" fmla="*/ 406 w 413"/>
                  <a:gd name="T1" fmla="*/ 0 h 380"/>
                  <a:gd name="T2" fmla="*/ 7 w 413"/>
                  <a:gd name="T3" fmla="*/ 0 h 380"/>
                  <a:gd name="T4" fmla="*/ 0 w 413"/>
                  <a:gd name="T5" fmla="*/ 7 h 380"/>
                  <a:gd name="T6" fmla="*/ 0 w 413"/>
                  <a:gd name="T7" fmla="*/ 273 h 380"/>
                  <a:gd name="T8" fmla="*/ 7 w 413"/>
                  <a:gd name="T9" fmla="*/ 281 h 380"/>
                  <a:gd name="T10" fmla="*/ 133 w 413"/>
                  <a:gd name="T11" fmla="*/ 281 h 380"/>
                  <a:gd name="T12" fmla="*/ 133 w 413"/>
                  <a:gd name="T13" fmla="*/ 332 h 380"/>
                  <a:gd name="T14" fmla="*/ 73 w 413"/>
                  <a:gd name="T15" fmla="*/ 332 h 380"/>
                  <a:gd name="T16" fmla="*/ 65 w 413"/>
                  <a:gd name="T17" fmla="*/ 340 h 380"/>
                  <a:gd name="T18" fmla="*/ 65 w 413"/>
                  <a:gd name="T19" fmla="*/ 373 h 380"/>
                  <a:gd name="T20" fmla="*/ 73 w 413"/>
                  <a:gd name="T21" fmla="*/ 380 h 380"/>
                  <a:gd name="T22" fmla="*/ 339 w 413"/>
                  <a:gd name="T23" fmla="*/ 380 h 380"/>
                  <a:gd name="T24" fmla="*/ 346 w 413"/>
                  <a:gd name="T25" fmla="*/ 373 h 380"/>
                  <a:gd name="T26" fmla="*/ 346 w 413"/>
                  <a:gd name="T27" fmla="*/ 340 h 380"/>
                  <a:gd name="T28" fmla="*/ 339 w 413"/>
                  <a:gd name="T29" fmla="*/ 332 h 380"/>
                  <a:gd name="T30" fmla="*/ 280 w 413"/>
                  <a:gd name="T31" fmla="*/ 332 h 380"/>
                  <a:gd name="T32" fmla="*/ 280 w 413"/>
                  <a:gd name="T33" fmla="*/ 281 h 380"/>
                  <a:gd name="T34" fmla="*/ 406 w 413"/>
                  <a:gd name="T35" fmla="*/ 281 h 380"/>
                  <a:gd name="T36" fmla="*/ 413 w 413"/>
                  <a:gd name="T37" fmla="*/ 273 h 380"/>
                  <a:gd name="T38" fmla="*/ 413 w 413"/>
                  <a:gd name="T39" fmla="*/ 7 h 380"/>
                  <a:gd name="T40" fmla="*/ 406 w 413"/>
                  <a:gd name="T41" fmla="*/ 0 h 380"/>
                  <a:gd name="T42" fmla="*/ 331 w 413"/>
                  <a:gd name="T43" fmla="*/ 366 h 380"/>
                  <a:gd name="T44" fmla="*/ 80 w 413"/>
                  <a:gd name="T45" fmla="*/ 366 h 380"/>
                  <a:gd name="T46" fmla="*/ 80 w 413"/>
                  <a:gd name="T47" fmla="*/ 347 h 380"/>
                  <a:gd name="T48" fmla="*/ 331 w 413"/>
                  <a:gd name="T49" fmla="*/ 347 h 380"/>
                  <a:gd name="T50" fmla="*/ 331 w 413"/>
                  <a:gd name="T51" fmla="*/ 366 h 380"/>
                  <a:gd name="T52" fmla="*/ 266 w 413"/>
                  <a:gd name="T53" fmla="*/ 332 h 380"/>
                  <a:gd name="T54" fmla="*/ 148 w 413"/>
                  <a:gd name="T55" fmla="*/ 332 h 380"/>
                  <a:gd name="T56" fmla="*/ 148 w 413"/>
                  <a:gd name="T57" fmla="*/ 281 h 380"/>
                  <a:gd name="T58" fmla="*/ 266 w 413"/>
                  <a:gd name="T59" fmla="*/ 281 h 380"/>
                  <a:gd name="T60" fmla="*/ 266 w 413"/>
                  <a:gd name="T61" fmla="*/ 332 h 380"/>
                  <a:gd name="T62" fmla="*/ 399 w 413"/>
                  <a:gd name="T63" fmla="*/ 266 h 380"/>
                  <a:gd name="T64" fmla="*/ 15 w 413"/>
                  <a:gd name="T65" fmla="*/ 266 h 380"/>
                  <a:gd name="T66" fmla="*/ 15 w 413"/>
                  <a:gd name="T67" fmla="*/ 15 h 380"/>
                  <a:gd name="T68" fmla="*/ 399 w 413"/>
                  <a:gd name="T69" fmla="*/ 15 h 380"/>
                  <a:gd name="T70" fmla="*/ 399 w 413"/>
                  <a:gd name="T71" fmla="*/ 266 h 380"/>
                  <a:gd name="T72" fmla="*/ 40 w 413"/>
                  <a:gd name="T73" fmla="*/ 247 h 380"/>
                  <a:gd name="T74" fmla="*/ 373 w 413"/>
                  <a:gd name="T75" fmla="*/ 247 h 380"/>
                  <a:gd name="T76" fmla="*/ 381 w 413"/>
                  <a:gd name="T77" fmla="*/ 240 h 380"/>
                  <a:gd name="T78" fmla="*/ 381 w 413"/>
                  <a:gd name="T79" fmla="*/ 41 h 380"/>
                  <a:gd name="T80" fmla="*/ 373 w 413"/>
                  <a:gd name="T81" fmla="*/ 33 h 380"/>
                  <a:gd name="T82" fmla="*/ 40 w 413"/>
                  <a:gd name="T83" fmla="*/ 33 h 380"/>
                  <a:gd name="T84" fmla="*/ 33 w 413"/>
                  <a:gd name="T85" fmla="*/ 41 h 380"/>
                  <a:gd name="T86" fmla="*/ 33 w 413"/>
                  <a:gd name="T87" fmla="*/ 240 h 380"/>
                  <a:gd name="T88" fmla="*/ 40 w 413"/>
                  <a:gd name="T89" fmla="*/ 247 h 380"/>
                  <a:gd name="T90" fmla="*/ 47 w 413"/>
                  <a:gd name="T91" fmla="*/ 48 h 380"/>
                  <a:gd name="T92" fmla="*/ 366 w 413"/>
                  <a:gd name="T93" fmla="*/ 48 h 380"/>
                  <a:gd name="T94" fmla="*/ 366 w 413"/>
                  <a:gd name="T95" fmla="*/ 233 h 380"/>
                  <a:gd name="T96" fmla="*/ 47 w 413"/>
                  <a:gd name="T97" fmla="*/ 233 h 380"/>
                  <a:gd name="T98" fmla="*/ 47 w 413"/>
                  <a:gd name="T99" fmla="*/ 48 h 3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413" h="380">
                    <a:moveTo>
                      <a:pt x="406" y="0"/>
                    </a:moveTo>
                    <a:cubicBezTo>
                      <a:pt x="7" y="0"/>
                      <a:pt x="7" y="0"/>
                      <a:pt x="7" y="0"/>
                    </a:cubicBezTo>
                    <a:cubicBezTo>
                      <a:pt x="3" y="0"/>
                      <a:pt x="0" y="3"/>
                      <a:pt x="0" y="7"/>
                    </a:cubicBezTo>
                    <a:cubicBezTo>
                      <a:pt x="0" y="273"/>
                      <a:pt x="0" y="273"/>
                      <a:pt x="0" y="273"/>
                    </a:cubicBezTo>
                    <a:cubicBezTo>
                      <a:pt x="0" y="277"/>
                      <a:pt x="3" y="281"/>
                      <a:pt x="7" y="281"/>
                    </a:cubicBezTo>
                    <a:cubicBezTo>
                      <a:pt x="133" y="281"/>
                      <a:pt x="133" y="281"/>
                      <a:pt x="133" y="281"/>
                    </a:cubicBezTo>
                    <a:cubicBezTo>
                      <a:pt x="133" y="332"/>
                      <a:pt x="133" y="332"/>
                      <a:pt x="133" y="332"/>
                    </a:cubicBezTo>
                    <a:cubicBezTo>
                      <a:pt x="73" y="332"/>
                      <a:pt x="73" y="332"/>
                      <a:pt x="73" y="332"/>
                    </a:cubicBezTo>
                    <a:cubicBezTo>
                      <a:pt x="69" y="332"/>
                      <a:pt x="65" y="336"/>
                      <a:pt x="65" y="340"/>
                    </a:cubicBezTo>
                    <a:cubicBezTo>
                      <a:pt x="65" y="373"/>
                      <a:pt x="65" y="373"/>
                      <a:pt x="65" y="373"/>
                    </a:cubicBezTo>
                    <a:cubicBezTo>
                      <a:pt x="65" y="377"/>
                      <a:pt x="69" y="380"/>
                      <a:pt x="73" y="380"/>
                    </a:cubicBezTo>
                    <a:cubicBezTo>
                      <a:pt x="339" y="380"/>
                      <a:pt x="339" y="380"/>
                      <a:pt x="339" y="380"/>
                    </a:cubicBezTo>
                    <a:cubicBezTo>
                      <a:pt x="343" y="380"/>
                      <a:pt x="346" y="377"/>
                      <a:pt x="346" y="373"/>
                    </a:cubicBezTo>
                    <a:cubicBezTo>
                      <a:pt x="346" y="340"/>
                      <a:pt x="346" y="340"/>
                      <a:pt x="346" y="340"/>
                    </a:cubicBezTo>
                    <a:cubicBezTo>
                      <a:pt x="346" y="336"/>
                      <a:pt x="343" y="332"/>
                      <a:pt x="339" y="332"/>
                    </a:cubicBezTo>
                    <a:cubicBezTo>
                      <a:pt x="280" y="332"/>
                      <a:pt x="280" y="332"/>
                      <a:pt x="280" y="332"/>
                    </a:cubicBezTo>
                    <a:cubicBezTo>
                      <a:pt x="280" y="281"/>
                      <a:pt x="280" y="281"/>
                      <a:pt x="280" y="281"/>
                    </a:cubicBezTo>
                    <a:cubicBezTo>
                      <a:pt x="406" y="281"/>
                      <a:pt x="406" y="281"/>
                      <a:pt x="406" y="281"/>
                    </a:cubicBezTo>
                    <a:cubicBezTo>
                      <a:pt x="410" y="281"/>
                      <a:pt x="413" y="277"/>
                      <a:pt x="413" y="273"/>
                    </a:cubicBezTo>
                    <a:cubicBezTo>
                      <a:pt x="413" y="7"/>
                      <a:pt x="413" y="7"/>
                      <a:pt x="413" y="7"/>
                    </a:cubicBezTo>
                    <a:cubicBezTo>
                      <a:pt x="413" y="3"/>
                      <a:pt x="410" y="0"/>
                      <a:pt x="406" y="0"/>
                    </a:cubicBezTo>
                    <a:close/>
                    <a:moveTo>
                      <a:pt x="331" y="366"/>
                    </a:moveTo>
                    <a:cubicBezTo>
                      <a:pt x="80" y="366"/>
                      <a:pt x="80" y="366"/>
                      <a:pt x="80" y="366"/>
                    </a:cubicBezTo>
                    <a:cubicBezTo>
                      <a:pt x="80" y="347"/>
                      <a:pt x="80" y="347"/>
                      <a:pt x="80" y="347"/>
                    </a:cubicBezTo>
                    <a:cubicBezTo>
                      <a:pt x="331" y="347"/>
                      <a:pt x="331" y="347"/>
                      <a:pt x="331" y="347"/>
                    </a:cubicBezTo>
                    <a:lnTo>
                      <a:pt x="331" y="366"/>
                    </a:lnTo>
                    <a:close/>
                    <a:moveTo>
                      <a:pt x="266" y="332"/>
                    </a:moveTo>
                    <a:cubicBezTo>
                      <a:pt x="148" y="332"/>
                      <a:pt x="148" y="332"/>
                      <a:pt x="148" y="332"/>
                    </a:cubicBezTo>
                    <a:cubicBezTo>
                      <a:pt x="148" y="281"/>
                      <a:pt x="148" y="281"/>
                      <a:pt x="148" y="281"/>
                    </a:cubicBezTo>
                    <a:cubicBezTo>
                      <a:pt x="266" y="281"/>
                      <a:pt x="266" y="281"/>
                      <a:pt x="266" y="281"/>
                    </a:cubicBezTo>
                    <a:lnTo>
                      <a:pt x="266" y="332"/>
                    </a:lnTo>
                    <a:close/>
                    <a:moveTo>
                      <a:pt x="399" y="266"/>
                    </a:moveTo>
                    <a:cubicBezTo>
                      <a:pt x="15" y="266"/>
                      <a:pt x="15" y="266"/>
                      <a:pt x="15" y="266"/>
                    </a:cubicBezTo>
                    <a:cubicBezTo>
                      <a:pt x="15" y="15"/>
                      <a:pt x="15" y="15"/>
                      <a:pt x="15" y="15"/>
                    </a:cubicBezTo>
                    <a:cubicBezTo>
                      <a:pt x="399" y="15"/>
                      <a:pt x="399" y="15"/>
                      <a:pt x="399" y="15"/>
                    </a:cubicBezTo>
                    <a:lnTo>
                      <a:pt x="399" y="266"/>
                    </a:lnTo>
                    <a:close/>
                    <a:moveTo>
                      <a:pt x="40" y="247"/>
                    </a:moveTo>
                    <a:cubicBezTo>
                      <a:pt x="373" y="247"/>
                      <a:pt x="373" y="247"/>
                      <a:pt x="373" y="247"/>
                    </a:cubicBezTo>
                    <a:cubicBezTo>
                      <a:pt x="377" y="247"/>
                      <a:pt x="381" y="244"/>
                      <a:pt x="381" y="240"/>
                    </a:cubicBezTo>
                    <a:cubicBezTo>
                      <a:pt x="381" y="41"/>
                      <a:pt x="381" y="41"/>
                      <a:pt x="381" y="41"/>
                    </a:cubicBezTo>
                    <a:cubicBezTo>
                      <a:pt x="381" y="37"/>
                      <a:pt x="377" y="33"/>
                      <a:pt x="373" y="33"/>
                    </a:cubicBezTo>
                    <a:cubicBezTo>
                      <a:pt x="40" y="33"/>
                      <a:pt x="40" y="33"/>
                      <a:pt x="40" y="33"/>
                    </a:cubicBezTo>
                    <a:cubicBezTo>
                      <a:pt x="36" y="33"/>
                      <a:pt x="33" y="37"/>
                      <a:pt x="33" y="41"/>
                    </a:cubicBezTo>
                    <a:cubicBezTo>
                      <a:pt x="33" y="240"/>
                      <a:pt x="33" y="240"/>
                      <a:pt x="33" y="240"/>
                    </a:cubicBezTo>
                    <a:cubicBezTo>
                      <a:pt x="33" y="244"/>
                      <a:pt x="36" y="247"/>
                      <a:pt x="40" y="247"/>
                    </a:cubicBezTo>
                    <a:close/>
                    <a:moveTo>
                      <a:pt x="47" y="48"/>
                    </a:moveTo>
                    <a:cubicBezTo>
                      <a:pt x="366" y="48"/>
                      <a:pt x="366" y="48"/>
                      <a:pt x="366" y="48"/>
                    </a:cubicBezTo>
                    <a:cubicBezTo>
                      <a:pt x="366" y="233"/>
                      <a:pt x="366" y="233"/>
                      <a:pt x="366" y="233"/>
                    </a:cubicBezTo>
                    <a:cubicBezTo>
                      <a:pt x="47" y="233"/>
                      <a:pt x="47" y="233"/>
                      <a:pt x="47" y="233"/>
                    </a:cubicBezTo>
                    <a:lnTo>
                      <a:pt x="47" y="48"/>
                    </a:lnTo>
                    <a:close/>
                  </a:path>
                </a:pathLst>
              </a:custGeom>
              <a:solidFill>
                <a:schemeClr val="bg1"/>
              </a:solidFill>
              <a:ln>
                <a:noFill/>
              </a:ln>
            </p:spPr>
            <p:txBody>
              <a:bodyPr vert="horz" wrap="square" lIns="51428" tIns="25715" rIns="51428" bIns="25715" numCol="1" anchor="t" anchorCtr="0" compatLnSpc="1">
                <a:prstTxWarp prst="textNoShape">
                  <a:avLst/>
                </a:prstTxWarp>
              </a:bodyPr>
              <a:lstStyle/>
              <a:p>
                <a:endParaRPr lang="en-US" sz="1013"/>
              </a:p>
            </p:txBody>
          </p:sp>
          <p:sp>
            <p:nvSpPr>
              <p:cNvPr id="24" name="圆角矩形 23"/>
              <p:cNvSpPr/>
              <p:nvPr/>
            </p:nvSpPr>
            <p:spPr>
              <a:xfrm>
                <a:off x="7103318" y="5085184"/>
                <a:ext cx="720080" cy="492809"/>
              </a:xfrm>
              <a:prstGeom prst="roundRect">
                <a:avLst/>
              </a:pr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sp>
          <p:nvSpPr>
            <p:cNvPr id="22" name="TextBox 37"/>
            <p:cNvSpPr txBox="1"/>
            <p:nvPr/>
          </p:nvSpPr>
          <p:spPr>
            <a:xfrm>
              <a:off x="7489197" y="5320926"/>
              <a:ext cx="1477328" cy="369332"/>
            </a:xfrm>
            <a:prstGeom prst="rect">
              <a:avLst/>
            </a:prstGeom>
            <a:noFill/>
          </p:spPr>
          <p:txBody>
            <a:bodyPr wrap="none" rtlCol="0">
              <a:spAutoFit/>
            </a:bodyPr>
            <a:lstStyle/>
            <a:p>
              <a:r>
                <a:rPr lang="zh-CN" altLang="en-US" sz="1200">
                  <a:solidFill>
                    <a:schemeClr val="bg1"/>
                  </a:solidFill>
                  <a:latin typeface="华文细黑" pitchFamily="2" charset="-122"/>
                  <a:ea typeface="华文细黑" pitchFamily="2" charset="-122"/>
                </a:rPr>
                <a:t>点击添加标题</a:t>
              </a:r>
            </a:p>
          </p:txBody>
        </p:sp>
      </p:grpSp>
      <p:grpSp>
        <p:nvGrpSpPr>
          <p:cNvPr id="25" name="组合 24"/>
          <p:cNvGrpSpPr/>
          <p:nvPr/>
        </p:nvGrpSpPr>
        <p:grpSpPr>
          <a:xfrm>
            <a:off x="6948262" y="3601677"/>
            <a:ext cx="1481230" cy="276999"/>
            <a:chOff x="9263558" y="5320926"/>
            <a:chExt cx="1974973" cy="369332"/>
          </a:xfrm>
        </p:grpSpPr>
        <p:grpSp>
          <p:nvGrpSpPr>
            <p:cNvPr id="26" name="组合 25"/>
            <p:cNvGrpSpPr/>
            <p:nvPr/>
          </p:nvGrpSpPr>
          <p:grpSpPr>
            <a:xfrm>
              <a:off x="9263558" y="5335303"/>
              <a:ext cx="497646" cy="340579"/>
              <a:chOff x="8611702" y="4649964"/>
              <a:chExt cx="720080" cy="492809"/>
            </a:xfrm>
          </p:grpSpPr>
          <p:sp>
            <p:nvSpPr>
              <p:cNvPr id="28" name="Freeform 72"/>
              <p:cNvSpPr>
                <a:spLocks noEditPoints="1"/>
              </p:cNvSpPr>
              <p:nvPr/>
            </p:nvSpPr>
            <p:spPr bwMode="auto">
              <a:xfrm>
                <a:off x="8729187" y="4653376"/>
                <a:ext cx="485111" cy="485984"/>
              </a:xfrm>
              <a:custGeom>
                <a:avLst/>
                <a:gdLst>
                  <a:gd name="T0" fmla="*/ 337 w 411"/>
                  <a:gd name="T1" fmla="*/ 198 h 412"/>
                  <a:gd name="T2" fmla="*/ 284 w 411"/>
                  <a:gd name="T3" fmla="*/ 220 h 412"/>
                  <a:gd name="T4" fmla="*/ 249 w 411"/>
                  <a:gd name="T5" fmla="*/ 185 h 412"/>
                  <a:gd name="T6" fmla="*/ 283 w 411"/>
                  <a:gd name="T7" fmla="*/ 107 h 412"/>
                  <a:gd name="T8" fmla="*/ 176 w 411"/>
                  <a:gd name="T9" fmla="*/ 0 h 412"/>
                  <a:gd name="T10" fmla="*/ 68 w 411"/>
                  <a:gd name="T11" fmla="*/ 107 h 412"/>
                  <a:gd name="T12" fmla="*/ 116 w 411"/>
                  <a:gd name="T13" fmla="*/ 196 h 412"/>
                  <a:gd name="T14" fmla="*/ 96 w 411"/>
                  <a:gd name="T15" fmla="*/ 266 h 412"/>
                  <a:gd name="T16" fmla="*/ 74 w 411"/>
                  <a:gd name="T17" fmla="*/ 263 h 412"/>
                  <a:gd name="T18" fmla="*/ 0 w 411"/>
                  <a:gd name="T19" fmla="*/ 337 h 412"/>
                  <a:gd name="T20" fmla="*/ 74 w 411"/>
                  <a:gd name="T21" fmla="*/ 412 h 412"/>
                  <a:gd name="T22" fmla="*/ 149 w 411"/>
                  <a:gd name="T23" fmla="*/ 337 h 412"/>
                  <a:gd name="T24" fmla="*/ 110 w 411"/>
                  <a:gd name="T25" fmla="*/ 272 h 412"/>
                  <a:gd name="T26" fmla="*/ 130 w 411"/>
                  <a:gd name="T27" fmla="*/ 204 h 412"/>
                  <a:gd name="T28" fmla="*/ 176 w 411"/>
                  <a:gd name="T29" fmla="*/ 214 h 412"/>
                  <a:gd name="T30" fmla="*/ 238 w 411"/>
                  <a:gd name="T31" fmla="*/ 195 h 412"/>
                  <a:gd name="T32" fmla="*/ 275 w 411"/>
                  <a:gd name="T33" fmla="*/ 232 h 412"/>
                  <a:gd name="T34" fmla="*/ 262 w 411"/>
                  <a:gd name="T35" fmla="*/ 273 h 412"/>
                  <a:gd name="T36" fmla="*/ 337 w 411"/>
                  <a:gd name="T37" fmla="*/ 347 h 412"/>
                  <a:gd name="T38" fmla="*/ 411 w 411"/>
                  <a:gd name="T39" fmla="*/ 273 h 412"/>
                  <a:gd name="T40" fmla="*/ 337 w 411"/>
                  <a:gd name="T41" fmla="*/ 198 h 412"/>
                  <a:gd name="T42" fmla="*/ 134 w 411"/>
                  <a:gd name="T43" fmla="*/ 337 h 412"/>
                  <a:gd name="T44" fmla="*/ 74 w 411"/>
                  <a:gd name="T45" fmla="*/ 397 h 412"/>
                  <a:gd name="T46" fmla="*/ 14 w 411"/>
                  <a:gd name="T47" fmla="*/ 337 h 412"/>
                  <a:gd name="T48" fmla="*/ 74 w 411"/>
                  <a:gd name="T49" fmla="*/ 278 h 412"/>
                  <a:gd name="T50" fmla="*/ 134 w 411"/>
                  <a:gd name="T51" fmla="*/ 337 h 412"/>
                  <a:gd name="T52" fmla="*/ 83 w 411"/>
                  <a:gd name="T53" fmla="*/ 107 h 412"/>
                  <a:gd name="T54" fmla="*/ 176 w 411"/>
                  <a:gd name="T55" fmla="*/ 14 h 412"/>
                  <a:gd name="T56" fmla="*/ 268 w 411"/>
                  <a:gd name="T57" fmla="*/ 107 h 412"/>
                  <a:gd name="T58" fmla="*/ 176 w 411"/>
                  <a:gd name="T59" fmla="*/ 200 h 412"/>
                  <a:gd name="T60" fmla="*/ 83 w 411"/>
                  <a:gd name="T61" fmla="*/ 107 h 412"/>
                  <a:gd name="T62" fmla="*/ 337 w 411"/>
                  <a:gd name="T63" fmla="*/ 332 h 412"/>
                  <a:gd name="T64" fmla="*/ 277 w 411"/>
                  <a:gd name="T65" fmla="*/ 273 h 412"/>
                  <a:gd name="T66" fmla="*/ 337 w 411"/>
                  <a:gd name="T67" fmla="*/ 213 h 412"/>
                  <a:gd name="T68" fmla="*/ 397 w 411"/>
                  <a:gd name="T69" fmla="*/ 273 h 412"/>
                  <a:gd name="T70" fmla="*/ 337 w 411"/>
                  <a:gd name="T71" fmla="*/ 332 h 4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411" h="412">
                    <a:moveTo>
                      <a:pt x="337" y="198"/>
                    </a:moveTo>
                    <a:cubicBezTo>
                      <a:pt x="316" y="198"/>
                      <a:pt x="298" y="206"/>
                      <a:pt x="284" y="220"/>
                    </a:cubicBezTo>
                    <a:cubicBezTo>
                      <a:pt x="249" y="185"/>
                      <a:pt x="249" y="185"/>
                      <a:pt x="249" y="185"/>
                    </a:cubicBezTo>
                    <a:cubicBezTo>
                      <a:pt x="270" y="166"/>
                      <a:pt x="283" y="138"/>
                      <a:pt x="283" y="107"/>
                    </a:cubicBezTo>
                    <a:cubicBezTo>
                      <a:pt x="283" y="48"/>
                      <a:pt x="235" y="0"/>
                      <a:pt x="176" y="0"/>
                    </a:cubicBezTo>
                    <a:cubicBezTo>
                      <a:pt x="117" y="0"/>
                      <a:pt x="68" y="48"/>
                      <a:pt x="68" y="107"/>
                    </a:cubicBezTo>
                    <a:cubicBezTo>
                      <a:pt x="68" y="144"/>
                      <a:pt x="88" y="177"/>
                      <a:pt x="116" y="196"/>
                    </a:cubicBezTo>
                    <a:cubicBezTo>
                      <a:pt x="96" y="266"/>
                      <a:pt x="96" y="266"/>
                      <a:pt x="96" y="266"/>
                    </a:cubicBezTo>
                    <a:cubicBezTo>
                      <a:pt x="89" y="264"/>
                      <a:pt x="82" y="263"/>
                      <a:pt x="74" y="263"/>
                    </a:cubicBezTo>
                    <a:cubicBezTo>
                      <a:pt x="33" y="263"/>
                      <a:pt x="0" y="296"/>
                      <a:pt x="0" y="337"/>
                    </a:cubicBezTo>
                    <a:cubicBezTo>
                      <a:pt x="0" y="378"/>
                      <a:pt x="33" y="412"/>
                      <a:pt x="74" y="412"/>
                    </a:cubicBezTo>
                    <a:cubicBezTo>
                      <a:pt x="115" y="412"/>
                      <a:pt x="149" y="378"/>
                      <a:pt x="149" y="337"/>
                    </a:cubicBezTo>
                    <a:cubicBezTo>
                      <a:pt x="149" y="309"/>
                      <a:pt x="133" y="284"/>
                      <a:pt x="110" y="272"/>
                    </a:cubicBezTo>
                    <a:cubicBezTo>
                      <a:pt x="130" y="204"/>
                      <a:pt x="130" y="204"/>
                      <a:pt x="130" y="204"/>
                    </a:cubicBezTo>
                    <a:cubicBezTo>
                      <a:pt x="144" y="210"/>
                      <a:pt x="159" y="214"/>
                      <a:pt x="176" y="214"/>
                    </a:cubicBezTo>
                    <a:cubicBezTo>
                      <a:pt x="199" y="214"/>
                      <a:pt x="220" y="207"/>
                      <a:pt x="238" y="195"/>
                    </a:cubicBezTo>
                    <a:cubicBezTo>
                      <a:pt x="275" y="232"/>
                      <a:pt x="275" y="232"/>
                      <a:pt x="275" y="232"/>
                    </a:cubicBezTo>
                    <a:cubicBezTo>
                      <a:pt x="267" y="243"/>
                      <a:pt x="262" y="257"/>
                      <a:pt x="262" y="273"/>
                    </a:cubicBezTo>
                    <a:cubicBezTo>
                      <a:pt x="262" y="314"/>
                      <a:pt x="296" y="347"/>
                      <a:pt x="337" y="347"/>
                    </a:cubicBezTo>
                    <a:cubicBezTo>
                      <a:pt x="378" y="347"/>
                      <a:pt x="411" y="314"/>
                      <a:pt x="411" y="273"/>
                    </a:cubicBezTo>
                    <a:cubicBezTo>
                      <a:pt x="411" y="231"/>
                      <a:pt x="378" y="198"/>
                      <a:pt x="337" y="198"/>
                    </a:cubicBezTo>
                    <a:close/>
                    <a:moveTo>
                      <a:pt x="134" y="337"/>
                    </a:moveTo>
                    <a:cubicBezTo>
                      <a:pt x="134" y="370"/>
                      <a:pt x="107" y="397"/>
                      <a:pt x="74" y="397"/>
                    </a:cubicBezTo>
                    <a:cubicBezTo>
                      <a:pt x="41" y="397"/>
                      <a:pt x="14" y="370"/>
                      <a:pt x="14" y="337"/>
                    </a:cubicBezTo>
                    <a:cubicBezTo>
                      <a:pt x="14" y="304"/>
                      <a:pt x="41" y="278"/>
                      <a:pt x="74" y="278"/>
                    </a:cubicBezTo>
                    <a:cubicBezTo>
                      <a:pt x="107" y="278"/>
                      <a:pt x="134" y="304"/>
                      <a:pt x="134" y="337"/>
                    </a:cubicBezTo>
                    <a:close/>
                    <a:moveTo>
                      <a:pt x="83" y="107"/>
                    </a:moveTo>
                    <a:cubicBezTo>
                      <a:pt x="83" y="56"/>
                      <a:pt x="125" y="14"/>
                      <a:pt x="176" y="14"/>
                    </a:cubicBezTo>
                    <a:cubicBezTo>
                      <a:pt x="227" y="14"/>
                      <a:pt x="268" y="56"/>
                      <a:pt x="268" y="107"/>
                    </a:cubicBezTo>
                    <a:cubicBezTo>
                      <a:pt x="268" y="158"/>
                      <a:pt x="227" y="200"/>
                      <a:pt x="176" y="200"/>
                    </a:cubicBezTo>
                    <a:cubicBezTo>
                      <a:pt x="125" y="200"/>
                      <a:pt x="83" y="158"/>
                      <a:pt x="83" y="107"/>
                    </a:cubicBezTo>
                    <a:close/>
                    <a:moveTo>
                      <a:pt x="337" y="332"/>
                    </a:moveTo>
                    <a:cubicBezTo>
                      <a:pt x="304" y="332"/>
                      <a:pt x="277" y="306"/>
                      <a:pt x="277" y="273"/>
                    </a:cubicBezTo>
                    <a:cubicBezTo>
                      <a:pt x="277" y="240"/>
                      <a:pt x="304" y="213"/>
                      <a:pt x="337" y="213"/>
                    </a:cubicBezTo>
                    <a:cubicBezTo>
                      <a:pt x="370" y="213"/>
                      <a:pt x="397" y="240"/>
                      <a:pt x="397" y="273"/>
                    </a:cubicBezTo>
                    <a:cubicBezTo>
                      <a:pt x="397" y="306"/>
                      <a:pt x="370" y="332"/>
                      <a:pt x="337" y="332"/>
                    </a:cubicBezTo>
                    <a:close/>
                  </a:path>
                </a:pathLst>
              </a:custGeom>
              <a:solidFill>
                <a:schemeClr val="bg1"/>
              </a:solidFill>
              <a:ln>
                <a:noFill/>
              </a:ln>
            </p:spPr>
            <p:txBody>
              <a:bodyPr vert="horz" wrap="square" lIns="51428" tIns="25715" rIns="51428" bIns="25715" numCol="1" anchor="t" anchorCtr="0" compatLnSpc="1">
                <a:prstTxWarp prst="textNoShape">
                  <a:avLst/>
                </a:prstTxWarp>
              </a:bodyPr>
              <a:lstStyle/>
              <a:p>
                <a:endParaRPr lang="en-US" sz="1013"/>
              </a:p>
            </p:txBody>
          </p:sp>
          <p:sp>
            <p:nvSpPr>
              <p:cNvPr id="29" name="圆角矩形 28"/>
              <p:cNvSpPr/>
              <p:nvPr/>
            </p:nvSpPr>
            <p:spPr>
              <a:xfrm>
                <a:off x="8611702" y="4649964"/>
                <a:ext cx="720080" cy="492809"/>
              </a:xfrm>
              <a:prstGeom prst="roundRect">
                <a:avLst/>
              </a:pr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sp>
          <p:nvSpPr>
            <p:cNvPr id="27" name="TextBox 38"/>
            <p:cNvSpPr txBox="1"/>
            <p:nvPr/>
          </p:nvSpPr>
          <p:spPr>
            <a:xfrm>
              <a:off x="9761204" y="5320926"/>
              <a:ext cx="1477327" cy="369332"/>
            </a:xfrm>
            <a:prstGeom prst="rect">
              <a:avLst/>
            </a:prstGeom>
            <a:noFill/>
          </p:spPr>
          <p:txBody>
            <a:bodyPr wrap="none" rtlCol="0">
              <a:spAutoFit/>
            </a:bodyPr>
            <a:lstStyle/>
            <a:p>
              <a:r>
                <a:rPr lang="zh-CN" altLang="en-US" sz="1200">
                  <a:solidFill>
                    <a:schemeClr val="bg1"/>
                  </a:solidFill>
                  <a:latin typeface="华文细黑" pitchFamily="2" charset="-122"/>
                  <a:ea typeface="华文细黑" pitchFamily="2" charset="-122"/>
                </a:rPr>
                <a:t>点击添加标题</a:t>
              </a:r>
            </a:p>
          </p:txBody>
        </p:sp>
      </p:grpSp>
    </p:spTree>
    <p:extLst>
      <p:ext uri="{BB962C8B-B14F-4D97-AF65-F5344CB8AC3E}">
        <p14:creationId xmlns:p14="http://schemas.microsoft.com/office/powerpoint/2010/main" val="206960000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advTm="0">
        <p15:prstTrans prst="origami"/>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ppt_w</p:attrName>
                                        </p:attrNameLst>
                                      </p:cBhvr>
                                      <p:tavLst>
                                        <p:tav tm="0">
                                          <p:val>
                                            <p:fltVal val="0"/>
                                          </p:val>
                                        </p:tav>
                                        <p:tav tm="100000">
                                          <p:val>
                                            <p:strVal val="#ppt_w"/>
                                          </p:val>
                                        </p:tav>
                                      </p:tavLst>
                                    </p:anim>
                                    <p:anim calcmode="lin" valueType="num">
                                      <p:cBhvr>
                                        <p:cTn id="8" dur="1000" fill="hold"/>
                                        <p:tgtEl>
                                          <p:spTgt spid="5"/>
                                        </p:tgtEl>
                                        <p:attrNameLst>
                                          <p:attrName>ppt_h</p:attrName>
                                        </p:attrNameLst>
                                      </p:cBhvr>
                                      <p:tavLst>
                                        <p:tav tm="0">
                                          <p:val>
                                            <p:fltVal val="0"/>
                                          </p:val>
                                        </p:tav>
                                        <p:tav tm="100000">
                                          <p:val>
                                            <p:strVal val="#ppt_h"/>
                                          </p:val>
                                        </p:tav>
                                      </p:tavLst>
                                    </p:anim>
                                    <p:anim calcmode="lin" valueType="num">
                                      <p:cBhvr>
                                        <p:cTn id="9" dur="1000" fill="hold"/>
                                        <p:tgtEl>
                                          <p:spTgt spid="5"/>
                                        </p:tgtEl>
                                        <p:attrNameLst>
                                          <p:attrName>style.rotation</p:attrName>
                                        </p:attrNameLst>
                                      </p:cBhvr>
                                      <p:tavLst>
                                        <p:tav tm="0">
                                          <p:val>
                                            <p:fltVal val="90"/>
                                          </p:val>
                                        </p:tav>
                                        <p:tav tm="100000">
                                          <p:val>
                                            <p:fltVal val="0"/>
                                          </p:val>
                                        </p:tav>
                                      </p:tavLst>
                                    </p:anim>
                                    <p:animEffect transition="in" filter="fade">
                                      <p:cBhvr>
                                        <p:cTn id="10" dur="1000"/>
                                        <p:tgtEl>
                                          <p:spTgt spid="5"/>
                                        </p:tgtEl>
                                      </p:cBhvr>
                                    </p:animEffect>
                                  </p:childTnLst>
                                </p:cTn>
                              </p:par>
                            </p:childTnLst>
                          </p:cTn>
                        </p:par>
                      </p:childTnLst>
                    </p:cTn>
                  </p:par>
                  <p:par>
                    <p:cTn id="11" fill="hold">
                      <p:stCondLst>
                        <p:cond delay="indefinite"/>
                      </p:stCondLst>
                      <p:childTnLst>
                        <p:par>
                          <p:cTn id="12" fill="hold">
                            <p:stCondLst>
                              <p:cond delay="0"/>
                            </p:stCondLst>
                            <p:childTnLst>
                              <p:par>
                                <p:cTn id="13" presetID="41" presetClass="entr" presetSubtype="0" fill="hold" grpId="0" nodeType="clickEffect">
                                  <p:stCondLst>
                                    <p:cond delay="0"/>
                                  </p:stCondLst>
                                  <p:iterate type="lt">
                                    <p:tmPct val="10000"/>
                                  </p:iterate>
                                  <p:childTnLst>
                                    <p:set>
                                      <p:cBhvr>
                                        <p:cTn id="14" dur="1" fill="hold">
                                          <p:stCondLst>
                                            <p:cond delay="0"/>
                                          </p:stCondLst>
                                        </p:cTn>
                                        <p:tgtEl>
                                          <p:spTgt spid="4"/>
                                        </p:tgtEl>
                                        <p:attrNameLst>
                                          <p:attrName>style.visibility</p:attrName>
                                        </p:attrNameLst>
                                      </p:cBhvr>
                                      <p:to>
                                        <p:strVal val="visible"/>
                                      </p:to>
                                    </p:set>
                                    <p:anim calcmode="lin" valueType="num">
                                      <p:cBhvr>
                                        <p:cTn id="15" dur="500" fill="hold"/>
                                        <p:tgtEl>
                                          <p:spTgt spid="4"/>
                                        </p:tgtEl>
                                        <p:attrNameLst>
                                          <p:attrName>ppt_x</p:attrName>
                                        </p:attrNameLst>
                                      </p:cBhvr>
                                      <p:tavLst>
                                        <p:tav tm="0">
                                          <p:val>
                                            <p:strVal val="#ppt_x"/>
                                          </p:val>
                                        </p:tav>
                                        <p:tav tm="50000">
                                          <p:val>
                                            <p:strVal val="#ppt_x+.1"/>
                                          </p:val>
                                        </p:tav>
                                        <p:tav tm="100000">
                                          <p:val>
                                            <p:strVal val="#ppt_x"/>
                                          </p:val>
                                        </p:tav>
                                      </p:tavLst>
                                    </p:anim>
                                    <p:anim calcmode="lin" valueType="num">
                                      <p:cBhvr>
                                        <p:cTn id="16" dur="500" fill="hold"/>
                                        <p:tgtEl>
                                          <p:spTgt spid="4"/>
                                        </p:tgtEl>
                                        <p:attrNameLst>
                                          <p:attrName>ppt_y</p:attrName>
                                        </p:attrNameLst>
                                      </p:cBhvr>
                                      <p:tavLst>
                                        <p:tav tm="0">
                                          <p:val>
                                            <p:strVal val="#ppt_y"/>
                                          </p:val>
                                        </p:tav>
                                        <p:tav tm="100000">
                                          <p:val>
                                            <p:strVal val="#ppt_y"/>
                                          </p:val>
                                        </p:tav>
                                      </p:tavLst>
                                    </p:anim>
                                    <p:anim calcmode="lin" valueType="num">
                                      <p:cBhvr>
                                        <p:cTn id="17" dur="500" fill="hold"/>
                                        <p:tgtEl>
                                          <p:spTgt spid="4"/>
                                        </p:tgtEl>
                                        <p:attrNameLst>
                                          <p:attrName>ppt_h</p:attrName>
                                        </p:attrNameLst>
                                      </p:cBhvr>
                                      <p:tavLst>
                                        <p:tav tm="0">
                                          <p:val>
                                            <p:strVal val="#ppt_h/10"/>
                                          </p:val>
                                        </p:tav>
                                        <p:tav tm="50000">
                                          <p:val>
                                            <p:strVal val="#ppt_h+.01"/>
                                          </p:val>
                                        </p:tav>
                                        <p:tav tm="100000">
                                          <p:val>
                                            <p:strVal val="#ppt_h"/>
                                          </p:val>
                                        </p:tav>
                                      </p:tavLst>
                                    </p:anim>
                                    <p:anim calcmode="lin" valueType="num">
                                      <p:cBhvr>
                                        <p:cTn id="18" dur="500" fill="hold"/>
                                        <p:tgtEl>
                                          <p:spTgt spid="4"/>
                                        </p:tgtEl>
                                        <p:attrNameLst>
                                          <p:attrName>ppt_w</p:attrName>
                                        </p:attrNameLst>
                                      </p:cBhvr>
                                      <p:tavLst>
                                        <p:tav tm="0">
                                          <p:val>
                                            <p:strVal val="#ppt_w/10"/>
                                          </p:val>
                                        </p:tav>
                                        <p:tav tm="50000">
                                          <p:val>
                                            <p:strVal val="#ppt_w+.01"/>
                                          </p:val>
                                        </p:tav>
                                        <p:tav tm="100000">
                                          <p:val>
                                            <p:strVal val="#ppt_w"/>
                                          </p:val>
                                        </p:tav>
                                      </p:tavLst>
                                    </p:anim>
                                    <p:animEffect transition="in" filter="fade">
                                      <p:cBhvr>
                                        <p:cTn id="19" dur="500" tmFilter="0,0; .5, 1; 1, 1"/>
                                        <p:tgtEl>
                                          <p:spTgt spid="4"/>
                                        </p:tgtEl>
                                      </p:cBhvr>
                                    </p:animEffect>
                                  </p:childTnLst>
                                </p:cTn>
                              </p:par>
                            </p:childTnLst>
                          </p:cTn>
                        </p:par>
                        <p:par>
                          <p:cTn id="20" fill="hold">
                            <p:stCondLst>
                              <p:cond delay="850"/>
                            </p:stCondLst>
                            <p:childTnLst>
                              <p:par>
                                <p:cTn id="21" presetID="2" presetClass="entr" presetSubtype="8" decel="100000" fill="hold" nodeType="afterEffect">
                                  <p:stCondLst>
                                    <p:cond delay="0"/>
                                  </p:stCondLst>
                                  <p:childTnLst>
                                    <p:set>
                                      <p:cBhvr>
                                        <p:cTn id="22" dur="1" fill="hold">
                                          <p:stCondLst>
                                            <p:cond delay="0"/>
                                          </p:stCondLst>
                                        </p:cTn>
                                        <p:tgtEl>
                                          <p:spTgt spid="8"/>
                                        </p:tgtEl>
                                        <p:attrNameLst>
                                          <p:attrName>style.visibility</p:attrName>
                                        </p:attrNameLst>
                                      </p:cBhvr>
                                      <p:to>
                                        <p:strVal val="visible"/>
                                      </p:to>
                                    </p:set>
                                    <p:anim calcmode="lin" valueType="num">
                                      <p:cBhvr additive="base">
                                        <p:cTn id="23" dur="1000" fill="hold"/>
                                        <p:tgtEl>
                                          <p:spTgt spid="8"/>
                                        </p:tgtEl>
                                        <p:attrNameLst>
                                          <p:attrName>ppt_x</p:attrName>
                                        </p:attrNameLst>
                                      </p:cBhvr>
                                      <p:tavLst>
                                        <p:tav tm="0">
                                          <p:val>
                                            <p:strVal val="0-#ppt_w/2"/>
                                          </p:val>
                                        </p:tav>
                                        <p:tav tm="100000">
                                          <p:val>
                                            <p:strVal val="#ppt_x"/>
                                          </p:val>
                                        </p:tav>
                                      </p:tavLst>
                                    </p:anim>
                                    <p:anim calcmode="lin" valueType="num">
                                      <p:cBhvr additive="base">
                                        <p:cTn id="24" dur="1000" fill="hold"/>
                                        <p:tgtEl>
                                          <p:spTgt spid="8"/>
                                        </p:tgtEl>
                                        <p:attrNameLst>
                                          <p:attrName>ppt_y</p:attrName>
                                        </p:attrNameLst>
                                      </p:cBhvr>
                                      <p:tavLst>
                                        <p:tav tm="0">
                                          <p:val>
                                            <p:strVal val="#ppt_y"/>
                                          </p:val>
                                        </p:tav>
                                        <p:tav tm="100000">
                                          <p:val>
                                            <p:strVal val="#ppt_y"/>
                                          </p:val>
                                        </p:tav>
                                      </p:tavLst>
                                    </p:anim>
                                  </p:childTnLst>
                                </p:cTn>
                              </p:par>
                              <p:par>
                                <p:cTn id="25" presetID="10" presetClass="entr" presetSubtype="0" fill="hold" grpId="0" nodeType="withEffect">
                                  <p:stCondLst>
                                    <p:cond delay="300"/>
                                  </p:stCondLst>
                                  <p:childTnLst>
                                    <p:set>
                                      <p:cBhvr>
                                        <p:cTn id="26" dur="1" fill="hold">
                                          <p:stCondLst>
                                            <p:cond delay="0"/>
                                          </p:stCondLst>
                                        </p:cTn>
                                        <p:tgtEl>
                                          <p:spTgt spid="9"/>
                                        </p:tgtEl>
                                        <p:attrNameLst>
                                          <p:attrName>style.visibility</p:attrName>
                                        </p:attrNameLst>
                                      </p:cBhvr>
                                      <p:to>
                                        <p:strVal val="visible"/>
                                      </p:to>
                                    </p:set>
                                    <p:animEffect transition="in" filter="fade">
                                      <p:cBhvr>
                                        <p:cTn id="27" dur="500"/>
                                        <p:tgtEl>
                                          <p:spTgt spid="9"/>
                                        </p:tgtEl>
                                      </p:cBhvr>
                                    </p:animEffect>
                                  </p:childTnLst>
                                </p:cTn>
                              </p:par>
                              <p:par>
                                <p:cTn id="28" presetID="23" presetClass="entr" presetSubtype="36" fill="hold" nodeType="withEffect">
                                  <p:stCondLst>
                                    <p:cond delay="600"/>
                                  </p:stCondLst>
                                  <p:childTnLst>
                                    <p:set>
                                      <p:cBhvr>
                                        <p:cTn id="29" dur="1" fill="hold">
                                          <p:stCondLst>
                                            <p:cond delay="0"/>
                                          </p:stCondLst>
                                        </p:cTn>
                                        <p:tgtEl>
                                          <p:spTgt spid="10"/>
                                        </p:tgtEl>
                                        <p:attrNameLst>
                                          <p:attrName>style.visibility</p:attrName>
                                        </p:attrNameLst>
                                      </p:cBhvr>
                                      <p:to>
                                        <p:strVal val="visible"/>
                                      </p:to>
                                    </p:set>
                                    <p:anim calcmode="lin" valueType="num">
                                      <p:cBhvr>
                                        <p:cTn id="30" dur="500" fill="hold"/>
                                        <p:tgtEl>
                                          <p:spTgt spid="10"/>
                                        </p:tgtEl>
                                        <p:attrNameLst>
                                          <p:attrName>ppt_w</p:attrName>
                                        </p:attrNameLst>
                                      </p:cBhvr>
                                      <p:tavLst>
                                        <p:tav tm="0">
                                          <p:val>
                                            <p:strVal val="(6*min(max(#ppt_w*#ppt_h,.3),1)-7.4)/-.7*#ppt_w"/>
                                          </p:val>
                                        </p:tav>
                                        <p:tav tm="100000">
                                          <p:val>
                                            <p:strVal val="#ppt_w"/>
                                          </p:val>
                                        </p:tav>
                                      </p:tavLst>
                                    </p:anim>
                                    <p:anim calcmode="lin" valueType="num">
                                      <p:cBhvr>
                                        <p:cTn id="31" dur="500" fill="hold"/>
                                        <p:tgtEl>
                                          <p:spTgt spid="10"/>
                                        </p:tgtEl>
                                        <p:attrNameLst>
                                          <p:attrName>ppt_h</p:attrName>
                                        </p:attrNameLst>
                                      </p:cBhvr>
                                      <p:tavLst>
                                        <p:tav tm="0">
                                          <p:val>
                                            <p:strVal val="(6*min(max(#ppt_w*#ppt_h,.3),1)-7.4)/-.7*#ppt_h"/>
                                          </p:val>
                                        </p:tav>
                                        <p:tav tm="100000">
                                          <p:val>
                                            <p:strVal val="#ppt_h"/>
                                          </p:val>
                                        </p:tav>
                                      </p:tavLst>
                                    </p:anim>
                                    <p:anim calcmode="lin" valueType="num">
                                      <p:cBhvr>
                                        <p:cTn id="32" dur="500" fill="hold"/>
                                        <p:tgtEl>
                                          <p:spTgt spid="10"/>
                                        </p:tgtEl>
                                        <p:attrNameLst>
                                          <p:attrName>ppt_x</p:attrName>
                                        </p:attrNameLst>
                                      </p:cBhvr>
                                      <p:tavLst>
                                        <p:tav tm="0">
                                          <p:val>
                                            <p:fltVal val="0.5"/>
                                          </p:val>
                                        </p:tav>
                                        <p:tav tm="100000">
                                          <p:val>
                                            <p:strVal val="#ppt_x"/>
                                          </p:val>
                                        </p:tav>
                                      </p:tavLst>
                                    </p:anim>
                                    <p:anim calcmode="lin" valueType="num">
                                      <p:cBhvr>
                                        <p:cTn id="33" dur="500" fill="hold"/>
                                        <p:tgtEl>
                                          <p:spTgt spid="10"/>
                                        </p:tgtEl>
                                        <p:attrNameLst>
                                          <p:attrName>ppt_y</p:attrName>
                                        </p:attrNameLst>
                                      </p:cBhvr>
                                      <p:tavLst>
                                        <p:tav tm="0">
                                          <p:val>
                                            <p:strVal val="1+(6*min(max(#ppt_w*#ppt_h,.3),1)-7.4)/-.7*#ppt_h/2"/>
                                          </p:val>
                                        </p:tav>
                                        <p:tav tm="100000">
                                          <p:val>
                                            <p:strVal val="#ppt_y"/>
                                          </p:val>
                                        </p:tav>
                                      </p:tavLst>
                                    </p:anim>
                                  </p:childTnLst>
                                </p:cTn>
                              </p:par>
                              <p:par>
                                <p:cTn id="34" presetID="23" presetClass="entr" presetSubtype="36" fill="hold" nodeType="withEffect">
                                  <p:stCondLst>
                                    <p:cond delay="1000"/>
                                  </p:stCondLst>
                                  <p:childTnLst>
                                    <p:set>
                                      <p:cBhvr>
                                        <p:cTn id="35" dur="1" fill="hold">
                                          <p:stCondLst>
                                            <p:cond delay="0"/>
                                          </p:stCondLst>
                                        </p:cTn>
                                        <p:tgtEl>
                                          <p:spTgt spid="15"/>
                                        </p:tgtEl>
                                        <p:attrNameLst>
                                          <p:attrName>style.visibility</p:attrName>
                                        </p:attrNameLst>
                                      </p:cBhvr>
                                      <p:to>
                                        <p:strVal val="visible"/>
                                      </p:to>
                                    </p:set>
                                    <p:anim calcmode="lin" valueType="num">
                                      <p:cBhvr>
                                        <p:cTn id="36" dur="500" fill="hold"/>
                                        <p:tgtEl>
                                          <p:spTgt spid="15"/>
                                        </p:tgtEl>
                                        <p:attrNameLst>
                                          <p:attrName>ppt_w</p:attrName>
                                        </p:attrNameLst>
                                      </p:cBhvr>
                                      <p:tavLst>
                                        <p:tav tm="0">
                                          <p:val>
                                            <p:strVal val="(6*min(max(#ppt_w*#ppt_h,.3),1)-7.4)/-.7*#ppt_w"/>
                                          </p:val>
                                        </p:tav>
                                        <p:tav tm="100000">
                                          <p:val>
                                            <p:strVal val="#ppt_w"/>
                                          </p:val>
                                        </p:tav>
                                      </p:tavLst>
                                    </p:anim>
                                    <p:anim calcmode="lin" valueType="num">
                                      <p:cBhvr>
                                        <p:cTn id="37" dur="500" fill="hold"/>
                                        <p:tgtEl>
                                          <p:spTgt spid="15"/>
                                        </p:tgtEl>
                                        <p:attrNameLst>
                                          <p:attrName>ppt_h</p:attrName>
                                        </p:attrNameLst>
                                      </p:cBhvr>
                                      <p:tavLst>
                                        <p:tav tm="0">
                                          <p:val>
                                            <p:strVal val="(6*min(max(#ppt_w*#ppt_h,.3),1)-7.4)/-.7*#ppt_h"/>
                                          </p:val>
                                        </p:tav>
                                        <p:tav tm="100000">
                                          <p:val>
                                            <p:strVal val="#ppt_h"/>
                                          </p:val>
                                        </p:tav>
                                      </p:tavLst>
                                    </p:anim>
                                    <p:anim calcmode="lin" valueType="num">
                                      <p:cBhvr>
                                        <p:cTn id="38" dur="500" fill="hold"/>
                                        <p:tgtEl>
                                          <p:spTgt spid="15"/>
                                        </p:tgtEl>
                                        <p:attrNameLst>
                                          <p:attrName>ppt_x</p:attrName>
                                        </p:attrNameLst>
                                      </p:cBhvr>
                                      <p:tavLst>
                                        <p:tav tm="0">
                                          <p:val>
                                            <p:fltVal val="0.5"/>
                                          </p:val>
                                        </p:tav>
                                        <p:tav tm="100000">
                                          <p:val>
                                            <p:strVal val="#ppt_x"/>
                                          </p:val>
                                        </p:tav>
                                      </p:tavLst>
                                    </p:anim>
                                    <p:anim calcmode="lin" valueType="num">
                                      <p:cBhvr>
                                        <p:cTn id="39" dur="500" fill="hold"/>
                                        <p:tgtEl>
                                          <p:spTgt spid="15"/>
                                        </p:tgtEl>
                                        <p:attrNameLst>
                                          <p:attrName>ppt_y</p:attrName>
                                        </p:attrNameLst>
                                      </p:cBhvr>
                                      <p:tavLst>
                                        <p:tav tm="0">
                                          <p:val>
                                            <p:strVal val="1+(6*min(max(#ppt_w*#ppt_h,.3),1)-7.4)/-.7*#ppt_h/2"/>
                                          </p:val>
                                        </p:tav>
                                        <p:tav tm="100000">
                                          <p:val>
                                            <p:strVal val="#ppt_y"/>
                                          </p:val>
                                        </p:tav>
                                      </p:tavLst>
                                    </p:anim>
                                  </p:childTnLst>
                                </p:cTn>
                              </p:par>
                              <p:par>
                                <p:cTn id="40" presetID="23" presetClass="entr" presetSubtype="36" fill="hold" nodeType="withEffect">
                                  <p:stCondLst>
                                    <p:cond delay="1400"/>
                                  </p:stCondLst>
                                  <p:childTnLst>
                                    <p:set>
                                      <p:cBhvr>
                                        <p:cTn id="41" dur="1" fill="hold">
                                          <p:stCondLst>
                                            <p:cond delay="0"/>
                                          </p:stCondLst>
                                        </p:cTn>
                                        <p:tgtEl>
                                          <p:spTgt spid="20"/>
                                        </p:tgtEl>
                                        <p:attrNameLst>
                                          <p:attrName>style.visibility</p:attrName>
                                        </p:attrNameLst>
                                      </p:cBhvr>
                                      <p:to>
                                        <p:strVal val="visible"/>
                                      </p:to>
                                    </p:set>
                                    <p:anim calcmode="lin" valueType="num">
                                      <p:cBhvr>
                                        <p:cTn id="42" dur="500" fill="hold"/>
                                        <p:tgtEl>
                                          <p:spTgt spid="20"/>
                                        </p:tgtEl>
                                        <p:attrNameLst>
                                          <p:attrName>ppt_w</p:attrName>
                                        </p:attrNameLst>
                                      </p:cBhvr>
                                      <p:tavLst>
                                        <p:tav tm="0">
                                          <p:val>
                                            <p:strVal val="(6*min(max(#ppt_w*#ppt_h,.3),1)-7.4)/-.7*#ppt_w"/>
                                          </p:val>
                                        </p:tav>
                                        <p:tav tm="100000">
                                          <p:val>
                                            <p:strVal val="#ppt_w"/>
                                          </p:val>
                                        </p:tav>
                                      </p:tavLst>
                                    </p:anim>
                                    <p:anim calcmode="lin" valueType="num">
                                      <p:cBhvr>
                                        <p:cTn id="43" dur="500" fill="hold"/>
                                        <p:tgtEl>
                                          <p:spTgt spid="20"/>
                                        </p:tgtEl>
                                        <p:attrNameLst>
                                          <p:attrName>ppt_h</p:attrName>
                                        </p:attrNameLst>
                                      </p:cBhvr>
                                      <p:tavLst>
                                        <p:tav tm="0">
                                          <p:val>
                                            <p:strVal val="(6*min(max(#ppt_w*#ppt_h,.3),1)-7.4)/-.7*#ppt_h"/>
                                          </p:val>
                                        </p:tav>
                                        <p:tav tm="100000">
                                          <p:val>
                                            <p:strVal val="#ppt_h"/>
                                          </p:val>
                                        </p:tav>
                                      </p:tavLst>
                                    </p:anim>
                                    <p:anim calcmode="lin" valueType="num">
                                      <p:cBhvr>
                                        <p:cTn id="44" dur="500" fill="hold"/>
                                        <p:tgtEl>
                                          <p:spTgt spid="20"/>
                                        </p:tgtEl>
                                        <p:attrNameLst>
                                          <p:attrName>ppt_x</p:attrName>
                                        </p:attrNameLst>
                                      </p:cBhvr>
                                      <p:tavLst>
                                        <p:tav tm="0">
                                          <p:val>
                                            <p:fltVal val="0.5"/>
                                          </p:val>
                                        </p:tav>
                                        <p:tav tm="100000">
                                          <p:val>
                                            <p:strVal val="#ppt_x"/>
                                          </p:val>
                                        </p:tav>
                                      </p:tavLst>
                                    </p:anim>
                                    <p:anim calcmode="lin" valueType="num">
                                      <p:cBhvr>
                                        <p:cTn id="45" dur="500" fill="hold"/>
                                        <p:tgtEl>
                                          <p:spTgt spid="20"/>
                                        </p:tgtEl>
                                        <p:attrNameLst>
                                          <p:attrName>ppt_y</p:attrName>
                                        </p:attrNameLst>
                                      </p:cBhvr>
                                      <p:tavLst>
                                        <p:tav tm="0">
                                          <p:val>
                                            <p:strVal val="1+(6*min(max(#ppt_w*#ppt_h,.3),1)-7.4)/-.7*#ppt_h/2"/>
                                          </p:val>
                                        </p:tav>
                                        <p:tav tm="100000">
                                          <p:val>
                                            <p:strVal val="#ppt_y"/>
                                          </p:val>
                                        </p:tav>
                                      </p:tavLst>
                                    </p:anim>
                                  </p:childTnLst>
                                </p:cTn>
                              </p:par>
                              <p:par>
                                <p:cTn id="46" presetID="23" presetClass="entr" presetSubtype="36" fill="hold" nodeType="withEffect">
                                  <p:stCondLst>
                                    <p:cond delay="1800"/>
                                  </p:stCondLst>
                                  <p:childTnLst>
                                    <p:set>
                                      <p:cBhvr>
                                        <p:cTn id="47" dur="1" fill="hold">
                                          <p:stCondLst>
                                            <p:cond delay="0"/>
                                          </p:stCondLst>
                                        </p:cTn>
                                        <p:tgtEl>
                                          <p:spTgt spid="25"/>
                                        </p:tgtEl>
                                        <p:attrNameLst>
                                          <p:attrName>style.visibility</p:attrName>
                                        </p:attrNameLst>
                                      </p:cBhvr>
                                      <p:to>
                                        <p:strVal val="visible"/>
                                      </p:to>
                                    </p:set>
                                    <p:anim calcmode="lin" valueType="num">
                                      <p:cBhvr>
                                        <p:cTn id="48" dur="500" fill="hold"/>
                                        <p:tgtEl>
                                          <p:spTgt spid="25"/>
                                        </p:tgtEl>
                                        <p:attrNameLst>
                                          <p:attrName>ppt_w</p:attrName>
                                        </p:attrNameLst>
                                      </p:cBhvr>
                                      <p:tavLst>
                                        <p:tav tm="0">
                                          <p:val>
                                            <p:strVal val="(6*min(max(#ppt_w*#ppt_h,.3),1)-7.4)/-.7*#ppt_w"/>
                                          </p:val>
                                        </p:tav>
                                        <p:tav tm="100000">
                                          <p:val>
                                            <p:strVal val="#ppt_w"/>
                                          </p:val>
                                        </p:tav>
                                      </p:tavLst>
                                    </p:anim>
                                    <p:anim calcmode="lin" valueType="num">
                                      <p:cBhvr>
                                        <p:cTn id="49" dur="500" fill="hold"/>
                                        <p:tgtEl>
                                          <p:spTgt spid="25"/>
                                        </p:tgtEl>
                                        <p:attrNameLst>
                                          <p:attrName>ppt_h</p:attrName>
                                        </p:attrNameLst>
                                      </p:cBhvr>
                                      <p:tavLst>
                                        <p:tav tm="0">
                                          <p:val>
                                            <p:strVal val="(6*min(max(#ppt_w*#ppt_h,.3),1)-7.4)/-.7*#ppt_h"/>
                                          </p:val>
                                        </p:tav>
                                        <p:tav tm="100000">
                                          <p:val>
                                            <p:strVal val="#ppt_h"/>
                                          </p:val>
                                        </p:tav>
                                      </p:tavLst>
                                    </p:anim>
                                    <p:anim calcmode="lin" valueType="num">
                                      <p:cBhvr>
                                        <p:cTn id="50" dur="500" fill="hold"/>
                                        <p:tgtEl>
                                          <p:spTgt spid="25"/>
                                        </p:tgtEl>
                                        <p:attrNameLst>
                                          <p:attrName>ppt_x</p:attrName>
                                        </p:attrNameLst>
                                      </p:cBhvr>
                                      <p:tavLst>
                                        <p:tav tm="0">
                                          <p:val>
                                            <p:fltVal val="0.5"/>
                                          </p:val>
                                        </p:tav>
                                        <p:tav tm="100000">
                                          <p:val>
                                            <p:strVal val="#ppt_x"/>
                                          </p:val>
                                        </p:tav>
                                      </p:tavLst>
                                    </p:anim>
                                    <p:anim calcmode="lin" valueType="num">
                                      <p:cBhvr>
                                        <p:cTn id="51" dur="500" fill="hold"/>
                                        <p:tgtEl>
                                          <p:spTgt spid="25"/>
                                        </p:tgtEl>
                                        <p:attrNameLst>
                                          <p:attrName>ppt_y</p:attrName>
                                        </p:attrNameLst>
                                      </p:cBhvr>
                                      <p:tavLst>
                                        <p:tav tm="0">
                                          <p:val>
                                            <p:strVal val="1+(6*min(max(#ppt_w*#ppt_h,.3),1)-7.4)/-.7*#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9"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8"/>
          <p:cNvSpPr txBox="1">
            <a:spLocks noChangeArrowheads="1"/>
          </p:cNvSpPr>
          <p:nvPr/>
        </p:nvSpPr>
        <p:spPr bwMode="auto">
          <a:xfrm>
            <a:off x="510829" y="173349"/>
            <a:ext cx="1602581" cy="248209"/>
          </a:xfrm>
          <a:prstGeom prst="rect">
            <a:avLst/>
          </a:prstGeom>
          <a:noFill/>
          <a:ln w="9525">
            <a:noFill/>
            <a:miter lim="800000"/>
            <a:headEnd/>
            <a:tailEnd/>
          </a:ln>
        </p:spPr>
        <p:txBody>
          <a:bodyPr>
            <a:spAutoFit/>
          </a:bodyPr>
          <a:lstStyle/>
          <a:p>
            <a:pPr eaLnBrk="1" hangingPunct="1"/>
            <a:r>
              <a:rPr lang="zh-CN" altLang="en-US" sz="1013" b="1" dirty="0">
                <a:solidFill>
                  <a:schemeClr val="bg1"/>
                </a:solidFill>
                <a:latin typeface="微软雅黑" pitchFamily="34" charset="-122"/>
                <a:ea typeface="微软雅黑" pitchFamily="34" charset="-122"/>
              </a:rPr>
              <a:t>点此添加您的标题</a:t>
            </a:r>
          </a:p>
        </p:txBody>
      </p:sp>
      <p:grpSp>
        <p:nvGrpSpPr>
          <p:cNvPr id="5" name="组合 3"/>
          <p:cNvGrpSpPr>
            <a:grpSpLocks/>
          </p:cNvGrpSpPr>
          <p:nvPr/>
        </p:nvGrpSpPr>
        <p:grpSpPr bwMode="auto">
          <a:xfrm>
            <a:off x="269132" y="181683"/>
            <a:ext cx="178594" cy="260747"/>
            <a:chOff x="0" y="0"/>
            <a:chExt cx="569789" cy="829904"/>
          </a:xfrm>
        </p:grpSpPr>
        <p:sp>
          <p:nvSpPr>
            <p:cNvPr id="6" name="菱形 39"/>
            <p:cNvSpPr>
              <a:spLocks noChangeArrowheads="1"/>
            </p:cNvSpPr>
            <p:nvPr/>
          </p:nvSpPr>
          <p:spPr bwMode="auto">
            <a:xfrm>
              <a:off x="0" y="0"/>
              <a:ext cx="569789" cy="569790"/>
            </a:xfrm>
            <a:prstGeom prst="diamond">
              <a:avLst/>
            </a:prstGeom>
            <a:noFill/>
            <a:ln w="12700">
              <a:solidFill>
                <a:schemeClr val="bg1"/>
              </a:solidFill>
              <a:miter lim="800000"/>
              <a:headEnd/>
              <a:tailEnd/>
            </a:ln>
          </p:spPr>
          <p:txBody>
            <a:bodyPr anchor="ctr"/>
            <a:lstStyle/>
            <a:p>
              <a:pPr algn="ctr" eaLnBrk="1" hangingPunct="1"/>
              <a:endParaRPr lang="zh-CN" altLang="en-US" sz="1013" dirty="0">
                <a:solidFill>
                  <a:srgbClr val="FFFFFF"/>
                </a:solidFill>
                <a:ea typeface="微软雅黑" panose="020B0503020204020204" pitchFamily="34" charset="-122"/>
              </a:endParaRPr>
            </a:p>
          </p:txBody>
        </p:sp>
        <p:sp>
          <p:nvSpPr>
            <p:cNvPr id="7" name="菱形 40"/>
            <p:cNvSpPr>
              <a:spLocks noChangeArrowheads="1"/>
            </p:cNvSpPr>
            <p:nvPr/>
          </p:nvSpPr>
          <p:spPr bwMode="auto">
            <a:xfrm>
              <a:off x="0" y="260114"/>
              <a:ext cx="569789" cy="569790"/>
            </a:xfrm>
            <a:prstGeom prst="diamond">
              <a:avLst/>
            </a:prstGeom>
            <a:noFill/>
            <a:ln w="12700">
              <a:solidFill>
                <a:schemeClr val="bg1"/>
              </a:solidFill>
              <a:miter lim="800000"/>
              <a:headEnd/>
              <a:tailEnd/>
            </a:ln>
          </p:spPr>
          <p:txBody>
            <a:bodyPr anchor="ctr"/>
            <a:lstStyle/>
            <a:p>
              <a:pPr algn="ctr" eaLnBrk="1" hangingPunct="1"/>
              <a:endParaRPr lang="zh-CN" altLang="en-US" sz="1013" dirty="0">
                <a:solidFill>
                  <a:srgbClr val="FFFFFF"/>
                </a:solidFill>
                <a:ea typeface="微软雅黑" panose="020B0503020204020204" pitchFamily="34" charset="-122"/>
              </a:endParaRPr>
            </a:p>
          </p:txBody>
        </p:sp>
      </p:grpSp>
      <p:grpSp>
        <p:nvGrpSpPr>
          <p:cNvPr id="8" name="Group 19"/>
          <p:cNvGrpSpPr>
            <a:grpSpLocks noChangeAspect="1"/>
          </p:cNvGrpSpPr>
          <p:nvPr/>
        </p:nvGrpSpPr>
        <p:grpSpPr bwMode="auto">
          <a:xfrm>
            <a:off x="2980356" y="1478072"/>
            <a:ext cx="2851785" cy="2851785"/>
            <a:chOff x="-90499" y="-90498"/>
            <a:chExt cx="3168999" cy="3168997"/>
          </a:xfrm>
        </p:grpSpPr>
        <p:sp>
          <p:nvSpPr>
            <p:cNvPr id="9" name="饼形 39"/>
            <p:cNvSpPr>
              <a:spLocks noChangeAspect="1"/>
            </p:cNvSpPr>
            <p:nvPr/>
          </p:nvSpPr>
          <p:spPr bwMode="auto">
            <a:xfrm>
              <a:off x="144478" y="144478"/>
              <a:ext cx="2699043" cy="2699044"/>
            </a:xfrm>
            <a:custGeom>
              <a:avLst/>
              <a:gdLst>
                <a:gd name="T0" fmla="*/ 2527782 w 2699044"/>
                <a:gd name="T1" fmla="*/ 691564 h 2699044"/>
                <a:gd name="T2" fmla="*/ 2527781 w 2699044"/>
                <a:gd name="T3" fmla="*/ 691564 h 2699044"/>
                <a:gd name="T4" fmla="*/ 2699039 w 2699044"/>
                <a:gd name="T5" fmla="*/ 1346855 h 2699044"/>
                <a:gd name="T6" fmla="*/ 1349522 w 2699044"/>
                <a:gd name="T7" fmla="*/ 1349522 h 2699044"/>
                <a:gd name="T8" fmla="*/ 0 60000 65536"/>
                <a:gd name="T9" fmla="*/ 0 60000 65536"/>
                <a:gd name="T10" fmla="*/ 0 60000 65536"/>
                <a:gd name="T11" fmla="*/ 0 60000 65536"/>
                <a:gd name="T12" fmla="*/ 395266 w 2699044"/>
                <a:gd name="T13" fmla="*/ 395266 h 2699044"/>
                <a:gd name="T14" fmla="*/ 2303778 w 2699044"/>
                <a:gd name="T15" fmla="*/ 2303778 h 2699044"/>
              </a:gdLst>
              <a:ahLst/>
              <a:cxnLst>
                <a:cxn ang="T8">
                  <a:pos x="T0" y="T1"/>
                </a:cxn>
                <a:cxn ang="T9">
                  <a:pos x="T2" y="T3"/>
                </a:cxn>
                <a:cxn ang="T10">
                  <a:pos x="T4" y="T5"/>
                </a:cxn>
                <a:cxn ang="T11">
                  <a:pos x="T6" y="T7"/>
                </a:cxn>
              </a:cxnLst>
              <a:rect l="T12" t="T13" r="T14" b="T15"/>
              <a:pathLst>
                <a:path w="2699044" h="2699044">
                  <a:moveTo>
                    <a:pt x="2527784" y="691564"/>
                  </a:moveTo>
                  <a:lnTo>
                    <a:pt x="2527783" y="691564"/>
                  </a:lnTo>
                  <a:cubicBezTo>
                    <a:pt x="2639645" y="891885"/>
                    <a:pt x="2698588" y="1117418"/>
                    <a:pt x="2699041" y="1346855"/>
                  </a:cubicBezTo>
                  <a:lnTo>
                    <a:pt x="1349522" y="1349522"/>
                  </a:lnTo>
                  <a:lnTo>
                    <a:pt x="2527784" y="691564"/>
                  </a:lnTo>
                  <a:close/>
                </a:path>
              </a:pathLst>
            </a:custGeom>
            <a:solidFill>
              <a:schemeClr val="bg1"/>
            </a:solidFill>
            <a:ln w="9525" cmpd="sng">
              <a:solidFill>
                <a:schemeClr val="bg1"/>
              </a:solidFill>
              <a:round/>
              <a:headEnd/>
              <a:tailEnd/>
            </a:ln>
          </p:spPr>
          <p:txBody>
            <a:bodyPr wrap="none" anchor="ctr"/>
            <a:lstStyle/>
            <a:p>
              <a:endParaRPr lang="zh-CN" altLang="en-US" sz="1620"/>
            </a:p>
          </p:txBody>
        </p:sp>
        <p:sp>
          <p:nvSpPr>
            <p:cNvPr id="10" name="饼形 41"/>
            <p:cNvSpPr>
              <a:spLocks noChangeAspect="1"/>
            </p:cNvSpPr>
            <p:nvPr/>
          </p:nvSpPr>
          <p:spPr bwMode="auto">
            <a:xfrm>
              <a:off x="144478" y="144478"/>
              <a:ext cx="2699043" cy="2699040"/>
            </a:xfrm>
            <a:custGeom>
              <a:avLst/>
              <a:gdLst>
                <a:gd name="T0" fmla="*/ 2379822 w 2699044"/>
                <a:gd name="T1" fmla="*/ 2221116 h 2699044"/>
                <a:gd name="T2" fmla="*/ 2379821 w 2699044"/>
                <a:gd name="T3" fmla="*/ 2221115 h 2699044"/>
                <a:gd name="T4" fmla="*/ 1349522 w 2699044"/>
                <a:gd name="T5" fmla="*/ 2699035 h 2699044"/>
                <a:gd name="T6" fmla="*/ 1340171 w 2699044"/>
                <a:gd name="T7" fmla="*/ 2699002 h 2699044"/>
                <a:gd name="T8" fmla="*/ 1349522 w 2699044"/>
                <a:gd name="T9" fmla="*/ 1349518 h 2699044"/>
                <a:gd name="T10" fmla="*/ 0 60000 65536"/>
                <a:gd name="T11" fmla="*/ 0 60000 65536"/>
                <a:gd name="T12" fmla="*/ 0 60000 65536"/>
                <a:gd name="T13" fmla="*/ 0 60000 65536"/>
                <a:gd name="T14" fmla="*/ 0 60000 65536"/>
                <a:gd name="T15" fmla="*/ 395266 w 2699044"/>
                <a:gd name="T16" fmla="*/ 395266 h 2699044"/>
                <a:gd name="T17" fmla="*/ 2303778 w 2699044"/>
                <a:gd name="T18" fmla="*/ 2303778 h 2699044"/>
              </a:gdLst>
              <a:ahLst/>
              <a:cxnLst>
                <a:cxn ang="T10">
                  <a:pos x="T0" y="T1"/>
                </a:cxn>
                <a:cxn ang="T11">
                  <a:pos x="T2" y="T3"/>
                </a:cxn>
                <a:cxn ang="T12">
                  <a:pos x="T4" y="T5"/>
                </a:cxn>
                <a:cxn ang="T13">
                  <a:pos x="T6" y="T7"/>
                </a:cxn>
                <a:cxn ang="T14">
                  <a:pos x="T8" y="T9"/>
                </a:cxn>
              </a:cxnLst>
              <a:rect l="T15" t="T16" r="T17" b="T18"/>
              <a:pathLst>
                <a:path w="2699044" h="2699044">
                  <a:moveTo>
                    <a:pt x="2379824" y="2221123"/>
                  </a:moveTo>
                  <a:lnTo>
                    <a:pt x="2379823" y="2221122"/>
                  </a:lnTo>
                  <a:cubicBezTo>
                    <a:pt x="2123408" y="2524225"/>
                    <a:pt x="1746536" y="2699043"/>
                    <a:pt x="1349522" y="2699044"/>
                  </a:cubicBezTo>
                  <a:cubicBezTo>
                    <a:pt x="1346404" y="2699044"/>
                    <a:pt x="1343287" y="2699033"/>
                    <a:pt x="1340171" y="2699011"/>
                  </a:cubicBezTo>
                  <a:lnTo>
                    <a:pt x="1349522" y="1349522"/>
                  </a:lnTo>
                  <a:lnTo>
                    <a:pt x="2379824" y="2221123"/>
                  </a:lnTo>
                  <a:close/>
                </a:path>
              </a:pathLst>
            </a:custGeom>
            <a:solidFill>
              <a:schemeClr val="bg1">
                <a:alpha val="59999"/>
              </a:schemeClr>
            </a:solidFill>
            <a:ln w="9525" cmpd="sng">
              <a:solidFill>
                <a:schemeClr val="bg1"/>
              </a:solidFill>
              <a:round/>
              <a:headEnd/>
              <a:tailEnd/>
            </a:ln>
          </p:spPr>
          <p:txBody>
            <a:bodyPr wrap="none" anchor="ctr"/>
            <a:lstStyle/>
            <a:p>
              <a:endParaRPr lang="zh-CN" altLang="en-US" sz="1620"/>
            </a:p>
          </p:txBody>
        </p:sp>
        <p:sp>
          <p:nvSpPr>
            <p:cNvPr id="11" name="饼形 42"/>
            <p:cNvSpPr>
              <a:spLocks noChangeAspect="1"/>
            </p:cNvSpPr>
            <p:nvPr/>
          </p:nvSpPr>
          <p:spPr bwMode="auto">
            <a:xfrm>
              <a:off x="144478" y="144478"/>
              <a:ext cx="2699044" cy="2699044"/>
            </a:xfrm>
            <a:custGeom>
              <a:avLst/>
              <a:gdLst>
                <a:gd name="T0" fmla="*/ 1343308 w 2699044"/>
                <a:gd name="T1" fmla="*/ 2699030 h 2699044"/>
                <a:gd name="T2" fmla="*/ 1343308 w 2699044"/>
                <a:gd name="T3" fmla="*/ 2699029 h 2699044"/>
                <a:gd name="T4" fmla="*/ 265268 w 2699044"/>
                <a:gd name="T5" fmla="*/ 2153017 h 2699044"/>
                <a:gd name="T6" fmla="*/ 1349522 w 2699044"/>
                <a:gd name="T7" fmla="*/ 1349522 h 2699044"/>
                <a:gd name="T8" fmla="*/ 0 60000 65536"/>
                <a:gd name="T9" fmla="*/ 0 60000 65536"/>
                <a:gd name="T10" fmla="*/ 0 60000 65536"/>
                <a:gd name="T11" fmla="*/ 0 60000 65536"/>
                <a:gd name="T12" fmla="*/ 395266 w 2699044"/>
                <a:gd name="T13" fmla="*/ 395266 h 2699044"/>
                <a:gd name="T14" fmla="*/ 2303778 w 2699044"/>
                <a:gd name="T15" fmla="*/ 2303778 h 2699044"/>
              </a:gdLst>
              <a:ahLst/>
              <a:cxnLst>
                <a:cxn ang="T8">
                  <a:pos x="T0" y="T1"/>
                </a:cxn>
                <a:cxn ang="T9">
                  <a:pos x="T2" y="T3"/>
                </a:cxn>
                <a:cxn ang="T10">
                  <a:pos x="T4" y="T5"/>
                </a:cxn>
                <a:cxn ang="T11">
                  <a:pos x="T6" y="T7"/>
                </a:cxn>
              </a:cxnLst>
              <a:rect l="T12" t="T13" r="T14" b="T15"/>
              <a:pathLst>
                <a:path w="2699044" h="2699044">
                  <a:moveTo>
                    <a:pt x="1343308" y="2699030"/>
                  </a:moveTo>
                  <a:lnTo>
                    <a:pt x="1343308" y="2699029"/>
                  </a:lnTo>
                  <a:cubicBezTo>
                    <a:pt x="917997" y="2697071"/>
                    <a:pt x="518497" y="2494729"/>
                    <a:pt x="265268" y="2153017"/>
                  </a:cubicBezTo>
                  <a:lnTo>
                    <a:pt x="1349522" y="1349522"/>
                  </a:lnTo>
                  <a:lnTo>
                    <a:pt x="1343308" y="2699030"/>
                  </a:lnTo>
                  <a:close/>
                </a:path>
              </a:pathLst>
            </a:custGeom>
            <a:solidFill>
              <a:schemeClr val="bg1">
                <a:alpha val="39999"/>
              </a:schemeClr>
            </a:solidFill>
            <a:ln w="9525" cmpd="sng">
              <a:solidFill>
                <a:schemeClr val="bg1"/>
              </a:solidFill>
              <a:round/>
              <a:headEnd/>
              <a:tailEnd/>
            </a:ln>
          </p:spPr>
          <p:txBody>
            <a:bodyPr wrap="none" anchor="ctr"/>
            <a:lstStyle/>
            <a:p>
              <a:endParaRPr lang="zh-CN" altLang="en-US" sz="1620"/>
            </a:p>
          </p:txBody>
        </p:sp>
        <p:sp>
          <p:nvSpPr>
            <p:cNvPr id="12" name="饼形 43"/>
            <p:cNvSpPr>
              <a:spLocks noChangeAspect="1"/>
            </p:cNvSpPr>
            <p:nvPr/>
          </p:nvSpPr>
          <p:spPr bwMode="auto">
            <a:xfrm>
              <a:off x="144478" y="144478"/>
              <a:ext cx="2699043" cy="2699043"/>
            </a:xfrm>
            <a:custGeom>
              <a:avLst/>
              <a:gdLst>
                <a:gd name="T0" fmla="*/ 268984 w 2699044"/>
                <a:gd name="T1" fmla="*/ 2158005 h 2699044"/>
                <a:gd name="T2" fmla="*/ 268984 w 2699044"/>
                <a:gd name="T3" fmla="*/ 2158004 h 2699044"/>
                <a:gd name="T4" fmla="*/ 0 w 2699044"/>
                <a:gd name="T5" fmla="*/ 1349522 h 2699044"/>
                <a:gd name="T6" fmla="*/ 58395 w 2699044"/>
                <a:gd name="T7" fmla="*/ 956836 h 2699044"/>
                <a:gd name="T8" fmla="*/ 1349522 w 2699044"/>
                <a:gd name="T9" fmla="*/ 1349522 h 2699044"/>
                <a:gd name="T10" fmla="*/ 0 60000 65536"/>
                <a:gd name="T11" fmla="*/ 0 60000 65536"/>
                <a:gd name="T12" fmla="*/ 0 60000 65536"/>
                <a:gd name="T13" fmla="*/ 0 60000 65536"/>
                <a:gd name="T14" fmla="*/ 0 60000 65536"/>
                <a:gd name="T15" fmla="*/ 395266 w 2699044"/>
                <a:gd name="T16" fmla="*/ 395266 h 2699044"/>
                <a:gd name="T17" fmla="*/ 2303778 w 2699044"/>
                <a:gd name="T18" fmla="*/ 2303778 h 2699044"/>
              </a:gdLst>
              <a:ahLst/>
              <a:cxnLst>
                <a:cxn ang="T10">
                  <a:pos x="T0" y="T1"/>
                </a:cxn>
                <a:cxn ang="T11">
                  <a:pos x="T2" y="T3"/>
                </a:cxn>
                <a:cxn ang="T12">
                  <a:pos x="T4" y="T5"/>
                </a:cxn>
                <a:cxn ang="T13">
                  <a:pos x="T6" y="T7"/>
                </a:cxn>
                <a:cxn ang="T14">
                  <a:pos x="T8" y="T9"/>
                </a:cxn>
              </a:cxnLst>
              <a:rect l="T15" t="T16" r="T17" b="T18"/>
              <a:pathLst>
                <a:path w="2699044" h="2699044">
                  <a:moveTo>
                    <a:pt x="268984" y="2158007"/>
                  </a:moveTo>
                  <a:lnTo>
                    <a:pt x="268984" y="2158006"/>
                  </a:lnTo>
                  <a:cubicBezTo>
                    <a:pt x="94366" y="1924631"/>
                    <a:pt x="0" y="1640993"/>
                    <a:pt x="0" y="1349522"/>
                  </a:cubicBezTo>
                  <a:cubicBezTo>
                    <a:pt x="-1" y="1216463"/>
                    <a:pt x="19678" y="1084136"/>
                    <a:pt x="58395" y="956836"/>
                  </a:cubicBezTo>
                  <a:lnTo>
                    <a:pt x="1349522" y="1349522"/>
                  </a:lnTo>
                  <a:lnTo>
                    <a:pt x="268984" y="2158007"/>
                  </a:lnTo>
                  <a:close/>
                </a:path>
              </a:pathLst>
            </a:custGeom>
            <a:solidFill>
              <a:schemeClr val="bg1">
                <a:alpha val="20000"/>
              </a:schemeClr>
            </a:solidFill>
            <a:ln w="9525" cmpd="sng">
              <a:solidFill>
                <a:schemeClr val="bg1"/>
              </a:solidFill>
              <a:round/>
              <a:headEnd/>
              <a:tailEnd/>
            </a:ln>
          </p:spPr>
          <p:txBody>
            <a:bodyPr wrap="none" anchor="ctr"/>
            <a:lstStyle/>
            <a:p>
              <a:endParaRPr lang="zh-CN" altLang="en-US" sz="1620"/>
            </a:p>
          </p:txBody>
        </p:sp>
        <p:sp>
          <p:nvSpPr>
            <p:cNvPr id="13" name="饼形 44"/>
            <p:cNvSpPr>
              <a:spLocks noChangeAspect="1"/>
            </p:cNvSpPr>
            <p:nvPr/>
          </p:nvSpPr>
          <p:spPr bwMode="auto">
            <a:xfrm>
              <a:off x="144478" y="144477"/>
              <a:ext cx="2699043" cy="2699044"/>
            </a:xfrm>
            <a:custGeom>
              <a:avLst/>
              <a:gdLst>
                <a:gd name="T0" fmla="*/ 60010 w 2699044"/>
                <a:gd name="T1" fmla="*/ 951566 h 2699044"/>
                <a:gd name="T2" fmla="*/ 60010 w 2699044"/>
                <a:gd name="T3" fmla="*/ 951566 h 2699044"/>
                <a:gd name="T4" fmla="*/ 1349522 w 2699044"/>
                <a:gd name="T5" fmla="*/ 0 h 2699044"/>
                <a:gd name="T6" fmla="*/ 1349522 w 2699044"/>
                <a:gd name="T7" fmla="*/ 0 h 2699044"/>
                <a:gd name="T8" fmla="*/ 1349522 w 2699044"/>
                <a:gd name="T9" fmla="*/ 1349522 h 2699044"/>
                <a:gd name="T10" fmla="*/ 0 60000 65536"/>
                <a:gd name="T11" fmla="*/ 0 60000 65536"/>
                <a:gd name="T12" fmla="*/ 0 60000 65536"/>
                <a:gd name="T13" fmla="*/ 0 60000 65536"/>
                <a:gd name="T14" fmla="*/ 0 60000 65536"/>
                <a:gd name="T15" fmla="*/ 395266 w 2699044"/>
                <a:gd name="T16" fmla="*/ 395266 h 2699044"/>
                <a:gd name="T17" fmla="*/ 2303778 w 2699044"/>
                <a:gd name="T18" fmla="*/ 2303778 h 2699044"/>
              </a:gdLst>
              <a:ahLst/>
              <a:cxnLst>
                <a:cxn ang="T10">
                  <a:pos x="T0" y="T1"/>
                </a:cxn>
                <a:cxn ang="T11">
                  <a:pos x="T2" y="T3"/>
                </a:cxn>
                <a:cxn ang="T12">
                  <a:pos x="T4" y="T5"/>
                </a:cxn>
                <a:cxn ang="T13">
                  <a:pos x="T6" y="T7"/>
                </a:cxn>
                <a:cxn ang="T14">
                  <a:pos x="T8" y="T9"/>
                </a:cxn>
              </a:cxnLst>
              <a:rect l="T15" t="T16" r="T17" b="T18"/>
              <a:pathLst>
                <a:path w="2699044" h="2699044">
                  <a:moveTo>
                    <a:pt x="60010" y="951566"/>
                  </a:moveTo>
                  <a:lnTo>
                    <a:pt x="60010" y="951566"/>
                  </a:lnTo>
                  <a:cubicBezTo>
                    <a:pt x="234591" y="385863"/>
                    <a:pt x="757493" y="-1"/>
                    <a:pt x="1349522" y="0"/>
                  </a:cubicBezTo>
                  <a:cubicBezTo>
                    <a:pt x="1349522" y="0"/>
                    <a:pt x="1349522" y="0"/>
                    <a:pt x="1349522" y="0"/>
                  </a:cubicBezTo>
                  <a:lnTo>
                    <a:pt x="1349522" y="1349522"/>
                  </a:lnTo>
                  <a:lnTo>
                    <a:pt x="60010" y="951566"/>
                  </a:lnTo>
                  <a:close/>
                </a:path>
              </a:pathLst>
            </a:custGeom>
            <a:solidFill>
              <a:schemeClr val="bg1">
                <a:alpha val="50195"/>
              </a:schemeClr>
            </a:solidFill>
            <a:ln w="9525" cmpd="sng">
              <a:solidFill>
                <a:schemeClr val="bg1"/>
              </a:solidFill>
              <a:round/>
              <a:headEnd/>
              <a:tailEnd/>
            </a:ln>
          </p:spPr>
          <p:txBody>
            <a:bodyPr anchor="ctr"/>
            <a:lstStyle/>
            <a:p>
              <a:endParaRPr lang="zh-CN" altLang="en-US" sz="1620"/>
            </a:p>
          </p:txBody>
        </p:sp>
        <p:sp>
          <p:nvSpPr>
            <p:cNvPr id="14" name="饼形 45"/>
            <p:cNvSpPr>
              <a:spLocks noChangeAspect="1"/>
            </p:cNvSpPr>
            <p:nvPr/>
          </p:nvSpPr>
          <p:spPr bwMode="auto">
            <a:xfrm>
              <a:off x="144478" y="144473"/>
              <a:ext cx="2699044" cy="2699044"/>
            </a:xfrm>
            <a:custGeom>
              <a:avLst/>
              <a:gdLst>
                <a:gd name="T0" fmla="*/ 1348283 w 2699044"/>
                <a:gd name="T1" fmla="*/ 1 h 2699044"/>
                <a:gd name="T2" fmla="*/ 1348282 w 2699044"/>
                <a:gd name="T3" fmla="*/ 0 h 2699044"/>
                <a:gd name="T4" fmla="*/ 1349522 w 2699044"/>
                <a:gd name="T5" fmla="*/ 0 h 2699044"/>
                <a:gd name="T6" fmla="*/ 2529699 w 2699044"/>
                <a:gd name="T7" fmla="*/ 695005 h 2699044"/>
                <a:gd name="T8" fmla="*/ 1349522 w 2699044"/>
                <a:gd name="T9" fmla="*/ 1349522 h 2699044"/>
                <a:gd name="T10" fmla="*/ 0 60000 65536"/>
                <a:gd name="T11" fmla="*/ 0 60000 65536"/>
                <a:gd name="T12" fmla="*/ 0 60000 65536"/>
                <a:gd name="T13" fmla="*/ 0 60000 65536"/>
                <a:gd name="T14" fmla="*/ 0 60000 65536"/>
                <a:gd name="T15" fmla="*/ 395266 w 2699044"/>
                <a:gd name="T16" fmla="*/ 395266 h 2699044"/>
                <a:gd name="T17" fmla="*/ 2303778 w 2699044"/>
                <a:gd name="T18" fmla="*/ 2303778 h 2699044"/>
              </a:gdLst>
              <a:ahLst/>
              <a:cxnLst>
                <a:cxn ang="T10">
                  <a:pos x="T0" y="T1"/>
                </a:cxn>
                <a:cxn ang="T11">
                  <a:pos x="T2" y="T3"/>
                </a:cxn>
                <a:cxn ang="T12">
                  <a:pos x="T4" y="T5"/>
                </a:cxn>
                <a:cxn ang="T13">
                  <a:pos x="T6" y="T7"/>
                </a:cxn>
                <a:cxn ang="T14">
                  <a:pos x="T8" y="T9"/>
                </a:cxn>
              </a:cxnLst>
              <a:rect l="T15" t="T16" r="T17" b="T18"/>
              <a:pathLst>
                <a:path w="2699044" h="2699044">
                  <a:moveTo>
                    <a:pt x="1348283" y="1"/>
                  </a:moveTo>
                  <a:lnTo>
                    <a:pt x="1348282" y="0"/>
                  </a:lnTo>
                  <a:cubicBezTo>
                    <a:pt x="1348695" y="0"/>
                    <a:pt x="1349108" y="-1"/>
                    <a:pt x="1349522" y="0"/>
                  </a:cubicBezTo>
                  <a:cubicBezTo>
                    <a:pt x="1839980" y="0"/>
                    <a:pt x="2291827" y="266092"/>
                    <a:pt x="2529699" y="695005"/>
                  </a:cubicBezTo>
                  <a:lnTo>
                    <a:pt x="1349522" y="1349522"/>
                  </a:lnTo>
                  <a:lnTo>
                    <a:pt x="1348283" y="1"/>
                  </a:lnTo>
                  <a:close/>
                </a:path>
              </a:pathLst>
            </a:custGeom>
            <a:solidFill>
              <a:schemeClr val="bg1">
                <a:alpha val="79999"/>
              </a:schemeClr>
            </a:solidFill>
            <a:ln w="9525" cmpd="sng">
              <a:solidFill>
                <a:schemeClr val="bg1"/>
              </a:solidFill>
              <a:round/>
              <a:headEnd/>
              <a:tailEnd/>
            </a:ln>
          </p:spPr>
          <p:txBody>
            <a:bodyPr wrap="none" anchor="ctr"/>
            <a:lstStyle/>
            <a:p>
              <a:endParaRPr lang="zh-CN" altLang="en-US" sz="1620"/>
            </a:p>
          </p:txBody>
        </p:sp>
        <p:grpSp>
          <p:nvGrpSpPr>
            <p:cNvPr id="15" name="Group 26"/>
            <p:cNvGrpSpPr>
              <a:grpSpLocks noChangeAspect="1"/>
            </p:cNvGrpSpPr>
            <p:nvPr/>
          </p:nvGrpSpPr>
          <p:grpSpPr bwMode="auto">
            <a:xfrm>
              <a:off x="-90499" y="-90498"/>
              <a:ext cx="3168999" cy="3168997"/>
              <a:chOff x="-90499" y="-90498"/>
              <a:chExt cx="3168999" cy="3168997"/>
            </a:xfrm>
          </p:grpSpPr>
          <p:sp>
            <p:nvSpPr>
              <p:cNvPr id="16" name="饼形 40"/>
              <p:cNvSpPr>
                <a:spLocks noChangeAspect="1"/>
              </p:cNvSpPr>
              <p:nvPr/>
            </p:nvSpPr>
            <p:spPr bwMode="auto">
              <a:xfrm>
                <a:off x="144478" y="144478"/>
                <a:ext cx="2699043" cy="2699043"/>
              </a:xfrm>
              <a:custGeom>
                <a:avLst/>
                <a:gdLst>
                  <a:gd name="T0" fmla="*/ 2699040 w 2699044"/>
                  <a:gd name="T1" fmla="*/ 1347120 h 2699044"/>
                  <a:gd name="T2" fmla="*/ 2699039 w 2699044"/>
                  <a:gd name="T3" fmla="*/ 1347120 h 2699044"/>
                  <a:gd name="T4" fmla="*/ 2699042 w 2699044"/>
                  <a:gd name="T5" fmla="*/ 1349522 h 2699044"/>
                  <a:gd name="T6" fmla="*/ 2379769 w 2699044"/>
                  <a:gd name="T7" fmla="*/ 2221183 h 2699044"/>
                  <a:gd name="T8" fmla="*/ 1349522 w 2699044"/>
                  <a:gd name="T9" fmla="*/ 1349522 h 2699044"/>
                  <a:gd name="T10" fmla="*/ 0 60000 65536"/>
                  <a:gd name="T11" fmla="*/ 0 60000 65536"/>
                  <a:gd name="T12" fmla="*/ 0 60000 65536"/>
                  <a:gd name="T13" fmla="*/ 0 60000 65536"/>
                  <a:gd name="T14" fmla="*/ 0 60000 65536"/>
                  <a:gd name="T15" fmla="*/ 395266 w 2699044"/>
                  <a:gd name="T16" fmla="*/ 395266 h 2699044"/>
                  <a:gd name="T17" fmla="*/ 2303778 w 2699044"/>
                  <a:gd name="T18" fmla="*/ 2303778 h 2699044"/>
                </a:gdLst>
                <a:ahLst/>
                <a:cxnLst>
                  <a:cxn ang="T10">
                    <a:pos x="T0" y="T1"/>
                  </a:cxn>
                  <a:cxn ang="T11">
                    <a:pos x="T2" y="T3"/>
                  </a:cxn>
                  <a:cxn ang="T12">
                    <a:pos x="T4" y="T5"/>
                  </a:cxn>
                  <a:cxn ang="T13">
                    <a:pos x="T6" y="T7"/>
                  </a:cxn>
                  <a:cxn ang="T14">
                    <a:pos x="T8" y="T9"/>
                  </a:cxn>
                </a:cxnLst>
                <a:rect l="T15" t="T16" r="T17" b="T18"/>
                <a:pathLst>
                  <a:path w="2699044" h="2699044">
                    <a:moveTo>
                      <a:pt x="2699042" y="1347120"/>
                    </a:moveTo>
                    <a:lnTo>
                      <a:pt x="2699041" y="1347120"/>
                    </a:lnTo>
                    <a:cubicBezTo>
                      <a:pt x="2699043" y="1347920"/>
                      <a:pt x="2699044" y="1348721"/>
                      <a:pt x="2699044" y="1349522"/>
                    </a:cubicBezTo>
                    <a:cubicBezTo>
                      <a:pt x="2699044" y="1668689"/>
                      <a:pt x="2585922" y="1977527"/>
                      <a:pt x="2379771" y="2221185"/>
                    </a:cubicBezTo>
                    <a:lnTo>
                      <a:pt x="1349522" y="1349522"/>
                    </a:lnTo>
                    <a:lnTo>
                      <a:pt x="2699042" y="1347120"/>
                    </a:lnTo>
                    <a:close/>
                  </a:path>
                </a:pathLst>
              </a:custGeom>
              <a:solidFill>
                <a:schemeClr val="bg1">
                  <a:alpha val="79999"/>
                </a:schemeClr>
              </a:solidFill>
              <a:ln w="9525" cmpd="sng">
                <a:solidFill>
                  <a:schemeClr val="bg1"/>
                </a:solidFill>
                <a:round/>
                <a:headEnd/>
                <a:tailEnd/>
              </a:ln>
            </p:spPr>
            <p:txBody>
              <a:bodyPr wrap="none" anchor="ctr"/>
              <a:lstStyle/>
              <a:p>
                <a:endParaRPr lang="zh-CN" altLang="en-US" sz="1620"/>
              </a:p>
            </p:txBody>
          </p:sp>
          <p:sp>
            <p:nvSpPr>
              <p:cNvPr id="17" name="椭圆 46"/>
              <p:cNvSpPr>
                <a:spLocks noChangeAspect="1"/>
              </p:cNvSpPr>
              <p:nvPr/>
            </p:nvSpPr>
            <p:spPr bwMode="auto">
              <a:xfrm>
                <a:off x="-90499" y="-90498"/>
                <a:ext cx="3168999" cy="3168997"/>
              </a:xfrm>
              <a:prstGeom prst="ellipse">
                <a:avLst/>
              </a:prstGeom>
              <a:noFill/>
              <a:ln w="38100">
                <a:solidFill>
                  <a:schemeClr val="bg1"/>
                </a:solidFill>
                <a:prstDash val="sysDash"/>
                <a:round/>
                <a:headEnd/>
                <a:tailEnd/>
              </a:ln>
              <a:effectLst>
                <a:glow rad="88900">
                  <a:schemeClr val="accent1">
                    <a:satMod val="175000"/>
                    <a:alpha val="30000"/>
                  </a:schemeClr>
                </a:glow>
              </a:effectLst>
              <a:extLst>
                <a:ext uri="{909E8E84-426E-40DD-AFC4-6F175D3DCCD1}">
                  <a14:hiddenFill xmlns:a14="http://schemas.microsoft.com/office/drawing/2010/main">
                    <a:solidFill>
                      <a:srgbClr val="FFFFFF"/>
                    </a:solidFill>
                  </a14:hiddenFill>
                </a:ext>
              </a:extLst>
            </p:spPr>
            <p:txBody>
              <a:bodyPr anchor="ct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eaLnBrk="1" fontAlgn="ctr" hangingPunct="1">
                  <a:spcBef>
                    <a:spcPct val="0"/>
                  </a:spcBef>
                  <a:buClr>
                    <a:srgbClr val="FF0000"/>
                  </a:buClr>
                  <a:buSzPct val="70000"/>
                  <a:buFontTx/>
                  <a:buNone/>
                  <a:defRPr/>
                </a:pPr>
                <a:endParaRPr lang="zh-CN" altLang="en-US" sz="1620"/>
              </a:p>
            </p:txBody>
          </p:sp>
        </p:grpSp>
      </p:grpSp>
      <p:grpSp>
        <p:nvGrpSpPr>
          <p:cNvPr id="18" name="Group 12"/>
          <p:cNvGrpSpPr>
            <a:grpSpLocks/>
          </p:cNvGrpSpPr>
          <p:nvPr/>
        </p:nvGrpSpPr>
        <p:grpSpPr bwMode="auto">
          <a:xfrm>
            <a:off x="612918" y="1955275"/>
            <a:ext cx="3206115" cy="1985963"/>
            <a:chOff x="0" y="0"/>
            <a:chExt cx="3561792" cy="2207606"/>
          </a:xfrm>
        </p:grpSpPr>
        <p:sp>
          <p:nvSpPr>
            <p:cNvPr id="19" name="任意多边形 25"/>
            <p:cNvSpPr>
              <a:spLocks/>
            </p:cNvSpPr>
            <p:nvPr/>
          </p:nvSpPr>
          <p:spPr bwMode="auto">
            <a:xfrm>
              <a:off x="2374528" y="0"/>
              <a:ext cx="1187264" cy="252525"/>
            </a:xfrm>
            <a:custGeom>
              <a:avLst/>
              <a:gdLst>
                <a:gd name="T0" fmla="*/ 924304 w 1248228"/>
                <a:gd name="T1" fmla="*/ 0 h 290286"/>
                <a:gd name="T2" fmla="*/ 343927 w 1248228"/>
                <a:gd name="T3" fmla="*/ 0 h 290286"/>
                <a:gd name="T4" fmla="*/ 0 w 1248228"/>
                <a:gd name="T5" fmla="*/ 125804 h 290286"/>
                <a:gd name="T6" fmla="*/ 0 60000 65536"/>
                <a:gd name="T7" fmla="*/ 0 60000 65536"/>
                <a:gd name="T8" fmla="*/ 0 60000 65536"/>
              </a:gdLst>
              <a:ahLst/>
              <a:cxnLst>
                <a:cxn ang="T6">
                  <a:pos x="T0" y="T1"/>
                </a:cxn>
                <a:cxn ang="T7">
                  <a:pos x="T2" y="T3"/>
                </a:cxn>
                <a:cxn ang="T8">
                  <a:pos x="T4" y="T5"/>
                </a:cxn>
              </a:cxnLst>
              <a:rect l="0" t="0" r="r" b="b"/>
              <a:pathLst>
                <a:path w="1248228" h="290286">
                  <a:moveTo>
                    <a:pt x="1248228" y="0"/>
                  </a:moveTo>
                  <a:lnTo>
                    <a:pt x="464457" y="0"/>
                  </a:lnTo>
                  <a:lnTo>
                    <a:pt x="0" y="290286"/>
                  </a:lnTo>
                </a:path>
              </a:pathLst>
            </a:custGeom>
            <a:noFill/>
            <a:ln w="12700" cap="flat" cmpd="sng">
              <a:solidFill>
                <a:srgbClr val="BCE8F2"/>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sz="1620"/>
            </a:p>
          </p:txBody>
        </p:sp>
        <p:sp>
          <p:nvSpPr>
            <p:cNvPr id="20" name="任意多边形 26"/>
            <p:cNvSpPr>
              <a:spLocks/>
            </p:cNvSpPr>
            <p:nvPr/>
          </p:nvSpPr>
          <p:spPr bwMode="auto">
            <a:xfrm flipV="1">
              <a:off x="2374528" y="1955082"/>
              <a:ext cx="1187264" cy="252524"/>
            </a:xfrm>
            <a:custGeom>
              <a:avLst/>
              <a:gdLst>
                <a:gd name="T0" fmla="*/ 924304 w 1248228"/>
                <a:gd name="T1" fmla="*/ 0 h 290286"/>
                <a:gd name="T2" fmla="*/ 343927 w 1248228"/>
                <a:gd name="T3" fmla="*/ 0 h 290286"/>
                <a:gd name="T4" fmla="*/ 0 w 1248228"/>
                <a:gd name="T5" fmla="*/ 125802 h 290286"/>
                <a:gd name="T6" fmla="*/ 0 60000 65536"/>
                <a:gd name="T7" fmla="*/ 0 60000 65536"/>
                <a:gd name="T8" fmla="*/ 0 60000 65536"/>
              </a:gdLst>
              <a:ahLst/>
              <a:cxnLst>
                <a:cxn ang="T6">
                  <a:pos x="T0" y="T1"/>
                </a:cxn>
                <a:cxn ang="T7">
                  <a:pos x="T2" y="T3"/>
                </a:cxn>
                <a:cxn ang="T8">
                  <a:pos x="T4" y="T5"/>
                </a:cxn>
              </a:cxnLst>
              <a:rect l="0" t="0" r="r" b="b"/>
              <a:pathLst>
                <a:path w="1248228" h="290286">
                  <a:moveTo>
                    <a:pt x="1248228" y="0"/>
                  </a:moveTo>
                  <a:lnTo>
                    <a:pt x="464457" y="0"/>
                  </a:lnTo>
                  <a:lnTo>
                    <a:pt x="0" y="290286"/>
                  </a:lnTo>
                </a:path>
              </a:pathLst>
            </a:custGeom>
            <a:noFill/>
            <a:ln w="12700" cap="flat" cmpd="sng">
              <a:solidFill>
                <a:srgbClr val="BCE8F2"/>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sz="1620"/>
            </a:p>
          </p:txBody>
        </p:sp>
        <p:cxnSp>
          <p:nvCxnSpPr>
            <p:cNvPr id="21" name="直接连接符 31"/>
            <p:cNvCxnSpPr>
              <a:cxnSpLocks noChangeShapeType="1"/>
            </p:cNvCxnSpPr>
            <p:nvPr/>
          </p:nvCxnSpPr>
          <p:spPr bwMode="auto">
            <a:xfrm>
              <a:off x="2374528" y="1256271"/>
              <a:ext cx="647599" cy="0"/>
            </a:xfrm>
            <a:prstGeom prst="line">
              <a:avLst/>
            </a:prstGeom>
            <a:noFill/>
            <a:ln w="12700">
              <a:solidFill>
                <a:srgbClr val="BCE8F2"/>
              </a:solidFill>
              <a:round/>
              <a:headEnd/>
              <a:tailEnd/>
            </a:ln>
            <a:extLst>
              <a:ext uri="{909E8E84-426E-40DD-AFC4-6F175D3DCCD1}">
                <a14:hiddenFill xmlns:a14="http://schemas.microsoft.com/office/drawing/2010/main">
                  <a:noFill/>
                </a14:hiddenFill>
              </a:ext>
            </a:extLst>
          </p:spPr>
        </p:cxnSp>
        <p:sp>
          <p:nvSpPr>
            <p:cNvPr id="22" name="TextBox 146"/>
            <p:cNvSpPr txBox="1">
              <a:spLocks noChangeArrowheads="1"/>
            </p:cNvSpPr>
            <p:nvPr/>
          </p:nvSpPr>
          <p:spPr bwMode="auto">
            <a:xfrm>
              <a:off x="0" y="1797848"/>
              <a:ext cx="2363418" cy="3181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a:buFont typeface="Arial" charset="0"/>
                <a:defRPr sz="2000">
                  <a:solidFill>
                    <a:schemeClr val="tx1"/>
                  </a:solidFill>
                  <a:latin typeface="Calibri" pitchFamily="34" charset="0"/>
                  <a:ea typeface="宋体" pitchFamily="2" charset="-122"/>
                </a:defRPr>
              </a:lvl6pPr>
              <a:lvl7pPr>
                <a:buFont typeface="Arial" charset="0"/>
                <a:defRPr sz="2000">
                  <a:solidFill>
                    <a:schemeClr val="tx1"/>
                  </a:solidFill>
                  <a:latin typeface="Calibri" pitchFamily="34" charset="0"/>
                  <a:ea typeface="宋体" pitchFamily="2" charset="-122"/>
                </a:defRPr>
              </a:lvl7pPr>
              <a:lvl8pPr>
                <a:buFont typeface="Arial" charset="0"/>
                <a:defRPr sz="2000">
                  <a:solidFill>
                    <a:schemeClr val="tx1"/>
                  </a:solidFill>
                  <a:latin typeface="Calibri" pitchFamily="34" charset="0"/>
                  <a:ea typeface="宋体" pitchFamily="2" charset="-122"/>
                </a:defRPr>
              </a:lvl8pPr>
              <a:lvl9pPr>
                <a:buFont typeface="Arial" charset="0"/>
                <a:defRPr sz="2000">
                  <a:solidFill>
                    <a:schemeClr val="tx1"/>
                  </a:solidFill>
                  <a:latin typeface="Calibri" pitchFamily="34" charset="0"/>
                  <a:ea typeface="宋体" pitchFamily="2" charset="-122"/>
                </a:defRPr>
              </a:lvl9pPr>
            </a:lstStyle>
            <a:p>
              <a:pPr algn="r"/>
              <a:r>
                <a:rPr lang="zh-CN" altLang="en-US" sz="1260">
                  <a:solidFill>
                    <a:srgbClr val="BCE8F2"/>
                  </a:solidFill>
                  <a:latin typeface="方正兰亭黑_GBK" pitchFamily="2" charset="-122"/>
                  <a:ea typeface="方正兰亭黑_GBK" pitchFamily="2" charset="-122"/>
                </a:rPr>
                <a:t>单击添加文本 </a:t>
              </a:r>
              <a:r>
                <a:rPr lang="en-US" altLang="zh-CN" sz="1260">
                  <a:solidFill>
                    <a:srgbClr val="BCE8F2"/>
                  </a:solidFill>
                  <a:latin typeface="方正兰亭黑_GBK" pitchFamily="2" charset="-122"/>
                  <a:ea typeface="方正兰亭黑_GBK" pitchFamily="2" charset="-122"/>
                </a:rPr>
                <a:t>14%</a:t>
              </a:r>
            </a:p>
          </p:txBody>
        </p:sp>
        <p:sp>
          <p:nvSpPr>
            <p:cNvPr id="23" name="TextBox 146"/>
            <p:cNvSpPr txBox="1">
              <a:spLocks noChangeArrowheads="1"/>
            </p:cNvSpPr>
            <p:nvPr/>
          </p:nvSpPr>
          <p:spPr bwMode="auto">
            <a:xfrm>
              <a:off x="0" y="1102215"/>
              <a:ext cx="2363418" cy="3181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a:buFont typeface="Arial" charset="0"/>
                <a:defRPr sz="2000">
                  <a:solidFill>
                    <a:schemeClr val="tx1"/>
                  </a:solidFill>
                  <a:latin typeface="Calibri" pitchFamily="34" charset="0"/>
                  <a:ea typeface="宋体" pitchFamily="2" charset="-122"/>
                </a:defRPr>
              </a:lvl6pPr>
              <a:lvl7pPr>
                <a:buFont typeface="Arial" charset="0"/>
                <a:defRPr sz="2000">
                  <a:solidFill>
                    <a:schemeClr val="tx1"/>
                  </a:solidFill>
                  <a:latin typeface="Calibri" pitchFamily="34" charset="0"/>
                  <a:ea typeface="宋体" pitchFamily="2" charset="-122"/>
                </a:defRPr>
              </a:lvl7pPr>
              <a:lvl8pPr>
                <a:buFont typeface="Arial" charset="0"/>
                <a:defRPr sz="2000">
                  <a:solidFill>
                    <a:schemeClr val="tx1"/>
                  </a:solidFill>
                  <a:latin typeface="Calibri" pitchFamily="34" charset="0"/>
                  <a:ea typeface="宋体" pitchFamily="2" charset="-122"/>
                </a:defRPr>
              </a:lvl8pPr>
              <a:lvl9pPr>
                <a:buFont typeface="Arial" charset="0"/>
                <a:defRPr sz="2000">
                  <a:solidFill>
                    <a:schemeClr val="tx1"/>
                  </a:solidFill>
                  <a:latin typeface="Calibri" pitchFamily="34" charset="0"/>
                  <a:ea typeface="宋体" pitchFamily="2" charset="-122"/>
                </a:defRPr>
              </a:lvl9pPr>
            </a:lstStyle>
            <a:p>
              <a:pPr algn="r"/>
              <a:r>
                <a:rPr lang="zh-CN" altLang="en-US" sz="1260">
                  <a:solidFill>
                    <a:srgbClr val="BCE8F2"/>
                  </a:solidFill>
                  <a:latin typeface="方正兰亭黑_GBK" pitchFamily="2" charset="-122"/>
                  <a:ea typeface="方正兰亭黑_GBK" pitchFamily="2" charset="-122"/>
                </a:rPr>
                <a:t>单击添加文本 </a:t>
              </a:r>
              <a:r>
                <a:rPr lang="en-US" altLang="zh-CN" sz="1260">
                  <a:solidFill>
                    <a:srgbClr val="BCE8F2"/>
                  </a:solidFill>
                  <a:latin typeface="方正兰亭黑_GBK" pitchFamily="2" charset="-122"/>
                  <a:ea typeface="方正兰亭黑_GBK" pitchFamily="2" charset="-122"/>
                </a:rPr>
                <a:t>14%</a:t>
              </a:r>
            </a:p>
          </p:txBody>
        </p:sp>
        <p:sp>
          <p:nvSpPr>
            <p:cNvPr id="24" name="TextBox 146"/>
            <p:cNvSpPr txBox="1">
              <a:spLocks noChangeArrowheads="1"/>
            </p:cNvSpPr>
            <p:nvPr/>
          </p:nvSpPr>
          <p:spPr bwMode="auto">
            <a:xfrm>
              <a:off x="0" y="84175"/>
              <a:ext cx="2363418" cy="3181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a:buFont typeface="Arial" charset="0"/>
                <a:defRPr sz="2000">
                  <a:solidFill>
                    <a:schemeClr val="tx1"/>
                  </a:solidFill>
                  <a:latin typeface="Calibri" pitchFamily="34" charset="0"/>
                  <a:ea typeface="宋体" pitchFamily="2" charset="-122"/>
                </a:defRPr>
              </a:lvl6pPr>
              <a:lvl7pPr>
                <a:buFont typeface="Arial" charset="0"/>
                <a:defRPr sz="2000">
                  <a:solidFill>
                    <a:schemeClr val="tx1"/>
                  </a:solidFill>
                  <a:latin typeface="Calibri" pitchFamily="34" charset="0"/>
                  <a:ea typeface="宋体" pitchFamily="2" charset="-122"/>
                </a:defRPr>
              </a:lvl7pPr>
              <a:lvl8pPr>
                <a:buFont typeface="Arial" charset="0"/>
                <a:defRPr sz="2000">
                  <a:solidFill>
                    <a:schemeClr val="tx1"/>
                  </a:solidFill>
                  <a:latin typeface="Calibri" pitchFamily="34" charset="0"/>
                  <a:ea typeface="宋体" pitchFamily="2" charset="-122"/>
                </a:defRPr>
              </a:lvl8pPr>
              <a:lvl9pPr>
                <a:buFont typeface="Arial" charset="0"/>
                <a:defRPr sz="2000">
                  <a:solidFill>
                    <a:schemeClr val="tx1"/>
                  </a:solidFill>
                  <a:latin typeface="Calibri" pitchFamily="34" charset="0"/>
                  <a:ea typeface="宋体" pitchFamily="2" charset="-122"/>
                </a:defRPr>
              </a:lvl9pPr>
            </a:lstStyle>
            <a:p>
              <a:pPr algn="r"/>
              <a:r>
                <a:rPr lang="zh-CN" altLang="en-US" sz="1260">
                  <a:solidFill>
                    <a:srgbClr val="BCE8F2"/>
                  </a:solidFill>
                  <a:latin typeface="方正兰亭黑_GBK" pitchFamily="2" charset="-122"/>
                  <a:ea typeface="方正兰亭黑_GBK" pitchFamily="2" charset="-122"/>
                </a:rPr>
                <a:t>单击添加文本 </a:t>
              </a:r>
              <a:r>
                <a:rPr lang="en-US" altLang="zh-CN" sz="1260">
                  <a:solidFill>
                    <a:srgbClr val="BCE8F2"/>
                  </a:solidFill>
                  <a:latin typeface="方正兰亭黑_GBK" pitchFamily="2" charset="-122"/>
                  <a:ea typeface="方正兰亭黑_GBK" pitchFamily="2" charset="-122"/>
                </a:rPr>
                <a:t>23%</a:t>
              </a:r>
            </a:p>
          </p:txBody>
        </p:sp>
      </p:grpSp>
      <p:grpSp>
        <p:nvGrpSpPr>
          <p:cNvPr id="25" name="Group 3"/>
          <p:cNvGrpSpPr>
            <a:grpSpLocks/>
          </p:cNvGrpSpPr>
          <p:nvPr/>
        </p:nvGrpSpPr>
        <p:grpSpPr bwMode="auto">
          <a:xfrm>
            <a:off x="4937753" y="1850975"/>
            <a:ext cx="3197543" cy="2130266"/>
            <a:chOff x="0" y="0"/>
            <a:chExt cx="3553141" cy="2367260"/>
          </a:xfrm>
        </p:grpSpPr>
        <p:sp>
          <p:nvSpPr>
            <p:cNvPr id="26" name="任意多边形 27"/>
            <p:cNvSpPr>
              <a:spLocks/>
            </p:cNvSpPr>
            <p:nvPr/>
          </p:nvSpPr>
          <p:spPr bwMode="auto">
            <a:xfrm flipH="1">
              <a:off x="0" y="0"/>
              <a:ext cx="1187556" cy="252444"/>
            </a:xfrm>
            <a:custGeom>
              <a:avLst/>
              <a:gdLst>
                <a:gd name="T0" fmla="*/ 925668 w 1248228"/>
                <a:gd name="T1" fmla="*/ 0 h 290286"/>
                <a:gd name="T2" fmla="*/ 344435 w 1248228"/>
                <a:gd name="T3" fmla="*/ 0 h 290286"/>
                <a:gd name="T4" fmla="*/ 0 w 1248228"/>
                <a:gd name="T5" fmla="*/ 125562 h 290286"/>
                <a:gd name="T6" fmla="*/ 0 60000 65536"/>
                <a:gd name="T7" fmla="*/ 0 60000 65536"/>
                <a:gd name="T8" fmla="*/ 0 60000 65536"/>
              </a:gdLst>
              <a:ahLst/>
              <a:cxnLst>
                <a:cxn ang="T6">
                  <a:pos x="T0" y="T1"/>
                </a:cxn>
                <a:cxn ang="T7">
                  <a:pos x="T2" y="T3"/>
                </a:cxn>
                <a:cxn ang="T8">
                  <a:pos x="T4" y="T5"/>
                </a:cxn>
              </a:cxnLst>
              <a:rect l="0" t="0" r="r" b="b"/>
              <a:pathLst>
                <a:path w="1248228" h="290286">
                  <a:moveTo>
                    <a:pt x="1248228" y="0"/>
                  </a:moveTo>
                  <a:lnTo>
                    <a:pt x="464457" y="0"/>
                  </a:lnTo>
                  <a:lnTo>
                    <a:pt x="0" y="290286"/>
                  </a:lnTo>
                </a:path>
              </a:pathLst>
            </a:custGeom>
            <a:noFill/>
            <a:ln w="12700" cap="flat" cmpd="sng">
              <a:solidFill>
                <a:srgbClr val="30B8D8"/>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sz="1620"/>
            </a:p>
          </p:txBody>
        </p:sp>
        <p:sp>
          <p:nvSpPr>
            <p:cNvPr id="27" name="任意多边形 28"/>
            <p:cNvSpPr>
              <a:spLocks/>
            </p:cNvSpPr>
            <p:nvPr/>
          </p:nvSpPr>
          <p:spPr bwMode="auto">
            <a:xfrm flipH="1" flipV="1">
              <a:off x="0" y="2114816"/>
              <a:ext cx="1187556" cy="252444"/>
            </a:xfrm>
            <a:custGeom>
              <a:avLst/>
              <a:gdLst>
                <a:gd name="T0" fmla="*/ 925668 w 1248228"/>
                <a:gd name="T1" fmla="*/ 0 h 290286"/>
                <a:gd name="T2" fmla="*/ 344435 w 1248228"/>
                <a:gd name="T3" fmla="*/ 0 h 290286"/>
                <a:gd name="T4" fmla="*/ 0 w 1248228"/>
                <a:gd name="T5" fmla="*/ 125562 h 290286"/>
                <a:gd name="T6" fmla="*/ 0 60000 65536"/>
                <a:gd name="T7" fmla="*/ 0 60000 65536"/>
                <a:gd name="T8" fmla="*/ 0 60000 65536"/>
              </a:gdLst>
              <a:ahLst/>
              <a:cxnLst>
                <a:cxn ang="T6">
                  <a:pos x="T0" y="T1"/>
                </a:cxn>
                <a:cxn ang="T7">
                  <a:pos x="T2" y="T3"/>
                </a:cxn>
                <a:cxn ang="T8">
                  <a:pos x="T4" y="T5"/>
                </a:cxn>
              </a:cxnLst>
              <a:rect l="0" t="0" r="r" b="b"/>
              <a:pathLst>
                <a:path w="1248228" h="290286">
                  <a:moveTo>
                    <a:pt x="1248228" y="0"/>
                  </a:moveTo>
                  <a:lnTo>
                    <a:pt x="464457" y="0"/>
                  </a:lnTo>
                  <a:lnTo>
                    <a:pt x="0" y="290286"/>
                  </a:lnTo>
                </a:path>
              </a:pathLst>
            </a:custGeom>
            <a:noFill/>
            <a:ln w="12700" cap="flat" cmpd="sng">
              <a:solidFill>
                <a:srgbClr val="BCE8F2"/>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sz="1620"/>
            </a:p>
          </p:txBody>
        </p:sp>
        <p:cxnSp>
          <p:nvCxnSpPr>
            <p:cNvPr id="28" name="直接连接符 29"/>
            <p:cNvCxnSpPr>
              <a:cxnSpLocks noChangeShapeType="1"/>
            </p:cNvCxnSpPr>
            <p:nvPr/>
          </p:nvCxnSpPr>
          <p:spPr bwMode="auto">
            <a:xfrm rot="300000">
              <a:off x="541386" y="831955"/>
              <a:ext cx="647758" cy="0"/>
            </a:xfrm>
            <a:prstGeom prst="line">
              <a:avLst/>
            </a:prstGeom>
            <a:noFill/>
            <a:ln w="12700">
              <a:solidFill>
                <a:srgbClr val="BCE8F2"/>
              </a:solidFill>
              <a:round/>
              <a:headEnd/>
              <a:tailEnd/>
            </a:ln>
            <a:extLst>
              <a:ext uri="{909E8E84-426E-40DD-AFC4-6F175D3DCCD1}">
                <a14:hiddenFill xmlns:a14="http://schemas.microsoft.com/office/drawing/2010/main">
                  <a:noFill/>
                </a14:hiddenFill>
              </a:ext>
            </a:extLst>
          </p:spPr>
        </p:cxnSp>
        <p:cxnSp>
          <p:nvCxnSpPr>
            <p:cNvPr id="29" name="直接连接符 30"/>
            <p:cNvCxnSpPr>
              <a:cxnSpLocks noChangeShapeType="1"/>
            </p:cNvCxnSpPr>
            <p:nvPr/>
          </p:nvCxnSpPr>
          <p:spPr bwMode="auto">
            <a:xfrm rot="-300000">
              <a:off x="541386" y="1621041"/>
              <a:ext cx="647758" cy="0"/>
            </a:xfrm>
            <a:prstGeom prst="line">
              <a:avLst/>
            </a:prstGeom>
            <a:noFill/>
            <a:ln w="12700">
              <a:solidFill>
                <a:srgbClr val="BCE8F2"/>
              </a:solidFill>
              <a:round/>
              <a:headEnd/>
              <a:tailEnd/>
            </a:ln>
            <a:extLst>
              <a:ext uri="{909E8E84-426E-40DD-AFC4-6F175D3DCCD1}">
                <a14:hiddenFill xmlns:a14="http://schemas.microsoft.com/office/drawing/2010/main">
                  <a:noFill/>
                </a14:hiddenFill>
              </a:ext>
            </a:extLst>
          </p:spPr>
        </p:cxnSp>
        <p:sp>
          <p:nvSpPr>
            <p:cNvPr id="30" name="TextBox 146"/>
            <p:cNvSpPr txBox="1">
              <a:spLocks noChangeArrowheads="1"/>
            </p:cNvSpPr>
            <p:nvPr/>
          </p:nvSpPr>
          <p:spPr bwMode="auto">
            <a:xfrm>
              <a:off x="1171875" y="82321"/>
              <a:ext cx="2381266" cy="3180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a:buFont typeface="Arial" charset="0"/>
                <a:defRPr sz="2000">
                  <a:solidFill>
                    <a:schemeClr val="tx1"/>
                  </a:solidFill>
                  <a:latin typeface="Calibri" pitchFamily="34" charset="0"/>
                  <a:ea typeface="宋体" pitchFamily="2" charset="-122"/>
                </a:defRPr>
              </a:lvl6pPr>
              <a:lvl7pPr>
                <a:buFont typeface="Arial" charset="0"/>
                <a:defRPr sz="2000">
                  <a:solidFill>
                    <a:schemeClr val="tx1"/>
                  </a:solidFill>
                  <a:latin typeface="Calibri" pitchFamily="34" charset="0"/>
                  <a:ea typeface="宋体" pitchFamily="2" charset="-122"/>
                </a:defRPr>
              </a:lvl7pPr>
              <a:lvl8pPr>
                <a:buFont typeface="Arial" charset="0"/>
                <a:defRPr sz="2000">
                  <a:solidFill>
                    <a:schemeClr val="tx1"/>
                  </a:solidFill>
                  <a:latin typeface="Calibri" pitchFamily="34" charset="0"/>
                  <a:ea typeface="宋体" pitchFamily="2" charset="-122"/>
                </a:defRPr>
              </a:lvl8pPr>
              <a:lvl9pPr>
                <a:buFont typeface="Arial" charset="0"/>
                <a:defRPr sz="2000">
                  <a:solidFill>
                    <a:schemeClr val="tx1"/>
                  </a:solidFill>
                  <a:latin typeface="Calibri" pitchFamily="34" charset="0"/>
                  <a:ea typeface="宋体" pitchFamily="2" charset="-122"/>
                </a:defRPr>
              </a:lvl9pPr>
            </a:lstStyle>
            <a:p>
              <a:r>
                <a:rPr lang="en-US" altLang="zh-CN" sz="1260" dirty="0">
                  <a:solidFill>
                    <a:schemeClr val="bg1"/>
                  </a:solidFill>
                  <a:latin typeface="方正兰亭黑_GBK" pitchFamily="2" charset="-122"/>
                  <a:ea typeface="方正兰亭黑_GBK" pitchFamily="2" charset="-122"/>
                </a:rPr>
                <a:t>20% </a:t>
              </a:r>
              <a:r>
                <a:rPr lang="zh-CN" altLang="en-US" sz="1260" dirty="0">
                  <a:solidFill>
                    <a:schemeClr val="bg1"/>
                  </a:solidFill>
                  <a:latin typeface="方正兰亭黑_GBK" pitchFamily="2" charset="-122"/>
                  <a:ea typeface="方正兰亭黑_GBK" pitchFamily="2" charset="-122"/>
                </a:rPr>
                <a:t>单击添加文本</a:t>
              </a:r>
              <a:endParaRPr lang="en-US" altLang="zh-CN" sz="1260" dirty="0">
                <a:solidFill>
                  <a:schemeClr val="bg1"/>
                </a:solidFill>
                <a:latin typeface="方正兰亭黑_GBK" pitchFamily="2" charset="-122"/>
                <a:ea typeface="方正兰亭黑_GBK" pitchFamily="2" charset="-122"/>
              </a:endParaRPr>
            </a:p>
          </p:txBody>
        </p:sp>
        <p:sp>
          <p:nvSpPr>
            <p:cNvPr id="31" name="TextBox 146"/>
            <p:cNvSpPr txBox="1">
              <a:spLocks noChangeArrowheads="1"/>
            </p:cNvSpPr>
            <p:nvPr/>
          </p:nvSpPr>
          <p:spPr bwMode="auto">
            <a:xfrm>
              <a:off x="1171678" y="706526"/>
              <a:ext cx="2381463" cy="3180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a:buFont typeface="Arial" charset="0"/>
                <a:defRPr sz="2000">
                  <a:solidFill>
                    <a:schemeClr val="tx1"/>
                  </a:solidFill>
                  <a:latin typeface="Calibri" pitchFamily="34" charset="0"/>
                  <a:ea typeface="宋体" pitchFamily="2" charset="-122"/>
                </a:defRPr>
              </a:lvl6pPr>
              <a:lvl7pPr>
                <a:buFont typeface="Arial" charset="0"/>
                <a:defRPr sz="2000">
                  <a:solidFill>
                    <a:schemeClr val="tx1"/>
                  </a:solidFill>
                  <a:latin typeface="Calibri" pitchFamily="34" charset="0"/>
                  <a:ea typeface="宋体" pitchFamily="2" charset="-122"/>
                </a:defRPr>
              </a:lvl7pPr>
              <a:lvl8pPr>
                <a:buFont typeface="Arial" charset="0"/>
                <a:defRPr sz="2000">
                  <a:solidFill>
                    <a:schemeClr val="tx1"/>
                  </a:solidFill>
                  <a:latin typeface="Calibri" pitchFamily="34" charset="0"/>
                  <a:ea typeface="宋体" pitchFamily="2" charset="-122"/>
                </a:defRPr>
              </a:lvl8pPr>
              <a:lvl9pPr>
                <a:buFont typeface="Arial" charset="0"/>
                <a:defRPr sz="2000">
                  <a:solidFill>
                    <a:schemeClr val="tx1"/>
                  </a:solidFill>
                  <a:latin typeface="Calibri" pitchFamily="34" charset="0"/>
                  <a:ea typeface="宋体" pitchFamily="2" charset="-122"/>
                </a:defRPr>
              </a:lvl9pPr>
            </a:lstStyle>
            <a:p>
              <a:r>
                <a:rPr lang="en-US" altLang="zh-CN" sz="1260">
                  <a:solidFill>
                    <a:srgbClr val="BCE8F2"/>
                  </a:solidFill>
                  <a:latin typeface="方正兰亭黑_GBK" pitchFamily="2" charset="-122"/>
                  <a:ea typeface="方正兰亭黑_GBK" pitchFamily="2" charset="-122"/>
                </a:rPr>
                <a:t>6% </a:t>
              </a:r>
              <a:r>
                <a:rPr lang="zh-CN" altLang="en-US" sz="1260">
                  <a:solidFill>
                    <a:srgbClr val="BCE8F2"/>
                  </a:solidFill>
                  <a:latin typeface="方正兰亭黑_GBK" pitchFamily="2" charset="-122"/>
                  <a:ea typeface="方正兰亭黑_GBK" pitchFamily="2" charset="-122"/>
                </a:rPr>
                <a:t>单击添加文本</a:t>
              </a:r>
              <a:endParaRPr lang="en-US" altLang="zh-CN" sz="1260">
                <a:solidFill>
                  <a:srgbClr val="BCE8F2"/>
                </a:solidFill>
                <a:latin typeface="方正兰亭黑_GBK" pitchFamily="2" charset="-122"/>
                <a:ea typeface="方正兰亭黑_GBK" pitchFamily="2" charset="-122"/>
              </a:endParaRPr>
            </a:p>
          </p:txBody>
        </p:sp>
        <p:sp>
          <p:nvSpPr>
            <p:cNvPr id="32" name="TextBox 146"/>
            <p:cNvSpPr txBox="1">
              <a:spLocks noChangeArrowheads="1"/>
            </p:cNvSpPr>
            <p:nvPr/>
          </p:nvSpPr>
          <p:spPr bwMode="auto">
            <a:xfrm>
              <a:off x="1171678" y="1438456"/>
              <a:ext cx="2381463" cy="3180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a:buFont typeface="Arial" charset="0"/>
                <a:defRPr sz="2000">
                  <a:solidFill>
                    <a:schemeClr val="tx1"/>
                  </a:solidFill>
                  <a:latin typeface="Calibri" pitchFamily="34" charset="0"/>
                  <a:ea typeface="宋体" pitchFamily="2" charset="-122"/>
                </a:defRPr>
              </a:lvl6pPr>
              <a:lvl7pPr>
                <a:buFont typeface="Arial" charset="0"/>
                <a:defRPr sz="2000">
                  <a:solidFill>
                    <a:schemeClr val="tx1"/>
                  </a:solidFill>
                  <a:latin typeface="Calibri" pitchFamily="34" charset="0"/>
                  <a:ea typeface="宋体" pitchFamily="2" charset="-122"/>
                </a:defRPr>
              </a:lvl7pPr>
              <a:lvl8pPr>
                <a:buFont typeface="Arial" charset="0"/>
                <a:defRPr sz="2000">
                  <a:solidFill>
                    <a:schemeClr val="tx1"/>
                  </a:solidFill>
                  <a:latin typeface="Calibri" pitchFamily="34" charset="0"/>
                  <a:ea typeface="宋体" pitchFamily="2" charset="-122"/>
                </a:defRPr>
              </a:lvl8pPr>
              <a:lvl9pPr>
                <a:buFont typeface="Arial" charset="0"/>
                <a:defRPr sz="2000">
                  <a:solidFill>
                    <a:schemeClr val="tx1"/>
                  </a:solidFill>
                  <a:latin typeface="Calibri" pitchFamily="34" charset="0"/>
                  <a:ea typeface="宋体" pitchFamily="2" charset="-122"/>
                </a:defRPr>
              </a:lvl9pPr>
            </a:lstStyle>
            <a:p>
              <a:r>
                <a:rPr lang="en-US" altLang="zh-CN" sz="1260">
                  <a:solidFill>
                    <a:srgbClr val="BCE8F2"/>
                  </a:solidFill>
                  <a:latin typeface="方正兰亭黑_GBK" pitchFamily="2" charset="-122"/>
                  <a:ea typeface="方正兰亭黑_GBK" pitchFamily="2" charset="-122"/>
                </a:rPr>
                <a:t>11% </a:t>
              </a:r>
              <a:r>
                <a:rPr lang="zh-CN" altLang="en-US" sz="1260">
                  <a:solidFill>
                    <a:srgbClr val="BCE8F2"/>
                  </a:solidFill>
                  <a:latin typeface="方正兰亭黑_GBK" pitchFamily="2" charset="-122"/>
                  <a:ea typeface="方正兰亭黑_GBK" pitchFamily="2" charset="-122"/>
                </a:rPr>
                <a:t>单击添加文本</a:t>
              </a:r>
              <a:endParaRPr lang="en-US" altLang="zh-CN" sz="1260">
                <a:solidFill>
                  <a:srgbClr val="BCE8F2"/>
                </a:solidFill>
                <a:latin typeface="方正兰亭黑_GBK" pitchFamily="2" charset="-122"/>
                <a:ea typeface="方正兰亭黑_GBK" pitchFamily="2" charset="-122"/>
              </a:endParaRPr>
            </a:p>
          </p:txBody>
        </p:sp>
        <p:sp>
          <p:nvSpPr>
            <p:cNvPr id="33" name="TextBox 146"/>
            <p:cNvSpPr txBox="1">
              <a:spLocks noChangeArrowheads="1"/>
            </p:cNvSpPr>
            <p:nvPr/>
          </p:nvSpPr>
          <p:spPr bwMode="auto">
            <a:xfrm>
              <a:off x="1171678" y="1971922"/>
              <a:ext cx="2381463" cy="3180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a:buFont typeface="Arial" charset="0"/>
                <a:defRPr sz="2000">
                  <a:solidFill>
                    <a:schemeClr val="tx1"/>
                  </a:solidFill>
                  <a:latin typeface="Calibri" pitchFamily="34" charset="0"/>
                  <a:ea typeface="宋体" pitchFamily="2" charset="-122"/>
                </a:defRPr>
              </a:lvl6pPr>
              <a:lvl7pPr>
                <a:buFont typeface="Arial" charset="0"/>
                <a:defRPr sz="2000">
                  <a:solidFill>
                    <a:schemeClr val="tx1"/>
                  </a:solidFill>
                  <a:latin typeface="Calibri" pitchFamily="34" charset="0"/>
                  <a:ea typeface="宋体" pitchFamily="2" charset="-122"/>
                </a:defRPr>
              </a:lvl7pPr>
              <a:lvl8pPr>
                <a:buFont typeface="Arial" charset="0"/>
                <a:defRPr sz="2000">
                  <a:solidFill>
                    <a:schemeClr val="tx1"/>
                  </a:solidFill>
                  <a:latin typeface="Calibri" pitchFamily="34" charset="0"/>
                  <a:ea typeface="宋体" pitchFamily="2" charset="-122"/>
                </a:defRPr>
              </a:lvl8pPr>
              <a:lvl9pPr>
                <a:buFont typeface="Arial" charset="0"/>
                <a:defRPr sz="2000">
                  <a:solidFill>
                    <a:schemeClr val="tx1"/>
                  </a:solidFill>
                  <a:latin typeface="Calibri" pitchFamily="34" charset="0"/>
                  <a:ea typeface="宋体" pitchFamily="2" charset="-122"/>
                </a:defRPr>
              </a:lvl9pPr>
            </a:lstStyle>
            <a:p>
              <a:r>
                <a:rPr lang="en-US" altLang="zh-CN" sz="1260">
                  <a:solidFill>
                    <a:srgbClr val="BCE8F2"/>
                  </a:solidFill>
                  <a:latin typeface="方正兰亭黑_GBK" pitchFamily="2" charset="-122"/>
                  <a:ea typeface="方正兰亭黑_GBK" pitchFamily="2" charset="-122"/>
                </a:rPr>
                <a:t>12% </a:t>
              </a:r>
              <a:r>
                <a:rPr lang="zh-CN" altLang="en-US" sz="1260">
                  <a:solidFill>
                    <a:srgbClr val="BCE8F2"/>
                  </a:solidFill>
                  <a:latin typeface="方正兰亭黑_GBK" pitchFamily="2" charset="-122"/>
                  <a:ea typeface="方正兰亭黑_GBK" pitchFamily="2" charset="-122"/>
                </a:rPr>
                <a:t>单击添加文本</a:t>
              </a:r>
              <a:endParaRPr lang="en-US" altLang="zh-CN" sz="1260">
                <a:solidFill>
                  <a:srgbClr val="BCE8F2"/>
                </a:solidFill>
                <a:latin typeface="方正兰亭黑_GBK" pitchFamily="2" charset="-122"/>
                <a:ea typeface="方正兰亭黑_GBK" pitchFamily="2" charset="-122"/>
              </a:endParaRPr>
            </a:p>
          </p:txBody>
        </p:sp>
      </p:grpSp>
    </p:spTree>
    <p:extLst>
      <p:ext uri="{BB962C8B-B14F-4D97-AF65-F5344CB8AC3E}">
        <p14:creationId xmlns:p14="http://schemas.microsoft.com/office/powerpoint/2010/main" val="111491248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advTm="0">
        <p15:prstTrans prst="origami"/>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ppt_w</p:attrName>
                                        </p:attrNameLst>
                                      </p:cBhvr>
                                      <p:tavLst>
                                        <p:tav tm="0">
                                          <p:val>
                                            <p:fltVal val="0"/>
                                          </p:val>
                                        </p:tav>
                                        <p:tav tm="100000">
                                          <p:val>
                                            <p:strVal val="#ppt_w"/>
                                          </p:val>
                                        </p:tav>
                                      </p:tavLst>
                                    </p:anim>
                                    <p:anim calcmode="lin" valueType="num">
                                      <p:cBhvr>
                                        <p:cTn id="8" dur="1000" fill="hold"/>
                                        <p:tgtEl>
                                          <p:spTgt spid="5"/>
                                        </p:tgtEl>
                                        <p:attrNameLst>
                                          <p:attrName>ppt_h</p:attrName>
                                        </p:attrNameLst>
                                      </p:cBhvr>
                                      <p:tavLst>
                                        <p:tav tm="0">
                                          <p:val>
                                            <p:fltVal val="0"/>
                                          </p:val>
                                        </p:tav>
                                        <p:tav tm="100000">
                                          <p:val>
                                            <p:strVal val="#ppt_h"/>
                                          </p:val>
                                        </p:tav>
                                      </p:tavLst>
                                    </p:anim>
                                    <p:anim calcmode="lin" valueType="num">
                                      <p:cBhvr>
                                        <p:cTn id="9" dur="1000" fill="hold"/>
                                        <p:tgtEl>
                                          <p:spTgt spid="5"/>
                                        </p:tgtEl>
                                        <p:attrNameLst>
                                          <p:attrName>style.rotation</p:attrName>
                                        </p:attrNameLst>
                                      </p:cBhvr>
                                      <p:tavLst>
                                        <p:tav tm="0">
                                          <p:val>
                                            <p:fltVal val="90"/>
                                          </p:val>
                                        </p:tav>
                                        <p:tav tm="100000">
                                          <p:val>
                                            <p:fltVal val="0"/>
                                          </p:val>
                                        </p:tav>
                                      </p:tavLst>
                                    </p:anim>
                                    <p:animEffect transition="in" filter="fade">
                                      <p:cBhvr>
                                        <p:cTn id="10" dur="1000"/>
                                        <p:tgtEl>
                                          <p:spTgt spid="5"/>
                                        </p:tgtEl>
                                      </p:cBhvr>
                                    </p:animEffect>
                                  </p:childTnLst>
                                </p:cTn>
                              </p:par>
                            </p:childTnLst>
                          </p:cTn>
                        </p:par>
                      </p:childTnLst>
                    </p:cTn>
                  </p:par>
                  <p:par>
                    <p:cTn id="11" fill="hold">
                      <p:stCondLst>
                        <p:cond delay="indefinite"/>
                      </p:stCondLst>
                      <p:childTnLst>
                        <p:par>
                          <p:cTn id="12" fill="hold">
                            <p:stCondLst>
                              <p:cond delay="0"/>
                            </p:stCondLst>
                            <p:childTnLst>
                              <p:par>
                                <p:cTn id="13" presetID="41" presetClass="entr" presetSubtype="0" fill="hold" grpId="0" nodeType="clickEffect">
                                  <p:stCondLst>
                                    <p:cond delay="0"/>
                                  </p:stCondLst>
                                  <p:iterate type="lt">
                                    <p:tmPct val="10000"/>
                                  </p:iterate>
                                  <p:childTnLst>
                                    <p:set>
                                      <p:cBhvr>
                                        <p:cTn id="14" dur="1" fill="hold">
                                          <p:stCondLst>
                                            <p:cond delay="0"/>
                                          </p:stCondLst>
                                        </p:cTn>
                                        <p:tgtEl>
                                          <p:spTgt spid="4"/>
                                        </p:tgtEl>
                                        <p:attrNameLst>
                                          <p:attrName>style.visibility</p:attrName>
                                        </p:attrNameLst>
                                      </p:cBhvr>
                                      <p:to>
                                        <p:strVal val="visible"/>
                                      </p:to>
                                    </p:set>
                                    <p:anim calcmode="lin" valueType="num">
                                      <p:cBhvr>
                                        <p:cTn id="15" dur="500" fill="hold"/>
                                        <p:tgtEl>
                                          <p:spTgt spid="4"/>
                                        </p:tgtEl>
                                        <p:attrNameLst>
                                          <p:attrName>ppt_x</p:attrName>
                                        </p:attrNameLst>
                                      </p:cBhvr>
                                      <p:tavLst>
                                        <p:tav tm="0">
                                          <p:val>
                                            <p:strVal val="#ppt_x"/>
                                          </p:val>
                                        </p:tav>
                                        <p:tav tm="50000">
                                          <p:val>
                                            <p:strVal val="#ppt_x+.1"/>
                                          </p:val>
                                        </p:tav>
                                        <p:tav tm="100000">
                                          <p:val>
                                            <p:strVal val="#ppt_x"/>
                                          </p:val>
                                        </p:tav>
                                      </p:tavLst>
                                    </p:anim>
                                    <p:anim calcmode="lin" valueType="num">
                                      <p:cBhvr>
                                        <p:cTn id="16" dur="500" fill="hold"/>
                                        <p:tgtEl>
                                          <p:spTgt spid="4"/>
                                        </p:tgtEl>
                                        <p:attrNameLst>
                                          <p:attrName>ppt_y</p:attrName>
                                        </p:attrNameLst>
                                      </p:cBhvr>
                                      <p:tavLst>
                                        <p:tav tm="0">
                                          <p:val>
                                            <p:strVal val="#ppt_y"/>
                                          </p:val>
                                        </p:tav>
                                        <p:tav tm="100000">
                                          <p:val>
                                            <p:strVal val="#ppt_y"/>
                                          </p:val>
                                        </p:tav>
                                      </p:tavLst>
                                    </p:anim>
                                    <p:anim calcmode="lin" valueType="num">
                                      <p:cBhvr>
                                        <p:cTn id="17" dur="500" fill="hold"/>
                                        <p:tgtEl>
                                          <p:spTgt spid="4"/>
                                        </p:tgtEl>
                                        <p:attrNameLst>
                                          <p:attrName>ppt_h</p:attrName>
                                        </p:attrNameLst>
                                      </p:cBhvr>
                                      <p:tavLst>
                                        <p:tav tm="0">
                                          <p:val>
                                            <p:strVal val="#ppt_h/10"/>
                                          </p:val>
                                        </p:tav>
                                        <p:tav tm="50000">
                                          <p:val>
                                            <p:strVal val="#ppt_h+.01"/>
                                          </p:val>
                                        </p:tav>
                                        <p:tav tm="100000">
                                          <p:val>
                                            <p:strVal val="#ppt_h"/>
                                          </p:val>
                                        </p:tav>
                                      </p:tavLst>
                                    </p:anim>
                                    <p:anim calcmode="lin" valueType="num">
                                      <p:cBhvr>
                                        <p:cTn id="18" dur="500" fill="hold"/>
                                        <p:tgtEl>
                                          <p:spTgt spid="4"/>
                                        </p:tgtEl>
                                        <p:attrNameLst>
                                          <p:attrName>ppt_w</p:attrName>
                                        </p:attrNameLst>
                                      </p:cBhvr>
                                      <p:tavLst>
                                        <p:tav tm="0">
                                          <p:val>
                                            <p:strVal val="#ppt_w/10"/>
                                          </p:val>
                                        </p:tav>
                                        <p:tav tm="50000">
                                          <p:val>
                                            <p:strVal val="#ppt_w+.01"/>
                                          </p:val>
                                        </p:tav>
                                        <p:tav tm="100000">
                                          <p:val>
                                            <p:strVal val="#ppt_w"/>
                                          </p:val>
                                        </p:tav>
                                      </p:tavLst>
                                    </p:anim>
                                    <p:animEffect transition="in" filter="fade">
                                      <p:cBhvr>
                                        <p:cTn id="19" dur="500" tmFilter="0,0; .5, 1; 1, 1"/>
                                        <p:tgtEl>
                                          <p:spTgt spid="4"/>
                                        </p:tgtEl>
                                      </p:cBhvr>
                                    </p:animEffect>
                                  </p:childTnLst>
                                </p:cTn>
                              </p:par>
                            </p:childTnLst>
                          </p:cTn>
                        </p:par>
                        <p:par>
                          <p:cTn id="20" fill="hold">
                            <p:stCondLst>
                              <p:cond delay="850"/>
                            </p:stCondLst>
                            <p:childTnLst>
                              <p:par>
                                <p:cTn id="21" presetID="35" presetClass="entr" presetSubtype="0" fill="hold" nodeType="afterEffect">
                                  <p:stCondLst>
                                    <p:cond delay="0"/>
                                  </p:stCondLst>
                                  <p:childTnLst>
                                    <p:set>
                                      <p:cBhvr>
                                        <p:cTn id="22" dur="1" fill="hold">
                                          <p:stCondLst>
                                            <p:cond delay="0"/>
                                          </p:stCondLst>
                                        </p:cTn>
                                        <p:tgtEl>
                                          <p:spTgt spid="8"/>
                                        </p:tgtEl>
                                        <p:attrNameLst>
                                          <p:attrName>style.visibility</p:attrName>
                                        </p:attrNameLst>
                                      </p:cBhvr>
                                      <p:to>
                                        <p:strVal val="visible"/>
                                      </p:to>
                                    </p:set>
                                    <p:animEffect transition="in" filter="fade">
                                      <p:cBhvr>
                                        <p:cTn id="23" dur="1000"/>
                                        <p:tgtEl>
                                          <p:spTgt spid="8"/>
                                        </p:tgtEl>
                                      </p:cBhvr>
                                    </p:animEffect>
                                    <p:anim calcmode="lin" valueType="num">
                                      <p:cBhvr>
                                        <p:cTn id="24" dur="1000" fill="hold"/>
                                        <p:tgtEl>
                                          <p:spTgt spid="8"/>
                                        </p:tgtEl>
                                        <p:attrNameLst>
                                          <p:attrName>style.rotation</p:attrName>
                                        </p:attrNameLst>
                                      </p:cBhvr>
                                      <p:tavLst>
                                        <p:tav tm="0">
                                          <p:val>
                                            <p:fltVal val="720"/>
                                          </p:val>
                                        </p:tav>
                                        <p:tav tm="100000">
                                          <p:val>
                                            <p:fltVal val="0"/>
                                          </p:val>
                                        </p:tav>
                                      </p:tavLst>
                                    </p:anim>
                                    <p:anim calcmode="lin" valueType="num">
                                      <p:cBhvr>
                                        <p:cTn id="25" dur="1000" fill="hold"/>
                                        <p:tgtEl>
                                          <p:spTgt spid="8"/>
                                        </p:tgtEl>
                                        <p:attrNameLst>
                                          <p:attrName>ppt_h</p:attrName>
                                        </p:attrNameLst>
                                      </p:cBhvr>
                                      <p:tavLst>
                                        <p:tav tm="0">
                                          <p:val>
                                            <p:fltVal val="0"/>
                                          </p:val>
                                        </p:tav>
                                        <p:tav tm="100000">
                                          <p:val>
                                            <p:strVal val="#ppt_h"/>
                                          </p:val>
                                        </p:tav>
                                      </p:tavLst>
                                    </p:anim>
                                    <p:anim calcmode="lin" valueType="num">
                                      <p:cBhvr>
                                        <p:cTn id="26" dur="1000" fill="hold"/>
                                        <p:tgtEl>
                                          <p:spTgt spid="8"/>
                                        </p:tgtEl>
                                        <p:attrNameLst>
                                          <p:attrName>ppt_w</p:attrName>
                                        </p:attrNameLst>
                                      </p:cBhvr>
                                      <p:tavLst>
                                        <p:tav tm="0">
                                          <p:val>
                                            <p:fltVal val="0"/>
                                          </p:val>
                                        </p:tav>
                                        <p:tav tm="100000">
                                          <p:val>
                                            <p:strVal val="#ppt_w"/>
                                          </p:val>
                                        </p:tav>
                                      </p:tavLst>
                                    </p:anim>
                                  </p:childTnLst>
                                </p:cTn>
                              </p:par>
                            </p:childTnLst>
                          </p:cTn>
                        </p:par>
                        <p:par>
                          <p:cTn id="27" fill="hold">
                            <p:stCondLst>
                              <p:cond delay="1850"/>
                            </p:stCondLst>
                            <p:childTnLst>
                              <p:par>
                                <p:cTn id="28" presetID="12" presetClass="entr" presetSubtype="8" fill="hold" nodeType="afterEffect">
                                  <p:stCondLst>
                                    <p:cond delay="0"/>
                                  </p:stCondLst>
                                  <p:childTnLst>
                                    <p:set>
                                      <p:cBhvr>
                                        <p:cTn id="29" dur="1" fill="hold">
                                          <p:stCondLst>
                                            <p:cond delay="0"/>
                                          </p:stCondLst>
                                        </p:cTn>
                                        <p:tgtEl>
                                          <p:spTgt spid="25"/>
                                        </p:tgtEl>
                                        <p:attrNameLst>
                                          <p:attrName>style.visibility</p:attrName>
                                        </p:attrNameLst>
                                      </p:cBhvr>
                                      <p:to>
                                        <p:strVal val="visible"/>
                                      </p:to>
                                    </p:set>
                                    <p:animEffect transition="in" filter="slide(fromLeft)">
                                      <p:cBhvr>
                                        <p:cTn id="30" dur="1000"/>
                                        <p:tgtEl>
                                          <p:spTgt spid="25"/>
                                        </p:tgtEl>
                                      </p:cBhvr>
                                    </p:animEffect>
                                  </p:childTnLst>
                                </p:cTn>
                              </p:par>
                              <p:par>
                                <p:cTn id="31" presetID="12" presetClass="entr" presetSubtype="2" fill="hold" nodeType="withEffect">
                                  <p:stCondLst>
                                    <p:cond delay="0"/>
                                  </p:stCondLst>
                                  <p:childTnLst>
                                    <p:set>
                                      <p:cBhvr>
                                        <p:cTn id="32" dur="1" fill="hold">
                                          <p:stCondLst>
                                            <p:cond delay="0"/>
                                          </p:stCondLst>
                                        </p:cTn>
                                        <p:tgtEl>
                                          <p:spTgt spid="18"/>
                                        </p:tgtEl>
                                        <p:attrNameLst>
                                          <p:attrName>style.visibility</p:attrName>
                                        </p:attrNameLst>
                                      </p:cBhvr>
                                      <p:to>
                                        <p:strVal val="visible"/>
                                      </p:to>
                                    </p:set>
                                    <p:animEffect transition="in" filter="slide(fromRight)">
                                      <p:cBhvr>
                                        <p:cTn id="33" dur="10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8"/>
          <p:cNvSpPr txBox="1">
            <a:spLocks noChangeArrowheads="1"/>
          </p:cNvSpPr>
          <p:nvPr/>
        </p:nvSpPr>
        <p:spPr bwMode="auto">
          <a:xfrm>
            <a:off x="510829" y="173349"/>
            <a:ext cx="1602581" cy="248209"/>
          </a:xfrm>
          <a:prstGeom prst="rect">
            <a:avLst/>
          </a:prstGeom>
          <a:noFill/>
          <a:ln w="9525">
            <a:noFill/>
            <a:miter lim="800000"/>
            <a:headEnd/>
            <a:tailEnd/>
          </a:ln>
        </p:spPr>
        <p:txBody>
          <a:bodyPr>
            <a:spAutoFit/>
          </a:bodyPr>
          <a:lstStyle/>
          <a:p>
            <a:pPr eaLnBrk="1" hangingPunct="1"/>
            <a:r>
              <a:rPr lang="zh-CN" altLang="en-US" sz="1013" b="1" dirty="0">
                <a:solidFill>
                  <a:schemeClr val="bg1"/>
                </a:solidFill>
                <a:latin typeface="微软雅黑" pitchFamily="34" charset="-122"/>
                <a:ea typeface="微软雅黑" pitchFamily="34" charset="-122"/>
              </a:rPr>
              <a:t>点此添加您的标题</a:t>
            </a:r>
          </a:p>
        </p:txBody>
      </p:sp>
      <p:grpSp>
        <p:nvGrpSpPr>
          <p:cNvPr id="5" name="组合 3"/>
          <p:cNvGrpSpPr>
            <a:grpSpLocks/>
          </p:cNvGrpSpPr>
          <p:nvPr/>
        </p:nvGrpSpPr>
        <p:grpSpPr bwMode="auto">
          <a:xfrm>
            <a:off x="269132" y="181683"/>
            <a:ext cx="178594" cy="260747"/>
            <a:chOff x="0" y="0"/>
            <a:chExt cx="569789" cy="829904"/>
          </a:xfrm>
        </p:grpSpPr>
        <p:sp>
          <p:nvSpPr>
            <p:cNvPr id="6" name="菱形 39"/>
            <p:cNvSpPr>
              <a:spLocks noChangeArrowheads="1"/>
            </p:cNvSpPr>
            <p:nvPr/>
          </p:nvSpPr>
          <p:spPr bwMode="auto">
            <a:xfrm>
              <a:off x="0" y="0"/>
              <a:ext cx="569789" cy="569790"/>
            </a:xfrm>
            <a:prstGeom prst="diamond">
              <a:avLst/>
            </a:prstGeom>
            <a:noFill/>
            <a:ln w="12700">
              <a:solidFill>
                <a:schemeClr val="bg1"/>
              </a:solidFill>
              <a:miter lim="800000"/>
              <a:headEnd/>
              <a:tailEnd/>
            </a:ln>
          </p:spPr>
          <p:txBody>
            <a:bodyPr anchor="ctr"/>
            <a:lstStyle/>
            <a:p>
              <a:pPr algn="ctr" eaLnBrk="1" hangingPunct="1"/>
              <a:endParaRPr lang="zh-CN" altLang="en-US" sz="1013" dirty="0">
                <a:solidFill>
                  <a:srgbClr val="FFFFFF"/>
                </a:solidFill>
                <a:ea typeface="微软雅黑" panose="020B0503020204020204" pitchFamily="34" charset="-122"/>
              </a:endParaRPr>
            </a:p>
          </p:txBody>
        </p:sp>
        <p:sp>
          <p:nvSpPr>
            <p:cNvPr id="7" name="菱形 40"/>
            <p:cNvSpPr>
              <a:spLocks noChangeArrowheads="1"/>
            </p:cNvSpPr>
            <p:nvPr/>
          </p:nvSpPr>
          <p:spPr bwMode="auto">
            <a:xfrm>
              <a:off x="0" y="260114"/>
              <a:ext cx="569789" cy="569790"/>
            </a:xfrm>
            <a:prstGeom prst="diamond">
              <a:avLst/>
            </a:prstGeom>
            <a:noFill/>
            <a:ln w="12700">
              <a:solidFill>
                <a:schemeClr val="bg1"/>
              </a:solidFill>
              <a:miter lim="800000"/>
              <a:headEnd/>
              <a:tailEnd/>
            </a:ln>
          </p:spPr>
          <p:txBody>
            <a:bodyPr anchor="ctr"/>
            <a:lstStyle/>
            <a:p>
              <a:pPr algn="ctr" eaLnBrk="1" hangingPunct="1"/>
              <a:endParaRPr lang="zh-CN" altLang="en-US" sz="1013" dirty="0">
                <a:solidFill>
                  <a:srgbClr val="FFFFFF"/>
                </a:solidFill>
                <a:ea typeface="微软雅黑" panose="020B0503020204020204" pitchFamily="34" charset="-122"/>
              </a:endParaRPr>
            </a:p>
          </p:txBody>
        </p:sp>
      </p:grpSp>
      <p:cxnSp>
        <p:nvCxnSpPr>
          <p:cNvPr id="8" name="直接连接符 7"/>
          <p:cNvCxnSpPr/>
          <p:nvPr/>
        </p:nvCxnSpPr>
        <p:spPr>
          <a:xfrm flipH="1">
            <a:off x="1925706" y="3435846"/>
            <a:ext cx="5886654" cy="0"/>
          </a:xfrm>
          <a:prstGeom prst="line">
            <a:avLst/>
          </a:prstGeom>
          <a:ln w="3175">
            <a:solidFill>
              <a:schemeClr val="bg1">
                <a:alpha val="30000"/>
              </a:schemeClr>
            </a:solidFill>
          </a:ln>
        </p:spPr>
        <p:style>
          <a:lnRef idx="1">
            <a:schemeClr val="accent1"/>
          </a:lnRef>
          <a:fillRef idx="0">
            <a:schemeClr val="accent1"/>
          </a:fillRef>
          <a:effectRef idx="0">
            <a:schemeClr val="accent1"/>
          </a:effectRef>
          <a:fontRef idx="minor">
            <a:schemeClr val="tx1"/>
          </a:fontRef>
        </p:style>
      </p:cxnSp>
      <p:grpSp>
        <p:nvGrpSpPr>
          <p:cNvPr id="9" name="组合 8"/>
          <p:cNvGrpSpPr/>
          <p:nvPr/>
        </p:nvGrpSpPr>
        <p:grpSpPr>
          <a:xfrm>
            <a:off x="7697517" y="3567425"/>
            <a:ext cx="486054" cy="486054"/>
            <a:chOff x="10262562" y="4756567"/>
            <a:chExt cx="648072" cy="648072"/>
          </a:xfrm>
        </p:grpSpPr>
        <p:sp>
          <p:nvSpPr>
            <p:cNvPr id="10" name="圆角矩形 9"/>
            <p:cNvSpPr/>
            <p:nvPr/>
          </p:nvSpPr>
          <p:spPr>
            <a:xfrm>
              <a:off x="10262562" y="4756567"/>
              <a:ext cx="648072" cy="648072"/>
            </a:xfrm>
            <a:prstGeom prst="roundRect">
              <a:avLst/>
            </a:prstGeom>
            <a:solidFill>
              <a:schemeClr val="bg1">
                <a:alpha val="30000"/>
              </a:schemeClr>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chemeClr val="bg1"/>
                </a:solidFill>
              </a:endParaRPr>
            </a:p>
          </p:txBody>
        </p:sp>
        <p:sp>
          <p:nvSpPr>
            <p:cNvPr id="11" name="Freeform 9"/>
            <p:cNvSpPr>
              <a:spLocks/>
            </p:cNvSpPr>
            <p:nvPr/>
          </p:nvSpPr>
          <p:spPr bwMode="auto">
            <a:xfrm flipH="1">
              <a:off x="10324993" y="4916724"/>
              <a:ext cx="523211" cy="327759"/>
            </a:xfrm>
            <a:custGeom>
              <a:avLst/>
              <a:gdLst>
                <a:gd name="T0" fmla="*/ 262 w 320"/>
                <a:gd name="T1" fmla="*/ 70 h 200"/>
                <a:gd name="T2" fmla="*/ 163 w 320"/>
                <a:gd name="T3" fmla="*/ 0 h 200"/>
                <a:gd name="T4" fmla="*/ 63 w 320"/>
                <a:gd name="T5" fmla="*/ 94 h 200"/>
                <a:gd name="T6" fmla="*/ 54 w 320"/>
                <a:gd name="T7" fmla="*/ 93 h 200"/>
                <a:gd name="T8" fmla="*/ 0 w 320"/>
                <a:gd name="T9" fmla="*/ 146 h 200"/>
                <a:gd name="T10" fmla="*/ 43 w 320"/>
                <a:gd name="T11" fmla="*/ 200 h 200"/>
                <a:gd name="T12" fmla="*/ 251 w 320"/>
                <a:gd name="T13" fmla="*/ 200 h 200"/>
                <a:gd name="T14" fmla="*/ 320 w 320"/>
                <a:gd name="T15" fmla="*/ 134 h 200"/>
                <a:gd name="T16" fmla="*/ 262 w 320"/>
                <a:gd name="T17" fmla="*/ 70 h 2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20" h="200">
                  <a:moveTo>
                    <a:pt x="262" y="70"/>
                  </a:moveTo>
                  <a:cubicBezTo>
                    <a:pt x="249" y="29"/>
                    <a:pt x="209" y="0"/>
                    <a:pt x="163" y="0"/>
                  </a:cubicBezTo>
                  <a:cubicBezTo>
                    <a:pt x="108" y="0"/>
                    <a:pt x="66" y="41"/>
                    <a:pt x="63" y="94"/>
                  </a:cubicBezTo>
                  <a:cubicBezTo>
                    <a:pt x="60" y="94"/>
                    <a:pt x="57" y="93"/>
                    <a:pt x="54" y="93"/>
                  </a:cubicBezTo>
                  <a:cubicBezTo>
                    <a:pt x="24" y="93"/>
                    <a:pt x="0" y="117"/>
                    <a:pt x="0" y="146"/>
                  </a:cubicBezTo>
                  <a:cubicBezTo>
                    <a:pt x="0" y="171"/>
                    <a:pt x="19" y="195"/>
                    <a:pt x="43" y="200"/>
                  </a:cubicBezTo>
                  <a:cubicBezTo>
                    <a:pt x="251" y="200"/>
                    <a:pt x="251" y="200"/>
                    <a:pt x="251" y="200"/>
                  </a:cubicBezTo>
                  <a:cubicBezTo>
                    <a:pt x="287" y="200"/>
                    <a:pt x="320" y="170"/>
                    <a:pt x="320" y="134"/>
                  </a:cubicBezTo>
                  <a:cubicBezTo>
                    <a:pt x="320" y="101"/>
                    <a:pt x="295" y="74"/>
                    <a:pt x="262" y="70"/>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sysClr val="windowText" lastClr="000000"/>
                </a:solidFill>
                <a:latin typeface="Calibri"/>
                <a:ea typeface="宋体"/>
              </a:endParaRPr>
            </a:p>
          </p:txBody>
        </p:sp>
      </p:grpSp>
      <p:grpSp>
        <p:nvGrpSpPr>
          <p:cNvPr id="12" name="组合 11"/>
          <p:cNvGrpSpPr/>
          <p:nvPr/>
        </p:nvGrpSpPr>
        <p:grpSpPr>
          <a:xfrm>
            <a:off x="7697517" y="2965503"/>
            <a:ext cx="486054" cy="486054"/>
            <a:chOff x="10262562" y="3923133"/>
            <a:chExt cx="648072" cy="648072"/>
          </a:xfrm>
        </p:grpSpPr>
        <p:sp>
          <p:nvSpPr>
            <p:cNvPr id="13" name="圆角矩形 12"/>
            <p:cNvSpPr/>
            <p:nvPr/>
          </p:nvSpPr>
          <p:spPr>
            <a:xfrm>
              <a:off x="10262562" y="3923133"/>
              <a:ext cx="648072" cy="648072"/>
            </a:xfrm>
            <a:prstGeom prst="roundRect">
              <a:avLst/>
            </a:prstGeom>
            <a:solidFill>
              <a:schemeClr val="bg1">
                <a:alpha val="30000"/>
              </a:schemeClr>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chemeClr val="bg1"/>
                </a:solidFill>
              </a:endParaRPr>
            </a:p>
          </p:txBody>
        </p:sp>
        <p:sp>
          <p:nvSpPr>
            <p:cNvPr id="14" name="Freeform 41"/>
            <p:cNvSpPr>
              <a:spLocks noEditPoints="1"/>
            </p:cNvSpPr>
            <p:nvPr/>
          </p:nvSpPr>
          <p:spPr bwMode="auto">
            <a:xfrm>
              <a:off x="10377113" y="4037684"/>
              <a:ext cx="418970" cy="418970"/>
            </a:xfrm>
            <a:custGeom>
              <a:avLst/>
              <a:gdLst>
                <a:gd name="T0" fmla="*/ 128 w 256"/>
                <a:gd name="T1" fmla="*/ 0 h 256"/>
                <a:gd name="T2" fmla="*/ 0 w 256"/>
                <a:gd name="T3" fmla="*/ 128 h 256"/>
                <a:gd name="T4" fmla="*/ 128 w 256"/>
                <a:gd name="T5" fmla="*/ 256 h 256"/>
                <a:gd name="T6" fmla="*/ 256 w 256"/>
                <a:gd name="T7" fmla="*/ 128 h 256"/>
                <a:gd name="T8" fmla="*/ 128 w 256"/>
                <a:gd name="T9" fmla="*/ 0 h 256"/>
                <a:gd name="T10" fmla="*/ 135 w 256"/>
                <a:gd name="T11" fmla="*/ 200 h 256"/>
                <a:gd name="T12" fmla="*/ 119 w 256"/>
                <a:gd name="T13" fmla="*/ 200 h 256"/>
                <a:gd name="T14" fmla="*/ 112 w 256"/>
                <a:gd name="T15" fmla="*/ 192 h 256"/>
                <a:gd name="T16" fmla="*/ 111 w 256"/>
                <a:gd name="T17" fmla="*/ 176 h 256"/>
                <a:gd name="T18" fmla="*/ 119 w 256"/>
                <a:gd name="T19" fmla="*/ 168 h 256"/>
                <a:gd name="T20" fmla="*/ 135 w 256"/>
                <a:gd name="T21" fmla="*/ 168 h 256"/>
                <a:gd name="T22" fmla="*/ 143 w 256"/>
                <a:gd name="T23" fmla="*/ 176 h 256"/>
                <a:gd name="T24" fmla="*/ 144 w 256"/>
                <a:gd name="T25" fmla="*/ 192 h 256"/>
                <a:gd name="T26" fmla="*/ 135 w 256"/>
                <a:gd name="T27" fmla="*/ 200 h 256"/>
                <a:gd name="T28" fmla="*/ 170 w 256"/>
                <a:gd name="T29" fmla="*/ 109 h 256"/>
                <a:gd name="T30" fmla="*/ 154 w 256"/>
                <a:gd name="T31" fmla="*/ 125 h 256"/>
                <a:gd name="T32" fmla="*/ 145 w 256"/>
                <a:gd name="T33" fmla="*/ 132 h 256"/>
                <a:gd name="T34" fmla="*/ 144 w 256"/>
                <a:gd name="T35" fmla="*/ 135 h 256"/>
                <a:gd name="T36" fmla="*/ 143 w 256"/>
                <a:gd name="T37" fmla="*/ 144 h 256"/>
                <a:gd name="T38" fmla="*/ 135 w 256"/>
                <a:gd name="T39" fmla="*/ 152 h 256"/>
                <a:gd name="T40" fmla="*/ 120 w 256"/>
                <a:gd name="T41" fmla="*/ 152 h 256"/>
                <a:gd name="T42" fmla="*/ 112 w 256"/>
                <a:gd name="T43" fmla="*/ 144 h 256"/>
                <a:gd name="T44" fmla="*/ 112 w 256"/>
                <a:gd name="T45" fmla="*/ 140 h 256"/>
                <a:gd name="T46" fmla="*/ 115 w 256"/>
                <a:gd name="T47" fmla="*/ 124 h 256"/>
                <a:gd name="T48" fmla="*/ 123 w 256"/>
                <a:gd name="T49" fmla="*/ 113 h 256"/>
                <a:gd name="T50" fmla="*/ 134 w 256"/>
                <a:gd name="T51" fmla="*/ 104 h 256"/>
                <a:gd name="T52" fmla="*/ 143 w 256"/>
                <a:gd name="T53" fmla="*/ 96 h 256"/>
                <a:gd name="T54" fmla="*/ 144 w 256"/>
                <a:gd name="T55" fmla="*/ 93 h 256"/>
                <a:gd name="T56" fmla="*/ 140 w 256"/>
                <a:gd name="T57" fmla="*/ 86 h 256"/>
                <a:gd name="T58" fmla="*/ 128 w 256"/>
                <a:gd name="T59" fmla="*/ 83 h 256"/>
                <a:gd name="T60" fmla="*/ 117 w 256"/>
                <a:gd name="T61" fmla="*/ 86 h 256"/>
                <a:gd name="T62" fmla="*/ 111 w 256"/>
                <a:gd name="T63" fmla="*/ 97 h 256"/>
                <a:gd name="T64" fmla="*/ 103 w 256"/>
                <a:gd name="T65" fmla="*/ 104 h 256"/>
                <a:gd name="T66" fmla="*/ 103 w 256"/>
                <a:gd name="T67" fmla="*/ 104 h 256"/>
                <a:gd name="T68" fmla="*/ 87 w 256"/>
                <a:gd name="T69" fmla="*/ 102 h 256"/>
                <a:gd name="T70" fmla="*/ 81 w 256"/>
                <a:gd name="T71" fmla="*/ 99 h 256"/>
                <a:gd name="T72" fmla="*/ 80 w 256"/>
                <a:gd name="T73" fmla="*/ 93 h 256"/>
                <a:gd name="T74" fmla="*/ 95 w 256"/>
                <a:gd name="T75" fmla="*/ 66 h 256"/>
                <a:gd name="T76" fmla="*/ 128 w 256"/>
                <a:gd name="T77" fmla="*/ 56 h 256"/>
                <a:gd name="T78" fmla="*/ 162 w 256"/>
                <a:gd name="T79" fmla="*/ 66 h 256"/>
                <a:gd name="T80" fmla="*/ 176 w 256"/>
                <a:gd name="T81" fmla="*/ 92 h 256"/>
                <a:gd name="T82" fmla="*/ 170 w 256"/>
                <a:gd name="T83" fmla="*/ 109 h 2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56" h="256">
                  <a:moveTo>
                    <a:pt x="128" y="0"/>
                  </a:moveTo>
                  <a:cubicBezTo>
                    <a:pt x="57" y="0"/>
                    <a:pt x="0" y="57"/>
                    <a:pt x="0" y="128"/>
                  </a:cubicBezTo>
                  <a:cubicBezTo>
                    <a:pt x="0" y="199"/>
                    <a:pt x="57" y="256"/>
                    <a:pt x="128" y="256"/>
                  </a:cubicBezTo>
                  <a:cubicBezTo>
                    <a:pt x="199" y="256"/>
                    <a:pt x="256" y="199"/>
                    <a:pt x="256" y="128"/>
                  </a:cubicBezTo>
                  <a:cubicBezTo>
                    <a:pt x="256" y="57"/>
                    <a:pt x="199" y="0"/>
                    <a:pt x="128" y="0"/>
                  </a:cubicBezTo>
                  <a:close/>
                  <a:moveTo>
                    <a:pt x="135" y="200"/>
                  </a:moveTo>
                  <a:cubicBezTo>
                    <a:pt x="119" y="200"/>
                    <a:pt x="119" y="200"/>
                    <a:pt x="119" y="200"/>
                  </a:cubicBezTo>
                  <a:cubicBezTo>
                    <a:pt x="115" y="200"/>
                    <a:pt x="112" y="196"/>
                    <a:pt x="112" y="192"/>
                  </a:cubicBezTo>
                  <a:cubicBezTo>
                    <a:pt x="111" y="176"/>
                    <a:pt x="111" y="176"/>
                    <a:pt x="111" y="176"/>
                  </a:cubicBezTo>
                  <a:cubicBezTo>
                    <a:pt x="111" y="171"/>
                    <a:pt x="115" y="168"/>
                    <a:pt x="119" y="168"/>
                  </a:cubicBezTo>
                  <a:cubicBezTo>
                    <a:pt x="135" y="168"/>
                    <a:pt x="135" y="168"/>
                    <a:pt x="135" y="168"/>
                  </a:cubicBezTo>
                  <a:cubicBezTo>
                    <a:pt x="140" y="168"/>
                    <a:pt x="143" y="172"/>
                    <a:pt x="143" y="176"/>
                  </a:cubicBezTo>
                  <a:cubicBezTo>
                    <a:pt x="144" y="192"/>
                    <a:pt x="144" y="192"/>
                    <a:pt x="144" y="192"/>
                  </a:cubicBezTo>
                  <a:cubicBezTo>
                    <a:pt x="144" y="196"/>
                    <a:pt x="140" y="200"/>
                    <a:pt x="135" y="200"/>
                  </a:cubicBezTo>
                  <a:close/>
                  <a:moveTo>
                    <a:pt x="170" y="109"/>
                  </a:moveTo>
                  <a:cubicBezTo>
                    <a:pt x="167" y="114"/>
                    <a:pt x="162" y="119"/>
                    <a:pt x="154" y="125"/>
                  </a:cubicBezTo>
                  <a:cubicBezTo>
                    <a:pt x="148" y="130"/>
                    <a:pt x="146" y="132"/>
                    <a:pt x="145" y="132"/>
                  </a:cubicBezTo>
                  <a:cubicBezTo>
                    <a:pt x="145" y="133"/>
                    <a:pt x="144" y="134"/>
                    <a:pt x="144" y="135"/>
                  </a:cubicBezTo>
                  <a:cubicBezTo>
                    <a:pt x="143" y="136"/>
                    <a:pt x="143" y="138"/>
                    <a:pt x="143" y="144"/>
                  </a:cubicBezTo>
                  <a:cubicBezTo>
                    <a:pt x="143" y="149"/>
                    <a:pt x="139" y="152"/>
                    <a:pt x="135" y="152"/>
                  </a:cubicBezTo>
                  <a:cubicBezTo>
                    <a:pt x="120" y="152"/>
                    <a:pt x="120" y="152"/>
                    <a:pt x="120" y="152"/>
                  </a:cubicBezTo>
                  <a:cubicBezTo>
                    <a:pt x="116" y="152"/>
                    <a:pt x="112" y="149"/>
                    <a:pt x="112" y="144"/>
                  </a:cubicBezTo>
                  <a:cubicBezTo>
                    <a:pt x="112" y="140"/>
                    <a:pt x="112" y="140"/>
                    <a:pt x="112" y="140"/>
                  </a:cubicBezTo>
                  <a:cubicBezTo>
                    <a:pt x="112" y="134"/>
                    <a:pt x="113" y="129"/>
                    <a:pt x="115" y="124"/>
                  </a:cubicBezTo>
                  <a:cubicBezTo>
                    <a:pt x="117" y="120"/>
                    <a:pt x="119" y="117"/>
                    <a:pt x="123" y="113"/>
                  </a:cubicBezTo>
                  <a:cubicBezTo>
                    <a:pt x="125" y="111"/>
                    <a:pt x="129" y="108"/>
                    <a:pt x="134" y="104"/>
                  </a:cubicBezTo>
                  <a:cubicBezTo>
                    <a:pt x="141" y="99"/>
                    <a:pt x="142" y="97"/>
                    <a:pt x="143" y="96"/>
                  </a:cubicBezTo>
                  <a:cubicBezTo>
                    <a:pt x="144" y="95"/>
                    <a:pt x="144" y="94"/>
                    <a:pt x="144" y="93"/>
                  </a:cubicBezTo>
                  <a:cubicBezTo>
                    <a:pt x="144" y="92"/>
                    <a:pt x="143" y="89"/>
                    <a:pt x="140" y="86"/>
                  </a:cubicBezTo>
                  <a:cubicBezTo>
                    <a:pt x="137" y="84"/>
                    <a:pt x="132" y="83"/>
                    <a:pt x="128" y="83"/>
                  </a:cubicBezTo>
                  <a:cubicBezTo>
                    <a:pt x="124" y="83"/>
                    <a:pt x="120" y="84"/>
                    <a:pt x="117" y="86"/>
                  </a:cubicBezTo>
                  <a:cubicBezTo>
                    <a:pt x="114" y="88"/>
                    <a:pt x="112" y="92"/>
                    <a:pt x="111" y="97"/>
                  </a:cubicBezTo>
                  <a:cubicBezTo>
                    <a:pt x="111" y="101"/>
                    <a:pt x="107" y="104"/>
                    <a:pt x="103" y="104"/>
                  </a:cubicBezTo>
                  <a:cubicBezTo>
                    <a:pt x="103" y="104"/>
                    <a:pt x="103" y="104"/>
                    <a:pt x="103" y="104"/>
                  </a:cubicBezTo>
                  <a:cubicBezTo>
                    <a:pt x="87" y="102"/>
                    <a:pt x="87" y="102"/>
                    <a:pt x="87" y="102"/>
                  </a:cubicBezTo>
                  <a:cubicBezTo>
                    <a:pt x="85" y="102"/>
                    <a:pt x="83" y="101"/>
                    <a:pt x="81" y="99"/>
                  </a:cubicBezTo>
                  <a:cubicBezTo>
                    <a:pt x="80" y="97"/>
                    <a:pt x="79" y="95"/>
                    <a:pt x="80" y="93"/>
                  </a:cubicBezTo>
                  <a:cubicBezTo>
                    <a:pt x="82" y="81"/>
                    <a:pt x="87" y="72"/>
                    <a:pt x="95" y="66"/>
                  </a:cubicBezTo>
                  <a:cubicBezTo>
                    <a:pt x="104" y="59"/>
                    <a:pt x="115" y="56"/>
                    <a:pt x="128" y="56"/>
                  </a:cubicBezTo>
                  <a:cubicBezTo>
                    <a:pt x="142" y="56"/>
                    <a:pt x="153" y="60"/>
                    <a:pt x="162" y="66"/>
                  </a:cubicBezTo>
                  <a:cubicBezTo>
                    <a:pt x="171" y="73"/>
                    <a:pt x="176" y="82"/>
                    <a:pt x="176" y="92"/>
                  </a:cubicBezTo>
                  <a:cubicBezTo>
                    <a:pt x="176" y="99"/>
                    <a:pt x="174" y="104"/>
                    <a:pt x="170" y="109"/>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sysClr val="windowText" lastClr="000000"/>
                </a:solidFill>
                <a:latin typeface="Calibri"/>
                <a:ea typeface="宋体"/>
              </a:endParaRPr>
            </a:p>
          </p:txBody>
        </p:sp>
      </p:grpSp>
      <p:grpSp>
        <p:nvGrpSpPr>
          <p:cNvPr id="15" name="组合 14"/>
          <p:cNvGrpSpPr/>
          <p:nvPr/>
        </p:nvGrpSpPr>
        <p:grpSpPr>
          <a:xfrm>
            <a:off x="7697517" y="1761660"/>
            <a:ext cx="486054" cy="486054"/>
            <a:chOff x="8903518" y="2489855"/>
            <a:chExt cx="648072" cy="648072"/>
          </a:xfrm>
        </p:grpSpPr>
        <p:sp>
          <p:nvSpPr>
            <p:cNvPr id="16" name="圆角矩形 15"/>
            <p:cNvSpPr/>
            <p:nvPr/>
          </p:nvSpPr>
          <p:spPr>
            <a:xfrm>
              <a:off x="8903518" y="2489855"/>
              <a:ext cx="648072" cy="648072"/>
            </a:xfrm>
            <a:prstGeom prst="roundRect">
              <a:avLst/>
            </a:prstGeom>
            <a:solidFill>
              <a:schemeClr val="bg1">
                <a:alpha val="30000"/>
              </a:schemeClr>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chemeClr val="bg1"/>
                </a:solidFill>
              </a:endParaRPr>
            </a:p>
          </p:txBody>
        </p:sp>
        <p:sp>
          <p:nvSpPr>
            <p:cNvPr id="17" name="Freeform 45"/>
            <p:cNvSpPr>
              <a:spLocks/>
            </p:cNvSpPr>
            <p:nvPr/>
          </p:nvSpPr>
          <p:spPr bwMode="auto">
            <a:xfrm flipH="1">
              <a:off x="9018069" y="2604406"/>
              <a:ext cx="418970" cy="418970"/>
            </a:xfrm>
            <a:custGeom>
              <a:avLst/>
              <a:gdLst>
                <a:gd name="T0" fmla="*/ 240 w 256"/>
                <a:gd name="T1" fmla="*/ 88 h 256"/>
                <a:gd name="T2" fmla="*/ 168 w 256"/>
                <a:gd name="T3" fmla="*/ 88 h 256"/>
                <a:gd name="T4" fmla="*/ 168 w 256"/>
                <a:gd name="T5" fmla="*/ 16 h 256"/>
                <a:gd name="T6" fmla="*/ 152 w 256"/>
                <a:gd name="T7" fmla="*/ 0 h 256"/>
                <a:gd name="T8" fmla="*/ 104 w 256"/>
                <a:gd name="T9" fmla="*/ 0 h 256"/>
                <a:gd name="T10" fmla="*/ 88 w 256"/>
                <a:gd name="T11" fmla="*/ 16 h 256"/>
                <a:gd name="T12" fmla="*/ 88 w 256"/>
                <a:gd name="T13" fmla="*/ 88 h 256"/>
                <a:gd name="T14" fmla="*/ 16 w 256"/>
                <a:gd name="T15" fmla="*/ 88 h 256"/>
                <a:gd name="T16" fmla="*/ 0 w 256"/>
                <a:gd name="T17" fmla="*/ 104 h 256"/>
                <a:gd name="T18" fmla="*/ 0 w 256"/>
                <a:gd name="T19" fmla="*/ 152 h 256"/>
                <a:gd name="T20" fmla="*/ 16 w 256"/>
                <a:gd name="T21" fmla="*/ 168 h 256"/>
                <a:gd name="T22" fmla="*/ 88 w 256"/>
                <a:gd name="T23" fmla="*/ 168 h 256"/>
                <a:gd name="T24" fmla="*/ 88 w 256"/>
                <a:gd name="T25" fmla="*/ 240 h 256"/>
                <a:gd name="T26" fmla="*/ 104 w 256"/>
                <a:gd name="T27" fmla="*/ 256 h 256"/>
                <a:gd name="T28" fmla="*/ 152 w 256"/>
                <a:gd name="T29" fmla="*/ 256 h 256"/>
                <a:gd name="T30" fmla="*/ 168 w 256"/>
                <a:gd name="T31" fmla="*/ 240 h 256"/>
                <a:gd name="T32" fmla="*/ 168 w 256"/>
                <a:gd name="T33" fmla="*/ 168 h 256"/>
                <a:gd name="T34" fmla="*/ 240 w 256"/>
                <a:gd name="T35" fmla="*/ 168 h 256"/>
                <a:gd name="T36" fmla="*/ 256 w 256"/>
                <a:gd name="T37" fmla="*/ 152 h 256"/>
                <a:gd name="T38" fmla="*/ 256 w 256"/>
                <a:gd name="T39" fmla="*/ 104 h 256"/>
                <a:gd name="T40" fmla="*/ 240 w 256"/>
                <a:gd name="T41" fmla="*/ 88 h 2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256" h="256">
                  <a:moveTo>
                    <a:pt x="240" y="88"/>
                  </a:moveTo>
                  <a:cubicBezTo>
                    <a:pt x="168" y="88"/>
                    <a:pt x="168" y="88"/>
                    <a:pt x="168" y="88"/>
                  </a:cubicBezTo>
                  <a:cubicBezTo>
                    <a:pt x="168" y="16"/>
                    <a:pt x="168" y="16"/>
                    <a:pt x="168" y="16"/>
                  </a:cubicBezTo>
                  <a:cubicBezTo>
                    <a:pt x="168" y="7"/>
                    <a:pt x="161" y="0"/>
                    <a:pt x="152" y="0"/>
                  </a:cubicBezTo>
                  <a:cubicBezTo>
                    <a:pt x="104" y="0"/>
                    <a:pt x="104" y="0"/>
                    <a:pt x="104" y="0"/>
                  </a:cubicBezTo>
                  <a:cubicBezTo>
                    <a:pt x="95" y="0"/>
                    <a:pt x="88" y="7"/>
                    <a:pt x="88" y="16"/>
                  </a:cubicBezTo>
                  <a:cubicBezTo>
                    <a:pt x="88" y="88"/>
                    <a:pt x="88" y="88"/>
                    <a:pt x="88" y="88"/>
                  </a:cubicBezTo>
                  <a:cubicBezTo>
                    <a:pt x="16" y="88"/>
                    <a:pt x="16" y="88"/>
                    <a:pt x="16" y="88"/>
                  </a:cubicBezTo>
                  <a:cubicBezTo>
                    <a:pt x="7" y="88"/>
                    <a:pt x="0" y="95"/>
                    <a:pt x="0" y="104"/>
                  </a:cubicBezTo>
                  <a:cubicBezTo>
                    <a:pt x="0" y="152"/>
                    <a:pt x="0" y="152"/>
                    <a:pt x="0" y="152"/>
                  </a:cubicBezTo>
                  <a:cubicBezTo>
                    <a:pt x="0" y="161"/>
                    <a:pt x="7" y="168"/>
                    <a:pt x="16" y="168"/>
                  </a:cubicBezTo>
                  <a:cubicBezTo>
                    <a:pt x="88" y="168"/>
                    <a:pt x="88" y="168"/>
                    <a:pt x="88" y="168"/>
                  </a:cubicBezTo>
                  <a:cubicBezTo>
                    <a:pt x="88" y="240"/>
                    <a:pt x="88" y="240"/>
                    <a:pt x="88" y="240"/>
                  </a:cubicBezTo>
                  <a:cubicBezTo>
                    <a:pt x="88" y="249"/>
                    <a:pt x="95" y="256"/>
                    <a:pt x="104" y="256"/>
                  </a:cubicBezTo>
                  <a:cubicBezTo>
                    <a:pt x="152" y="256"/>
                    <a:pt x="152" y="256"/>
                    <a:pt x="152" y="256"/>
                  </a:cubicBezTo>
                  <a:cubicBezTo>
                    <a:pt x="161" y="256"/>
                    <a:pt x="168" y="249"/>
                    <a:pt x="168" y="240"/>
                  </a:cubicBezTo>
                  <a:cubicBezTo>
                    <a:pt x="168" y="168"/>
                    <a:pt x="168" y="168"/>
                    <a:pt x="168" y="168"/>
                  </a:cubicBezTo>
                  <a:cubicBezTo>
                    <a:pt x="240" y="168"/>
                    <a:pt x="240" y="168"/>
                    <a:pt x="240" y="168"/>
                  </a:cubicBezTo>
                  <a:cubicBezTo>
                    <a:pt x="249" y="168"/>
                    <a:pt x="256" y="161"/>
                    <a:pt x="256" y="152"/>
                  </a:cubicBezTo>
                  <a:cubicBezTo>
                    <a:pt x="256" y="104"/>
                    <a:pt x="256" y="104"/>
                    <a:pt x="256" y="104"/>
                  </a:cubicBezTo>
                  <a:cubicBezTo>
                    <a:pt x="256" y="95"/>
                    <a:pt x="249" y="88"/>
                    <a:pt x="240" y="88"/>
                  </a:cubicBezTo>
                  <a:close/>
                </a:path>
              </a:pathLst>
            </a:custGeom>
            <a:solidFill>
              <a:schemeClr val="bg1"/>
            </a:solidFill>
            <a:ln>
              <a:noFill/>
            </a:ln>
            <a:extLst/>
          </p:spPr>
          <p:txBody>
            <a:bodyPr vert="horz" wrap="square" lIns="68580" tIns="34290" rIns="68580" bIns="3429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685800">
                <a:defRPr/>
              </a:pPr>
              <a:endParaRPr lang="zh-CN" altLang="en-US" sz="1350">
                <a:solidFill>
                  <a:sysClr val="windowText" lastClr="000000"/>
                </a:solidFill>
                <a:latin typeface="Calibri"/>
                <a:ea typeface="宋体"/>
              </a:endParaRPr>
            </a:p>
          </p:txBody>
        </p:sp>
      </p:grpSp>
      <p:grpSp>
        <p:nvGrpSpPr>
          <p:cNvPr id="18" name="组合 17"/>
          <p:cNvGrpSpPr/>
          <p:nvPr/>
        </p:nvGrpSpPr>
        <p:grpSpPr>
          <a:xfrm>
            <a:off x="7697517" y="2363582"/>
            <a:ext cx="486054" cy="486054"/>
            <a:chOff x="10262562" y="3132604"/>
            <a:chExt cx="648072" cy="648072"/>
          </a:xfrm>
        </p:grpSpPr>
        <p:sp>
          <p:nvSpPr>
            <p:cNvPr id="19" name="圆角矩形 18"/>
            <p:cNvSpPr/>
            <p:nvPr/>
          </p:nvSpPr>
          <p:spPr>
            <a:xfrm>
              <a:off x="10262562" y="3132604"/>
              <a:ext cx="648072" cy="648072"/>
            </a:xfrm>
            <a:prstGeom prst="roundRect">
              <a:avLst/>
            </a:prstGeom>
            <a:solidFill>
              <a:schemeClr val="bg1">
                <a:alpha val="30000"/>
              </a:schemeClr>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chemeClr val="bg1"/>
                </a:solidFill>
              </a:endParaRPr>
            </a:p>
          </p:txBody>
        </p:sp>
        <p:sp>
          <p:nvSpPr>
            <p:cNvPr id="20" name="Freeform 50"/>
            <p:cNvSpPr>
              <a:spLocks noEditPoints="1"/>
            </p:cNvSpPr>
            <p:nvPr/>
          </p:nvSpPr>
          <p:spPr bwMode="auto">
            <a:xfrm flipH="1">
              <a:off x="10384153" y="3291960"/>
              <a:ext cx="411930" cy="329360"/>
            </a:xfrm>
            <a:custGeom>
              <a:avLst/>
              <a:gdLst>
                <a:gd name="T0" fmla="*/ 0 w 208"/>
                <a:gd name="T1" fmla="*/ 168 h 184"/>
                <a:gd name="T2" fmla="*/ 16 w 208"/>
                <a:gd name="T3" fmla="*/ 184 h 184"/>
                <a:gd name="T4" fmla="*/ 192 w 208"/>
                <a:gd name="T5" fmla="*/ 184 h 184"/>
                <a:gd name="T6" fmla="*/ 208 w 208"/>
                <a:gd name="T7" fmla="*/ 168 h 184"/>
                <a:gd name="T8" fmla="*/ 208 w 208"/>
                <a:gd name="T9" fmla="*/ 0 h 184"/>
                <a:gd name="T10" fmla="*/ 0 w 208"/>
                <a:gd name="T11" fmla="*/ 0 h 184"/>
                <a:gd name="T12" fmla="*/ 0 w 208"/>
                <a:gd name="T13" fmla="*/ 168 h 184"/>
                <a:gd name="T14" fmla="*/ 160 w 208"/>
                <a:gd name="T15" fmla="*/ 16 h 184"/>
                <a:gd name="T16" fmla="*/ 176 w 208"/>
                <a:gd name="T17" fmla="*/ 16 h 184"/>
                <a:gd name="T18" fmla="*/ 176 w 208"/>
                <a:gd name="T19" fmla="*/ 152 h 184"/>
                <a:gd name="T20" fmla="*/ 160 w 208"/>
                <a:gd name="T21" fmla="*/ 152 h 184"/>
                <a:gd name="T22" fmla="*/ 160 w 208"/>
                <a:gd name="T23" fmla="*/ 16 h 184"/>
                <a:gd name="T24" fmla="*/ 128 w 208"/>
                <a:gd name="T25" fmla="*/ 16 h 184"/>
                <a:gd name="T26" fmla="*/ 144 w 208"/>
                <a:gd name="T27" fmla="*/ 16 h 184"/>
                <a:gd name="T28" fmla="*/ 144 w 208"/>
                <a:gd name="T29" fmla="*/ 152 h 184"/>
                <a:gd name="T30" fmla="*/ 128 w 208"/>
                <a:gd name="T31" fmla="*/ 152 h 184"/>
                <a:gd name="T32" fmla="*/ 128 w 208"/>
                <a:gd name="T33" fmla="*/ 16 h 184"/>
                <a:gd name="T34" fmla="*/ 96 w 208"/>
                <a:gd name="T35" fmla="*/ 16 h 184"/>
                <a:gd name="T36" fmla="*/ 112 w 208"/>
                <a:gd name="T37" fmla="*/ 16 h 184"/>
                <a:gd name="T38" fmla="*/ 112 w 208"/>
                <a:gd name="T39" fmla="*/ 152 h 184"/>
                <a:gd name="T40" fmla="*/ 96 w 208"/>
                <a:gd name="T41" fmla="*/ 152 h 184"/>
                <a:gd name="T42" fmla="*/ 96 w 208"/>
                <a:gd name="T43" fmla="*/ 16 h 184"/>
                <a:gd name="T44" fmla="*/ 64 w 208"/>
                <a:gd name="T45" fmla="*/ 16 h 184"/>
                <a:gd name="T46" fmla="*/ 80 w 208"/>
                <a:gd name="T47" fmla="*/ 16 h 184"/>
                <a:gd name="T48" fmla="*/ 80 w 208"/>
                <a:gd name="T49" fmla="*/ 152 h 184"/>
                <a:gd name="T50" fmla="*/ 64 w 208"/>
                <a:gd name="T51" fmla="*/ 152 h 184"/>
                <a:gd name="T52" fmla="*/ 64 w 208"/>
                <a:gd name="T53" fmla="*/ 16 h 184"/>
                <a:gd name="T54" fmla="*/ 32 w 208"/>
                <a:gd name="T55" fmla="*/ 16 h 184"/>
                <a:gd name="T56" fmla="*/ 48 w 208"/>
                <a:gd name="T57" fmla="*/ 16 h 184"/>
                <a:gd name="T58" fmla="*/ 48 w 208"/>
                <a:gd name="T59" fmla="*/ 152 h 184"/>
                <a:gd name="T60" fmla="*/ 32 w 208"/>
                <a:gd name="T61" fmla="*/ 152 h 184"/>
                <a:gd name="T62" fmla="*/ 32 w 208"/>
                <a:gd name="T63" fmla="*/ 16 h 1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08" h="184">
                  <a:moveTo>
                    <a:pt x="0" y="168"/>
                  </a:moveTo>
                  <a:cubicBezTo>
                    <a:pt x="0" y="177"/>
                    <a:pt x="7" y="184"/>
                    <a:pt x="16" y="184"/>
                  </a:cubicBezTo>
                  <a:cubicBezTo>
                    <a:pt x="192" y="184"/>
                    <a:pt x="192" y="184"/>
                    <a:pt x="192" y="184"/>
                  </a:cubicBezTo>
                  <a:cubicBezTo>
                    <a:pt x="201" y="184"/>
                    <a:pt x="208" y="177"/>
                    <a:pt x="208" y="168"/>
                  </a:cubicBezTo>
                  <a:cubicBezTo>
                    <a:pt x="208" y="0"/>
                    <a:pt x="208" y="0"/>
                    <a:pt x="208" y="0"/>
                  </a:cubicBezTo>
                  <a:cubicBezTo>
                    <a:pt x="0" y="0"/>
                    <a:pt x="0" y="0"/>
                    <a:pt x="0" y="0"/>
                  </a:cubicBezTo>
                  <a:lnTo>
                    <a:pt x="0" y="168"/>
                  </a:lnTo>
                  <a:close/>
                  <a:moveTo>
                    <a:pt x="160" y="16"/>
                  </a:moveTo>
                  <a:cubicBezTo>
                    <a:pt x="176" y="16"/>
                    <a:pt x="176" y="16"/>
                    <a:pt x="176" y="16"/>
                  </a:cubicBezTo>
                  <a:cubicBezTo>
                    <a:pt x="176" y="152"/>
                    <a:pt x="176" y="152"/>
                    <a:pt x="176" y="152"/>
                  </a:cubicBezTo>
                  <a:cubicBezTo>
                    <a:pt x="160" y="152"/>
                    <a:pt x="160" y="152"/>
                    <a:pt x="160" y="152"/>
                  </a:cubicBezTo>
                  <a:lnTo>
                    <a:pt x="160" y="16"/>
                  </a:lnTo>
                  <a:close/>
                  <a:moveTo>
                    <a:pt x="128" y="16"/>
                  </a:moveTo>
                  <a:cubicBezTo>
                    <a:pt x="144" y="16"/>
                    <a:pt x="144" y="16"/>
                    <a:pt x="144" y="16"/>
                  </a:cubicBezTo>
                  <a:cubicBezTo>
                    <a:pt x="144" y="152"/>
                    <a:pt x="144" y="152"/>
                    <a:pt x="144" y="152"/>
                  </a:cubicBezTo>
                  <a:cubicBezTo>
                    <a:pt x="128" y="152"/>
                    <a:pt x="128" y="152"/>
                    <a:pt x="128" y="152"/>
                  </a:cubicBezTo>
                  <a:lnTo>
                    <a:pt x="128" y="16"/>
                  </a:lnTo>
                  <a:close/>
                  <a:moveTo>
                    <a:pt x="96" y="16"/>
                  </a:moveTo>
                  <a:cubicBezTo>
                    <a:pt x="112" y="16"/>
                    <a:pt x="112" y="16"/>
                    <a:pt x="112" y="16"/>
                  </a:cubicBezTo>
                  <a:cubicBezTo>
                    <a:pt x="112" y="152"/>
                    <a:pt x="112" y="152"/>
                    <a:pt x="112" y="152"/>
                  </a:cubicBezTo>
                  <a:cubicBezTo>
                    <a:pt x="96" y="152"/>
                    <a:pt x="96" y="152"/>
                    <a:pt x="96" y="152"/>
                  </a:cubicBezTo>
                  <a:lnTo>
                    <a:pt x="96" y="16"/>
                  </a:lnTo>
                  <a:close/>
                  <a:moveTo>
                    <a:pt x="64" y="16"/>
                  </a:moveTo>
                  <a:cubicBezTo>
                    <a:pt x="80" y="16"/>
                    <a:pt x="80" y="16"/>
                    <a:pt x="80" y="16"/>
                  </a:cubicBezTo>
                  <a:cubicBezTo>
                    <a:pt x="80" y="152"/>
                    <a:pt x="80" y="152"/>
                    <a:pt x="80" y="152"/>
                  </a:cubicBezTo>
                  <a:cubicBezTo>
                    <a:pt x="64" y="152"/>
                    <a:pt x="64" y="152"/>
                    <a:pt x="64" y="152"/>
                  </a:cubicBezTo>
                  <a:lnTo>
                    <a:pt x="64" y="16"/>
                  </a:lnTo>
                  <a:close/>
                  <a:moveTo>
                    <a:pt x="32" y="16"/>
                  </a:moveTo>
                  <a:cubicBezTo>
                    <a:pt x="48" y="16"/>
                    <a:pt x="48" y="16"/>
                    <a:pt x="48" y="16"/>
                  </a:cubicBezTo>
                  <a:cubicBezTo>
                    <a:pt x="48" y="152"/>
                    <a:pt x="48" y="152"/>
                    <a:pt x="48" y="152"/>
                  </a:cubicBezTo>
                  <a:cubicBezTo>
                    <a:pt x="32" y="152"/>
                    <a:pt x="32" y="152"/>
                    <a:pt x="32" y="152"/>
                  </a:cubicBezTo>
                  <a:lnTo>
                    <a:pt x="32" y="16"/>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sysClr val="windowText" lastClr="000000"/>
                </a:solidFill>
                <a:latin typeface="Calibri"/>
                <a:ea typeface="宋体"/>
              </a:endParaRPr>
            </a:p>
          </p:txBody>
        </p:sp>
      </p:grpSp>
      <p:cxnSp>
        <p:nvCxnSpPr>
          <p:cNvPr id="21" name="直接连接符 20"/>
          <p:cNvCxnSpPr/>
          <p:nvPr/>
        </p:nvCxnSpPr>
        <p:spPr>
          <a:xfrm flipH="1">
            <a:off x="3389368" y="2232372"/>
            <a:ext cx="4422992" cy="0"/>
          </a:xfrm>
          <a:prstGeom prst="line">
            <a:avLst/>
          </a:prstGeom>
          <a:ln w="3175">
            <a:solidFill>
              <a:schemeClr val="bg1">
                <a:alpha val="30000"/>
              </a:schemeClr>
            </a:solidFill>
          </a:ln>
        </p:spPr>
        <p:style>
          <a:lnRef idx="1">
            <a:schemeClr val="accent1"/>
          </a:lnRef>
          <a:fillRef idx="0">
            <a:schemeClr val="accent1"/>
          </a:fillRef>
          <a:effectRef idx="0">
            <a:schemeClr val="accent1"/>
          </a:effectRef>
          <a:fontRef idx="minor">
            <a:schemeClr val="tx1"/>
          </a:fontRef>
        </p:style>
      </p:cxnSp>
      <p:cxnSp>
        <p:nvCxnSpPr>
          <p:cNvPr id="22" name="直接连接符 21"/>
          <p:cNvCxnSpPr/>
          <p:nvPr/>
        </p:nvCxnSpPr>
        <p:spPr>
          <a:xfrm flipH="1">
            <a:off x="3811411" y="2839550"/>
            <a:ext cx="4000949" cy="0"/>
          </a:xfrm>
          <a:prstGeom prst="line">
            <a:avLst/>
          </a:prstGeom>
          <a:ln w="3175">
            <a:solidFill>
              <a:schemeClr val="bg1">
                <a:alpha val="30000"/>
              </a:schemeClr>
            </a:solidFill>
          </a:ln>
        </p:spPr>
        <p:style>
          <a:lnRef idx="1">
            <a:schemeClr val="accent1"/>
          </a:lnRef>
          <a:fillRef idx="0">
            <a:schemeClr val="accent1"/>
          </a:fillRef>
          <a:effectRef idx="0">
            <a:schemeClr val="accent1"/>
          </a:effectRef>
          <a:fontRef idx="minor">
            <a:schemeClr val="tx1"/>
          </a:fontRef>
        </p:style>
      </p:cxnSp>
      <p:cxnSp>
        <p:nvCxnSpPr>
          <p:cNvPr id="23" name="直接连接符 22"/>
          <p:cNvCxnSpPr/>
          <p:nvPr/>
        </p:nvCxnSpPr>
        <p:spPr>
          <a:xfrm flipH="1">
            <a:off x="2961373" y="4029912"/>
            <a:ext cx="4850987" cy="0"/>
          </a:xfrm>
          <a:prstGeom prst="line">
            <a:avLst/>
          </a:prstGeom>
          <a:ln w="3175">
            <a:solidFill>
              <a:schemeClr val="bg1">
                <a:alpha val="30000"/>
              </a:schemeClr>
            </a:solidFill>
          </a:ln>
        </p:spPr>
        <p:style>
          <a:lnRef idx="1">
            <a:schemeClr val="accent1"/>
          </a:lnRef>
          <a:fillRef idx="0">
            <a:schemeClr val="accent1"/>
          </a:fillRef>
          <a:effectRef idx="0">
            <a:schemeClr val="accent1"/>
          </a:effectRef>
          <a:fontRef idx="minor">
            <a:schemeClr val="tx1"/>
          </a:fontRef>
        </p:style>
      </p:cxnSp>
      <p:sp>
        <p:nvSpPr>
          <p:cNvPr id="24" name="流程图: 决策 23"/>
          <p:cNvSpPr/>
          <p:nvPr/>
        </p:nvSpPr>
        <p:spPr>
          <a:xfrm>
            <a:off x="2195736" y="1519805"/>
            <a:ext cx="1237634" cy="1157448"/>
          </a:xfrm>
          <a:prstGeom prst="flowChartDecision">
            <a:avLst/>
          </a:prstGeom>
          <a:solidFill>
            <a:srgbClr val="FFFFFF">
              <a:alpha val="4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800">
                <a:latin typeface="HelveticaNeueLT Pro 35 Th" pitchFamily="34" charset="0"/>
              </a:rPr>
              <a:t>20%</a:t>
            </a:r>
            <a:endParaRPr lang="zh-CN" altLang="en-US" sz="1800">
              <a:latin typeface="HelveticaNeueLT Pro 35 Th" pitchFamily="34" charset="0"/>
            </a:endParaRPr>
          </a:p>
        </p:txBody>
      </p:sp>
      <p:sp>
        <p:nvSpPr>
          <p:cNvPr id="25" name="流程图: 决策 24"/>
          <p:cNvSpPr/>
          <p:nvPr/>
        </p:nvSpPr>
        <p:spPr>
          <a:xfrm>
            <a:off x="798552" y="1810631"/>
            <a:ext cx="1887727" cy="1838975"/>
          </a:xfrm>
          <a:prstGeom prst="flowChartDecision">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a:latin typeface="HelveticaNeueLT Pro 35 Th" pitchFamily="34" charset="0"/>
              </a:rPr>
              <a:t>55%</a:t>
            </a:r>
            <a:endParaRPr lang="zh-CN" altLang="en-US" sz="2400">
              <a:latin typeface="HelveticaNeueLT Pro 35 Th" pitchFamily="34" charset="0"/>
            </a:endParaRPr>
          </a:p>
        </p:txBody>
      </p:sp>
      <p:sp>
        <p:nvSpPr>
          <p:cNvPr id="26" name="流程图: 决策 25"/>
          <p:cNvSpPr/>
          <p:nvPr/>
        </p:nvSpPr>
        <p:spPr>
          <a:xfrm>
            <a:off x="2883995" y="2284280"/>
            <a:ext cx="1010746" cy="945260"/>
          </a:xfrm>
          <a:prstGeom prst="flowChartDecision">
            <a:avLst/>
          </a:prstGeom>
          <a:solidFill>
            <a:srgbClr val="FFFFFF">
              <a:alpha val="4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500">
                <a:latin typeface="HelveticaNeueLT Pro 35 Th" pitchFamily="34" charset="0"/>
              </a:rPr>
              <a:t>10%</a:t>
            </a:r>
            <a:endParaRPr lang="zh-CN" altLang="en-US" sz="1500">
              <a:latin typeface="HelveticaNeueLT Pro 35 Th" pitchFamily="34" charset="0"/>
            </a:endParaRPr>
          </a:p>
        </p:txBody>
      </p:sp>
      <p:sp>
        <p:nvSpPr>
          <p:cNvPr id="27" name="矩形 26"/>
          <p:cNvSpPr/>
          <p:nvPr/>
        </p:nvSpPr>
        <p:spPr>
          <a:xfrm>
            <a:off x="6314128" y="1884802"/>
            <a:ext cx="963725" cy="248209"/>
          </a:xfrm>
          <a:prstGeom prst="rect">
            <a:avLst/>
          </a:prstGeom>
        </p:spPr>
        <p:txBody>
          <a:bodyPr wrap="none">
            <a:spAutoFit/>
          </a:bodyPr>
          <a:lstStyle/>
          <a:p>
            <a:r>
              <a:rPr lang="zh-CN" altLang="en-US" sz="1013">
                <a:solidFill>
                  <a:schemeClr val="bg1"/>
                </a:solidFill>
                <a:latin typeface="华文黑体" pitchFamily="2" charset="-122"/>
                <a:ea typeface="华文黑体" pitchFamily="2" charset="-122"/>
                <a:cs typeface="华文黑体" pitchFamily="2" charset="-122"/>
              </a:rPr>
              <a:t>单击添加标题</a:t>
            </a:r>
            <a:endParaRPr lang="zh-CN" altLang="en-US" sz="1013">
              <a:solidFill>
                <a:schemeClr val="bg1"/>
              </a:solidFill>
              <a:latin typeface="华文细黑" pitchFamily="2" charset="-122"/>
              <a:ea typeface="华文细黑" pitchFamily="2" charset="-122"/>
              <a:cs typeface="华文黑体" pitchFamily="2" charset="-122"/>
            </a:endParaRPr>
          </a:p>
        </p:txBody>
      </p:sp>
      <p:sp>
        <p:nvSpPr>
          <p:cNvPr id="28" name="矩形 27"/>
          <p:cNvSpPr/>
          <p:nvPr/>
        </p:nvSpPr>
        <p:spPr>
          <a:xfrm>
            <a:off x="6314128" y="2483099"/>
            <a:ext cx="963725" cy="248209"/>
          </a:xfrm>
          <a:prstGeom prst="rect">
            <a:avLst/>
          </a:prstGeom>
        </p:spPr>
        <p:txBody>
          <a:bodyPr wrap="none">
            <a:spAutoFit/>
          </a:bodyPr>
          <a:lstStyle/>
          <a:p>
            <a:r>
              <a:rPr lang="zh-CN" altLang="en-US" sz="1013">
                <a:solidFill>
                  <a:schemeClr val="bg1"/>
                </a:solidFill>
                <a:latin typeface="华文黑体" pitchFamily="2" charset="-122"/>
                <a:ea typeface="华文黑体" pitchFamily="2" charset="-122"/>
                <a:cs typeface="华文黑体" pitchFamily="2" charset="-122"/>
              </a:rPr>
              <a:t>单击添加标题</a:t>
            </a:r>
            <a:endParaRPr lang="zh-CN" altLang="en-US" sz="1013">
              <a:solidFill>
                <a:schemeClr val="bg1"/>
              </a:solidFill>
              <a:latin typeface="华文细黑" pitchFamily="2" charset="-122"/>
              <a:ea typeface="华文细黑" pitchFamily="2" charset="-122"/>
              <a:cs typeface="华文黑体" pitchFamily="2" charset="-122"/>
            </a:endParaRPr>
          </a:p>
        </p:txBody>
      </p:sp>
      <p:sp>
        <p:nvSpPr>
          <p:cNvPr id="29" name="矩形 28"/>
          <p:cNvSpPr/>
          <p:nvPr/>
        </p:nvSpPr>
        <p:spPr>
          <a:xfrm>
            <a:off x="6314128" y="3092313"/>
            <a:ext cx="963725" cy="248209"/>
          </a:xfrm>
          <a:prstGeom prst="rect">
            <a:avLst/>
          </a:prstGeom>
        </p:spPr>
        <p:txBody>
          <a:bodyPr wrap="none">
            <a:spAutoFit/>
          </a:bodyPr>
          <a:lstStyle/>
          <a:p>
            <a:r>
              <a:rPr lang="zh-CN" altLang="en-US" sz="1013">
                <a:solidFill>
                  <a:schemeClr val="bg1"/>
                </a:solidFill>
                <a:latin typeface="华文黑体" pitchFamily="2" charset="-122"/>
                <a:ea typeface="华文黑体" pitchFamily="2" charset="-122"/>
                <a:cs typeface="华文黑体" pitchFamily="2" charset="-122"/>
              </a:rPr>
              <a:t>单击添加标题</a:t>
            </a:r>
            <a:endParaRPr lang="zh-CN" altLang="en-US" sz="1013">
              <a:solidFill>
                <a:schemeClr val="bg1"/>
              </a:solidFill>
              <a:latin typeface="华文细黑" pitchFamily="2" charset="-122"/>
              <a:ea typeface="华文细黑" pitchFamily="2" charset="-122"/>
              <a:cs typeface="华文黑体" pitchFamily="2" charset="-122"/>
            </a:endParaRPr>
          </a:p>
        </p:txBody>
      </p:sp>
      <p:sp>
        <p:nvSpPr>
          <p:cNvPr id="30" name="矩形 29"/>
          <p:cNvSpPr/>
          <p:nvPr/>
        </p:nvSpPr>
        <p:spPr>
          <a:xfrm>
            <a:off x="6314128" y="3699031"/>
            <a:ext cx="963725" cy="248209"/>
          </a:xfrm>
          <a:prstGeom prst="rect">
            <a:avLst/>
          </a:prstGeom>
        </p:spPr>
        <p:txBody>
          <a:bodyPr wrap="none">
            <a:spAutoFit/>
          </a:bodyPr>
          <a:lstStyle/>
          <a:p>
            <a:r>
              <a:rPr lang="zh-CN" altLang="en-US" sz="1013">
                <a:solidFill>
                  <a:schemeClr val="bg1"/>
                </a:solidFill>
                <a:latin typeface="华文黑体" pitchFamily="2" charset="-122"/>
                <a:ea typeface="华文黑体" pitchFamily="2" charset="-122"/>
                <a:cs typeface="华文黑体" pitchFamily="2" charset="-122"/>
              </a:rPr>
              <a:t>单击添加标题</a:t>
            </a:r>
            <a:endParaRPr lang="zh-CN" altLang="en-US" sz="1013">
              <a:solidFill>
                <a:schemeClr val="bg1"/>
              </a:solidFill>
              <a:latin typeface="华文细黑" pitchFamily="2" charset="-122"/>
              <a:ea typeface="华文细黑" pitchFamily="2" charset="-122"/>
              <a:cs typeface="华文黑体" pitchFamily="2" charset="-122"/>
            </a:endParaRPr>
          </a:p>
        </p:txBody>
      </p:sp>
      <p:sp>
        <p:nvSpPr>
          <p:cNvPr id="31" name="流程图: 决策 30"/>
          <p:cNvSpPr/>
          <p:nvPr/>
        </p:nvSpPr>
        <p:spPr>
          <a:xfrm>
            <a:off x="2038192" y="2809742"/>
            <a:ext cx="1503190" cy="1464369"/>
          </a:xfrm>
          <a:prstGeom prst="flowChartDecision">
            <a:avLst/>
          </a:prstGeom>
          <a:solidFill>
            <a:srgbClr val="FFFFFF">
              <a:alpha val="4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800">
                <a:latin typeface="HelveticaNeueLT Pro 35 Th" pitchFamily="34" charset="0"/>
              </a:rPr>
              <a:t>35%</a:t>
            </a:r>
            <a:endParaRPr lang="zh-CN" altLang="en-US" sz="1800">
              <a:latin typeface="HelveticaNeueLT Pro 35 Th" pitchFamily="34" charset="0"/>
            </a:endParaRPr>
          </a:p>
        </p:txBody>
      </p:sp>
    </p:spTree>
    <p:extLst>
      <p:ext uri="{BB962C8B-B14F-4D97-AF65-F5344CB8AC3E}">
        <p14:creationId xmlns:p14="http://schemas.microsoft.com/office/powerpoint/2010/main" val="202390369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advTm="0">
        <p15:prstTrans prst="origami"/>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ppt_w</p:attrName>
                                        </p:attrNameLst>
                                      </p:cBhvr>
                                      <p:tavLst>
                                        <p:tav tm="0">
                                          <p:val>
                                            <p:fltVal val="0"/>
                                          </p:val>
                                        </p:tav>
                                        <p:tav tm="100000">
                                          <p:val>
                                            <p:strVal val="#ppt_w"/>
                                          </p:val>
                                        </p:tav>
                                      </p:tavLst>
                                    </p:anim>
                                    <p:anim calcmode="lin" valueType="num">
                                      <p:cBhvr>
                                        <p:cTn id="8" dur="1000" fill="hold"/>
                                        <p:tgtEl>
                                          <p:spTgt spid="5"/>
                                        </p:tgtEl>
                                        <p:attrNameLst>
                                          <p:attrName>ppt_h</p:attrName>
                                        </p:attrNameLst>
                                      </p:cBhvr>
                                      <p:tavLst>
                                        <p:tav tm="0">
                                          <p:val>
                                            <p:fltVal val="0"/>
                                          </p:val>
                                        </p:tav>
                                        <p:tav tm="100000">
                                          <p:val>
                                            <p:strVal val="#ppt_h"/>
                                          </p:val>
                                        </p:tav>
                                      </p:tavLst>
                                    </p:anim>
                                    <p:anim calcmode="lin" valueType="num">
                                      <p:cBhvr>
                                        <p:cTn id="9" dur="1000" fill="hold"/>
                                        <p:tgtEl>
                                          <p:spTgt spid="5"/>
                                        </p:tgtEl>
                                        <p:attrNameLst>
                                          <p:attrName>style.rotation</p:attrName>
                                        </p:attrNameLst>
                                      </p:cBhvr>
                                      <p:tavLst>
                                        <p:tav tm="0">
                                          <p:val>
                                            <p:fltVal val="90"/>
                                          </p:val>
                                        </p:tav>
                                        <p:tav tm="100000">
                                          <p:val>
                                            <p:fltVal val="0"/>
                                          </p:val>
                                        </p:tav>
                                      </p:tavLst>
                                    </p:anim>
                                    <p:animEffect transition="in" filter="fade">
                                      <p:cBhvr>
                                        <p:cTn id="10" dur="1000"/>
                                        <p:tgtEl>
                                          <p:spTgt spid="5"/>
                                        </p:tgtEl>
                                      </p:cBhvr>
                                    </p:animEffect>
                                  </p:childTnLst>
                                </p:cTn>
                              </p:par>
                            </p:childTnLst>
                          </p:cTn>
                        </p:par>
                      </p:childTnLst>
                    </p:cTn>
                  </p:par>
                  <p:par>
                    <p:cTn id="11" fill="hold">
                      <p:stCondLst>
                        <p:cond delay="indefinite"/>
                      </p:stCondLst>
                      <p:childTnLst>
                        <p:par>
                          <p:cTn id="12" fill="hold">
                            <p:stCondLst>
                              <p:cond delay="0"/>
                            </p:stCondLst>
                            <p:childTnLst>
                              <p:par>
                                <p:cTn id="13" presetID="41" presetClass="entr" presetSubtype="0" fill="hold" grpId="0" nodeType="clickEffect">
                                  <p:stCondLst>
                                    <p:cond delay="0"/>
                                  </p:stCondLst>
                                  <p:iterate type="lt">
                                    <p:tmPct val="10000"/>
                                  </p:iterate>
                                  <p:childTnLst>
                                    <p:set>
                                      <p:cBhvr>
                                        <p:cTn id="14" dur="1" fill="hold">
                                          <p:stCondLst>
                                            <p:cond delay="0"/>
                                          </p:stCondLst>
                                        </p:cTn>
                                        <p:tgtEl>
                                          <p:spTgt spid="4"/>
                                        </p:tgtEl>
                                        <p:attrNameLst>
                                          <p:attrName>style.visibility</p:attrName>
                                        </p:attrNameLst>
                                      </p:cBhvr>
                                      <p:to>
                                        <p:strVal val="visible"/>
                                      </p:to>
                                    </p:set>
                                    <p:anim calcmode="lin" valueType="num">
                                      <p:cBhvr>
                                        <p:cTn id="15" dur="500" fill="hold"/>
                                        <p:tgtEl>
                                          <p:spTgt spid="4"/>
                                        </p:tgtEl>
                                        <p:attrNameLst>
                                          <p:attrName>ppt_x</p:attrName>
                                        </p:attrNameLst>
                                      </p:cBhvr>
                                      <p:tavLst>
                                        <p:tav tm="0">
                                          <p:val>
                                            <p:strVal val="#ppt_x"/>
                                          </p:val>
                                        </p:tav>
                                        <p:tav tm="50000">
                                          <p:val>
                                            <p:strVal val="#ppt_x+.1"/>
                                          </p:val>
                                        </p:tav>
                                        <p:tav tm="100000">
                                          <p:val>
                                            <p:strVal val="#ppt_x"/>
                                          </p:val>
                                        </p:tav>
                                      </p:tavLst>
                                    </p:anim>
                                    <p:anim calcmode="lin" valueType="num">
                                      <p:cBhvr>
                                        <p:cTn id="16" dur="500" fill="hold"/>
                                        <p:tgtEl>
                                          <p:spTgt spid="4"/>
                                        </p:tgtEl>
                                        <p:attrNameLst>
                                          <p:attrName>ppt_y</p:attrName>
                                        </p:attrNameLst>
                                      </p:cBhvr>
                                      <p:tavLst>
                                        <p:tav tm="0">
                                          <p:val>
                                            <p:strVal val="#ppt_y"/>
                                          </p:val>
                                        </p:tav>
                                        <p:tav tm="100000">
                                          <p:val>
                                            <p:strVal val="#ppt_y"/>
                                          </p:val>
                                        </p:tav>
                                      </p:tavLst>
                                    </p:anim>
                                    <p:anim calcmode="lin" valueType="num">
                                      <p:cBhvr>
                                        <p:cTn id="17" dur="500" fill="hold"/>
                                        <p:tgtEl>
                                          <p:spTgt spid="4"/>
                                        </p:tgtEl>
                                        <p:attrNameLst>
                                          <p:attrName>ppt_h</p:attrName>
                                        </p:attrNameLst>
                                      </p:cBhvr>
                                      <p:tavLst>
                                        <p:tav tm="0">
                                          <p:val>
                                            <p:strVal val="#ppt_h/10"/>
                                          </p:val>
                                        </p:tav>
                                        <p:tav tm="50000">
                                          <p:val>
                                            <p:strVal val="#ppt_h+.01"/>
                                          </p:val>
                                        </p:tav>
                                        <p:tav tm="100000">
                                          <p:val>
                                            <p:strVal val="#ppt_h"/>
                                          </p:val>
                                        </p:tav>
                                      </p:tavLst>
                                    </p:anim>
                                    <p:anim calcmode="lin" valueType="num">
                                      <p:cBhvr>
                                        <p:cTn id="18" dur="500" fill="hold"/>
                                        <p:tgtEl>
                                          <p:spTgt spid="4"/>
                                        </p:tgtEl>
                                        <p:attrNameLst>
                                          <p:attrName>ppt_w</p:attrName>
                                        </p:attrNameLst>
                                      </p:cBhvr>
                                      <p:tavLst>
                                        <p:tav tm="0">
                                          <p:val>
                                            <p:strVal val="#ppt_w/10"/>
                                          </p:val>
                                        </p:tav>
                                        <p:tav tm="50000">
                                          <p:val>
                                            <p:strVal val="#ppt_w+.01"/>
                                          </p:val>
                                        </p:tav>
                                        <p:tav tm="100000">
                                          <p:val>
                                            <p:strVal val="#ppt_w"/>
                                          </p:val>
                                        </p:tav>
                                      </p:tavLst>
                                    </p:anim>
                                    <p:animEffect transition="in" filter="fade">
                                      <p:cBhvr>
                                        <p:cTn id="19" dur="500" tmFilter="0,0; .5, 1; 1, 1"/>
                                        <p:tgtEl>
                                          <p:spTgt spid="4"/>
                                        </p:tgtEl>
                                      </p:cBhvr>
                                    </p:animEffect>
                                  </p:childTnLst>
                                </p:cTn>
                              </p:par>
                            </p:childTnLst>
                          </p:cTn>
                        </p:par>
                        <p:par>
                          <p:cTn id="20" fill="hold">
                            <p:stCondLst>
                              <p:cond delay="850"/>
                            </p:stCondLst>
                            <p:childTnLst>
                              <p:par>
                                <p:cTn id="21" presetID="10" presetClass="entr" presetSubtype="0" fill="hold" nodeType="afterEffect">
                                  <p:stCondLst>
                                    <p:cond delay="0"/>
                                  </p:stCondLst>
                                  <p:childTnLst>
                                    <p:set>
                                      <p:cBhvr>
                                        <p:cTn id="22" dur="1" fill="hold">
                                          <p:stCondLst>
                                            <p:cond delay="0"/>
                                          </p:stCondLst>
                                        </p:cTn>
                                        <p:tgtEl>
                                          <p:spTgt spid="15"/>
                                        </p:tgtEl>
                                        <p:attrNameLst>
                                          <p:attrName>style.visibility</p:attrName>
                                        </p:attrNameLst>
                                      </p:cBhvr>
                                      <p:to>
                                        <p:strVal val="visible"/>
                                      </p:to>
                                    </p:set>
                                    <p:animEffect transition="in" filter="fade">
                                      <p:cBhvr>
                                        <p:cTn id="23" dur="500"/>
                                        <p:tgtEl>
                                          <p:spTgt spid="15"/>
                                        </p:tgtEl>
                                      </p:cBhvr>
                                    </p:animEffect>
                                  </p:childTnLst>
                                </p:cTn>
                              </p:par>
                              <p:par>
                                <p:cTn id="24" presetID="22" presetClass="entr" presetSubtype="2" fill="hold" nodeType="withEffect">
                                  <p:stCondLst>
                                    <p:cond delay="0"/>
                                  </p:stCondLst>
                                  <p:childTnLst>
                                    <p:set>
                                      <p:cBhvr>
                                        <p:cTn id="25" dur="1" fill="hold">
                                          <p:stCondLst>
                                            <p:cond delay="0"/>
                                          </p:stCondLst>
                                        </p:cTn>
                                        <p:tgtEl>
                                          <p:spTgt spid="21"/>
                                        </p:tgtEl>
                                        <p:attrNameLst>
                                          <p:attrName>style.visibility</p:attrName>
                                        </p:attrNameLst>
                                      </p:cBhvr>
                                      <p:to>
                                        <p:strVal val="visible"/>
                                      </p:to>
                                    </p:set>
                                    <p:animEffect transition="in" filter="wipe(right)">
                                      <p:cBhvr>
                                        <p:cTn id="26" dur="500"/>
                                        <p:tgtEl>
                                          <p:spTgt spid="21"/>
                                        </p:tgtEl>
                                      </p:cBhvr>
                                    </p:animEffect>
                                  </p:childTnLst>
                                </p:cTn>
                              </p:par>
                              <p:par>
                                <p:cTn id="27" presetID="12" presetClass="entr" presetSubtype="2" fill="hold" grpId="0" nodeType="withEffect">
                                  <p:stCondLst>
                                    <p:cond delay="200"/>
                                  </p:stCondLst>
                                  <p:childTnLst>
                                    <p:set>
                                      <p:cBhvr>
                                        <p:cTn id="28" dur="1" fill="hold">
                                          <p:stCondLst>
                                            <p:cond delay="0"/>
                                          </p:stCondLst>
                                        </p:cTn>
                                        <p:tgtEl>
                                          <p:spTgt spid="27"/>
                                        </p:tgtEl>
                                        <p:attrNameLst>
                                          <p:attrName>style.visibility</p:attrName>
                                        </p:attrNameLst>
                                      </p:cBhvr>
                                      <p:to>
                                        <p:strVal val="visible"/>
                                      </p:to>
                                    </p:set>
                                    <p:anim calcmode="lin" valueType="num">
                                      <p:cBhvr additive="base">
                                        <p:cTn id="29" dur="500"/>
                                        <p:tgtEl>
                                          <p:spTgt spid="27"/>
                                        </p:tgtEl>
                                        <p:attrNameLst>
                                          <p:attrName>ppt_x</p:attrName>
                                        </p:attrNameLst>
                                      </p:cBhvr>
                                      <p:tavLst>
                                        <p:tav tm="0">
                                          <p:val>
                                            <p:strVal val="#ppt_x+#ppt_w*1.125000"/>
                                          </p:val>
                                        </p:tav>
                                        <p:tav tm="100000">
                                          <p:val>
                                            <p:strVal val="#ppt_x"/>
                                          </p:val>
                                        </p:tav>
                                      </p:tavLst>
                                    </p:anim>
                                    <p:animEffect transition="in" filter="wipe(left)">
                                      <p:cBhvr>
                                        <p:cTn id="30" dur="500"/>
                                        <p:tgtEl>
                                          <p:spTgt spid="27"/>
                                        </p:tgtEl>
                                      </p:cBhvr>
                                    </p:animEffect>
                                  </p:childTnLst>
                                </p:cTn>
                              </p:par>
                              <p:par>
                                <p:cTn id="31" presetID="31" presetClass="entr" presetSubtype="0" fill="hold" grpId="0" nodeType="withEffect">
                                  <p:stCondLst>
                                    <p:cond delay="500"/>
                                  </p:stCondLst>
                                  <p:childTnLst>
                                    <p:set>
                                      <p:cBhvr>
                                        <p:cTn id="32" dur="1" fill="hold">
                                          <p:stCondLst>
                                            <p:cond delay="0"/>
                                          </p:stCondLst>
                                        </p:cTn>
                                        <p:tgtEl>
                                          <p:spTgt spid="24"/>
                                        </p:tgtEl>
                                        <p:attrNameLst>
                                          <p:attrName>style.visibility</p:attrName>
                                        </p:attrNameLst>
                                      </p:cBhvr>
                                      <p:to>
                                        <p:strVal val="visible"/>
                                      </p:to>
                                    </p:set>
                                    <p:anim calcmode="lin" valueType="num">
                                      <p:cBhvr>
                                        <p:cTn id="33" dur="500" fill="hold"/>
                                        <p:tgtEl>
                                          <p:spTgt spid="24"/>
                                        </p:tgtEl>
                                        <p:attrNameLst>
                                          <p:attrName>ppt_w</p:attrName>
                                        </p:attrNameLst>
                                      </p:cBhvr>
                                      <p:tavLst>
                                        <p:tav tm="0">
                                          <p:val>
                                            <p:fltVal val="0"/>
                                          </p:val>
                                        </p:tav>
                                        <p:tav tm="100000">
                                          <p:val>
                                            <p:strVal val="#ppt_w"/>
                                          </p:val>
                                        </p:tav>
                                      </p:tavLst>
                                    </p:anim>
                                    <p:anim calcmode="lin" valueType="num">
                                      <p:cBhvr>
                                        <p:cTn id="34" dur="500" fill="hold"/>
                                        <p:tgtEl>
                                          <p:spTgt spid="24"/>
                                        </p:tgtEl>
                                        <p:attrNameLst>
                                          <p:attrName>ppt_h</p:attrName>
                                        </p:attrNameLst>
                                      </p:cBhvr>
                                      <p:tavLst>
                                        <p:tav tm="0">
                                          <p:val>
                                            <p:fltVal val="0"/>
                                          </p:val>
                                        </p:tav>
                                        <p:tav tm="100000">
                                          <p:val>
                                            <p:strVal val="#ppt_h"/>
                                          </p:val>
                                        </p:tav>
                                      </p:tavLst>
                                    </p:anim>
                                    <p:anim calcmode="lin" valueType="num">
                                      <p:cBhvr>
                                        <p:cTn id="35" dur="500" fill="hold"/>
                                        <p:tgtEl>
                                          <p:spTgt spid="24"/>
                                        </p:tgtEl>
                                        <p:attrNameLst>
                                          <p:attrName>style.rotation</p:attrName>
                                        </p:attrNameLst>
                                      </p:cBhvr>
                                      <p:tavLst>
                                        <p:tav tm="0">
                                          <p:val>
                                            <p:fltVal val="90"/>
                                          </p:val>
                                        </p:tav>
                                        <p:tav tm="100000">
                                          <p:val>
                                            <p:fltVal val="0"/>
                                          </p:val>
                                        </p:tav>
                                      </p:tavLst>
                                    </p:anim>
                                    <p:animEffect transition="in" filter="fade">
                                      <p:cBhvr>
                                        <p:cTn id="36" dur="500"/>
                                        <p:tgtEl>
                                          <p:spTgt spid="24"/>
                                        </p:tgtEl>
                                      </p:cBhvr>
                                    </p:animEffect>
                                  </p:childTnLst>
                                </p:cTn>
                              </p:par>
                              <p:par>
                                <p:cTn id="37" presetID="10" presetClass="entr" presetSubtype="0" fill="hold" nodeType="withEffect">
                                  <p:stCondLst>
                                    <p:cond delay="1000"/>
                                  </p:stCondLst>
                                  <p:childTnLst>
                                    <p:set>
                                      <p:cBhvr>
                                        <p:cTn id="38" dur="1" fill="hold">
                                          <p:stCondLst>
                                            <p:cond delay="0"/>
                                          </p:stCondLst>
                                        </p:cTn>
                                        <p:tgtEl>
                                          <p:spTgt spid="18"/>
                                        </p:tgtEl>
                                        <p:attrNameLst>
                                          <p:attrName>style.visibility</p:attrName>
                                        </p:attrNameLst>
                                      </p:cBhvr>
                                      <p:to>
                                        <p:strVal val="visible"/>
                                      </p:to>
                                    </p:set>
                                    <p:animEffect transition="in" filter="fade">
                                      <p:cBhvr>
                                        <p:cTn id="39" dur="500"/>
                                        <p:tgtEl>
                                          <p:spTgt spid="18"/>
                                        </p:tgtEl>
                                      </p:cBhvr>
                                    </p:animEffect>
                                  </p:childTnLst>
                                </p:cTn>
                              </p:par>
                              <p:par>
                                <p:cTn id="40" presetID="22" presetClass="entr" presetSubtype="2" fill="hold" nodeType="withEffect">
                                  <p:stCondLst>
                                    <p:cond delay="1000"/>
                                  </p:stCondLst>
                                  <p:childTnLst>
                                    <p:set>
                                      <p:cBhvr>
                                        <p:cTn id="41" dur="1" fill="hold">
                                          <p:stCondLst>
                                            <p:cond delay="0"/>
                                          </p:stCondLst>
                                        </p:cTn>
                                        <p:tgtEl>
                                          <p:spTgt spid="22"/>
                                        </p:tgtEl>
                                        <p:attrNameLst>
                                          <p:attrName>style.visibility</p:attrName>
                                        </p:attrNameLst>
                                      </p:cBhvr>
                                      <p:to>
                                        <p:strVal val="visible"/>
                                      </p:to>
                                    </p:set>
                                    <p:animEffect transition="in" filter="wipe(right)">
                                      <p:cBhvr>
                                        <p:cTn id="42" dur="500"/>
                                        <p:tgtEl>
                                          <p:spTgt spid="22"/>
                                        </p:tgtEl>
                                      </p:cBhvr>
                                    </p:animEffect>
                                  </p:childTnLst>
                                </p:cTn>
                              </p:par>
                              <p:par>
                                <p:cTn id="43" presetID="12" presetClass="entr" presetSubtype="2" fill="hold" grpId="0" nodeType="withEffect">
                                  <p:stCondLst>
                                    <p:cond delay="1200"/>
                                  </p:stCondLst>
                                  <p:childTnLst>
                                    <p:set>
                                      <p:cBhvr>
                                        <p:cTn id="44" dur="1" fill="hold">
                                          <p:stCondLst>
                                            <p:cond delay="0"/>
                                          </p:stCondLst>
                                        </p:cTn>
                                        <p:tgtEl>
                                          <p:spTgt spid="28"/>
                                        </p:tgtEl>
                                        <p:attrNameLst>
                                          <p:attrName>style.visibility</p:attrName>
                                        </p:attrNameLst>
                                      </p:cBhvr>
                                      <p:to>
                                        <p:strVal val="visible"/>
                                      </p:to>
                                    </p:set>
                                    <p:anim calcmode="lin" valueType="num">
                                      <p:cBhvr additive="base">
                                        <p:cTn id="45" dur="500"/>
                                        <p:tgtEl>
                                          <p:spTgt spid="28"/>
                                        </p:tgtEl>
                                        <p:attrNameLst>
                                          <p:attrName>ppt_x</p:attrName>
                                        </p:attrNameLst>
                                      </p:cBhvr>
                                      <p:tavLst>
                                        <p:tav tm="0">
                                          <p:val>
                                            <p:strVal val="#ppt_x+#ppt_w*1.125000"/>
                                          </p:val>
                                        </p:tav>
                                        <p:tav tm="100000">
                                          <p:val>
                                            <p:strVal val="#ppt_x"/>
                                          </p:val>
                                        </p:tav>
                                      </p:tavLst>
                                    </p:anim>
                                    <p:animEffect transition="in" filter="wipe(left)">
                                      <p:cBhvr>
                                        <p:cTn id="46" dur="500"/>
                                        <p:tgtEl>
                                          <p:spTgt spid="28"/>
                                        </p:tgtEl>
                                      </p:cBhvr>
                                    </p:animEffect>
                                  </p:childTnLst>
                                </p:cTn>
                              </p:par>
                              <p:par>
                                <p:cTn id="47" presetID="31" presetClass="entr" presetSubtype="0" fill="hold" grpId="0" nodeType="withEffect">
                                  <p:stCondLst>
                                    <p:cond delay="1500"/>
                                  </p:stCondLst>
                                  <p:childTnLst>
                                    <p:set>
                                      <p:cBhvr>
                                        <p:cTn id="48" dur="1" fill="hold">
                                          <p:stCondLst>
                                            <p:cond delay="0"/>
                                          </p:stCondLst>
                                        </p:cTn>
                                        <p:tgtEl>
                                          <p:spTgt spid="26"/>
                                        </p:tgtEl>
                                        <p:attrNameLst>
                                          <p:attrName>style.visibility</p:attrName>
                                        </p:attrNameLst>
                                      </p:cBhvr>
                                      <p:to>
                                        <p:strVal val="visible"/>
                                      </p:to>
                                    </p:set>
                                    <p:anim calcmode="lin" valueType="num">
                                      <p:cBhvr>
                                        <p:cTn id="49" dur="500" fill="hold"/>
                                        <p:tgtEl>
                                          <p:spTgt spid="26"/>
                                        </p:tgtEl>
                                        <p:attrNameLst>
                                          <p:attrName>ppt_w</p:attrName>
                                        </p:attrNameLst>
                                      </p:cBhvr>
                                      <p:tavLst>
                                        <p:tav tm="0">
                                          <p:val>
                                            <p:fltVal val="0"/>
                                          </p:val>
                                        </p:tav>
                                        <p:tav tm="100000">
                                          <p:val>
                                            <p:strVal val="#ppt_w"/>
                                          </p:val>
                                        </p:tav>
                                      </p:tavLst>
                                    </p:anim>
                                    <p:anim calcmode="lin" valueType="num">
                                      <p:cBhvr>
                                        <p:cTn id="50" dur="500" fill="hold"/>
                                        <p:tgtEl>
                                          <p:spTgt spid="26"/>
                                        </p:tgtEl>
                                        <p:attrNameLst>
                                          <p:attrName>ppt_h</p:attrName>
                                        </p:attrNameLst>
                                      </p:cBhvr>
                                      <p:tavLst>
                                        <p:tav tm="0">
                                          <p:val>
                                            <p:fltVal val="0"/>
                                          </p:val>
                                        </p:tav>
                                        <p:tav tm="100000">
                                          <p:val>
                                            <p:strVal val="#ppt_h"/>
                                          </p:val>
                                        </p:tav>
                                      </p:tavLst>
                                    </p:anim>
                                    <p:anim calcmode="lin" valueType="num">
                                      <p:cBhvr>
                                        <p:cTn id="51" dur="500" fill="hold"/>
                                        <p:tgtEl>
                                          <p:spTgt spid="26"/>
                                        </p:tgtEl>
                                        <p:attrNameLst>
                                          <p:attrName>style.rotation</p:attrName>
                                        </p:attrNameLst>
                                      </p:cBhvr>
                                      <p:tavLst>
                                        <p:tav tm="0">
                                          <p:val>
                                            <p:fltVal val="90"/>
                                          </p:val>
                                        </p:tav>
                                        <p:tav tm="100000">
                                          <p:val>
                                            <p:fltVal val="0"/>
                                          </p:val>
                                        </p:tav>
                                      </p:tavLst>
                                    </p:anim>
                                    <p:animEffect transition="in" filter="fade">
                                      <p:cBhvr>
                                        <p:cTn id="52" dur="500"/>
                                        <p:tgtEl>
                                          <p:spTgt spid="26"/>
                                        </p:tgtEl>
                                      </p:cBhvr>
                                    </p:animEffect>
                                  </p:childTnLst>
                                </p:cTn>
                              </p:par>
                              <p:par>
                                <p:cTn id="53" presetID="10" presetClass="entr" presetSubtype="0" fill="hold" nodeType="withEffect">
                                  <p:stCondLst>
                                    <p:cond delay="2000"/>
                                  </p:stCondLst>
                                  <p:childTnLst>
                                    <p:set>
                                      <p:cBhvr>
                                        <p:cTn id="54" dur="1" fill="hold">
                                          <p:stCondLst>
                                            <p:cond delay="0"/>
                                          </p:stCondLst>
                                        </p:cTn>
                                        <p:tgtEl>
                                          <p:spTgt spid="12"/>
                                        </p:tgtEl>
                                        <p:attrNameLst>
                                          <p:attrName>style.visibility</p:attrName>
                                        </p:attrNameLst>
                                      </p:cBhvr>
                                      <p:to>
                                        <p:strVal val="visible"/>
                                      </p:to>
                                    </p:set>
                                    <p:animEffect transition="in" filter="fade">
                                      <p:cBhvr>
                                        <p:cTn id="55" dur="500"/>
                                        <p:tgtEl>
                                          <p:spTgt spid="12"/>
                                        </p:tgtEl>
                                      </p:cBhvr>
                                    </p:animEffect>
                                  </p:childTnLst>
                                </p:cTn>
                              </p:par>
                              <p:par>
                                <p:cTn id="56" presetID="22" presetClass="entr" presetSubtype="2" fill="hold" nodeType="withEffect">
                                  <p:stCondLst>
                                    <p:cond delay="2000"/>
                                  </p:stCondLst>
                                  <p:childTnLst>
                                    <p:set>
                                      <p:cBhvr>
                                        <p:cTn id="57" dur="1" fill="hold">
                                          <p:stCondLst>
                                            <p:cond delay="0"/>
                                          </p:stCondLst>
                                        </p:cTn>
                                        <p:tgtEl>
                                          <p:spTgt spid="8"/>
                                        </p:tgtEl>
                                        <p:attrNameLst>
                                          <p:attrName>style.visibility</p:attrName>
                                        </p:attrNameLst>
                                      </p:cBhvr>
                                      <p:to>
                                        <p:strVal val="visible"/>
                                      </p:to>
                                    </p:set>
                                    <p:animEffect transition="in" filter="wipe(right)">
                                      <p:cBhvr>
                                        <p:cTn id="58" dur="500"/>
                                        <p:tgtEl>
                                          <p:spTgt spid="8"/>
                                        </p:tgtEl>
                                      </p:cBhvr>
                                    </p:animEffect>
                                  </p:childTnLst>
                                </p:cTn>
                              </p:par>
                              <p:par>
                                <p:cTn id="59" presetID="12" presetClass="entr" presetSubtype="2" fill="hold" grpId="0" nodeType="withEffect">
                                  <p:stCondLst>
                                    <p:cond delay="2200"/>
                                  </p:stCondLst>
                                  <p:childTnLst>
                                    <p:set>
                                      <p:cBhvr>
                                        <p:cTn id="60" dur="1" fill="hold">
                                          <p:stCondLst>
                                            <p:cond delay="0"/>
                                          </p:stCondLst>
                                        </p:cTn>
                                        <p:tgtEl>
                                          <p:spTgt spid="29"/>
                                        </p:tgtEl>
                                        <p:attrNameLst>
                                          <p:attrName>style.visibility</p:attrName>
                                        </p:attrNameLst>
                                      </p:cBhvr>
                                      <p:to>
                                        <p:strVal val="visible"/>
                                      </p:to>
                                    </p:set>
                                    <p:anim calcmode="lin" valueType="num">
                                      <p:cBhvr additive="base">
                                        <p:cTn id="61" dur="500"/>
                                        <p:tgtEl>
                                          <p:spTgt spid="29"/>
                                        </p:tgtEl>
                                        <p:attrNameLst>
                                          <p:attrName>ppt_x</p:attrName>
                                        </p:attrNameLst>
                                      </p:cBhvr>
                                      <p:tavLst>
                                        <p:tav tm="0">
                                          <p:val>
                                            <p:strVal val="#ppt_x+#ppt_w*1.125000"/>
                                          </p:val>
                                        </p:tav>
                                        <p:tav tm="100000">
                                          <p:val>
                                            <p:strVal val="#ppt_x"/>
                                          </p:val>
                                        </p:tav>
                                      </p:tavLst>
                                    </p:anim>
                                    <p:animEffect transition="in" filter="wipe(left)">
                                      <p:cBhvr>
                                        <p:cTn id="62" dur="500"/>
                                        <p:tgtEl>
                                          <p:spTgt spid="29"/>
                                        </p:tgtEl>
                                      </p:cBhvr>
                                    </p:animEffect>
                                  </p:childTnLst>
                                </p:cTn>
                              </p:par>
                              <p:par>
                                <p:cTn id="63" presetID="31" presetClass="entr" presetSubtype="0" fill="hold" grpId="0" nodeType="withEffect">
                                  <p:stCondLst>
                                    <p:cond delay="2500"/>
                                  </p:stCondLst>
                                  <p:childTnLst>
                                    <p:set>
                                      <p:cBhvr>
                                        <p:cTn id="64" dur="1" fill="hold">
                                          <p:stCondLst>
                                            <p:cond delay="0"/>
                                          </p:stCondLst>
                                        </p:cTn>
                                        <p:tgtEl>
                                          <p:spTgt spid="25"/>
                                        </p:tgtEl>
                                        <p:attrNameLst>
                                          <p:attrName>style.visibility</p:attrName>
                                        </p:attrNameLst>
                                      </p:cBhvr>
                                      <p:to>
                                        <p:strVal val="visible"/>
                                      </p:to>
                                    </p:set>
                                    <p:anim calcmode="lin" valueType="num">
                                      <p:cBhvr>
                                        <p:cTn id="65" dur="500" fill="hold"/>
                                        <p:tgtEl>
                                          <p:spTgt spid="25"/>
                                        </p:tgtEl>
                                        <p:attrNameLst>
                                          <p:attrName>ppt_w</p:attrName>
                                        </p:attrNameLst>
                                      </p:cBhvr>
                                      <p:tavLst>
                                        <p:tav tm="0">
                                          <p:val>
                                            <p:fltVal val="0"/>
                                          </p:val>
                                        </p:tav>
                                        <p:tav tm="100000">
                                          <p:val>
                                            <p:strVal val="#ppt_w"/>
                                          </p:val>
                                        </p:tav>
                                      </p:tavLst>
                                    </p:anim>
                                    <p:anim calcmode="lin" valueType="num">
                                      <p:cBhvr>
                                        <p:cTn id="66" dur="500" fill="hold"/>
                                        <p:tgtEl>
                                          <p:spTgt spid="25"/>
                                        </p:tgtEl>
                                        <p:attrNameLst>
                                          <p:attrName>ppt_h</p:attrName>
                                        </p:attrNameLst>
                                      </p:cBhvr>
                                      <p:tavLst>
                                        <p:tav tm="0">
                                          <p:val>
                                            <p:fltVal val="0"/>
                                          </p:val>
                                        </p:tav>
                                        <p:tav tm="100000">
                                          <p:val>
                                            <p:strVal val="#ppt_h"/>
                                          </p:val>
                                        </p:tav>
                                      </p:tavLst>
                                    </p:anim>
                                    <p:anim calcmode="lin" valueType="num">
                                      <p:cBhvr>
                                        <p:cTn id="67" dur="500" fill="hold"/>
                                        <p:tgtEl>
                                          <p:spTgt spid="25"/>
                                        </p:tgtEl>
                                        <p:attrNameLst>
                                          <p:attrName>style.rotation</p:attrName>
                                        </p:attrNameLst>
                                      </p:cBhvr>
                                      <p:tavLst>
                                        <p:tav tm="0">
                                          <p:val>
                                            <p:fltVal val="90"/>
                                          </p:val>
                                        </p:tav>
                                        <p:tav tm="100000">
                                          <p:val>
                                            <p:fltVal val="0"/>
                                          </p:val>
                                        </p:tav>
                                      </p:tavLst>
                                    </p:anim>
                                    <p:animEffect transition="in" filter="fade">
                                      <p:cBhvr>
                                        <p:cTn id="68" dur="500"/>
                                        <p:tgtEl>
                                          <p:spTgt spid="25"/>
                                        </p:tgtEl>
                                      </p:cBhvr>
                                    </p:animEffect>
                                  </p:childTnLst>
                                </p:cTn>
                              </p:par>
                              <p:par>
                                <p:cTn id="69" presetID="10" presetClass="entr" presetSubtype="0" fill="hold" nodeType="withEffect">
                                  <p:stCondLst>
                                    <p:cond delay="3000"/>
                                  </p:stCondLst>
                                  <p:childTnLst>
                                    <p:set>
                                      <p:cBhvr>
                                        <p:cTn id="70" dur="1" fill="hold">
                                          <p:stCondLst>
                                            <p:cond delay="0"/>
                                          </p:stCondLst>
                                        </p:cTn>
                                        <p:tgtEl>
                                          <p:spTgt spid="9"/>
                                        </p:tgtEl>
                                        <p:attrNameLst>
                                          <p:attrName>style.visibility</p:attrName>
                                        </p:attrNameLst>
                                      </p:cBhvr>
                                      <p:to>
                                        <p:strVal val="visible"/>
                                      </p:to>
                                    </p:set>
                                    <p:animEffect transition="in" filter="fade">
                                      <p:cBhvr>
                                        <p:cTn id="71" dur="500"/>
                                        <p:tgtEl>
                                          <p:spTgt spid="9"/>
                                        </p:tgtEl>
                                      </p:cBhvr>
                                    </p:animEffect>
                                  </p:childTnLst>
                                </p:cTn>
                              </p:par>
                              <p:par>
                                <p:cTn id="72" presetID="22" presetClass="entr" presetSubtype="2" fill="hold" nodeType="withEffect">
                                  <p:stCondLst>
                                    <p:cond delay="3000"/>
                                  </p:stCondLst>
                                  <p:childTnLst>
                                    <p:set>
                                      <p:cBhvr>
                                        <p:cTn id="73" dur="1" fill="hold">
                                          <p:stCondLst>
                                            <p:cond delay="0"/>
                                          </p:stCondLst>
                                        </p:cTn>
                                        <p:tgtEl>
                                          <p:spTgt spid="23"/>
                                        </p:tgtEl>
                                        <p:attrNameLst>
                                          <p:attrName>style.visibility</p:attrName>
                                        </p:attrNameLst>
                                      </p:cBhvr>
                                      <p:to>
                                        <p:strVal val="visible"/>
                                      </p:to>
                                    </p:set>
                                    <p:animEffect transition="in" filter="wipe(right)">
                                      <p:cBhvr>
                                        <p:cTn id="74" dur="500"/>
                                        <p:tgtEl>
                                          <p:spTgt spid="23"/>
                                        </p:tgtEl>
                                      </p:cBhvr>
                                    </p:animEffect>
                                  </p:childTnLst>
                                </p:cTn>
                              </p:par>
                              <p:par>
                                <p:cTn id="75" presetID="12" presetClass="entr" presetSubtype="2" fill="hold" grpId="0" nodeType="withEffect">
                                  <p:stCondLst>
                                    <p:cond delay="3200"/>
                                  </p:stCondLst>
                                  <p:childTnLst>
                                    <p:set>
                                      <p:cBhvr>
                                        <p:cTn id="76" dur="1" fill="hold">
                                          <p:stCondLst>
                                            <p:cond delay="0"/>
                                          </p:stCondLst>
                                        </p:cTn>
                                        <p:tgtEl>
                                          <p:spTgt spid="30"/>
                                        </p:tgtEl>
                                        <p:attrNameLst>
                                          <p:attrName>style.visibility</p:attrName>
                                        </p:attrNameLst>
                                      </p:cBhvr>
                                      <p:to>
                                        <p:strVal val="visible"/>
                                      </p:to>
                                    </p:set>
                                    <p:anim calcmode="lin" valueType="num">
                                      <p:cBhvr additive="base">
                                        <p:cTn id="77" dur="500"/>
                                        <p:tgtEl>
                                          <p:spTgt spid="30"/>
                                        </p:tgtEl>
                                        <p:attrNameLst>
                                          <p:attrName>ppt_x</p:attrName>
                                        </p:attrNameLst>
                                      </p:cBhvr>
                                      <p:tavLst>
                                        <p:tav tm="0">
                                          <p:val>
                                            <p:strVal val="#ppt_x+#ppt_w*1.125000"/>
                                          </p:val>
                                        </p:tav>
                                        <p:tav tm="100000">
                                          <p:val>
                                            <p:strVal val="#ppt_x"/>
                                          </p:val>
                                        </p:tav>
                                      </p:tavLst>
                                    </p:anim>
                                    <p:animEffect transition="in" filter="wipe(left)">
                                      <p:cBhvr>
                                        <p:cTn id="78" dur="500"/>
                                        <p:tgtEl>
                                          <p:spTgt spid="30"/>
                                        </p:tgtEl>
                                      </p:cBhvr>
                                    </p:animEffect>
                                  </p:childTnLst>
                                </p:cTn>
                              </p:par>
                              <p:par>
                                <p:cTn id="79" presetID="31" presetClass="entr" presetSubtype="0" fill="hold" grpId="0" nodeType="withEffect">
                                  <p:stCondLst>
                                    <p:cond delay="3500"/>
                                  </p:stCondLst>
                                  <p:childTnLst>
                                    <p:set>
                                      <p:cBhvr>
                                        <p:cTn id="80" dur="1" fill="hold">
                                          <p:stCondLst>
                                            <p:cond delay="0"/>
                                          </p:stCondLst>
                                        </p:cTn>
                                        <p:tgtEl>
                                          <p:spTgt spid="31"/>
                                        </p:tgtEl>
                                        <p:attrNameLst>
                                          <p:attrName>style.visibility</p:attrName>
                                        </p:attrNameLst>
                                      </p:cBhvr>
                                      <p:to>
                                        <p:strVal val="visible"/>
                                      </p:to>
                                    </p:set>
                                    <p:anim calcmode="lin" valueType="num">
                                      <p:cBhvr>
                                        <p:cTn id="81" dur="500" fill="hold"/>
                                        <p:tgtEl>
                                          <p:spTgt spid="31"/>
                                        </p:tgtEl>
                                        <p:attrNameLst>
                                          <p:attrName>ppt_w</p:attrName>
                                        </p:attrNameLst>
                                      </p:cBhvr>
                                      <p:tavLst>
                                        <p:tav tm="0">
                                          <p:val>
                                            <p:fltVal val="0"/>
                                          </p:val>
                                        </p:tav>
                                        <p:tav tm="100000">
                                          <p:val>
                                            <p:strVal val="#ppt_w"/>
                                          </p:val>
                                        </p:tav>
                                      </p:tavLst>
                                    </p:anim>
                                    <p:anim calcmode="lin" valueType="num">
                                      <p:cBhvr>
                                        <p:cTn id="82" dur="500" fill="hold"/>
                                        <p:tgtEl>
                                          <p:spTgt spid="31"/>
                                        </p:tgtEl>
                                        <p:attrNameLst>
                                          <p:attrName>ppt_h</p:attrName>
                                        </p:attrNameLst>
                                      </p:cBhvr>
                                      <p:tavLst>
                                        <p:tav tm="0">
                                          <p:val>
                                            <p:fltVal val="0"/>
                                          </p:val>
                                        </p:tav>
                                        <p:tav tm="100000">
                                          <p:val>
                                            <p:strVal val="#ppt_h"/>
                                          </p:val>
                                        </p:tav>
                                      </p:tavLst>
                                    </p:anim>
                                    <p:anim calcmode="lin" valueType="num">
                                      <p:cBhvr>
                                        <p:cTn id="83" dur="500" fill="hold"/>
                                        <p:tgtEl>
                                          <p:spTgt spid="31"/>
                                        </p:tgtEl>
                                        <p:attrNameLst>
                                          <p:attrName>style.rotation</p:attrName>
                                        </p:attrNameLst>
                                      </p:cBhvr>
                                      <p:tavLst>
                                        <p:tav tm="0">
                                          <p:val>
                                            <p:fltVal val="90"/>
                                          </p:val>
                                        </p:tav>
                                        <p:tav tm="100000">
                                          <p:val>
                                            <p:fltVal val="0"/>
                                          </p:val>
                                        </p:tav>
                                      </p:tavLst>
                                    </p:anim>
                                    <p:animEffect transition="in" filter="fade">
                                      <p:cBhvr>
                                        <p:cTn id="84" dur="50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24" grpId="0" animBg="1"/>
      <p:bldP spid="25" grpId="0" animBg="1"/>
      <p:bldP spid="26" grpId="0" animBg="1"/>
      <p:bldP spid="27" grpId="0"/>
      <p:bldP spid="28" grpId="0"/>
      <p:bldP spid="29" grpId="0"/>
      <p:bldP spid="30" grpId="0"/>
      <p:bldP spid="31"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8"/>
          <p:cNvSpPr txBox="1">
            <a:spLocks noChangeArrowheads="1"/>
          </p:cNvSpPr>
          <p:nvPr/>
        </p:nvSpPr>
        <p:spPr bwMode="auto">
          <a:xfrm>
            <a:off x="510829" y="173349"/>
            <a:ext cx="1602581" cy="248209"/>
          </a:xfrm>
          <a:prstGeom prst="rect">
            <a:avLst/>
          </a:prstGeom>
          <a:noFill/>
          <a:ln w="9525">
            <a:noFill/>
            <a:miter lim="800000"/>
            <a:headEnd/>
            <a:tailEnd/>
          </a:ln>
        </p:spPr>
        <p:txBody>
          <a:bodyPr>
            <a:spAutoFit/>
          </a:bodyPr>
          <a:lstStyle/>
          <a:p>
            <a:pPr eaLnBrk="1" hangingPunct="1"/>
            <a:r>
              <a:rPr lang="zh-CN" altLang="en-US" sz="1013" b="1" dirty="0">
                <a:solidFill>
                  <a:schemeClr val="bg1"/>
                </a:solidFill>
                <a:latin typeface="微软雅黑" pitchFamily="34" charset="-122"/>
                <a:ea typeface="微软雅黑" pitchFamily="34" charset="-122"/>
              </a:rPr>
              <a:t>点此添加您的标题</a:t>
            </a:r>
          </a:p>
        </p:txBody>
      </p:sp>
      <p:grpSp>
        <p:nvGrpSpPr>
          <p:cNvPr id="5" name="组合 3"/>
          <p:cNvGrpSpPr>
            <a:grpSpLocks/>
          </p:cNvGrpSpPr>
          <p:nvPr/>
        </p:nvGrpSpPr>
        <p:grpSpPr bwMode="auto">
          <a:xfrm>
            <a:off x="269132" y="181683"/>
            <a:ext cx="178594" cy="260747"/>
            <a:chOff x="0" y="0"/>
            <a:chExt cx="569789" cy="829904"/>
          </a:xfrm>
        </p:grpSpPr>
        <p:sp>
          <p:nvSpPr>
            <p:cNvPr id="6" name="菱形 39"/>
            <p:cNvSpPr>
              <a:spLocks noChangeArrowheads="1"/>
            </p:cNvSpPr>
            <p:nvPr/>
          </p:nvSpPr>
          <p:spPr bwMode="auto">
            <a:xfrm>
              <a:off x="0" y="0"/>
              <a:ext cx="569789" cy="569790"/>
            </a:xfrm>
            <a:prstGeom prst="diamond">
              <a:avLst/>
            </a:prstGeom>
            <a:noFill/>
            <a:ln w="12700">
              <a:solidFill>
                <a:schemeClr val="bg1"/>
              </a:solidFill>
              <a:miter lim="800000"/>
              <a:headEnd/>
              <a:tailEnd/>
            </a:ln>
          </p:spPr>
          <p:txBody>
            <a:bodyPr anchor="ctr"/>
            <a:lstStyle/>
            <a:p>
              <a:pPr algn="ctr" eaLnBrk="1" hangingPunct="1"/>
              <a:endParaRPr lang="zh-CN" altLang="en-US" sz="1013" dirty="0">
                <a:solidFill>
                  <a:srgbClr val="FFFFFF"/>
                </a:solidFill>
                <a:ea typeface="微软雅黑" panose="020B0503020204020204" pitchFamily="34" charset="-122"/>
              </a:endParaRPr>
            </a:p>
          </p:txBody>
        </p:sp>
        <p:sp>
          <p:nvSpPr>
            <p:cNvPr id="7" name="菱形 40"/>
            <p:cNvSpPr>
              <a:spLocks noChangeArrowheads="1"/>
            </p:cNvSpPr>
            <p:nvPr/>
          </p:nvSpPr>
          <p:spPr bwMode="auto">
            <a:xfrm>
              <a:off x="0" y="260114"/>
              <a:ext cx="569789" cy="569790"/>
            </a:xfrm>
            <a:prstGeom prst="diamond">
              <a:avLst/>
            </a:prstGeom>
            <a:noFill/>
            <a:ln w="12700">
              <a:solidFill>
                <a:schemeClr val="bg1"/>
              </a:solidFill>
              <a:miter lim="800000"/>
              <a:headEnd/>
              <a:tailEnd/>
            </a:ln>
          </p:spPr>
          <p:txBody>
            <a:bodyPr anchor="ctr"/>
            <a:lstStyle/>
            <a:p>
              <a:pPr algn="ctr" eaLnBrk="1" hangingPunct="1"/>
              <a:endParaRPr lang="zh-CN" altLang="en-US" sz="1013" dirty="0">
                <a:solidFill>
                  <a:srgbClr val="FFFFFF"/>
                </a:solidFill>
                <a:ea typeface="微软雅黑" panose="020B0503020204020204" pitchFamily="34" charset="-122"/>
              </a:endParaRPr>
            </a:p>
          </p:txBody>
        </p:sp>
      </p:grpSp>
      <p:sp>
        <p:nvSpPr>
          <p:cNvPr id="8" name="Teardrop 7"/>
          <p:cNvSpPr/>
          <p:nvPr/>
        </p:nvSpPr>
        <p:spPr>
          <a:xfrm rot="16200000">
            <a:off x="2395692" y="2686196"/>
            <a:ext cx="1466702" cy="1466703"/>
          </a:xfrm>
          <a:prstGeom prst="teardrop">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vert="vert" lIns="27000" tIns="27000" rIns="81000" bIns="34290" rtlCol="0" anchor="ctr"/>
          <a:lstStyle/>
          <a:p>
            <a:pPr algn="ctr"/>
            <a:endParaRPr lang="th-TH" sz="2700" dirty="0"/>
          </a:p>
        </p:txBody>
      </p:sp>
      <p:sp>
        <p:nvSpPr>
          <p:cNvPr id="9" name="Teardrop 10"/>
          <p:cNvSpPr/>
          <p:nvPr/>
        </p:nvSpPr>
        <p:spPr>
          <a:xfrm rot="10800000">
            <a:off x="2395691" y="1590892"/>
            <a:ext cx="1043633" cy="1043633"/>
          </a:xfrm>
          <a:prstGeom prst="teardrop">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vert="vert270" lIns="68580" tIns="27000" rIns="27000" bIns="34290" rtlCol="0" anchor="ctr"/>
          <a:lstStyle/>
          <a:p>
            <a:pPr algn="ctr"/>
            <a:endParaRPr lang="th-TH" sz="3000" dirty="0"/>
          </a:p>
        </p:txBody>
      </p:sp>
      <p:sp>
        <p:nvSpPr>
          <p:cNvPr id="10" name="Teardrop 6"/>
          <p:cNvSpPr/>
          <p:nvPr/>
        </p:nvSpPr>
        <p:spPr>
          <a:xfrm>
            <a:off x="1301071" y="2686196"/>
            <a:ext cx="1043633" cy="1043633"/>
          </a:xfrm>
          <a:prstGeom prst="teardrop">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54000" rIns="81000" bIns="34290" rtlCol="0" anchor="ctr"/>
          <a:lstStyle/>
          <a:p>
            <a:pPr algn="ctr"/>
            <a:endParaRPr lang="th-TH" sz="2700" dirty="0"/>
          </a:p>
        </p:txBody>
      </p:sp>
      <p:sp>
        <p:nvSpPr>
          <p:cNvPr id="11" name="Teardrop 8"/>
          <p:cNvSpPr/>
          <p:nvPr/>
        </p:nvSpPr>
        <p:spPr>
          <a:xfrm rot="5400000">
            <a:off x="1295401" y="1601419"/>
            <a:ext cx="1043633" cy="1043633"/>
          </a:xfrm>
          <a:prstGeom prst="teardrop">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vert="vert270" lIns="81000" tIns="27000" rIns="0" bIns="34290" rtlCol="0" anchor="ctr"/>
          <a:lstStyle/>
          <a:p>
            <a:pPr algn="ctr"/>
            <a:endParaRPr lang="th-TH" sz="2700" dirty="0"/>
          </a:p>
        </p:txBody>
      </p:sp>
      <p:sp>
        <p:nvSpPr>
          <p:cNvPr id="12" name="Freeform 52"/>
          <p:cNvSpPr>
            <a:spLocks noEditPoints="1"/>
          </p:cNvSpPr>
          <p:nvPr/>
        </p:nvSpPr>
        <p:spPr bwMode="auto">
          <a:xfrm>
            <a:off x="1608492" y="2950159"/>
            <a:ext cx="428789" cy="461315"/>
          </a:xfrm>
          <a:custGeom>
            <a:avLst/>
            <a:gdLst/>
            <a:ahLst/>
            <a:cxnLst>
              <a:cxn ang="0">
                <a:pos x="67" y="67"/>
              </a:cxn>
              <a:cxn ang="0">
                <a:pos x="61" y="72"/>
              </a:cxn>
              <a:cxn ang="0">
                <a:pos x="5" y="72"/>
              </a:cxn>
              <a:cxn ang="0">
                <a:pos x="0" y="67"/>
              </a:cxn>
              <a:cxn ang="0">
                <a:pos x="0" y="16"/>
              </a:cxn>
              <a:cxn ang="0">
                <a:pos x="5" y="11"/>
              </a:cxn>
              <a:cxn ang="0">
                <a:pos x="10" y="11"/>
              </a:cxn>
              <a:cxn ang="0">
                <a:pos x="10" y="7"/>
              </a:cxn>
              <a:cxn ang="0">
                <a:pos x="16" y="0"/>
              </a:cxn>
              <a:cxn ang="0">
                <a:pos x="19" y="0"/>
              </a:cxn>
              <a:cxn ang="0">
                <a:pos x="25" y="7"/>
              </a:cxn>
              <a:cxn ang="0">
                <a:pos x="25" y="11"/>
              </a:cxn>
              <a:cxn ang="0">
                <a:pos x="41" y="11"/>
              </a:cxn>
              <a:cxn ang="0">
                <a:pos x="41" y="7"/>
              </a:cxn>
              <a:cxn ang="0">
                <a:pos x="47" y="0"/>
              </a:cxn>
              <a:cxn ang="0">
                <a:pos x="50" y="0"/>
              </a:cxn>
              <a:cxn ang="0">
                <a:pos x="56" y="7"/>
              </a:cxn>
              <a:cxn ang="0">
                <a:pos x="56" y="11"/>
              </a:cxn>
              <a:cxn ang="0">
                <a:pos x="61" y="11"/>
              </a:cxn>
              <a:cxn ang="0">
                <a:pos x="67" y="16"/>
              </a:cxn>
              <a:cxn ang="0">
                <a:pos x="67" y="67"/>
              </a:cxn>
              <a:cxn ang="0">
                <a:pos x="61" y="67"/>
              </a:cxn>
              <a:cxn ang="0">
                <a:pos x="61" y="26"/>
              </a:cxn>
              <a:cxn ang="0">
                <a:pos x="5" y="26"/>
              </a:cxn>
              <a:cxn ang="0">
                <a:pos x="5" y="67"/>
              </a:cxn>
              <a:cxn ang="0">
                <a:pos x="61" y="67"/>
              </a:cxn>
              <a:cxn ang="0">
                <a:pos x="20" y="7"/>
              </a:cxn>
              <a:cxn ang="0">
                <a:pos x="19" y="5"/>
              </a:cxn>
              <a:cxn ang="0">
                <a:pos x="16" y="5"/>
              </a:cxn>
              <a:cxn ang="0">
                <a:pos x="15" y="7"/>
              </a:cxn>
              <a:cxn ang="0">
                <a:pos x="15" y="18"/>
              </a:cxn>
              <a:cxn ang="0">
                <a:pos x="16" y="20"/>
              </a:cxn>
              <a:cxn ang="0">
                <a:pos x="19" y="20"/>
              </a:cxn>
              <a:cxn ang="0">
                <a:pos x="20" y="18"/>
              </a:cxn>
              <a:cxn ang="0">
                <a:pos x="20" y="7"/>
              </a:cxn>
              <a:cxn ang="0">
                <a:pos x="51" y="7"/>
              </a:cxn>
              <a:cxn ang="0">
                <a:pos x="50" y="5"/>
              </a:cxn>
              <a:cxn ang="0">
                <a:pos x="47" y="5"/>
              </a:cxn>
              <a:cxn ang="0">
                <a:pos x="46" y="7"/>
              </a:cxn>
              <a:cxn ang="0">
                <a:pos x="46" y="18"/>
              </a:cxn>
              <a:cxn ang="0">
                <a:pos x="47" y="20"/>
              </a:cxn>
              <a:cxn ang="0">
                <a:pos x="50" y="20"/>
              </a:cxn>
              <a:cxn ang="0">
                <a:pos x="51" y="18"/>
              </a:cxn>
              <a:cxn ang="0">
                <a:pos x="51" y="7"/>
              </a:cxn>
            </a:cxnLst>
            <a:rect l="0" t="0" r="r" b="b"/>
            <a:pathLst>
              <a:path w="67" h="72">
                <a:moveTo>
                  <a:pt x="67" y="67"/>
                </a:moveTo>
                <a:cubicBezTo>
                  <a:pt x="67" y="70"/>
                  <a:pt x="64" y="72"/>
                  <a:pt x="61" y="72"/>
                </a:cubicBezTo>
                <a:cubicBezTo>
                  <a:pt x="5" y="72"/>
                  <a:pt x="5" y="72"/>
                  <a:pt x="5" y="72"/>
                </a:cubicBezTo>
                <a:cubicBezTo>
                  <a:pt x="2" y="72"/>
                  <a:pt x="0" y="70"/>
                  <a:pt x="0" y="67"/>
                </a:cubicBezTo>
                <a:cubicBezTo>
                  <a:pt x="0" y="16"/>
                  <a:pt x="0" y="16"/>
                  <a:pt x="0" y="16"/>
                </a:cubicBezTo>
                <a:cubicBezTo>
                  <a:pt x="0" y="13"/>
                  <a:pt x="2" y="11"/>
                  <a:pt x="5" y="11"/>
                </a:cubicBezTo>
                <a:cubicBezTo>
                  <a:pt x="10" y="11"/>
                  <a:pt x="10" y="11"/>
                  <a:pt x="10" y="11"/>
                </a:cubicBezTo>
                <a:cubicBezTo>
                  <a:pt x="10" y="7"/>
                  <a:pt x="10" y="7"/>
                  <a:pt x="10" y="7"/>
                </a:cubicBezTo>
                <a:cubicBezTo>
                  <a:pt x="10" y="3"/>
                  <a:pt x="13" y="0"/>
                  <a:pt x="16" y="0"/>
                </a:cubicBezTo>
                <a:cubicBezTo>
                  <a:pt x="19" y="0"/>
                  <a:pt x="19" y="0"/>
                  <a:pt x="19" y="0"/>
                </a:cubicBezTo>
                <a:cubicBezTo>
                  <a:pt x="23" y="0"/>
                  <a:pt x="25" y="3"/>
                  <a:pt x="25" y="7"/>
                </a:cubicBezTo>
                <a:cubicBezTo>
                  <a:pt x="25" y="11"/>
                  <a:pt x="25" y="11"/>
                  <a:pt x="25" y="11"/>
                </a:cubicBezTo>
                <a:cubicBezTo>
                  <a:pt x="41" y="11"/>
                  <a:pt x="41" y="11"/>
                  <a:pt x="41" y="11"/>
                </a:cubicBezTo>
                <a:cubicBezTo>
                  <a:pt x="41" y="7"/>
                  <a:pt x="41" y="7"/>
                  <a:pt x="41" y="7"/>
                </a:cubicBezTo>
                <a:cubicBezTo>
                  <a:pt x="41" y="3"/>
                  <a:pt x="44" y="0"/>
                  <a:pt x="47" y="0"/>
                </a:cubicBezTo>
                <a:cubicBezTo>
                  <a:pt x="50" y="0"/>
                  <a:pt x="50" y="0"/>
                  <a:pt x="50" y="0"/>
                </a:cubicBezTo>
                <a:cubicBezTo>
                  <a:pt x="53" y="0"/>
                  <a:pt x="56" y="3"/>
                  <a:pt x="56" y="7"/>
                </a:cubicBezTo>
                <a:cubicBezTo>
                  <a:pt x="56" y="11"/>
                  <a:pt x="56" y="11"/>
                  <a:pt x="56" y="11"/>
                </a:cubicBezTo>
                <a:cubicBezTo>
                  <a:pt x="61" y="11"/>
                  <a:pt x="61" y="11"/>
                  <a:pt x="61" y="11"/>
                </a:cubicBezTo>
                <a:cubicBezTo>
                  <a:pt x="64" y="11"/>
                  <a:pt x="67" y="13"/>
                  <a:pt x="67" y="16"/>
                </a:cubicBezTo>
                <a:lnTo>
                  <a:pt x="67" y="67"/>
                </a:lnTo>
                <a:close/>
                <a:moveTo>
                  <a:pt x="61" y="67"/>
                </a:moveTo>
                <a:cubicBezTo>
                  <a:pt x="61" y="26"/>
                  <a:pt x="61" y="26"/>
                  <a:pt x="61" y="26"/>
                </a:cubicBezTo>
                <a:cubicBezTo>
                  <a:pt x="5" y="26"/>
                  <a:pt x="5" y="26"/>
                  <a:pt x="5" y="26"/>
                </a:cubicBezTo>
                <a:cubicBezTo>
                  <a:pt x="5" y="67"/>
                  <a:pt x="5" y="67"/>
                  <a:pt x="5" y="67"/>
                </a:cubicBezTo>
                <a:lnTo>
                  <a:pt x="61" y="67"/>
                </a:lnTo>
                <a:close/>
                <a:moveTo>
                  <a:pt x="20" y="7"/>
                </a:moveTo>
                <a:cubicBezTo>
                  <a:pt x="20" y="6"/>
                  <a:pt x="20" y="5"/>
                  <a:pt x="19" y="5"/>
                </a:cubicBezTo>
                <a:cubicBezTo>
                  <a:pt x="16" y="5"/>
                  <a:pt x="16" y="5"/>
                  <a:pt x="16" y="5"/>
                </a:cubicBezTo>
                <a:cubicBezTo>
                  <a:pt x="16" y="5"/>
                  <a:pt x="15" y="6"/>
                  <a:pt x="15" y="7"/>
                </a:cubicBezTo>
                <a:cubicBezTo>
                  <a:pt x="15" y="18"/>
                  <a:pt x="15" y="18"/>
                  <a:pt x="15" y="18"/>
                </a:cubicBezTo>
                <a:cubicBezTo>
                  <a:pt x="15" y="19"/>
                  <a:pt x="16" y="20"/>
                  <a:pt x="16" y="20"/>
                </a:cubicBezTo>
                <a:cubicBezTo>
                  <a:pt x="19" y="20"/>
                  <a:pt x="19" y="20"/>
                  <a:pt x="19" y="20"/>
                </a:cubicBezTo>
                <a:cubicBezTo>
                  <a:pt x="20" y="20"/>
                  <a:pt x="20" y="19"/>
                  <a:pt x="20" y="18"/>
                </a:cubicBezTo>
                <a:lnTo>
                  <a:pt x="20" y="7"/>
                </a:lnTo>
                <a:close/>
                <a:moveTo>
                  <a:pt x="51" y="7"/>
                </a:moveTo>
                <a:cubicBezTo>
                  <a:pt x="51" y="6"/>
                  <a:pt x="51" y="5"/>
                  <a:pt x="50" y="5"/>
                </a:cubicBezTo>
                <a:cubicBezTo>
                  <a:pt x="47" y="5"/>
                  <a:pt x="47" y="5"/>
                  <a:pt x="47" y="5"/>
                </a:cubicBezTo>
                <a:cubicBezTo>
                  <a:pt x="47" y="5"/>
                  <a:pt x="46" y="6"/>
                  <a:pt x="46" y="7"/>
                </a:cubicBezTo>
                <a:cubicBezTo>
                  <a:pt x="46" y="18"/>
                  <a:pt x="46" y="18"/>
                  <a:pt x="46" y="18"/>
                </a:cubicBezTo>
                <a:cubicBezTo>
                  <a:pt x="46" y="19"/>
                  <a:pt x="47" y="20"/>
                  <a:pt x="47" y="20"/>
                </a:cubicBezTo>
                <a:cubicBezTo>
                  <a:pt x="50" y="20"/>
                  <a:pt x="50" y="20"/>
                  <a:pt x="50" y="20"/>
                </a:cubicBezTo>
                <a:cubicBezTo>
                  <a:pt x="51" y="20"/>
                  <a:pt x="51" y="19"/>
                  <a:pt x="51" y="18"/>
                </a:cubicBezTo>
                <a:lnTo>
                  <a:pt x="51" y="7"/>
                </a:lnTo>
                <a:close/>
              </a:path>
            </a:pathLst>
          </a:custGeom>
          <a:solidFill>
            <a:schemeClr val="bg1"/>
          </a:solidFill>
          <a:ln w="9525">
            <a:noFill/>
            <a:round/>
            <a:headEnd/>
            <a:tailEnd/>
          </a:ln>
        </p:spPr>
        <p:txBody>
          <a:bodyPr vert="horz" wrap="square" lIns="68580" tIns="34290" rIns="68580" bIns="34290" numCol="1" anchor="t" anchorCtr="0" compatLnSpc="1">
            <a:prstTxWarp prst="textNoShape">
              <a:avLst/>
            </a:prstTxWarp>
          </a:bodyPr>
          <a:lstStyle/>
          <a:p>
            <a:endParaRPr lang="en-US"/>
          </a:p>
        </p:txBody>
      </p:sp>
      <p:sp>
        <p:nvSpPr>
          <p:cNvPr id="13" name="Freeform 42"/>
          <p:cNvSpPr>
            <a:spLocks noEditPoints="1"/>
          </p:cNvSpPr>
          <p:nvPr/>
        </p:nvSpPr>
        <p:spPr bwMode="auto">
          <a:xfrm>
            <a:off x="2895427" y="3180817"/>
            <a:ext cx="467231" cy="402173"/>
          </a:xfrm>
          <a:custGeom>
            <a:avLst/>
            <a:gdLst/>
            <a:ahLst/>
            <a:cxnLst>
              <a:cxn ang="0">
                <a:pos x="73" y="47"/>
              </a:cxn>
              <a:cxn ang="0">
                <a:pos x="67" y="53"/>
              </a:cxn>
              <a:cxn ang="0">
                <a:pos x="46" y="53"/>
              </a:cxn>
              <a:cxn ang="0">
                <a:pos x="48" y="60"/>
              </a:cxn>
              <a:cxn ang="0">
                <a:pos x="46" y="63"/>
              </a:cxn>
              <a:cxn ang="0">
                <a:pos x="26" y="63"/>
              </a:cxn>
              <a:cxn ang="0">
                <a:pos x="24" y="60"/>
              </a:cxn>
              <a:cxn ang="0">
                <a:pos x="26" y="53"/>
              </a:cxn>
              <a:cxn ang="0">
                <a:pos x="6" y="53"/>
              </a:cxn>
              <a:cxn ang="0">
                <a:pos x="0" y="47"/>
              </a:cxn>
              <a:cxn ang="0">
                <a:pos x="0" y="6"/>
              </a:cxn>
              <a:cxn ang="0">
                <a:pos x="6" y="0"/>
              </a:cxn>
              <a:cxn ang="0">
                <a:pos x="67" y="0"/>
              </a:cxn>
              <a:cxn ang="0">
                <a:pos x="73" y="6"/>
              </a:cxn>
              <a:cxn ang="0">
                <a:pos x="73" y="47"/>
              </a:cxn>
              <a:cxn ang="0">
                <a:pos x="68" y="6"/>
              </a:cxn>
              <a:cxn ang="0">
                <a:pos x="67" y="5"/>
              </a:cxn>
              <a:cxn ang="0">
                <a:pos x="6" y="5"/>
              </a:cxn>
              <a:cxn ang="0">
                <a:pos x="5" y="6"/>
              </a:cxn>
              <a:cxn ang="0">
                <a:pos x="5" y="37"/>
              </a:cxn>
              <a:cxn ang="0">
                <a:pos x="6" y="39"/>
              </a:cxn>
              <a:cxn ang="0">
                <a:pos x="67" y="39"/>
              </a:cxn>
              <a:cxn ang="0">
                <a:pos x="68" y="37"/>
              </a:cxn>
              <a:cxn ang="0">
                <a:pos x="68" y="6"/>
              </a:cxn>
            </a:cxnLst>
            <a:rect l="0" t="0" r="r" b="b"/>
            <a:pathLst>
              <a:path w="73" h="63">
                <a:moveTo>
                  <a:pt x="73" y="47"/>
                </a:moveTo>
                <a:cubicBezTo>
                  <a:pt x="73" y="50"/>
                  <a:pt x="70" y="53"/>
                  <a:pt x="67" y="53"/>
                </a:cubicBezTo>
                <a:cubicBezTo>
                  <a:pt x="46" y="53"/>
                  <a:pt x="46" y="53"/>
                  <a:pt x="46" y="53"/>
                </a:cubicBezTo>
                <a:cubicBezTo>
                  <a:pt x="46" y="56"/>
                  <a:pt x="48" y="59"/>
                  <a:pt x="48" y="60"/>
                </a:cubicBezTo>
                <a:cubicBezTo>
                  <a:pt x="48" y="62"/>
                  <a:pt x="47" y="63"/>
                  <a:pt x="46" y="63"/>
                </a:cubicBezTo>
                <a:cubicBezTo>
                  <a:pt x="26" y="63"/>
                  <a:pt x="26" y="63"/>
                  <a:pt x="26" y="63"/>
                </a:cubicBezTo>
                <a:cubicBezTo>
                  <a:pt x="25" y="63"/>
                  <a:pt x="24" y="62"/>
                  <a:pt x="24" y="60"/>
                </a:cubicBezTo>
                <a:cubicBezTo>
                  <a:pt x="24" y="59"/>
                  <a:pt x="26" y="56"/>
                  <a:pt x="26" y="53"/>
                </a:cubicBezTo>
                <a:cubicBezTo>
                  <a:pt x="6" y="53"/>
                  <a:pt x="6" y="53"/>
                  <a:pt x="6" y="53"/>
                </a:cubicBezTo>
                <a:cubicBezTo>
                  <a:pt x="2" y="53"/>
                  <a:pt x="0" y="50"/>
                  <a:pt x="0" y="47"/>
                </a:cubicBezTo>
                <a:cubicBezTo>
                  <a:pt x="0" y="6"/>
                  <a:pt x="0" y="6"/>
                  <a:pt x="0" y="6"/>
                </a:cubicBezTo>
                <a:cubicBezTo>
                  <a:pt x="0" y="2"/>
                  <a:pt x="2" y="0"/>
                  <a:pt x="6" y="0"/>
                </a:cubicBezTo>
                <a:cubicBezTo>
                  <a:pt x="67" y="0"/>
                  <a:pt x="67" y="0"/>
                  <a:pt x="67" y="0"/>
                </a:cubicBezTo>
                <a:cubicBezTo>
                  <a:pt x="70" y="0"/>
                  <a:pt x="73" y="2"/>
                  <a:pt x="73" y="6"/>
                </a:cubicBezTo>
                <a:lnTo>
                  <a:pt x="73" y="47"/>
                </a:lnTo>
                <a:close/>
                <a:moveTo>
                  <a:pt x="68" y="6"/>
                </a:moveTo>
                <a:cubicBezTo>
                  <a:pt x="68" y="5"/>
                  <a:pt x="67" y="5"/>
                  <a:pt x="67" y="5"/>
                </a:cubicBezTo>
                <a:cubicBezTo>
                  <a:pt x="6" y="5"/>
                  <a:pt x="6" y="5"/>
                  <a:pt x="6" y="5"/>
                </a:cubicBezTo>
                <a:cubicBezTo>
                  <a:pt x="5" y="5"/>
                  <a:pt x="5" y="5"/>
                  <a:pt x="5" y="6"/>
                </a:cubicBezTo>
                <a:cubicBezTo>
                  <a:pt x="5" y="37"/>
                  <a:pt x="5" y="37"/>
                  <a:pt x="5" y="37"/>
                </a:cubicBezTo>
                <a:cubicBezTo>
                  <a:pt x="5" y="38"/>
                  <a:pt x="5" y="39"/>
                  <a:pt x="6" y="39"/>
                </a:cubicBezTo>
                <a:cubicBezTo>
                  <a:pt x="67" y="39"/>
                  <a:pt x="67" y="39"/>
                  <a:pt x="67" y="39"/>
                </a:cubicBezTo>
                <a:cubicBezTo>
                  <a:pt x="67" y="39"/>
                  <a:pt x="68" y="38"/>
                  <a:pt x="68" y="37"/>
                </a:cubicBezTo>
                <a:lnTo>
                  <a:pt x="68" y="6"/>
                </a:lnTo>
                <a:close/>
              </a:path>
            </a:pathLst>
          </a:custGeom>
          <a:solidFill>
            <a:schemeClr val="bg1"/>
          </a:solidFill>
          <a:ln w="9525">
            <a:noFill/>
            <a:round/>
            <a:headEnd/>
            <a:tailEnd/>
          </a:ln>
        </p:spPr>
        <p:txBody>
          <a:bodyPr vert="horz" wrap="square" lIns="68580" tIns="34290" rIns="68580" bIns="34290" numCol="1" anchor="t" anchorCtr="0" compatLnSpc="1">
            <a:prstTxWarp prst="textNoShape">
              <a:avLst/>
            </a:prstTxWarp>
          </a:bodyPr>
          <a:lstStyle/>
          <a:p>
            <a:endParaRPr lang="en-US"/>
          </a:p>
        </p:txBody>
      </p:sp>
      <p:sp>
        <p:nvSpPr>
          <p:cNvPr id="14" name="Freeform 178"/>
          <p:cNvSpPr>
            <a:spLocks noEditPoints="1"/>
          </p:cNvSpPr>
          <p:nvPr/>
        </p:nvSpPr>
        <p:spPr bwMode="auto">
          <a:xfrm>
            <a:off x="2683891" y="1947284"/>
            <a:ext cx="467231" cy="351902"/>
          </a:xfrm>
          <a:custGeom>
            <a:avLst/>
            <a:gdLst/>
            <a:ahLst/>
            <a:cxnLst>
              <a:cxn ang="0">
                <a:pos x="158" y="119"/>
              </a:cxn>
              <a:cxn ang="0">
                <a:pos x="0" y="119"/>
              </a:cxn>
              <a:cxn ang="0">
                <a:pos x="0" y="0"/>
              </a:cxn>
              <a:cxn ang="0">
                <a:pos x="9" y="0"/>
              </a:cxn>
              <a:cxn ang="0">
                <a:pos x="9" y="108"/>
              </a:cxn>
              <a:cxn ang="0">
                <a:pos x="158" y="108"/>
              </a:cxn>
              <a:cxn ang="0">
                <a:pos x="158" y="119"/>
              </a:cxn>
              <a:cxn ang="0">
                <a:pos x="50" y="99"/>
              </a:cxn>
              <a:cxn ang="0">
                <a:pos x="29" y="99"/>
              </a:cxn>
              <a:cxn ang="0">
                <a:pos x="29" y="60"/>
              </a:cxn>
              <a:cxn ang="0">
                <a:pos x="50" y="60"/>
              </a:cxn>
              <a:cxn ang="0">
                <a:pos x="50" y="99"/>
              </a:cxn>
              <a:cxn ang="0">
                <a:pos x="78" y="99"/>
              </a:cxn>
              <a:cxn ang="0">
                <a:pos x="59" y="99"/>
              </a:cxn>
              <a:cxn ang="0">
                <a:pos x="59" y="19"/>
              </a:cxn>
              <a:cxn ang="0">
                <a:pos x="78" y="19"/>
              </a:cxn>
              <a:cxn ang="0">
                <a:pos x="78" y="99"/>
              </a:cxn>
              <a:cxn ang="0">
                <a:pos x="109" y="99"/>
              </a:cxn>
              <a:cxn ang="0">
                <a:pos x="89" y="99"/>
              </a:cxn>
              <a:cxn ang="0">
                <a:pos x="89" y="39"/>
              </a:cxn>
              <a:cxn ang="0">
                <a:pos x="109" y="39"/>
              </a:cxn>
              <a:cxn ang="0">
                <a:pos x="109" y="99"/>
              </a:cxn>
              <a:cxn ang="0">
                <a:pos x="139" y="99"/>
              </a:cxn>
              <a:cxn ang="0">
                <a:pos x="119" y="99"/>
              </a:cxn>
              <a:cxn ang="0">
                <a:pos x="119" y="11"/>
              </a:cxn>
              <a:cxn ang="0">
                <a:pos x="139" y="11"/>
              </a:cxn>
              <a:cxn ang="0">
                <a:pos x="139" y="99"/>
              </a:cxn>
            </a:cxnLst>
            <a:rect l="0" t="0" r="r" b="b"/>
            <a:pathLst>
              <a:path w="158" h="119">
                <a:moveTo>
                  <a:pt x="158" y="119"/>
                </a:moveTo>
                <a:lnTo>
                  <a:pt x="0" y="119"/>
                </a:lnTo>
                <a:lnTo>
                  <a:pt x="0" y="0"/>
                </a:lnTo>
                <a:lnTo>
                  <a:pt x="9" y="0"/>
                </a:lnTo>
                <a:lnTo>
                  <a:pt x="9" y="108"/>
                </a:lnTo>
                <a:lnTo>
                  <a:pt x="158" y="108"/>
                </a:lnTo>
                <a:lnTo>
                  <a:pt x="158" y="119"/>
                </a:lnTo>
                <a:close/>
                <a:moveTo>
                  <a:pt x="50" y="99"/>
                </a:moveTo>
                <a:lnTo>
                  <a:pt x="29" y="99"/>
                </a:lnTo>
                <a:lnTo>
                  <a:pt x="29" y="60"/>
                </a:lnTo>
                <a:lnTo>
                  <a:pt x="50" y="60"/>
                </a:lnTo>
                <a:lnTo>
                  <a:pt x="50" y="99"/>
                </a:lnTo>
                <a:close/>
                <a:moveTo>
                  <a:pt x="78" y="99"/>
                </a:moveTo>
                <a:lnTo>
                  <a:pt x="59" y="99"/>
                </a:lnTo>
                <a:lnTo>
                  <a:pt x="59" y="19"/>
                </a:lnTo>
                <a:lnTo>
                  <a:pt x="78" y="19"/>
                </a:lnTo>
                <a:lnTo>
                  <a:pt x="78" y="99"/>
                </a:lnTo>
                <a:close/>
                <a:moveTo>
                  <a:pt x="109" y="99"/>
                </a:moveTo>
                <a:lnTo>
                  <a:pt x="89" y="99"/>
                </a:lnTo>
                <a:lnTo>
                  <a:pt x="89" y="39"/>
                </a:lnTo>
                <a:lnTo>
                  <a:pt x="109" y="39"/>
                </a:lnTo>
                <a:lnTo>
                  <a:pt x="109" y="99"/>
                </a:lnTo>
                <a:close/>
                <a:moveTo>
                  <a:pt x="139" y="99"/>
                </a:moveTo>
                <a:lnTo>
                  <a:pt x="119" y="99"/>
                </a:lnTo>
                <a:lnTo>
                  <a:pt x="119" y="11"/>
                </a:lnTo>
                <a:lnTo>
                  <a:pt x="139" y="11"/>
                </a:lnTo>
                <a:lnTo>
                  <a:pt x="139" y="99"/>
                </a:lnTo>
                <a:close/>
              </a:path>
            </a:pathLst>
          </a:custGeom>
          <a:solidFill>
            <a:schemeClr val="bg1"/>
          </a:solidFill>
          <a:ln w="9525">
            <a:noFill/>
            <a:round/>
            <a:headEnd/>
            <a:tailEnd/>
          </a:ln>
        </p:spPr>
        <p:txBody>
          <a:bodyPr vert="horz" wrap="square" lIns="68580" tIns="34290" rIns="68580" bIns="34290" numCol="1" anchor="t" anchorCtr="0" compatLnSpc="1">
            <a:prstTxWarp prst="textNoShape">
              <a:avLst/>
            </a:prstTxWarp>
          </a:bodyPr>
          <a:lstStyle/>
          <a:p>
            <a:endParaRPr lang="en-US"/>
          </a:p>
        </p:txBody>
      </p:sp>
      <p:sp>
        <p:nvSpPr>
          <p:cNvPr id="15" name="Freeform 86"/>
          <p:cNvSpPr>
            <a:spLocks noEditPoints="1"/>
          </p:cNvSpPr>
          <p:nvPr/>
        </p:nvSpPr>
        <p:spPr bwMode="auto">
          <a:xfrm>
            <a:off x="1662902" y="1875829"/>
            <a:ext cx="319968" cy="538355"/>
          </a:xfrm>
          <a:custGeom>
            <a:avLst/>
            <a:gdLst/>
            <a:ahLst/>
            <a:cxnLst>
              <a:cxn ang="0">
                <a:pos x="29" y="44"/>
              </a:cxn>
              <a:cxn ang="0">
                <a:pos x="24" y="49"/>
              </a:cxn>
              <a:cxn ang="0">
                <a:pos x="5" y="49"/>
              </a:cxn>
              <a:cxn ang="0">
                <a:pos x="0" y="44"/>
              </a:cxn>
              <a:cxn ang="0">
                <a:pos x="0" y="5"/>
              </a:cxn>
              <a:cxn ang="0">
                <a:pos x="5" y="0"/>
              </a:cxn>
              <a:cxn ang="0">
                <a:pos x="24" y="0"/>
              </a:cxn>
              <a:cxn ang="0">
                <a:pos x="29" y="5"/>
              </a:cxn>
              <a:cxn ang="0">
                <a:pos x="29" y="44"/>
              </a:cxn>
              <a:cxn ang="0">
                <a:pos x="25" y="11"/>
              </a:cxn>
              <a:cxn ang="0">
                <a:pos x="24" y="10"/>
              </a:cxn>
              <a:cxn ang="0">
                <a:pos x="5" y="10"/>
              </a:cxn>
              <a:cxn ang="0">
                <a:pos x="3" y="11"/>
              </a:cxn>
              <a:cxn ang="0">
                <a:pos x="3" y="38"/>
              </a:cxn>
              <a:cxn ang="0">
                <a:pos x="5" y="39"/>
              </a:cxn>
              <a:cxn ang="0">
                <a:pos x="24" y="39"/>
              </a:cxn>
              <a:cxn ang="0">
                <a:pos x="25" y="38"/>
              </a:cxn>
              <a:cxn ang="0">
                <a:pos x="25" y="11"/>
              </a:cxn>
              <a:cxn ang="0">
                <a:pos x="17" y="5"/>
              </a:cxn>
              <a:cxn ang="0">
                <a:pos x="11" y="5"/>
              </a:cxn>
              <a:cxn ang="0">
                <a:pos x="11" y="6"/>
              </a:cxn>
              <a:cxn ang="0">
                <a:pos x="11" y="6"/>
              </a:cxn>
              <a:cxn ang="0">
                <a:pos x="17" y="6"/>
              </a:cxn>
              <a:cxn ang="0">
                <a:pos x="18" y="6"/>
              </a:cxn>
              <a:cxn ang="0">
                <a:pos x="17" y="5"/>
              </a:cxn>
              <a:cxn ang="0">
                <a:pos x="14" y="41"/>
              </a:cxn>
              <a:cxn ang="0">
                <a:pos x="11" y="44"/>
              </a:cxn>
              <a:cxn ang="0">
                <a:pos x="14" y="47"/>
              </a:cxn>
              <a:cxn ang="0">
                <a:pos x="17" y="44"/>
              </a:cxn>
              <a:cxn ang="0">
                <a:pos x="14" y="41"/>
              </a:cxn>
            </a:cxnLst>
            <a:rect l="0" t="0" r="r" b="b"/>
            <a:pathLst>
              <a:path w="29" h="49">
                <a:moveTo>
                  <a:pt x="29" y="44"/>
                </a:moveTo>
                <a:cubicBezTo>
                  <a:pt x="29" y="47"/>
                  <a:pt x="27" y="49"/>
                  <a:pt x="24" y="49"/>
                </a:cubicBezTo>
                <a:cubicBezTo>
                  <a:pt x="5" y="49"/>
                  <a:pt x="5" y="49"/>
                  <a:pt x="5" y="49"/>
                </a:cubicBezTo>
                <a:cubicBezTo>
                  <a:pt x="2" y="49"/>
                  <a:pt x="0" y="47"/>
                  <a:pt x="0" y="44"/>
                </a:cubicBezTo>
                <a:cubicBezTo>
                  <a:pt x="0" y="5"/>
                  <a:pt x="0" y="5"/>
                  <a:pt x="0" y="5"/>
                </a:cubicBezTo>
                <a:cubicBezTo>
                  <a:pt x="0" y="3"/>
                  <a:pt x="2" y="0"/>
                  <a:pt x="5" y="0"/>
                </a:cubicBezTo>
                <a:cubicBezTo>
                  <a:pt x="24" y="0"/>
                  <a:pt x="24" y="0"/>
                  <a:pt x="24" y="0"/>
                </a:cubicBezTo>
                <a:cubicBezTo>
                  <a:pt x="27" y="0"/>
                  <a:pt x="29" y="3"/>
                  <a:pt x="29" y="5"/>
                </a:cubicBezTo>
                <a:lnTo>
                  <a:pt x="29" y="44"/>
                </a:lnTo>
                <a:close/>
                <a:moveTo>
                  <a:pt x="25" y="11"/>
                </a:moveTo>
                <a:cubicBezTo>
                  <a:pt x="25" y="11"/>
                  <a:pt x="25" y="10"/>
                  <a:pt x="24" y="10"/>
                </a:cubicBezTo>
                <a:cubicBezTo>
                  <a:pt x="5" y="10"/>
                  <a:pt x="5" y="10"/>
                  <a:pt x="5" y="10"/>
                </a:cubicBezTo>
                <a:cubicBezTo>
                  <a:pt x="4" y="10"/>
                  <a:pt x="3" y="11"/>
                  <a:pt x="3" y="11"/>
                </a:cubicBezTo>
                <a:cubicBezTo>
                  <a:pt x="3" y="38"/>
                  <a:pt x="3" y="38"/>
                  <a:pt x="3" y="38"/>
                </a:cubicBezTo>
                <a:cubicBezTo>
                  <a:pt x="3" y="39"/>
                  <a:pt x="4" y="39"/>
                  <a:pt x="5" y="39"/>
                </a:cubicBezTo>
                <a:cubicBezTo>
                  <a:pt x="24" y="39"/>
                  <a:pt x="24" y="39"/>
                  <a:pt x="24" y="39"/>
                </a:cubicBezTo>
                <a:cubicBezTo>
                  <a:pt x="25" y="39"/>
                  <a:pt x="25" y="39"/>
                  <a:pt x="25" y="38"/>
                </a:cubicBezTo>
                <a:lnTo>
                  <a:pt x="25" y="11"/>
                </a:lnTo>
                <a:close/>
                <a:moveTo>
                  <a:pt x="17" y="5"/>
                </a:moveTo>
                <a:cubicBezTo>
                  <a:pt x="11" y="5"/>
                  <a:pt x="11" y="5"/>
                  <a:pt x="11" y="5"/>
                </a:cubicBezTo>
                <a:cubicBezTo>
                  <a:pt x="11" y="5"/>
                  <a:pt x="11" y="6"/>
                  <a:pt x="11" y="6"/>
                </a:cubicBezTo>
                <a:cubicBezTo>
                  <a:pt x="11" y="6"/>
                  <a:pt x="11" y="6"/>
                  <a:pt x="11" y="6"/>
                </a:cubicBezTo>
                <a:cubicBezTo>
                  <a:pt x="17" y="6"/>
                  <a:pt x="17" y="6"/>
                  <a:pt x="17" y="6"/>
                </a:cubicBezTo>
                <a:cubicBezTo>
                  <a:pt x="18" y="6"/>
                  <a:pt x="18" y="6"/>
                  <a:pt x="18" y="6"/>
                </a:cubicBezTo>
                <a:cubicBezTo>
                  <a:pt x="18" y="6"/>
                  <a:pt x="18" y="5"/>
                  <a:pt x="17" y="5"/>
                </a:cubicBezTo>
                <a:close/>
                <a:moveTo>
                  <a:pt x="14" y="41"/>
                </a:moveTo>
                <a:cubicBezTo>
                  <a:pt x="13" y="41"/>
                  <a:pt x="11" y="42"/>
                  <a:pt x="11" y="44"/>
                </a:cubicBezTo>
                <a:cubicBezTo>
                  <a:pt x="11" y="46"/>
                  <a:pt x="13" y="47"/>
                  <a:pt x="14" y="47"/>
                </a:cubicBezTo>
                <a:cubicBezTo>
                  <a:pt x="16" y="47"/>
                  <a:pt x="17" y="46"/>
                  <a:pt x="17" y="44"/>
                </a:cubicBezTo>
                <a:cubicBezTo>
                  <a:pt x="17" y="42"/>
                  <a:pt x="16" y="41"/>
                  <a:pt x="14" y="41"/>
                </a:cubicBezTo>
                <a:close/>
              </a:path>
            </a:pathLst>
          </a:custGeom>
          <a:solidFill>
            <a:schemeClr val="bg1"/>
          </a:solidFill>
          <a:ln w="9525">
            <a:noFill/>
            <a:round/>
            <a:headEnd/>
            <a:tailEnd/>
          </a:ln>
        </p:spPr>
        <p:txBody>
          <a:bodyPr vert="horz" wrap="square" lIns="68580" tIns="34290" rIns="68580" bIns="34290" numCol="1" anchor="t" anchorCtr="0" compatLnSpc="1">
            <a:prstTxWarp prst="textNoShape">
              <a:avLst/>
            </a:prstTxWarp>
          </a:bodyPr>
          <a:lstStyle/>
          <a:p>
            <a:endParaRPr lang="en-US"/>
          </a:p>
        </p:txBody>
      </p:sp>
      <p:grpSp>
        <p:nvGrpSpPr>
          <p:cNvPr id="16" name="组合 15"/>
          <p:cNvGrpSpPr/>
          <p:nvPr/>
        </p:nvGrpSpPr>
        <p:grpSpPr>
          <a:xfrm>
            <a:off x="4625271" y="1601419"/>
            <a:ext cx="1557338" cy="1105394"/>
            <a:chOff x="6167028" y="2135225"/>
            <a:chExt cx="2076450" cy="1473858"/>
          </a:xfrm>
        </p:grpSpPr>
        <p:sp>
          <p:nvSpPr>
            <p:cNvPr id="17" name="Rounded Rectangle 72"/>
            <p:cNvSpPr/>
            <p:nvPr/>
          </p:nvSpPr>
          <p:spPr>
            <a:xfrm>
              <a:off x="6167028" y="2167575"/>
              <a:ext cx="1712307" cy="333530"/>
            </a:xfrm>
            <a:prstGeom prst="roundRect">
              <a:avLst>
                <a:gd name="adj" fmla="val 21110"/>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文本框 17"/>
            <p:cNvSpPr txBox="1"/>
            <p:nvPr/>
          </p:nvSpPr>
          <p:spPr>
            <a:xfrm>
              <a:off x="6253049" y="2135225"/>
              <a:ext cx="1540264" cy="430887"/>
            </a:xfrm>
            <a:prstGeom prst="rect">
              <a:avLst/>
            </a:prstGeom>
            <a:noFill/>
          </p:spPr>
          <p:txBody>
            <a:bodyPr wrap="square"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请输入标题</a:t>
              </a:r>
            </a:p>
          </p:txBody>
        </p:sp>
        <p:sp>
          <p:nvSpPr>
            <p:cNvPr id="19" name="文本框 18"/>
            <p:cNvSpPr txBox="1"/>
            <p:nvPr/>
          </p:nvSpPr>
          <p:spPr>
            <a:xfrm>
              <a:off x="6167028" y="2525710"/>
              <a:ext cx="2076450" cy="1083373"/>
            </a:xfrm>
            <a:prstGeom prst="rect">
              <a:avLst/>
            </a:prstGeom>
            <a:noFill/>
          </p:spPr>
          <p:txBody>
            <a:bodyPr wrap="square" rtlCol="0">
              <a:spAutoFit/>
            </a:bodyPr>
            <a:lstStyle/>
            <a:p>
              <a:pPr>
                <a:lnSpc>
                  <a:spcPct val="130000"/>
                </a:lnSpc>
              </a:pPr>
              <a:r>
                <a:rPr lang="zh-CN" altLang="en-US" sz="1200" dirty="0">
                  <a:solidFill>
                    <a:schemeClr val="bg1"/>
                  </a:solidFill>
                  <a:latin typeface="微软雅黑" panose="020B0503020204020204" pitchFamily="34" charset="-122"/>
                  <a:ea typeface="微软雅黑" panose="020B0503020204020204" pitchFamily="34" charset="-122"/>
                </a:rPr>
                <a:t>请在此添加相关文字内容请在此添加相关文字内容</a:t>
              </a:r>
            </a:p>
          </p:txBody>
        </p:sp>
      </p:grpSp>
      <p:grpSp>
        <p:nvGrpSpPr>
          <p:cNvPr id="20" name="组合 19"/>
          <p:cNvGrpSpPr/>
          <p:nvPr/>
        </p:nvGrpSpPr>
        <p:grpSpPr>
          <a:xfrm>
            <a:off x="6539796" y="1601419"/>
            <a:ext cx="1557338" cy="1105394"/>
            <a:chOff x="8719728" y="2135225"/>
            <a:chExt cx="2076450" cy="1473858"/>
          </a:xfrm>
        </p:grpSpPr>
        <p:sp>
          <p:nvSpPr>
            <p:cNvPr id="21" name="Rounded Rectangle 72"/>
            <p:cNvSpPr/>
            <p:nvPr/>
          </p:nvSpPr>
          <p:spPr>
            <a:xfrm>
              <a:off x="8786403" y="2167575"/>
              <a:ext cx="1712307" cy="333530"/>
            </a:xfrm>
            <a:prstGeom prst="roundRect">
              <a:avLst>
                <a:gd name="adj" fmla="val 21110"/>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2" name="文本框 21"/>
            <p:cNvSpPr txBox="1"/>
            <p:nvPr/>
          </p:nvSpPr>
          <p:spPr>
            <a:xfrm>
              <a:off x="8872424" y="2135225"/>
              <a:ext cx="1540264" cy="430887"/>
            </a:xfrm>
            <a:prstGeom prst="rect">
              <a:avLst/>
            </a:prstGeom>
            <a:noFill/>
          </p:spPr>
          <p:txBody>
            <a:bodyPr wrap="square"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请输入标题</a:t>
              </a:r>
            </a:p>
          </p:txBody>
        </p:sp>
        <p:sp>
          <p:nvSpPr>
            <p:cNvPr id="23" name="文本框 22"/>
            <p:cNvSpPr txBox="1"/>
            <p:nvPr/>
          </p:nvSpPr>
          <p:spPr>
            <a:xfrm>
              <a:off x="8719728" y="2525710"/>
              <a:ext cx="2076450" cy="1083373"/>
            </a:xfrm>
            <a:prstGeom prst="rect">
              <a:avLst/>
            </a:prstGeom>
            <a:noFill/>
          </p:spPr>
          <p:txBody>
            <a:bodyPr wrap="square" rtlCol="0">
              <a:spAutoFit/>
            </a:bodyPr>
            <a:lstStyle/>
            <a:p>
              <a:pPr>
                <a:lnSpc>
                  <a:spcPct val="130000"/>
                </a:lnSpc>
              </a:pPr>
              <a:r>
                <a:rPr lang="zh-CN" altLang="en-US" sz="1200" dirty="0">
                  <a:solidFill>
                    <a:schemeClr val="bg1"/>
                  </a:solidFill>
                  <a:latin typeface="微软雅黑" panose="020B0503020204020204" pitchFamily="34" charset="-122"/>
                  <a:ea typeface="微软雅黑" panose="020B0503020204020204" pitchFamily="34" charset="-122"/>
                </a:rPr>
                <a:t>请在此添加相关文字内容请在此添加相关文字内容</a:t>
              </a:r>
            </a:p>
          </p:txBody>
        </p:sp>
      </p:grpSp>
      <p:grpSp>
        <p:nvGrpSpPr>
          <p:cNvPr id="24" name="组合 23"/>
          <p:cNvGrpSpPr/>
          <p:nvPr/>
        </p:nvGrpSpPr>
        <p:grpSpPr>
          <a:xfrm>
            <a:off x="4625271" y="2950161"/>
            <a:ext cx="1557338" cy="1105394"/>
            <a:chOff x="6167028" y="3933546"/>
            <a:chExt cx="2076450" cy="1473858"/>
          </a:xfrm>
        </p:grpSpPr>
        <p:sp>
          <p:nvSpPr>
            <p:cNvPr id="25" name="Rounded Rectangle 72"/>
            <p:cNvSpPr/>
            <p:nvPr/>
          </p:nvSpPr>
          <p:spPr>
            <a:xfrm>
              <a:off x="6167028" y="3965896"/>
              <a:ext cx="1712307" cy="333530"/>
            </a:xfrm>
            <a:prstGeom prst="roundRect">
              <a:avLst>
                <a:gd name="adj" fmla="val 21110"/>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6" name="文本框 25"/>
            <p:cNvSpPr txBox="1"/>
            <p:nvPr/>
          </p:nvSpPr>
          <p:spPr>
            <a:xfrm>
              <a:off x="6253049" y="3933546"/>
              <a:ext cx="1540264" cy="430887"/>
            </a:xfrm>
            <a:prstGeom prst="rect">
              <a:avLst/>
            </a:prstGeom>
            <a:noFill/>
          </p:spPr>
          <p:txBody>
            <a:bodyPr wrap="square"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请输入标题</a:t>
              </a:r>
            </a:p>
          </p:txBody>
        </p:sp>
        <p:sp>
          <p:nvSpPr>
            <p:cNvPr id="27" name="文本框 26"/>
            <p:cNvSpPr txBox="1"/>
            <p:nvPr/>
          </p:nvSpPr>
          <p:spPr>
            <a:xfrm>
              <a:off x="6167028" y="4324031"/>
              <a:ext cx="2076450" cy="1083373"/>
            </a:xfrm>
            <a:prstGeom prst="rect">
              <a:avLst/>
            </a:prstGeom>
            <a:noFill/>
          </p:spPr>
          <p:txBody>
            <a:bodyPr wrap="square" rtlCol="0">
              <a:spAutoFit/>
            </a:bodyPr>
            <a:lstStyle/>
            <a:p>
              <a:pPr>
                <a:lnSpc>
                  <a:spcPct val="130000"/>
                </a:lnSpc>
              </a:pPr>
              <a:r>
                <a:rPr lang="zh-CN" altLang="en-US" sz="1200" dirty="0">
                  <a:solidFill>
                    <a:schemeClr val="bg1"/>
                  </a:solidFill>
                  <a:latin typeface="微软雅黑" panose="020B0503020204020204" pitchFamily="34" charset="-122"/>
                  <a:ea typeface="微软雅黑" panose="020B0503020204020204" pitchFamily="34" charset="-122"/>
                </a:rPr>
                <a:t>请在此添加相关文字内容请在此添加相关文字内容</a:t>
              </a:r>
            </a:p>
          </p:txBody>
        </p:sp>
      </p:grpSp>
      <p:grpSp>
        <p:nvGrpSpPr>
          <p:cNvPr id="28" name="组合 27"/>
          <p:cNvGrpSpPr/>
          <p:nvPr/>
        </p:nvGrpSpPr>
        <p:grpSpPr>
          <a:xfrm>
            <a:off x="6539796" y="2950161"/>
            <a:ext cx="1557338" cy="1105394"/>
            <a:chOff x="8719728" y="3933546"/>
            <a:chExt cx="2076450" cy="1473858"/>
          </a:xfrm>
        </p:grpSpPr>
        <p:sp>
          <p:nvSpPr>
            <p:cNvPr id="29" name="Rounded Rectangle 72"/>
            <p:cNvSpPr/>
            <p:nvPr/>
          </p:nvSpPr>
          <p:spPr>
            <a:xfrm>
              <a:off x="8786403" y="3965896"/>
              <a:ext cx="1712307" cy="333530"/>
            </a:xfrm>
            <a:prstGeom prst="roundRect">
              <a:avLst>
                <a:gd name="adj" fmla="val 21110"/>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0" name="文本框 29"/>
            <p:cNvSpPr txBox="1"/>
            <p:nvPr/>
          </p:nvSpPr>
          <p:spPr>
            <a:xfrm>
              <a:off x="8872424" y="3933546"/>
              <a:ext cx="1540264" cy="430887"/>
            </a:xfrm>
            <a:prstGeom prst="rect">
              <a:avLst/>
            </a:prstGeom>
            <a:noFill/>
          </p:spPr>
          <p:txBody>
            <a:bodyPr wrap="square"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请输入标题</a:t>
              </a:r>
            </a:p>
          </p:txBody>
        </p:sp>
        <p:sp>
          <p:nvSpPr>
            <p:cNvPr id="31" name="文本框 30"/>
            <p:cNvSpPr txBox="1"/>
            <p:nvPr/>
          </p:nvSpPr>
          <p:spPr>
            <a:xfrm>
              <a:off x="8719728" y="4324031"/>
              <a:ext cx="2076450" cy="1083373"/>
            </a:xfrm>
            <a:prstGeom prst="rect">
              <a:avLst/>
            </a:prstGeom>
            <a:noFill/>
          </p:spPr>
          <p:txBody>
            <a:bodyPr wrap="square" rtlCol="0">
              <a:spAutoFit/>
            </a:bodyPr>
            <a:lstStyle/>
            <a:p>
              <a:pPr>
                <a:lnSpc>
                  <a:spcPct val="130000"/>
                </a:lnSpc>
              </a:pPr>
              <a:r>
                <a:rPr lang="zh-CN" altLang="en-US" sz="1200" dirty="0">
                  <a:solidFill>
                    <a:schemeClr val="bg1"/>
                  </a:solidFill>
                  <a:latin typeface="微软雅黑" panose="020B0503020204020204" pitchFamily="34" charset="-122"/>
                  <a:ea typeface="微软雅黑" panose="020B0503020204020204" pitchFamily="34" charset="-122"/>
                </a:rPr>
                <a:t>请在此添加相关文字内容请在此添加相关文字内容</a:t>
              </a:r>
            </a:p>
          </p:txBody>
        </p:sp>
      </p:grpSp>
    </p:spTree>
    <p:extLst>
      <p:ext uri="{BB962C8B-B14F-4D97-AF65-F5344CB8AC3E}">
        <p14:creationId xmlns:p14="http://schemas.microsoft.com/office/powerpoint/2010/main" val="89857290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advTm="0">
        <p15:prstTrans prst="origami"/>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ppt_w</p:attrName>
                                        </p:attrNameLst>
                                      </p:cBhvr>
                                      <p:tavLst>
                                        <p:tav tm="0">
                                          <p:val>
                                            <p:fltVal val="0"/>
                                          </p:val>
                                        </p:tav>
                                        <p:tav tm="100000">
                                          <p:val>
                                            <p:strVal val="#ppt_w"/>
                                          </p:val>
                                        </p:tav>
                                      </p:tavLst>
                                    </p:anim>
                                    <p:anim calcmode="lin" valueType="num">
                                      <p:cBhvr>
                                        <p:cTn id="8" dur="1000" fill="hold"/>
                                        <p:tgtEl>
                                          <p:spTgt spid="5"/>
                                        </p:tgtEl>
                                        <p:attrNameLst>
                                          <p:attrName>ppt_h</p:attrName>
                                        </p:attrNameLst>
                                      </p:cBhvr>
                                      <p:tavLst>
                                        <p:tav tm="0">
                                          <p:val>
                                            <p:fltVal val="0"/>
                                          </p:val>
                                        </p:tav>
                                        <p:tav tm="100000">
                                          <p:val>
                                            <p:strVal val="#ppt_h"/>
                                          </p:val>
                                        </p:tav>
                                      </p:tavLst>
                                    </p:anim>
                                    <p:anim calcmode="lin" valueType="num">
                                      <p:cBhvr>
                                        <p:cTn id="9" dur="1000" fill="hold"/>
                                        <p:tgtEl>
                                          <p:spTgt spid="5"/>
                                        </p:tgtEl>
                                        <p:attrNameLst>
                                          <p:attrName>style.rotation</p:attrName>
                                        </p:attrNameLst>
                                      </p:cBhvr>
                                      <p:tavLst>
                                        <p:tav tm="0">
                                          <p:val>
                                            <p:fltVal val="90"/>
                                          </p:val>
                                        </p:tav>
                                        <p:tav tm="100000">
                                          <p:val>
                                            <p:fltVal val="0"/>
                                          </p:val>
                                        </p:tav>
                                      </p:tavLst>
                                    </p:anim>
                                    <p:animEffect transition="in" filter="fade">
                                      <p:cBhvr>
                                        <p:cTn id="10" dur="1000"/>
                                        <p:tgtEl>
                                          <p:spTgt spid="5"/>
                                        </p:tgtEl>
                                      </p:cBhvr>
                                    </p:animEffect>
                                  </p:childTnLst>
                                </p:cTn>
                              </p:par>
                            </p:childTnLst>
                          </p:cTn>
                        </p:par>
                      </p:childTnLst>
                    </p:cTn>
                  </p:par>
                  <p:par>
                    <p:cTn id="11" fill="hold">
                      <p:stCondLst>
                        <p:cond delay="indefinite"/>
                      </p:stCondLst>
                      <p:childTnLst>
                        <p:par>
                          <p:cTn id="12" fill="hold">
                            <p:stCondLst>
                              <p:cond delay="0"/>
                            </p:stCondLst>
                            <p:childTnLst>
                              <p:par>
                                <p:cTn id="13" presetID="41" presetClass="entr" presetSubtype="0" fill="hold" grpId="0" nodeType="clickEffect">
                                  <p:stCondLst>
                                    <p:cond delay="0"/>
                                  </p:stCondLst>
                                  <p:iterate type="lt">
                                    <p:tmPct val="10000"/>
                                  </p:iterate>
                                  <p:childTnLst>
                                    <p:set>
                                      <p:cBhvr>
                                        <p:cTn id="14" dur="1" fill="hold">
                                          <p:stCondLst>
                                            <p:cond delay="0"/>
                                          </p:stCondLst>
                                        </p:cTn>
                                        <p:tgtEl>
                                          <p:spTgt spid="4"/>
                                        </p:tgtEl>
                                        <p:attrNameLst>
                                          <p:attrName>style.visibility</p:attrName>
                                        </p:attrNameLst>
                                      </p:cBhvr>
                                      <p:to>
                                        <p:strVal val="visible"/>
                                      </p:to>
                                    </p:set>
                                    <p:anim calcmode="lin" valueType="num">
                                      <p:cBhvr>
                                        <p:cTn id="15" dur="500" fill="hold"/>
                                        <p:tgtEl>
                                          <p:spTgt spid="4"/>
                                        </p:tgtEl>
                                        <p:attrNameLst>
                                          <p:attrName>ppt_x</p:attrName>
                                        </p:attrNameLst>
                                      </p:cBhvr>
                                      <p:tavLst>
                                        <p:tav tm="0">
                                          <p:val>
                                            <p:strVal val="#ppt_x"/>
                                          </p:val>
                                        </p:tav>
                                        <p:tav tm="50000">
                                          <p:val>
                                            <p:strVal val="#ppt_x+.1"/>
                                          </p:val>
                                        </p:tav>
                                        <p:tav tm="100000">
                                          <p:val>
                                            <p:strVal val="#ppt_x"/>
                                          </p:val>
                                        </p:tav>
                                      </p:tavLst>
                                    </p:anim>
                                    <p:anim calcmode="lin" valueType="num">
                                      <p:cBhvr>
                                        <p:cTn id="16" dur="500" fill="hold"/>
                                        <p:tgtEl>
                                          <p:spTgt spid="4"/>
                                        </p:tgtEl>
                                        <p:attrNameLst>
                                          <p:attrName>ppt_y</p:attrName>
                                        </p:attrNameLst>
                                      </p:cBhvr>
                                      <p:tavLst>
                                        <p:tav tm="0">
                                          <p:val>
                                            <p:strVal val="#ppt_y"/>
                                          </p:val>
                                        </p:tav>
                                        <p:tav tm="100000">
                                          <p:val>
                                            <p:strVal val="#ppt_y"/>
                                          </p:val>
                                        </p:tav>
                                      </p:tavLst>
                                    </p:anim>
                                    <p:anim calcmode="lin" valueType="num">
                                      <p:cBhvr>
                                        <p:cTn id="17" dur="500" fill="hold"/>
                                        <p:tgtEl>
                                          <p:spTgt spid="4"/>
                                        </p:tgtEl>
                                        <p:attrNameLst>
                                          <p:attrName>ppt_h</p:attrName>
                                        </p:attrNameLst>
                                      </p:cBhvr>
                                      <p:tavLst>
                                        <p:tav tm="0">
                                          <p:val>
                                            <p:strVal val="#ppt_h/10"/>
                                          </p:val>
                                        </p:tav>
                                        <p:tav tm="50000">
                                          <p:val>
                                            <p:strVal val="#ppt_h+.01"/>
                                          </p:val>
                                        </p:tav>
                                        <p:tav tm="100000">
                                          <p:val>
                                            <p:strVal val="#ppt_h"/>
                                          </p:val>
                                        </p:tav>
                                      </p:tavLst>
                                    </p:anim>
                                    <p:anim calcmode="lin" valueType="num">
                                      <p:cBhvr>
                                        <p:cTn id="18" dur="500" fill="hold"/>
                                        <p:tgtEl>
                                          <p:spTgt spid="4"/>
                                        </p:tgtEl>
                                        <p:attrNameLst>
                                          <p:attrName>ppt_w</p:attrName>
                                        </p:attrNameLst>
                                      </p:cBhvr>
                                      <p:tavLst>
                                        <p:tav tm="0">
                                          <p:val>
                                            <p:strVal val="#ppt_w/10"/>
                                          </p:val>
                                        </p:tav>
                                        <p:tav tm="50000">
                                          <p:val>
                                            <p:strVal val="#ppt_w+.01"/>
                                          </p:val>
                                        </p:tav>
                                        <p:tav tm="100000">
                                          <p:val>
                                            <p:strVal val="#ppt_w"/>
                                          </p:val>
                                        </p:tav>
                                      </p:tavLst>
                                    </p:anim>
                                    <p:animEffect transition="in" filter="fade">
                                      <p:cBhvr>
                                        <p:cTn id="19" dur="500" tmFilter="0,0; .5, 1; 1, 1"/>
                                        <p:tgtEl>
                                          <p:spTgt spid="4"/>
                                        </p:tgtEl>
                                      </p:cBhvr>
                                    </p:animEffect>
                                  </p:childTnLst>
                                </p:cTn>
                              </p:par>
                              <p:par>
                                <p:cTn id="20" presetID="42" presetClass="entr" presetSubtype="0"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fade">
                                      <p:cBhvr>
                                        <p:cTn id="22" dur="750"/>
                                        <p:tgtEl>
                                          <p:spTgt spid="8"/>
                                        </p:tgtEl>
                                      </p:cBhvr>
                                    </p:animEffect>
                                    <p:anim calcmode="lin" valueType="num">
                                      <p:cBhvr>
                                        <p:cTn id="23" dur="750" fill="hold"/>
                                        <p:tgtEl>
                                          <p:spTgt spid="8"/>
                                        </p:tgtEl>
                                        <p:attrNameLst>
                                          <p:attrName>ppt_x</p:attrName>
                                        </p:attrNameLst>
                                      </p:cBhvr>
                                      <p:tavLst>
                                        <p:tav tm="0">
                                          <p:val>
                                            <p:strVal val="#ppt_x"/>
                                          </p:val>
                                        </p:tav>
                                        <p:tav tm="100000">
                                          <p:val>
                                            <p:strVal val="#ppt_x"/>
                                          </p:val>
                                        </p:tav>
                                      </p:tavLst>
                                    </p:anim>
                                    <p:anim calcmode="lin" valueType="num">
                                      <p:cBhvr>
                                        <p:cTn id="24" dur="750" fill="hold"/>
                                        <p:tgtEl>
                                          <p:spTgt spid="8"/>
                                        </p:tgtEl>
                                        <p:attrNameLst>
                                          <p:attrName>ppt_y</p:attrName>
                                        </p:attrNameLst>
                                      </p:cBhvr>
                                      <p:tavLst>
                                        <p:tav tm="0">
                                          <p:val>
                                            <p:strVal val="#ppt_y+.1"/>
                                          </p:val>
                                        </p:tav>
                                        <p:tav tm="100000">
                                          <p:val>
                                            <p:strVal val="#ppt_y"/>
                                          </p:val>
                                        </p:tav>
                                      </p:tavLst>
                                    </p:anim>
                                  </p:childTnLst>
                                </p:cTn>
                              </p:par>
                              <p:par>
                                <p:cTn id="25" presetID="42" presetClass="entr" presetSubtype="0" fill="hold" grpId="0" nodeType="withEffect">
                                  <p:stCondLst>
                                    <p:cond delay="0"/>
                                  </p:stCondLst>
                                  <p:childTnLst>
                                    <p:set>
                                      <p:cBhvr>
                                        <p:cTn id="26" dur="1" fill="hold">
                                          <p:stCondLst>
                                            <p:cond delay="0"/>
                                          </p:stCondLst>
                                        </p:cTn>
                                        <p:tgtEl>
                                          <p:spTgt spid="13"/>
                                        </p:tgtEl>
                                        <p:attrNameLst>
                                          <p:attrName>style.visibility</p:attrName>
                                        </p:attrNameLst>
                                      </p:cBhvr>
                                      <p:to>
                                        <p:strVal val="visible"/>
                                      </p:to>
                                    </p:set>
                                    <p:animEffect transition="in" filter="fade">
                                      <p:cBhvr>
                                        <p:cTn id="27" dur="750"/>
                                        <p:tgtEl>
                                          <p:spTgt spid="13"/>
                                        </p:tgtEl>
                                      </p:cBhvr>
                                    </p:animEffect>
                                    <p:anim calcmode="lin" valueType="num">
                                      <p:cBhvr>
                                        <p:cTn id="28" dur="750" fill="hold"/>
                                        <p:tgtEl>
                                          <p:spTgt spid="13"/>
                                        </p:tgtEl>
                                        <p:attrNameLst>
                                          <p:attrName>ppt_x</p:attrName>
                                        </p:attrNameLst>
                                      </p:cBhvr>
                                      <p:tavLst>
                                        <p:tav tm="0">
                                          <p:val>
                                            <p:strVal val="#ppt_x"/>
                                          </p:val>
                                        </p:tav>
                                        <p:tav tm="100000">
                                          <p:val>
                                            <p:strVal val="#ppt_x"/>
                                          </p:val>
                                        </p:tav>
                                      </p:tavLst>
                                    </p:anim>
                                    <p:anim calcmode="lin" valueType="num">
                                      <p:cBhvr>
                                        <p:cTn id="29" dur="750" fill="hold"/>
                                        <p:tgtEl>
                                          <p:spTgt spid="13"/>
                                        </p:tgtEl>
                                        <p:attrNameLst>
                                          <p:attrName>ppt_y</p:attrName>
                                        </p:attrNameLst>
                                      </p:cBhvr>
                                      <p:tavLst>
                                        <p:tav tm="0">
                                          <p:val>
                                            <p:strVal val="#ppt_y+.1"/>
                                          </p:val>
                                        </p:tav>
                                        <p:tav tm="100000">
                                          <p:val>
                                            <p:strVal val="#ppt_y"/>
                                          </p:val>
                                        </p:tav>
                                      </p:tavLst>
                                    </p:anim>
                                  </p:childTnLst>
                                </p:cTn>
                              </p:par>
                              <p:par>
                                <p:cTn id="30" presetID="42" presetClass="entr" presetSubtype="0" fill="hold" grpId="0" nodeType="withEffect">
                                  <p:stCondLst>
                                    <p:cond delay="250"/>
                                  </p:stCondLst>
                                  <p:childTnLst>
                                    <p:set>
                                      <p:cBhvr>
                                        <p:cTn id="31" dur="1" fill="hold">
                                          <p:stCondLst>
                                            <p:cond delay="0"/>
                                          </p:stCondLst>
                                        </p:cTn>
                                        <p:tgtEl>
                                          <p:spTgt spid="9"/>
                                        </p:tgtEl>
                                        <p:attrNameLst>
                                          <p:attrName>style.visibility</p:attrName>
                                        </p:attrNameLst>
                                      </p:cBhvr>
                                      <p:to>
                                        <p:strVal val="visible"/>
                                      </p:to>
                                    </p:set>
                                    <p:animEffect transition="in" filter="fade">
                                      <p:cBhvr>
                                        <p:cTn id="32" dur="750"/>
                                        <p:tgtEl>
                                          <p:spTgt spid="9"/>
                                        </p:tgtEl>
                                      </p:cBhvr>
                                    </p:animEffect>
                                    <p:anim calcmode="lin" valueType="num">
                                      <p:cBhvr>
                                        <p:cTn id="33" dur="750" fill="hold"/>
                                        <p:tgtEl>
                                          <p:spTgt spid="9"/>
                                        </p:tgtEl>
                                        <p:attrNameLst>
                                          <p:attrName>ppt_x</p:attrName>
                                        </p:attrNameLst>
                                      </p:cBhvr>
                                      <p:tavLst>
                                        <p:tav tm="0">
                                          <p:val>
                                            <p:strVal val="#ppt_x"/>
                                          </p:val>
                                        </p:tav>
                                        <p:tav tm="100000">
                                          <p:val>
                                            <p:strVal val="#ppt_x"/>
                                          </p:val>
                                        </p:tav>
                                      </p:tavLst>
                                    </p:anim>
                                    <p:anim calcmode="lin" valueType="num">
                                      <p:cBhvr>
                                        <p:cTn id="34" dur="750" fill="hold"/>
                                        <p:tgtEl>
                                          <p:spTgt spid="9"/>
                                        </p:tgtEl>
                                        <p:attrNameLst>
                                          <p:attrName>ppt_y</p:attrName>
                                        </p:attrNameLst>
                                      </p:cBhvr>
                                      <p:tavLst>
                                        <p:tav tm="0">
                                          <p:val>
                                            <p:strVal val="#ppt_y+.1"/>
                                          </p:val>
                                        </p:tav>
                                        <p:tav tm="100000">
                                          <p:val>
                                            <p:strVal val="#ppt_y"/>
                                          </p:val>
                                        </p:tav>
                                      </p:tavLst>
                                    </p:anim>
                                  </p:childTnLst>
                                </p:cTn>
                              </p:par>
                              <p:par>
                                <p:cTn id="35" presetID="42" presetClass="entr" presetSubtype="0" fill="hold" grpId="0" nodeType="withEffect">
                                  <p:stCondLst>
                                    <p:cond delay="250"/>
                                  </p:stCondLst>
                                  <p:childTnLst>
                                    <p:set>
                                      <p:cBhvr>
                                        <p:cTn id="36" dur="1" fill="hold">
                                          <p:stCondLst>
                                            <p:cond delay="0"/>
                                          </p:stCondLst>
                                        </p:cTn>
                                        <p:tgtEl>
                                          <p:spTgt spid="14"/>
                                        </p:tgtEl>
                                        <p:attrNameLst>
                                          <p:attrName>style.visibility</p:attrName>
                                        </p:attrNameLst>
                                      </p:cBhvr>
                                      <p:to>
                                        <p:strVal val="visible"/>
                                      </p:to>
                                    </p:set>
                                    <p:animEffect transition="in" filter="fade">
                                      <p:cBhvr>
                                        <p:cTn id="37" dur="750"/>
                                        <p:tgtEl>
                                          <p:spTgt spid="14"/>
                                        </p:tgtEl>
                                      </p:cBhvr>
                                    </p:animEffect>
                                    <p:anim calcmode="lin" valueType="num">
                                      <p:cBhvr>
                                        <p:cTn id="38" dur="750" fill="hold"/>
                                        <p:tgtEl>
                                          <p:spTgt spid="14"/>
                                        </p:tgtEl>
                                        <p:attrNameLst>
                                          <p:attrName>ppt_x</p:attrName>
                                        </p:attrNameLst>
                                      </p:cBhvr>
                                      <p:tavLst>
                                        <p:tav tm="0">
                                          <p:val>
                                            <p:strVal val="#ppt_x"/>
                                          </p:val>
                                        </p:tav>
                                        <p:tav tm="100000">
                                          <p:val>
                                            <p:strVal val="#ppt_x"/>
                                          </p:val>
                                        </p:tav>
                                      </p:tavLst>
                                    </p:anim>
                                    <p:anim calcmode="lin" valueType="num">
                                      <p:cBhvr>
                                        <p:cTn id="39" dur="750" fill="hold"/>
                                        <p:tgtEl>
                                          <p:spTgt spid="14"/>
                                        </p:tgtEl>
                                        <p:attrNameLst>
                                          <p:attrName>ppt_y</p:attrName>
                                        </p:attrNameLst>
                                      </p:cBhvr>
                                      <p:tavLst>
                                        <p:tav tm="0">
                                          <p:val>
                                            <p:strVal val="#ppt_y+.1"/>
                                          </p:val>
                                        </p:tav>
                                        <p:tav tm="100000">
                                          <p:val>
                                            <p:strVal val="#ppt_y"/>
                                          </p:val>
                                        </p:tav>
                                      </p:tavLst>
                                    </p:anim>
                                  </p:childTnLst>
                                </p:cTn>
                              </p:par>
                              <p:par>
                                <p:cTn id="40" presetID="42" presetClass="entr" presetSubtype="0" fill="hold" grpId="0" nodeType="withEffect">
                                  <p:stCondLst>
                                    <p:cond delay="500"/>
                                  </p:stCondLst>
                                  <p:childTnLst>
                                    <p:set>
                                      <p:cBhvr>
                                        <p:cTn id="41" dur="1" fill="hold">
                                          <p:stCondLst>
                                            <p:cond delay="0"/>
                                          </p:stCondLst>
                                        </p:cTn>
                                        <p:tgtEl>
                                          <p:spTgt spid="11"/>
                                        </p:tgtEl>
                                        <p:attrNameLst>
                                          <p:attrName>style.visibility</p:attrName>
                                        </p:attrNameLst>
                                      </p:cBhvr>
                                      <p:to>
                                        <p:strVal val="visible"/>
                                      </p:to>
                                    </p:set>
                                    <p:animEffect transition="in" filter="fade">
                                      <p:cBhvr>
                                        <p:cTn id="42" dur="750"/>
                                        <p:tgtEl>
                                          <p:spTgt spid="11"/>
                                        </p:tgtEl>
                                      </p:cBhvr>
                                    </p:animEffect>
                                    <p:anim calcmode="lin" valueType="num">
                                      <p:cBhvr>
                                        <p:cTn id="43" dur="750" fill="hold"/>
                                        <p:tgtEl>
                                          <p:spTgt spid="11"/>
                                        </p:tgtEl>
                                        <p:attrNameLst>
                                          <p:attrName>ppt_x</p:attrName>
                                        </p:attrNameLst>
                                      </p:cBhvr>
                                      <p:tavLst>
                                        <p:tav tm="0">
                                          <p:val>
                                            <p:strVal val="#ppt_x"/>
                                          </p:val>
                                        </p:tav>
                                        <p:tav tm="100000">
                                          <p:val>
                                            <p:strVal val="#ppt_x"/>
                                          </p:val>
                                        </p:tav>
                                      </p:tavLst>
                                    </p:anim>
                                    <p:anim calcmode="lin" valueType="num">
                                      <p:cBhvr>
                                        <p:cTn id="44" dur="750" fill="hold"/>
                                        <p:tgtEl>
                                          <p:spTgt spid="11"/>
                                        </p:tgtEl>
                                        <p:attrNameLst>
                                          <p:attrName>ppt_y</p:attrName>
                                        </p:attrNameLst>
                                      </p:cBhvr>
                                      <p:tavLst>
                                        <p:tav tm="0">
                                          <p:val>
                                            <p:strVal val="#ppt_y+.1"/>
                                          </p:val>
                                        </p:tav>
                                        <p:tav tm="100000">
                                          <p:val>
                                            <p:strVal val="#ppt_y"/>
                                          </p:val>
                                        </p:tav>
                                      </p:tavLst>
                                    </p:anim>
                                  </p:childTnLst>
                                </p:cTn>
                              </p:par>
                              <p:par>
                                <p:cTn id="45" presetID="42" presetClass="entr" presetSubtype="0" fill="hold" grpId="0" nodeType="withEffect">
                                  <p:stCondLst>
                                    <p:cond delay="500"/>
                                  </p:stCondLst>
                                  <p:childTnLst>
                                    <p:set>
                                      <p:cBhvr>
                                        <p:cTn id="46" dur="1" fill="hold">
                                          <p:stCondLst>
                                            <p:cond delay="0"/>
                                          </p:stCondLst>
                                        </p:cTn>
                                        <p:tgtEl>
                                          <p:spTgt spid="15"/>
                                        </p:tgtEl>
                                        <p:attrNameLst>
                                          <p:attrName>style.visibility</p:attrName>
                                        </p:attrNameLst>
                                      </p:cBhvr>
                                      <p:to>
                                        <p:strVal val="visible"/>
                                      </p:to>
                                    </p:set>
                                    <p:animEffect transition="in" filter="fade">
                                      <p:cBhvr>
                                        <p:cTn id="47" dur="750"/>
                                        <p:tgtEl>
                                          <p:spTgt spid="15"/>
                                        </p:tgtEl>
                                      </p:cBhvr>
                                    </p:animEffect>
                                    <p:anim calcmode="lin" valueType="num">
                                      <p:cBhvr>
                                        <p:cTn id="48" dur="750" fill="hold"/>
                                        <p:tgtEl>
                                          <p:spTgt spid="15"/>
                                        </p:tgtEl>
                                        <p:attrNameLst>
                                          <p:attrName>ppt_x</p:attrName>
                                        </p:attrNameLst>
                                      </p:cBhvr>
                                      <p:tavLst>
                                        <p:tav tm="0">
                                          <p:val>
                                            <p:strVal val="#ppt_x"/>
                                          </p:val>
                                        </p:tav>
                                        <p:tav tm="100000">
                                          <p:val>
                                            <p:strVal val="#ppt_x"/>
                                          </p:val>
                                        </p:tav>
                                      </p:tavLst>
                                    </p:anim>
                                    <p:anim calcmode="lin" valueType="num">
                                      <p:cBhvr>
                                        <p:cTn id="49" dur="750" fill="hold"/>
                                        <p:tgtEl>
                                          <p:spTgt spid="15"/>
                                        </p:tgtEl>
                                        <p:attrNameLst>
                                          <p:attrName>ppt_y</p:attrName>
                                        </p:attrNameLst>
                                      </p:cBhvr>
                                      <p:tavLst>
                                        <p:tav tm="0">
                                          <p:val>
                                            <p:strVal val="#ppt_y+.1"/>
                                          </p:val>
                                        </p:tav>
                                        <p:tav tm="100000">
                                          <p:val>
                                            <p:strVal val="#ppt_y"/>
                                          </p:val>
                                        </p:tav>
                                      </p:tavLst>
                                    </p:anim>
                                  </p:childTnLst>
                                </p:cTn>
                              </p:par>
                              <p:par>
                                <p:cTn id="50" presetID="42" presetClass="entr" presetSubtype="0" fill="hold" grpId="0" nodeType="withEffect">
                                  <p:stCondLst>
                                    <p:cond delay="500"/>
                                  </p:stCondLst>
                                  <p:childTnLst>
                                    <p:set>
                                      <p:cBhvr>
                                        <p:cTn id="51" dur="1" fill="hold">
                                          <p:stCondLst>
                                            <p:cond delay="0"/>
                                          </p:stCondLst>
                                        </p:cTn>
                                        <p:tgtEl>
                                          <p:spTgt spid="10"/>
                                        </p:tgtEl>
                                        <p:attrNameLst>
                                          <p:attrName>style.visibility</p:attrName>
                                        </p:attrNameLst>
                                      </p:cBhvr>
                                      <p:to>
                                        <p:strVal val="visible"/>
                                      </p:to>
                                    </p:set>
                                    <p:animEffect transition="in" filter="fade">
                                      <p:cBhvr>
                                        <p:cTn id="52" dur="1000"/>
                                        <p:tgtEl>
                                          <p:spTgt spid="10"/>
                                        </p:tgtEl>
                                      </p:cBhvr>
                                    </p:animEffect>
                                    <p:anim calcmode="lin" valueType="num">
                                      <p:cBhvr>
                                        <p:cTn id="53" dur="1000" fill="hold"/>
                                        <p:tgtEl>
                                          <p:spTgt spid="10"/>
                                        </p:tgtEl>
                                        <p:attrNameLst>
                                          <p:attrName>ppt_x</p:attrName>
                                        </p:attrNameLst>
                                      </p:cBhvr>
                                      <p:tavLst>
                                        <p:tav tm="0">
                                          <p:val>
                                            <p:strVal val="#ppt_x"/>
                                          </p:val>
                                        </p:tav>
                                        <p:tav tm="100000">
                                          <p:val>
                                            <p:strVal val="#ppt_x"/>
                                          </p:val>
                                        </p:tav>
                                      </p:tavLst>
                                    </p:anim>
                                    <p:anim calcmode="lin" valueType="num">
                                      <p:cBhvr>
                                        <p:cTn id="54" dur="1000" fill="hold"/>
                                        <p:tgtEl>
                                          <p:spTgt spid="10"/>
                                        </p:tgtEl>
                                        <p:attrNameLst>
                                          <p:attrName>ppt_y</p:attrName>
                                        </p:attrNameLst>
                                      </p:cBhvr>
                                      <p:tavLst>
                                        <p:tav tm="0">
                                          <p:val>
                                            <p:strVal val="#ppt_y+.1"/>
                                          </p:val>
                                        </p:tav>
                                        <p:tav tm="100000">
                                          <p:val>
                                            <p:strVal val="#ppt_y"/>
                                          </p:val>
                                        </p:tav>
                                      </p:tavLst>
                                    </p:anim>
                                  </p:childTnLst>
                                </p:cTn>
                              </p:par>
                              <p:par>
                                <p:cTn id="55" presetID="42" presetClass="entr" presetSubtype="0" fill="hold" grpId="0" nodeType="withEffect">
                                  <p:stCondLst>
                                    <p:cond delay="500"/>
                                  </p:stCondLst>
                                  <p:childTnLst>
                                    <p:set>
                                      <p:cBhvr>
                                        <p:cTn id="56" dur="1" fill="hold">
                                          <p:stCondLst>
                                            <p:cond delay="0"/>
                                          </p:stCondLst>
                                        </p:cTn>
                                        <p:tgtEl>
                                          <p:spTgt spid="12"/>
                                        </p:tgtEl>
                                        <p:attrNameLst>
                                          <p:attrName>style.visibility</p:attrName>
                                        </p:attrNameLst>
                                      </p:cBhvr>
                                      <p:to>
                                        <p:strVal val="visible"/>
                                      </p:to>
                                    </p:set>
                                    <p:animEffect transition="in" filter="fade">
                                      <p:cBhvr>
                                        <p:cTn id="57" dur="1000"/>
                                        <p:tgtEl>
                                          <p:spTgt spid="12"/>
                                        </p:tgtEl>
                                      </p:cBhvr>
                                    </p:animEffect>
                                    <p:anim calcmode="lin" valueType="num">
                                      <p:cBhvr>
                                        <p:cTn id="58" dur="1000" fill="hold"/>
                                        <p:tgtEl>
                                          <p:spTgt spid="12"/>
                                        </p:tgtEl>
                                        <p:attrNameLst>
                                          <p:attrName>ppt_x</p:attrName>
                                        </p:attrNameLst>
                                      </p:cBhvr>
                                      <p:tavLst>
                                        <p:tav tm="0">
                                          <p:val>
                                            <p:strVal val="#ppt_x"/>
                                          </p:val>
                                        </p:tav>
                                        <p:tav tm="100000">
                                          <p:val>
                                            <p:strVal val="#ppt_x"/>
                                          </p:val>
                                        </p:tav>
                                      </p:tavLst>
                                    </p:anim>
                                    <p:anim calcmode="lin" valueType="num">
                                      <p:cBhvr>
                                        <p:cTn id="59" dur="1000" fill="hold"/>
                                        <p:tgtEl>
                                          <p:spTgt spid="12"/>
                                        </p:tgtEl>
                                        <p:attrNameLst>
                                          <p:attrName>ppt_y</p:attrName>
                                        </p:attrNameLst>
                                      </p:cBhvr>
                                      <p:tavLst>
                                        <p:tav tm="0">
                                          <p:val>
                                            <p:strVal val="#ppt_y+.1"/>
                                          </p:val>
                                        </p:tav>
                                        <p:tav tm="100000">
                                          <p:val>
                                            <p:strVal val="#ppt_y"/>
                                          </p:val>
                                        </p:tav>
                                      </p:tavLst>
                                    </p:anim>
                                  </p:childTnLst>
                                </p:cTn>
                              </p:par>
                              <p:par>
                                <p:cTn id="60" presetID="2" presetClass="entr" presetSubtype="4" fill="hold" nodeType="withEffect">
                                  <p:stCondLst>
                                    <p:cond delay="1000"/>
                                  </p:stCondLst>
                                  <p:childTnLst>
                                    <p:set>
                                      <p:cBhvr>
                                        <p:cTn id="61" dur="1" fill="hold">
                                          <p:stCondLst>
                                            <p:cond delay="0"/>
                                          </p:stCondLst>
                                        </p:cTn>
                                        <p:tgtEl>
                                          <p:spTgt spid="16"/>
                                        </p:tgtEl>
                                        <p:attrNameLst>
                                          <p:attrName>style.visibility</p:attrName>
                                        </p:attrNameLst>
                                      </p:cBhvr>
                                      <p:to>
                                        <p:strVal val="visible"/>
                                      </p:to>
                                    </p:set>
                                    <p:anim calcmode="lin" valueType="num">
                                      <p:cBhvr additive="base">
                                        <p:cTn id="62" dur="500" fill="hold"/>
                                        <p:tgtEl>
                                          <p:spTgt spid="16"/>
                                        </p:tgtEl>
                                        <p:attrNameLst>
                                          <p:attrName>ppt_x</p:attrName>
                                        </p:attrNameLst>
                                      </p:cBhvr>
                                      <p:tavLst>
                                        <p:tav tm="0">
                                          <p:val>
                                            <p:strVal val="#ppt_x"/>
                                          </p:val>
                                        </p:tav>
                                        <p:tav tm="100000">
                                          <p:val>
                                            <p:strVal val="#ppt_x"/>
                                          </p:val>
                                        </p:tav>
                                      </p:tavLst>
                                    </p:anim>
                                    <p:anim calcmode="lin" valueType="num">
                                      <p:cBhvr additive="base">
                                        <p:cTn id="63" dur="500" fill="hold"/>
                                        <p:tgtEl>
                                          <p:spTgt spid="16"/>
                                        </p:tgtEl>
                                        <p:attrNameLst>
                                          <p:attrName>ppt_y</p:attrName>
                                        </p:attrNameLst>
                                      </p:cBhvr>
                                      <p:tavLst>
                                        <p:tav tm="0">
                                          <p:val>
                                            <p:strVal val="1+#ppt_h/2"/>
                                          </p:val>
                                        </p:tav>
                                        <p:tav tm="100000">
                                          <p:val>
                                            <p:strVal val="#ppt_y"/>
                                          </p:val>
                                        </p:tav>
                                      </p:tavLst>
                                    </p:anim>
                                  </p:childTnLst>
                                </p:cTn>
                              </p:par>
                              <p:par>
                                <p:cTn id="64" presetID="2" presetClass="entr" presetSubtype="4" fill="hold" nodeType="withEffect">
                                  <p:stCondLst>
                                    <p:cond delay="1000"/>
                                  </p:stCondLst>
                                  <p:childTnLst>
                                    <p:set>
                                      <p:cBhvr>
                                        <p:cTn id="65" dur="1" fill="hold">
                                          <p:stCondLst>
                                            <p:cond delay="0"/>
                                          </p:stCondLst>
                                        </p:cTn>
                                        <p:tgtEl>
                                          <p:spTgt spid="20"/>
                                        </p:tgtEl>
                                        <p:attrNameLst>
                                          <p:attrName>style.visibility</p:attrName>
                                        </p:attrNameLst>
                                      </p:cBhvr>
                                      <p:to>
                                        <p:strVal val="visible"/>
                                      </p:to>
                                    </p:set>
                                    <p:anim calcmode="lin" valueType="num">
                                      <p:cBhvr additive="base">
                                        <p:cTn id="66" dur="500" fill="hold"/>
                                        <p:tgtEl>
                                          <p:spTgt spid="20"/>
                                        </p:tgtEl>
                                        <p:attrNameLst>
                                          <p:attrName>ppt_x</p:attrName>
                                        </p:attrNameLst>
                                      </p:cBhvr>
                                      <p:tavLst>
                                        <p:tav tm="0">
                                          <p:val>
                                            <p:strVal val="#ppt_x"/>
                                          </p:val>
                                        </p:tav>
                                        <p:tav tm="100000">
                                          <p:val>
                                            <p:strVal val="#ppt_x"/>
                                          </p:val>
                                        </p:tav>
                                      </p:tavLst>
                                    </p:anim>
                                    <p:anim calcmode="lin" valueType="num">
                                      <p:cBhvr additive="base">
                                        <p:cTn id="67" dur="500" fill="hold"/>
                                        <p:tgtEl>
                                          <p:spTgt spid="20"/>
                                        </p:tgtEl>
                                        <p:attrNameLst>
                                          <p:attrName>ppt_y</p:attrName>
                                        </p:attrNameLst>
                                      </p:cBhvr>
                                      <p:tavLst>
                                        <p:tav tm="0">
                                          <p:val>
                                            <p:strVal val="1+#ppt_h/2"/>
                                          </p:val>
                                        </p:tav>
                                        <p:tav tm="100000">
                                          <p:val>
                                            <p:strVal val="#ppt_y"/>
                                          </p:val>
                                        </p:tav>
                                      </p:tavLst>
                                    </p:anim>
                                  </p:childTnLst>
                                </p:cTn>
                              </p:par>
                              <p:par>
                                <p:cTn id="68" presetID="2" presetClass="entr" presetSubtype="4" fill="hold" nodeType="withEffect">
                                  <p:stCondLst>
                                    <p:cond delay="1000"/>
                                  </p:stCondLst>
                                  <p:childTnLst>
                                    <p:set>
                                      <p:cBhvr>
                                        <p:cTn id="69" dur="1" fill="hold">
                                          <p:stCondLst>
                                            <p:cond delay="0"/>
                                          </p:stCondLst>
                                        </p:cTn>
                                        <p:tgtEl>
                                          <p:spTgt spid="24"/>
                                        </p:tgtEl>
                                        <p:attrNameLst>
                                          <p:attrName>style.visibility</p:attrName>
                                        </p:attrNameLst>
                                      </p:cBhvr>
                                      <p:to>
                                        <p:strVal val="visible"/>
                                      </p:to>
                                    </p:set>
                                    <p:anim calcmode="lin" valueType="num">
                                      <p:cBhvr additive="base">
                                        <p:cTn id="70" dur="500" fill="hold"/>
                                        <p:tgtEl>
                                          <p:spTgt spid="24"/>
                                        </p:tgtEl>
                                        <p:attrNameLst>
                                          <p:attrName>ppt_x</p:attrName>
                                        </p:attrNameLst>
                                      </p:cBhvr>
                                      <p:tavLst>
                                        <p:tav tm="0">
                                          <p:val>
                                            <p:strVal val="#ppt_x"/>
                                          </p:val>
                                        </p:tav>
                                        <p:tav tm="100000">
                                          <p:val>
                                            <p:strVal val="#ppt_x"/>
                                          </p:val>
                                        </p:tav>
                                      </p:tavLst>
                                    </p:anim>
                                    <p:anim calcmode="lin" valueType="num">
                                      <p:cBhvr additive="base">
                                        <p:cTn id="71" dur="500" fill="hold"/>
                                        <p:tgtEl>
                                          <p:spTgt spid="24"/>
                                        </p:tgtEl>
                                        <p:attrNameLst>
                                          <p:attrName>ppt_y</p:attrName>
                                        </p:attrNameLst>
                                      </p:cBhvr>
                                      <p:tavLst>
                                        <p:tav tm="0">
                                          <p:val>
                                            <p:strVal val="1+#ppt_h/2"/>
                                          </p:val>
                                        </p:tav>
                                        <p:tav tm="100000">
                                          <p:val>
                                            <p:strVal val="#ppt_y"/>
                                          </p:val>
                                        </p:tav>
                                      </p:tavLst>
                                    </p:anim>
                                  </p:childTnLst>
                                </p:cTn>
                              </p:par>
                              <p:par>
                                <p:cTn id="72" presetID="2" presetClass="entr" presetSubtype="4" fill="hold" nodeType="withEffect">
                                  <p:stCondLst>
                                    <p:cond delay="1000"/>
                                  </p:stCondLst>
                                  <p:childTnLst>
                                    <p:set>
                                      <p:cBhvr>
                                        <p:cTn id="73" dur="1" fill="hold">
                                          <p:stCondLst>
                                            <p:cond delay="0"/>
                                          </p:stCondLst>
                                        </p:cTn>
                                        <p:tgtEl>
                                          <p:spTgt spid="28"/>
                                        </p:tgtEl>
                                        <p:attrNameLst>
                                          <p:attrName>style.visibility</p:attrName>
                                        </p:attrNameLst>
                                      </p:cBhvr>
                                      <p:to>
                                        <p:strVal val="visible"/>
                                      </p:to>
                                    </p:set>
                                    <p:anim calcmode="lin" valueType="num">
                                      <p:cBhvr additive="base">
                                        <p:cTn id="74" dur="500" fill="hold"/>
                                        <p:tgtEl>
                                          <p:spTgt spid="28"/>
                                        </p:tgtEl>
                                        <p:attrNameLst>
                                          <p:attrName>ppt_x</p:attrName>
                                        </p:attrNameLst>
                                      </p:cBhvr>
                                      <p:tavLst>
                                        <p:tav tm="0">
                                          <p:val>
                                            <p:strVal val="#ppt_x"/>
                                          </p:val>
                                        </p:tav>
                                        <p:tav tm="100000">
                                          <p:val>
                                            <p:strVal val="#ppt_x"/>
                                          </p:val>
                                        </p:tav>
                                      </p:tavLst>
                                    </p:anim>
                                    <p:anim calcmode="lin" valueType="num">
                                      <p:cBhvr additive="base">
                                        <p:cTn id="75" dur="500" fill="hold"/>
                                        <p:tgtEl>
                                          <p:spTgt spid="2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8" grpId="0" animBg="1"/>
      <p:bldP spid="9" grpId="0" animBg="1"/>
      <p:bldP spid="10" grpId="0" animBg="1"/>
      <p:bldP spid="11" grpId="0" animBg="1"/>
      <p:bldP spid="12" grpId="0" animBg="1"/>
      <p:bldP spid="13" grpId="0" animBg="1"/>
      <p:bldP spid="14" grpId="0" animBg="1"/>
      <p:bldP spid="15"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组合 1"/>
          <p:cNvPicPr>
            <a:picLocks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2884885" y="782241"/>
            <a:ext cx="3374231" cy="35790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TextBox 4"/>
          <p:cNvSpPr txBox="1">
            <a:spLocks noChangeArrowheads="1"/>
          </p:cNvSpPr>
          <p:nvPr/>
        </p:nvSpPr>
        <p:spPr bwMode="auto">
          <a:xfrm>
            <a:off x="3925491" y="1519238"/>
            <a:ext cx="1293019"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r>
              <a:rPr lang="en-US" altLang="zh-CN" sz="3600" b="1" dirty="0" smtClean="0">
                <a:solidFill>
                  <a:schemeClr val="bg1"/>
                </a:solidFill>
                <a:latin typeface="Lato" panose="020F0502020204030203" pitchFamily="34" charset="0"/>
              </a:rPr>
              <a:t>04</a:t>
            </a:r>
            <a:endParaRPr lang="en-US" altLang="zh-CN" sz="3600" b="1" dirty="0">
              <a:solidFill>
                <a:schemeClr val="bg1"/>
              </a:solidFill>
              <a:latin typeface="Lato" panose="020F0502020204030203" pitchFamily="34" charset="0"/>
            </a:endParaRPr>
          </a:p>
        </p:txBody>
      </p:sp>
      <p:sp>
        <p:nvSpPr>
          <p:cNvPr id="6" name="TextBox 4"/>
          <p:cNvSpPr txBox="1">
            <a:spLocks noChangeArrowheads="1"/>
          </p:cNvSpPr>
          <p:nvPr/>
        </p:nvSpPr>
        <p:spPr bwMode="auto">
          <a:xfrm>
            <a:off x="3505200" y="2268142"/>
            <a:ext cx="2133600"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r>
              <a:rPr lang="zh-CN" altLang="en-US" sz="3600" b="1" dirty="0" smtClean="0">
                <a:solidFill>
                  <a:schemeClr val="bg1"/>
                </a:solidFill>
                <a:latin typeface="微软雅黑" panose="020B0503020204020204" pitchFamily="34" charset="-122"/>
                <a:ea typeface="微软雅黑" panose="020B0503020204020204" pitchFamily="34" charset="-122"/>
              </a:rPr>
              <a:t>添加标题</a:t>
            </a:r>
            <a:endParaRPr lang="en-US" altLang="zh-CN" sz="3600" b="1" dirty="0">
              <a:solidFill>
                <a:schemeClr val="bg1"/>
              </a:solidFill>
              <a:latin typeface="微软雅黑" panose="020B0503020204020204" pitchFamily="34" charset="-122"/>
              <a:ea typeface="微软雅黑" panose="020B0503020204020204" pitchFamily="34" charset="-122"/>
            </a:endParaRPr>
          </a:p>
        </p:txBody>
      </p:sp>
      <p:sp>
        <p:nvSpPr>
          <p:cNvPr id="7" name="TextBox 4"/>
          <p:cNvSpPr txBox="1">
            <a:spLocks noChangeArrowheads="1"/>
          </p:cNvSpPr>
          <p:nvPr/>
        </p:nvSpPr>
        <p:spPr bwMode="auto">
          <a:xfrm>
            <a:off x="3505200" y="2890837"/>
            <a:ext cx="2133600" cy="5770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r>
              <a:rPr lang="en-US" altLang="zh-CN" sz="1050">
                <a:solidFill>
                  <a:schemeClr val="bg1"/>
                </a:solidFill>
                <a:latin typeface="Lato" panose="020F0502020204030203" pitchFamily="34" charset="0"/>
              </a:rPr>
              <a:t>Click  to  add  your  title. Click  to  add  your  title. Click  to  add  your  title. </a:t>
            </a:r>
          </a:p>
        </p:txBody>
      </p:sp>
      <p:cxnSp>
        <p:nvCxnSpPr>
          <p:cNvPr id="8" name="直接连接符 12"/>
          <p:cNvCxnSpPr>
            <a:cxnSpLocks noChangeShapeType="1"/>
          </p:cNvCxnSpPr>
          <p:nvPr/>
        </p:nvCxnSpPr>
        <p:spPr bwMode="auto">
          <a:xfrm>
            <a:off x="3938588" y="2168129"/>
            <a:ext cx="1266825" cy="0"/>
          </a:xfrm>
          <a:prstGeom prst="line">
            <a:avLst/>
          </a:prstGeom>
          <a:noFill/>
          <a:ln w="6350">
            <a:solidFill>
              <a:schemeClr val="bg1"/>
            </a:solidFill>
            <a:round/>
            <a:headEnd/>
            <a:tailEnd/>
          </a:ln>
          <a:extLst>
            <a:ext uri="{909E8E84-426E-40DD-AFC4-6F175D3DCCD1}">
              <a14:hiddenFill xmlns:a14="http://schemas.microsoft.com/office/drawing/2010/main">
                <a:noFill/>
              </a14:hiddenFill>
            </a:ext>
          </a:extLst>
        </p:spPr>
      </p:cxnSp>
    </p:spTree>
    <p:extLst>
      <p:ext uri="{BB962C8B-B14F-4D97-AF65-F5344CB8AC3E}">
        <p14:creationId xmlns:p14="http://schemas.microsoft.com/office/powerpoint/2010/main" val="1802254730"/>
      </p:ext>
    </p:extLst>
  </p:cSld>
  <p:clrMapOvr>
    <a:masterClrMapping/>
  </p:clrMapOvr>
  <mc:AlternateContent xmlns:mc="http://schemas.openxmlformats.org/markup-compatibility/2006" xmlns:p14="http://schemas.microsoft.com/office/powerpoint/2010/main">
    <mc:Choice Requires="p14">
      <p:transition spd="slow" p14:dur="3900" advTm="0">
        <p14:glitter pattern="hexagon"/>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childTnLst>
                    </p:cTn>
                  </p:par>
                  <p:par>
                    <p:cTn id="11" fill="hold">
                      <p:stCondLst>
                        <p:cond delay="indefinite"/>
                      </p:stCondLst>
                      <p:childTnLst>
                        <p:par>
                          <p:cTn id="12" fill="hold">
                            <p:stCondLst>
                              <p:cond delay="0"/>
                            </p:stCondLst>
                            <p:childTnLst>
                              <p:par>
                                <p:cTn id="13" presetID="47" presetClass="entr" presetSubtype="0" fill="hold" grpId="0" nodeType="click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fade">
                                      <p:cBhvr>
                                        <p:cTn id="15" dur="1000"/>
                                        <p:tgtEl>
                                          <p:spTgt spid="5"/>
                                        </p:tgtEl>
                                      </p:cBhvr>
                                    </p:animEffect>
                                    <p:anim calcmode="lin" valueType="num">
                                      <p:cBhvr>
                                        <p:cTn id="16" dur="1000" fill="hold"/>
                                        <p:tgtEl>
                                          <p:spTgt spid="5"/>
                                        </p:tgtEl>
                                        <p:attrNameLst>
                                          <p:attrName>ppt_x</p:attrName>
                                        </p:attrNameLst>
                                      </p:cBhvr>
                                      <p:tavLst>
                                        <p:tav tm="0">
                                          <p:val>
                                            <p:strVal val="#ppt_x"/>
                                          </p:val>
                                        </p:tav>
                                        <p:tav tm="100000">
                                          <p:val>
                                            <p:strVal val="#ppt_x"/>
                                          </p:val>
                                        </p:tav>
                                      </p:tavLst>
                                    </p:anim>
                                    <p:anim calcmode="lin" valueType="num">
                                      <p:cBhvr>
                                        <p:cTn id="17"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nodeType="click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barn(inVertical)">
                                      <p:cBhvr>
                                        <p:cTn id="22" dur="500"/>
                                        <p:tgtEl>
                                          <p:spTgt spid="8"/>
                                        </p:tgtEl>
                                      </p:cBhvr>
                                    </p:animEffect>
                                  </p:childTnLst>
                                </p:cTn>
                              </p:par>
                            </p:childTnLst>
                          </p:cTn>
                        </p:par>
                      </p:childTnLst>
                    </p:cTn>
                  </p:par>
                  <p:par>
                    <p:cTn id="23" fill="hold">
                      <p:stCondLst>
                        <p:cond delay="indefinite"/>
                      </p:stCondLst>
                      <p:childTnLst>
                        <p:par>
                          <p:cTn id="24" fill="hold">
                            <p:stCondLst>
                              <p:cond delay="0"/>
                            </p:stCondLst>
                            <p:childTnLst>
                              <p:par>
                                <p:cTn id="25" presetID="53" presetClass="entr" presetSubtype="16" fill="hold" grpId="0" nodeType="clickEffect">
                                  <p:stCondLst>
                                    <p:cond delay="0"/>
                                  </p:stCondLst>
                                  <p:childTnLst>
                                    <p:set>
                                      <p:cBhvr>
                                        <p:cTn id="26" dur="1" fill="hold">
                                          <p:stCondLst>
                                            <p:cond delay="0"/>
                                          </p:stCondLst>
                                        </p:cTn>
                                        <p:tgtEl>
                                          <p:spTgt spid="6"/>
                                        </p:tgtEl>
                                        <p:attrNameLst>
                                          <p:attrName>style.visibility</p:attrName>
                                        </p:attrNameLst>
                                      </p:cBhvr>
                                      <p:to>
                                        <p:strVal val="visible"/>
                                      </p:to>
                                    </p:set>
                                    <p:anim calcmode="lin" valueType="num">
                                      <p:cBhvr>
                                        <p:cTn id="27" dur="500" fill="hold"/>
                                        <p:tgtEl>
                                          <p:spTgt spid="6"/>
                                        </p:tgtEl>
                                        <p:attrNameLst>
                                          <p:attrName>ppt_w</p:attrName>
                                        </p:attrNameLst>
                                      </p:cBhvr>
                                      <p:tavLst>
                                        <p:tav tm="0">
                                          <p:val>
                                            <p:fltVal val="0"/>
                                          </p:val>
                                        </p:tav>
                                        <p:tav tm="100000">
                                          <p:val>
                                            <p:strVal val="#ppt_w"/>
                                          </p:val>
                                        </p:tav>
                                      </p:tavLst>
                                    </p:anim>
                                    <p:anim calcmode="lin" valueType="num">
                                      <p:cBhvr>
                                        <p:cTn id="28" dur="500" fill="hold"/>
                                        <p:tgtEl>
                                          <p:spTgt spid="6"/>
                                        </p:tgtEl>
                                        <p:attrNameLst>
                                          <p:attrName>ppt_h</p:attrName>
                                        </p:attrNameLst>
                                      </p:cBhvr>
                                      <p:tavLst>
                                        <p:tav tm="0">
                                          <p:val>
                                            <p:fltVal val="0"/>
                                          </p:val>
                                        </p:tav>
                                        <p:tav tm="100000">
                                          <p:val>
                                            <p:strVal val="#ppt_h"/>
                                          </p:val>
                                        </p:tav>
                                      </p:tavLst>
                                    </p:anim>
                                    <p:animEffect transition="in" filter="fade">
                                      <p:cBhvr>
                                        <p:cTn id="29" dur="500"/>
                                        <p:tgtEl>
                                          <p:spTgt spid="6"/>
                                        </p:tgtEl>
                                      </p:cBhvr>
                                    </p:animEffect>
                                  </p:childTnLst>
                                </p:cTn>
                              </p:par>
                            </p:childTnLst>
                          </p:cTn>
                        </p:par>
                      </p:childTnLst>
                    </p:cTn>
                  </p:par>
                  <p:par>
                    <p:cTn id="30" fill="hold">
                      <p:stCondLst>
                        <p:cond delay="indefinite"/>
                      </p:stCondLst>
                      <p:childTnLst>
                        <p:par>
                          <p:cTn id="31" fill="hold">
                            <p:stCondLst>
                              <p:cond delay="0"/>
                            </p:stCondLst>
                            <p:childTnLst>
                              <p:par>
                                <p:cTn id="32" presetID="16" presetClass="entr" presetSubtype="21" fill="hold" grpId="0" nodeType="clickEffect">
                                  <p:stCondLst>
                                    <p:cond delay="0"/>
                                  </p:stCondLst>
                                  <p:iterate type="lt">
                                    <p:tmPct val="10000"/>
                                  </p:iterate>
                                  <p:childTnLst>
                                    <p:set>
                                      <p:cBhvr>
                                        <p:cTn id="33" dur="1" fill="hold">
                                          <p:stCondLst>
                                            <p:cond delay="0"/>
                                          </p:stCondLst>
                                        </p:cTn>
                                        <p:tgtEl>
                                          <p:spTgt spid="7"/>
                                        </p:tgtEl>
                                        <p:attrNameLst>
                                          <p:attrName>style.visibility</p:attrName>
                                        </p:attrNameLst>
                                      </p:cBhvr>
                                      <p:to>
                                        <p:strVal val="visible"/>
                                      </p:to>
                                    </p:set>
                                    <p:animEffect transition="in" filter="barn(inVertical)">
                                      <p:cBhvr>
                                        <p:cTn id="34"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7"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8"/>
          <p:cNvSpPr txBox="1">
            <a:spLocks noChangeArrowheads="1"/>
          </p:cNvSpPr>
          <p:nvPr/>
        </p:nvSpPr>
        <p:spPr bwMode="auto">
          <a:xfrm>
            <a:off x="510829" y="173349"/>
            <a:ext cx="1602581" cy="248209"/>
          </a:xfrm>
          <a:prstGeom prst="rect">
            <a:avLst/>
          </a:prstGeom>
          <a:noFill/>
          <a:ln w="9525">
            <a:noFill/>
            <a:miter lim="800000"/>
            <a:headEnd/>
            <a:tailEnd/>
          </a:ln>
        </p:spPr>
        <p:txBody>
          <a:bodyPr>
            <a:spAutoFit/>
          </a:bodyPr>
          <a:lstStyle/>
          <a:p>
            <a:pPr eaLnBrk="1" hangingPunct="1"/>
            <a:r>
              <a:rPr lang="zh-CN" altLang="en-US" sz="1013" b="1" dirty="0">
                <a:solidFill>
                  <a:schemeClr val="bg1"/>
                </a:solidFill>
                <a:latin typeface="微软雅黑" pitchFamily="34" charset="-122"/>
                <a:ea typeface="微软雅黑" pitchFamily="34" charset="-122"/>
              </a:rPr>
              <a:t>点此添加您的标题</a:t>
            </a:r>
          </a:p>
        </p:txBody>
      </p:sp>
      <p:grpSp>
        <p:nvGrpSpPr>
          <p:cNvPr id="5" name="组合 3"/>
          <p:cNvGrpSpPr>
            <a:grpSpLocks/>
          </p:cNvGrpSpPr>
          <p:nvPr/>
        </p:nvGrpSpPr>
        <p:grpSpPr bwMode="auto">
          <a:xfrm>
            <a:off x="269132" y="181683"/>
            <a:ext cx="178594" cy="260747"/>
            <a:chOff x="0" y="0"/>
            <a:chExt cx="569789" cy="829904"/>
          </a:xfrm>
        </p:grpSpPr>
        <p:sp>
          <p:nvSpPr>
            <p:cNvPr id="6" name="菱形 39"/>
            <p:cNvSpPr>
              <a:spLocks noChangeArrowheads="1"/>
            </p:cNvSpPr>
            <p:nvPr/>
          </p:nvSpPr>
          <p:spPr bwMode="auto">
            <a:xfrm>
              <a:off x="0" y="0"/>
              <a:ext cx="569789" cy="569790"/>
            </a:xfrm>
            <a:prstGeom prst="diamond">
              <a:avLst/>
            </a:prstGeom>
            <a:noFill/>
            <a:ln w="12700">
              <a:solidFill>
                <a:schemeClr val="bg1"/>
              </a:solidFill>
              <a:miter lim="800000"/>
              <a:headEnd/>
              <a:tailEnd/>
            </a:ln>
          </p:spPr>
          <p:txBody>
            <a:bodyPr anchor="ctr"/>
            <a:lstStyle/>
            <a:p>
              <a:pPr algn="ctr" eaLnBrk="1" hangingPunct="1"/>
              <a:endParaRPr lang="zh-CN" altLang="en-US" sz="1013" dirty="0">
                <a:solidFill>
                  <a:srgbClr val="FFFFFF"/>
                </a:solidFill>
                <a:ea typeface="微软雅黑" panose="020B0503020204020204" pitchFamily="34" charset="-122"/>
              </a:endParaRPr>
            </a:p>
          </p:txBody>
        </p:sp>
        <p:sp>
          <p:nvSpPr>
            <p:cNvPr id="7" name="菱形 40"/>
            <p:cNvSpPr>
              <a:spLocks noChangeArrowheads="1"/>
            </p:cNvSpPr>
            <p:nvPr/>
          </p:nvSpPr>
          <p:spPr bwMode="auto">
            <a:xfrm>
              <a:off x="0" y="260114"/>
              <a:ext cx="569789" cy="569790"/>
            </a:xfrm>
            <a:prstGeom prst="diamond">
              <a:avLst/>
            </a:prstGeom>
            <a:noFill/>
            <a:ln w="12700">
              <a:solidFill>
                <a:schemeClr val="bg1"/>
              </a:solidFill>
              <a:miter lim="800000"/>
              <a:headEnd/>
              <a:tailEnd/>
            </a:ln>
          </p:spPr>
          <p:txBody>
            <a:bodyPr anchor="ctr"/>
            <a:lstStyle/>
            <a:p>
              <a:pPr algn="ctr" eaLnBrk="1" hangingPunct="1"/>
              <a:endParaRPr lang="zh-CN" altLang="en-US" sz="1013" dirty="0">
                <a:solidFill>
                  <a:srgbClr val="FFFFFF"/>
                </a:solidFill>
                <a:ea typeface="微软雅黑" panose="020B0503020204020204" pitchFamily="34" charset="-122"/>
              </a:endParaRPr>
            </a:p>
          </p:txBody>
        </p:sp>
      </p:grpSp>
      <p:sp>
        <p:nvSpPr>
          <p:cNvPr id="8" name="文本框 7"/>
          <p:cNvSpPr txBox="1"/>
          <p:nvPr/>
        </p:nvSpPr>
        <p:spPr>
          <a:xfrm>
            <a:off x="541243" y="3379584"/>
            <a:ext cx="1666953" cy="734047"/>
          </a:xfrm>
          <a:prstGeom prst="rect">
            <a:avLst/>
          </a:prstGeom>
          <a:noFill/>
        </p:spPr>
        <p:txBody>
          <a:bodyPr wrap="square" lIns="68580" tIns="34290" rIns="68580" bIns="34290" rtlCol="0">
            <a:spAutoFit/>
          </a:bodyPr>
          <a:lstStyle/>
          <a:p>
            <a:pPr algn="ctr">
              <a:lnSpc>
                <a:spcPct val="120000"/>
              </a:lnSpc>
            </a:pPr>
            <a:r>
              <a:rPr lang="zh-CN" altLang="en-US" sz="1200" dirty="0">
                <a:solidFill>
                  <a:schemeClr val="bg1"/>
                </a:solidFill>
                <a:latin typeface="微软雅黑" panose="020B0503020204020204" pitchFamily="34" charset="-122"/>
                <a:ea typeface="微软雅黑" panose="020B0503020204020204" pitchFamily="34" charset="-122"/>
              </a:rPr>
              <a:t>请在此添加相关文字内容请在此添加相关文字内容</a:t>
            </a:r>
          </a:p>
        </p:txBody>
      </p:sp>
      <p:sp>
        <p:nvSpPr>
          <p:cNvPr id="9" name="文本框 8"/>
          <p:cNvSpPr txBox="1"/>
          <p:nvPr/>
        </p:nvSpPr>
        <p:spPr>
          <a:xfrm>
            <a:off x="2620965" y="3379584"/>
            <a:ext cx="1666953" cy="734047"/>
          </a:xfrm>
          <a:prstGeom prst="rect">
            <a:avLst/>
          </a:prstGeom>
          <a:noFill/>
        </p:spPr>
        <p:txBody>
          <a:bodyPr wrap="square" lIns="68580" tIns="34290" rIns="68580" bIns="34290" rtlCol="0">
            <a:spAutoFit/>
          </a:bodyPr>
          <a:lstStyle/>
          <a:p>
            <a:pPr algn="ctr">
              <a:lnSpc>
                <a:spcPct val="120000"/>
              </a:lnSpc>
            </a:pPr>
            <a:r>
              <a:rPr lang="zh-CN" altLang="en-US" sz="1200" dirty="0">
                <a:solidFill>
                  <a:schemeClr val="bg1"/>
                </a:solidFill>
                <a:latin typeface="微软雅黑" panose="020B0503020204020204" pitchFamily="34" charset="-122"/>
                <a:ea typeface="微软雅黑" panose="020B0503020204020204" pitchFamily="34" charset="-122"/>
              </a:rPr>
              <a:t>请在此添加相关文字内容请在此添加相关文字内容</a:t>
            </a:r>
          </a:p>
        </p:txBody>
      </p:sp>
      <p:sp>
        <p:nvSpPr>
          <p:cNvPr id="10" name="文本框 9"/>
          <p:cNvSpPr txBox="1"/>
          <p:nvPr/>
        </p:nvSpPr>
        <p:spPr>
          <a:xfrm>
            <a:off x="4700687" y="3379584"/>
            <a:ext cx="1666953" cy="734047"/>
          </a:xfrm>
          <a:prstGeom prst="rect">
            <a:avLst/>
          </a:prstGeom>
          <a:noFill/>
        </p:spPr>
        <p:txBody>
          <a:bodyPr wrap="square" lIns="68580" tIns="34290" rIns="68580" bIns="34290" rtlCol="0">
            <a:spAutoFit/>
          </a:bodyPr>
          <a:lstStyle/>
          <a:p>
            <a:pPr algn="ctr">
              <a:lnSpc>
                <a:spcPct val="120000"/>
              </a:lnSpc>
            </a:pPr>
            <a:r>
              <a:rPr lang="zh-CN" altLang="en-US" sz="1200" dirty="0">
                <a:solidFill>
                  <a:schemeClr val="bg1"/>
                </a:solidFill>
                <a:latin typeface="微软雅黑" panose="020B0503020204020204" pitchFamily="34" charset="-122"/>
                <a:ea typeface="微软雅黑" panose="020B0503020204020204" pitchFamily="34" charset="-122"/>
              </a:rPr>
              <a:t>请在此添加相关文字内容请在此添加相关文字内容</a:t>
            </a:r>
          </a:p>
        </p:txBody>
      </p:sp>
      <p:sp>
        <p:nvSpPr>
          <p:cNvPr id="11" name="文本框 10"/>
          <p:cNvSpPr txBox="1"/>
          <p:nvPr/>
        </p:nvSpPr>
        <p:spPr>
          <a:xfrm>
            <a:off x="6802894" y="3379584"/>
            <a:ext cx="1666953" cy="734047"/>
          </a:xfrm>
          <a:prstGeom prst="rect">
            <a:avLst/>
          </a:prstGeom>
          <a:noFill/>
        </p:spPr>
        <p:txBody>
          <a:bodyPr wrap="square" lIns="68580" tIns="34290" rIns="68580" bIns="34290" rtlCol="0">
            <a:spAutoFit/>
          </a:bodyPr>
          <a:lstStyle/>
          <a:p>
            <a:pPr algn="ctr">
              <a:lnSpc>
                <a:spcPct val="120000"/>
              </a:lnSpc>
            </a:pPr>
            <a:r>
              <a:rPr lang="zh-CN" altLang="en-US" sz="1200" dirty="0">
                <a:solidFill>
                  <a:schemeClr val="bg1"/>
                </a:solidFill>
                <a:latin typeface="微软雅黑" panose="020B0503020204020204" pitchFamily="34" charset="-122"/>
                <a:ea typeface="微软雅黑" panose="020B0503020204020204" pitchFamily="34" charset="-122"/>
              </a:rPr>
              <a:t>请在此添加相关文字内容请在此添加相关文字内容</a:t>
            </a:r>
          </a:p>
        </p:txBody>
      </p:sp>
      <p:cxnSp>
        <p:nvCxnSpPr>
          <p:cNvPr id="12" name="Straight Connector 32"/>
          <p:cNvCxnSpPr/>
          <p:nvPr/>
        </p:nvCxnSpPr>
        <p:spPr>
          <a:xfrm>
            <a:off x="738822" y="4241872"/>
            <a:ext cx="1177384" cy="0"/>
          </a:xfrm>
          <a:prstGeom prst="line">
            <a:avLst/>
          </a:prstGeom>
          <a:ln w="19050">
            <a:solidFill>
              <a:schemeClr val="bg1"/>
            </a:solidFill>
            <a:prstDash val="solid"/>
            <a:headEnd type="oval"/>
            <a:tailEnd type="oval"/>
          </a:ln>
        </p:spPr>
        <p:style>
          <a:lnRef idx="1">
            <a:schemeClr val="accent1"/>
          </a:lnRef>
          <a:fillRef idx="0">
            <a:schemeClr val="accent1"/>
          </a:fillRef>
          <a:effectRef idx="0">
            <a:schemeClr val="accent1"/>
          </a:effectRef>
          <a:fontRef idx="minor">
            <a:schemeClr val="tx1"/>
          </a:fontRef>
        </p:style>
      </p:cxnSp>
      <p:cxnSp>
        <p:nvCxnSpPr>
          <p:cNvPr id="13" name="Straight Connector 32"/>
          <p:cNvCxnSpPr/>
          <p:nvPr/>
        </p:nvCxnSpPr>
        <p:spPr>
          <a:xfrm>
            <a:off x="2802945" y="4241872"/>
            <a:ext cx="1177384" cy="0"/>
          </a:xfrm>
          <a:prstGeom prst="line">
            <a:avLst/>
          </a:prstGeom>
          <a:ln w="19050">
            <a:solidFill>
              <a:schemeClr val="bg1"/>
            </a:solidFill>
            <a:prstDash val="solid"/>
            <a:headEnd type="oval"/>
            <a:tailEnd type="oval"/>
          </a:ln>
        </p:spPr>
        <p:style>
          <a:lnRef idx="1">
            <a:schemeClr val="accent1"/>
          </a:lnRef>
          <a:fillRef idx="0">
            <a:schemeClr val="accent1"/>
          </a:fillRef>
          <a:effectRef idx="0">
            <a:schemeClr val="accent1"/>
          </a:effectRef>
          <a:fontRef idx="minor">
            <a:schemeClr val="tx1"/>
          </a:fontRef>
        </p:style>
      </p:cxnSp>
      <p:cxnSp>
        <p:nvCxnSpPr>
          <p:cNvPr id="14" name="Straight Connector 32"/>
          <p:cNvCxnSpPr/>
          <p:nvPr/>
        </p:nvCxnSpPr>
        <p:spPr>
          <a:xfrm>
            <a:off x="4927581" y="4241872"/>
            <a:ext cx="1177384" cy="0"/>
          </a:xfrm>
          <a:prstGeom prst="line">
            <a:avLst/>
          </a:prstGeom>
          <a:ln w="19050">
            <a:solidFill>
              <a:schemeClr val="bg1"/>
            </a:solidFill>
            <a:prstDash val="solid"/>
            <a:headEnd type="oval"/>
            <a:tailEnd type="oval"/>
          </a:ln>
        </p:spPr>
        <p:style>
          <a:lnRef idx="1">
            <a:schemeClr val="accent1"/>
          </a:lnRef>
          <a:fillRef idx="0">
            <a:schemeClr val="accent1"/>
          </a:fillRef>
          <a:effectRef idx="0">
            <a:schemeClr val="accent1"/>
          </a:effectRef>
          <a:fontRef idx="minor">
            <a:schemeClr val="tx1"/>
          </a:fontRef>
        </p:style>
      </p:cxnSp>
      <p:cxnSp>
        <p:nvCxnSpPr>
          <p:cNvPr id="15" name="Straight Connector 32"/>
          <p:cNvCxnSpPr/>
          <p:nvPr/>
        </p:nvCxnSpPr>
        <p:spPr>
          <a:xfrm>
            <a:off x="6991704" y="4241872"/>
            <a:ext cx="1177384" cy="0"/>
          </a:xfrm>
          <a:prstGeom prst="line">
            <a:avLst/>
          </a:prstGeom>
          <a:ln w="19050">
            <a:solidFill>
              <a:schemeClr val="bg1"/>
            </a:solidFill>
            <a:prstDash val="solid"/>
            <a:headEnd type="oval"/>
            <a:tailEnd type="oval"/>
          </a:ln>
        </p:spPr>
        <p:style>
          <a:lnRef idx="1">
            <a:schemeClr val="accent1"/>
          </a:lnRef>
          <a:fillRef idx="0">
            <a:schemeClr val="accent1"/>
          </a:fillRef>
          <a:effectRef idx="0">
            <a:schemeClr val="accent1"/>
          </a:effectRef>
          <a:fontRef idx="minor">
            <a:schemeClr val="tx1"/>
          </a:fontRef>
        </p:style>
      </p:cxnSp>
      <p:pic>
        <p:nvPicPr>
          <p:cNvPr id="16" name="图片 15"/>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a:xfrm>
            <a:off x="541243" y="1542049"/>
            <a:ext cx="1666953" cy="1666953"/>
          </a:xfrm>
          <a:custGeom>
            <a:avLst/>
            <a:gdLst>
              <a:gd name="connsiteX0" fmla="*/ 0 w 2222604"/>
              <a:gd name="connsiteY0" fmla="*/ 0 h 2222604"/>
              <a:gd name="connsiteX1" fmla="*/ 2222604 w 2222604"/>
              <a:gd name="connsiteY1" fmla="*/ 0 h 2222604"/>
              <a:gd name="connsiteX2" fmla="*/ 2222604 w 2222604"/>
              <a:gd name="connsiteY2" fmla="*/ 2222604 h 2222604"/>
              <a:gd name="connsiteX3" fmla="*/ 0 w 2222604"/>
              <a:gd name="connsiteY3" fmla="*/ 2222604 h 2222604"/>
            </a:gdLst>
            <a:ahLst/>
            <a:cxnLst>
              <a:cxn ang="0">
                <a:pos x="connsiteX0" y="connsiteY0"/>
              </a:cxn>
              <a:cxn ang="0">
                <a:pos x="connsiteX1" y="connsiteY1"/>
              </a:cxn>
              <a:cxn ang="0">
                <a:pos x="connsiteX2" y="connsiteY2"/>
              </a:cxn>
              <a:cxn ang="0">
                <a:pos x="connsiteX3" y="connsiteY3"/>
              </a:cxn>
            </a:cxnLst>
            <a:rect l="l" t="t" r="r" b="b"/>
            <a:pathLst>
              <a:path w="2222604" h="2222604">
                <a:moveTo>
                  <a:pt x="0" y="0"/>
                </a:moveTo>
                <a:lnTo>
                  <a:pt x="2222604" y="0"/>
                </a:lnTo>
                <a:lnTo>
                  <a:pt x="2222604" y="2222604"/>
                </a:lnTo>
                <a:lnTo>
                  <a:pt x="0" y="2222604"/>
                </a:lnTo>
                <a:close/>
              </a:path>
            </a:pathLst>
          </a:custGeom>
        </p:spPr>
      </p:pic>
      <p:pic>
        <p:nvPicPr>
          <p:cNvPr id="17" name="图片 16"/>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2620965" y="1542049"/>
            <a:ext cx="1666953" cy="1666953"/>
          </a:xfrm>
          <a:custGeom>
            <a:avLst/>
            <a:gdLst>
              <a:gd name="connsiteX0" fmla="*/ 0 w 2222604"/>
              <a:gd name="connsiteY0" fmla="*/ 0 h 2222604"/>
              <a:gd name="connsiteX1" fmla="*/ 2222604 w 2222604"/>
              <a:gd name="connsiteY1" fmla="*/ 0 h 2222604"/>
              <a:gd name="connsiteX2" fmla="*/ 2222604 w 2222604"/>
              <a:gd name="connsiteY2" fmla="*/ 2222604 h 2222604"/>
              <a:gd name="connsiteX3" fmla="*/ 0 w 2222604"/>
              <a:gd name="connsiteY3" fmla="*/ 2222604 h 2222604"/>
            </a:gdLst>
            <a:ahLst/>
            <a:cxnLst>
              <a:cxn ang="0">
                <a:pos x="connsiteX0" y="connsiteY0"/>
              </a:cxn>
              <a:cxn ang="0">
                <a:pos x="connsiteX1" y="connsiteY1"/>
              </a:cxn>
              <a:cxn ang="0">
                <a:pos x="connsiteX2" y="connsiteY2"/>
              </a:cxn>
              <a:cxn ang="0">
                <a:pos x="connsiteX3" y="connsiteY3"/>
              </a:cxn>
            </a:cxnLst>
            <a:rect l="l" t="t" r="r" b="b"/>
            <a:pathLst>
              <a:path w="2222604" h="2222604">
                <a:moveTo>
                  <a:pt x="0" y="0"/>
                </a:moveTo>
                <a:lnTo>
                  <a:pt x="2222604" y="0"/>
                </a:lnTo>
                <a:lnTo>
                  <a:pt x="2222604" y="2222604"/>
                </a:lnTo>
                <a:lnTo>
                  <a:pt x="0" y="2222604"/>
                </a:lnTo>
                <a:close/>
              </a:path>
            </a:pathLst>
          </a:custGeom>
        </p:spPr>
      </p:pic>
      <p:pic>
        <p:nvPicPr>
          <p:cNvPr id="18" name="图片 17"/>
          <p:cNvPicPr>
            <a:picLocks noChangeAspect="1"/>
          </p:cNvPicPr>
          <p:nvPr/>
        </p:nvPicPr>
        <p:blipFill>
          <a:blip r:embed="rId5" cstate="screen">
            <a:extLst>
              <a:ext uri="{28A0092B-C50C-407E-A947-70E740481C1C}">
                <a14:useLocalDpi xmlns:a14="http://schemas.microsoft.com/office/drawing/2010/main"/>
              </a:ext>
            </a:extLst>
          </a:blip>
          <a:srcRect/>
          <a:stretch>
            <a:fillRect/>
          </a:stretch>
        </p:blipFill>
        <p:spPr>
          <a:xfrm>
            <a:off x="4684812" y="1543372"/>
            <a:ext cx="1666953" cy="1666953"/>
          </a:xfrm>
          <a:custGeom>
            <a:avLst/>
            <a:gdLst>
              <a:gd name="connsiteX0" fmla="*/ 0 w 2222604"/>
              <a:gd name="connsiteY0" fmla="*/ 0 h 2222604"/>
              <a:gd name="connsiteX1" fmla="*/ 2222604 w 2222604"/>
              <a:gd name="connsiteY1" fmla="*/ 0 h 2222604"/>
              <a:gd name="connsiteX2" fmla="*/ 2222604 w 2222604"/>
              <a:gd name="connsiteY2" fmla="*/ 2222604 h 2222604"/>
              <a:gd name="connsiteX3" fmla="*/ 0 w 2222604"/>
              <a:gd name="connsiteY3" fmla="*/ 2222604 h 2222604"/>
            </a:gdLst>
            <a:ahLst/>
            <a:cxnLst>
              <a:cxn ang="0">
                <a:pos x="connsiteX0" y="connsiteY0"/>
              </a:cxn>
              <a:cxn ang="0">
                <a:pos x="connsiteX1" y="connsiteY1"/>
              </a:cxn>
              <a:cxn ang="0">
                <a:pos x="connsiteX2" y="connsiteY2"/>
              </a:cxn>
              <a:cxn ang="0">
                <a:pos x="connsiteX3" y="connsiteY3"/>
              </a:cxn>
            </a:cxnLst>
            <a:rect l="l" t="t" r="r" b="b"/>
            <a:pathLst>
              <a:path w="2222604" h="2222604">
                <a:moveTo>
                  <a:pt x="0" y="0"/>
                </a:moveTo>
                <a:lnTo>
                  <a:pt x="2222604" y="0"/>
                </a:lnTo>
                <a:lnTo>
                  <a:pt x="2222604" y="2222604"/>
                </a:lnTo>
                <a:lnTo>
                  <a:pt x="0" y="2222604"/>
                </a:lnTo>
                <a:close/>
              </a:path>
            </a:pathLst>
          </a:custGeom>
        </p:spPr>
      </p:pic>
      <p:pic>
        <p:nvPicPr>
          <p:cNvPr id="19" name="图片 18"/>
          <p:cNvPicPr>
            <a:picLocks noChangeAspect="1"/>
          </p:cNvPicPr>
          <p:nvPr/>
        </p:nvPicPr>
        <p:blipFill>
          <a:blip r:embed="rId6" cstate="screen">
            <a:extLst>
              <a:ext uri="{28A0092B-C50C-407E-A947-70E740481C1C}">
                <a14:useLocalDpi xmlns:a14="http://schemas.microsoft.com/office/drawing/2010/main"/>
              </a:ext>
            </a:extLst>
          </a:blip>
          <a:srcRect/>
          <a:stretch>
            <a:fillRect/>
          </a:stretch>
        </p:blipFill>
        <p:spPr>
          <a:xfrm>
            <a:off x="6812162" y="1543372"/>
            <a:ext cx="1666953" cy="1666953"/>
          </a:xfrm>
          <a:custGeom>
            <a:avLst/>
            <a:gdLst>
              <a:gd name="connsiteX0" fmla="*/ 0 w 2222604"/>
              <a:gd name="connsiteY0" fmla="*/ 0 h 2222604"/>
              <a:gd name="connsiteX1" fmla="*/ 2222604 w 2222604"/>
              <a:gd name="connsiteY1" fmla="*/ 0 h 2222604"/>
              <a:gd name="connsiteX2" fmla="*/ 2222604 w 2222604"/>
              <a:gd name="connsiteY2" fmla="*/ 2222604 h 2222604"/>
              <a:gd name="connsiteX3" fmla="*/ 0 w 2222604"/>
              <a:gd name="connsiteY3" fmla="*/ 2222604 h 2222604"/>
            </a:gdLst>
            <a:ahLst/>
            <a:cxnLst>
              <a:cxn ang="0">
                <a:pos x="connsiteX0" y="connsiteY0"/>
              </a:cxn>
              <a:cxn ang="0">
                <a:pos x="connsiteX1" y="connsiteY1"/>
              </a:cxn>
              <a:cxn ang="0">
                <a:pos x="connsiteX2" y="connsiteY2"/>
              </a:cxn>
              <a:cxn ang="0">
                <a:pos x="connsiteX3" y="connsiteY3"/>
              </a:cxn>
            </a:cxnLst>
            <a:rect l="l" t="t" r="r" b="b"/>
            <a:pathLst>
              <a:path w="2222604" h="2222604">
                <a:moveTo>
                  <a:pt x="0" y="0"/>
                </a:moveTo>
                <a:lnTo>
                  <a:pt x="2222604" y="0"/>
                </a:lnTo>
                <a:lnTo>
                  <a:pt x="2222604" y="2222604"/>
                </a:lnTo>
                <a:lnTo>
                  <a:pt x="0" y="2222604"/>
                </a:lnTo>
                <a:close/>
              </a:path>
            </a:pathLst>
          </a:custGeom>
        </p:spPr>
      </p:pic>
    </p:spTree>
    <p:extLst>
      <p:ext uri="{BB962C8B-B14F-4D97-AF65-F5344CB8AC3E}">
        <p14:creationId xmlns:p14="http://schemas.microsoft.com/office/powerpoint/2010/main" val="4065607193"/>
      </p:ext>
    </p:extLst>
  </p:cSld>
  <p:clrMapOvr>
    <a:masterClrMapping/>
  </p:clrMapOvr>
  <mc:AlternateContent xmlns:mc="http://schemas.openxmlformats.org/markup-compatibility/2006" xmlns:p14="http://schemas.microsoft.com/office/powerpoint/2010/main">
    <mc:Choice Requires="p14">
      <p:transition spd="slow" p14:dur="1250" advTm="0">
        <p14:switch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ppt_w</p:attrName>
                                        </p:attrNameLst>
                                      </p:cBhvr>
                                      <p:tavLst>
                                        <p:tav tm="0">
                                          <p:val>
                                            <p:fltVal val="0"/>
                                          </p:val>
                                        </p:tav>
                                        <p:tav tm="100000">
                                          <p:val>
                                            <p:strVal val="#ppt_w"/>
                                          </p:val>
                                        </p:tav>
                                      </p:tavLst>
                                    </p:anim>
                                    <p:anim calcmode="lin" valueType="num">
                                      <p:cBhvr>
                                        <p:cTn id="8" dur="1000" fill="hold"/>
                                        <p:tgtEl>
                                          <p:spTgt spid="5"/>
                                        </p:tgtEl>
                                        <p:attrNameLst>
                                          <p:attrName>ppt_h</p:attrName>
                                        </p:attrNameLst>
                                      </p:cBhvr>
                                      <p:tavLst>
                                        <p:tav tm="0">
                                          <p:val>
                                            <p:fltVal val="0"/>
                                          </p:val>
                                        </p:tav>
                                        <p:tav tm="100000">
                                          <p:val>
                                            <p:strVal val="#ppt_h"/>
                                          </p:val>
                                        </p:tav>
                                      </p:tavLst>
                                    </p:anim>
                                    <p:anim calcmode="lin" valueType="num">
                                      <p:cBhvr>
                                        <p:cTn id="9" dur="1000" fill="hold"/>
                                        <p:tgtEl>
                                          <p:spTgt spid="5"/>
                                        </p:tgtEl>
                                        <p:attrNameLst>
                                          <p:attrName>style.rotation</p:attrName>
                                        </p:attrNameLst>
                                      </p:cBhvr>
                                      <p:tavLst>
                                        <p:tav tm="0">
                                          <p:val>
                                            <p:fltVal val="90"/>
                                          </p:val>
                                        </p:tav>
                                        <p:tav tm="100000">
                                          <p:val>
                                            <p:fltVal val="0"/>
                                          </p:val>
                                        </p:tav>
                                      </p:tavLst>
                                    </p:anim>
                                    <p:animEffect transition="in" filter="fade">
                                      <p:cBhvr>
                                        <p:cTn id="10" dur="1000"/>
                                        <p:tgtEl>
                                          <p:spTgt spid="5"/>
                                        </p:tgtEl>
                                      </p:cBhvr>
                                    </p:animEffect>
                                  </p:childTnLst>
                                </p:cTn>
                              </p:par>
                            </p:childTnLst>
                          </p:cTn>
                        </p:par>
                      </p:childTnLst>
                    </p:cTn>
                  </p:par>
                  <p:par>
                    <p:cTn id="11" fill="hold">
                      <p:stCondLst>
                        <p:cond delay="indefinite"/>
                      </p:stCondLst>
                      <p:childTnLst>
                        <p:par>
                          <p:cTn id="12" fill="hold">
                            <p:stCondLst>
                              <p:cond delay="0"/>
                            </p:stCondLst>
                            <p:childTnLst>
                              <p:par>
                                <p:cTn id="13" presetID="41" presetClass="entr" presetSubtype="0" fill="hold" grpId="0" nodeType="clickEffect">
                                  <p:stCondLst>
                                    <p:cond delay="0"/>
                                  </p:stCondLst>
                                  <p:iterate type="lt">
                                    <p:tmPct val="10000"/>
                                  </p:iterate>
                                  <p:childTnLst>
                                    <p:set>
                                      <p:cBhvr>
                                        <p:cTn id="14" dur="1" fill="hold">
                                          <p:stCondLst>
                                            <p:cond delay="0"/>
                                          </p:stCondLst>
                                        </p:cTn>
                                        <p:tgtEl>
                                          <p:spTgt spid="4"/>
                                        </p:tgtEl>
                                        <p:attrNameLst>
                                          <p:attrName>style.visibility</p:attrName>
                                        </p:attrNameLst>
                                      </p:cBhvr>
                                      <p:to>
                                        <p:strVal val="visible"/>
                                      </p:to>
                                    </p:set>
                                    <p:anim calcmode="lin" valueType="num">
                                      <p:cBhvr>
                                        <p:cTn id="15" dur="500" fill="hold"/>
                                        <p:tgtEl>
                                          <p:spTgt spid="4"/>
                                        </p:tgtEl>
                                        <p:attrNameLst>
                                          <p:attrName>ppt_x</p:attrName>
                                        </p:attrNameLst>
                                      </p:cBhvr>
                                      <p:tavLst>
                                        <p:tav tm="0">
                                          <p:val>
                                            <p:strVal val="#ppt_x"/>
                                          </p:val>
                                        </p:tav>
                                        <p:tav tm="50000">
                                          <p:val>
                                            <p:strVal val="#ppt_x+.1"/>
                                          </p:val>
                                        </p:tav>
                                        <p:tav tm="100000">
                                          <p:val>
                                            <p:strVal val="#ppt_x"/>
                                          </p:val>
                                        </p:tav>
                                      </p:tavLst>
                                    </p:anim>
                                    <p:anim calcmode="lin" valueType="num">
                                      <p:cBhvr>
                                        <p:cTn id="16" dur="500" fill="hold"/>
                                        <p:tgtEl>
                                          <p:spTgt spid="4"/>
                                        </p:tgtEl>
                                        <p:attrNameLst>
                                          <p:attrName>ppt_y</p:attrName>
                                        </p:attrNameLst>
                                      </p:cBhvr>
                                      <p:tavLst>
                                        <p:tav tm="0">
                                          <p:val>
                                            <p:strVal val="#ppt_y"/>
                                          </p:val>
                                        </p:tav>
                                        <p:tav tm="100000">
                                          <p:val>
                                            <p:strVal val="#ppt_y"/>
                                          </p:val>
                                        </p:tav>
                                      </p:tavLst>
                                    </p:anim>
                                    <p:anim calcmode="lin" valueType="num">
                                      <p:cBhvr>
                                        <p:cTn id="17" dur="500" fill="hold"/>
                                        <p:tgtEl>
                                          <p:spTgt spid="4"/>
                                        </p:tgtEl>
                                        <p:attrNameLst>
                                          <p:attrName>ppt_h</p:attrName>
                                        </p:attrNameLst>
                                      </p:cBhvr>
                                      <p:tavLst>
                                        <p:tav tm="0">
                                          <p:val>
                                            <p:strVal val="#ppt_h/10"/>
                                          </p:val>
                                        </p:tav>
                                        <p:tav tm="50000">
                                          <p:val>
                                            <p:strVal val="#ppt_h+.01"/>
                                          </p:val>
                                        </p:tav>
                                        <p:tav tm="100000">
                                          <p:val>
                                            <p:strVal val="#ppt_h"/>
                                          </p:val>
                                        </p:tav>
                                      </p:tavLst>
                                    </p:anim>
                                    <p:anim calcmode="lin" valueType="num">
                                      <p:cBhvr>
                                        <p:cTn id="18" dur="500" fill="hold"/>
                                        <p:tgtEl>
                                          <p:spTgt spid="4"/>
                                        </p:tgtEl>
                                        <p:attrNameLst>
                                          <p:attrName>ppt_w</p:attrName>
                                        </p:attrNameLst>
                                      </p:cBhvr>
                                      <p:tavLst>
                                        <p:tav tm="0">
                                          <p:val>
                                            <p:strVal val="#ppt_w/10"/>
                                          </p:val>
                                        </p:tav>
                                        <p:tav tm="50000">
                                          <p:val>
                                            <p:strVal val="#ppt_w+.01"/>
                                          </p:val>
                                        </p:tav>
                                        <p:tav tm="100000">
                                          <p:val>
                                            <p:strVal val="#ppt_w"/>
                                          </p:val>
                                        </p:tav>
                                      </p:tavLst>
                                    </p:anim>
                                    <p:animEffect transition="in" filter="fade">
                                      <p:cBhvr>
                                        <p:cTn id="19" dur="500" tmFilter="0,0; .5, 1; 1, 1"/>
                                        <p:tgtEl>
                                          <p:spTgt spid="4"/>
                                        </p:tgtEl>
                                      </p:cBhvr>
                                    </p:animEffect>
                                  </p:childTnLst>
                                </p:cTn>
                              </p:par>
                              <p:par>
                                <p:cTn id="20" presetID="2" presetClass="entr" presetSubtype="4" fill="hold" nodeType="withEffect">
                                  <p:stCondLst>
                                    <p:cond delay="250"/>
                                  </p:stCondLst>
                                  <p:childTnLst>
                                    <p:set>
                                      <p:cBhvr>
                                        <p:cTn id="21" dur="1" fill="hold">
                                          <p:stCondLst>
                                            <p:cond delay="0"/>
                                          </p:stCondLst>
                                        </p:cTn>
                                        <p:tgtEl>
                                          <p:spTgt spid="16"/>
                                        </p:tgtEl>
                                        <p:attrNameLst>
                                          <p:attrName>style.visibility</p:attrName>
                                        </p:attrNameLst>
                                      </p:cBhvr>
                                      <p:to>
                                        <p:strVal val="visible"/>
                                      </p:to>
                                    </p:set>
                                    <p:anim calcmode="lin" valueType="num">
                                      <p:cBhvr additive="base">
                                        <p:cTn id="22" dur="500" fill="hold"/>
                                        <p:tgtEl>
                                          <p:spTgt spid="16"/>
                                        </p:tgtEl>
                                        <p:attrNameLst>
                                          <p:attrName>ppt_x</p:attrName>
                                        </p:attrNameLst>
                                      </p:cBhvr>
                                      <p:tavLst>
                                        <p:tav tm="0">
                                          <p:val>
                                            <p:strVal val="#ppt_x"/>
                                          </p:val>
                                        </p:tav>
                                        <p:tav tm="100000">
                                          <p:val>
                                            <p:strVal val="#ppt_x"/>
                                          </p:val>
                                        </p:tav>
                                      </p:tavLst>
                                    </p:anim>
                                    <p:anim calcmode="lin" valueType="num">
                                      <p:cBhvr additive="base">
                                        <p:cTn id="23" dur="500" fill="hold"/>
                                        <p:tgtEl>
                                          <p:spTgt spid="16"/>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250"/>
                                  </p:stCondLst>
                                  <p:childTnLst>
                                    <p:set>
                                      <p:cBhvr>
                                        <p:cTn id="25" dur="1" fill="hold">
                                          <p:stCondLst>
                                            <p:cond delay="0"/>
                                          </p:stCondLst>
                                        </p:cTn>
                                        <p:tgtEl>
                                          <p:spTgt spid="8"/>
                                        </p:tgtEl>
                                        <p:attrNameLst>
                                          <p:attrName>style.visibility</p:attrName>
                                        </p:attrNameLst>
                                      </p:cBhvr>
                                      <p:to>
                                        <p:strVal val="visible"/>
                                      </p:to>
                                    </p:set>
                                    <p:anim calcmode="lin" valueType="num">
                                      <p:cBhvr additive="base">
                                        <p:cTn id="26" dur="500" fill="hold"/>
                                        <p:tgtEl>
                                          <p:spTgt spid="8"/>
                                        </p:tgtEl>
                                        <p:attrNameLst>
                                          <p:attrName>ppt_x</p:attrName>
                                        </p:attrNameLst>
                                      </p:cBhvr>
                                      <p:tavLst>
                                        <p:tav tm="0">
                                          <p:val>
                                            <p:strVal val="#ppt_x"/>
                                          </p:val>
                                        </p:tav>
                                        <p:tav tm="100000">
                                          <p:val>
                                            <p:strVal val="#ppt_x"/>
                                          </p:val>
                                        </p:tav>
                                      </p:tavLst>
                                    </p:anim>
                                    <p:anim calcmode="lin" valueType="num">
                                      <p:cBhvr additive="base">
                                        <p:cTn id="27" dur="500" fill="hold"/>
                                        <p:tgtEl>
                                          <p:spTgt spid="8"/>
                                        </p:tgtEl>
                                        <p:attrNameLst>
                                          <p:attrName>ppt_y</p:attrName>
                                        </p:attrNameLst>
                                      </p:cBhvr>
                                      <p:tavLst>
                                        <p:tav tm="0">
                                          <p:val>
                                            <p:strVal val="1+#ppt_h/2"/>
                                          </p:val>
                                        </p:tav>
                                        <p:tav tm="100000">
                                          <p:val>
                                            <p:strVal val="#ppt_y"/>
                                          </p:val>
                                        </p:tav>
                                      </p:tavLst>
                                    </p:anim>
                                  </p:childTnLst>
                                </p:cTn>
                              </p:par>
                              <p:par>
                                <p:cTn id="28" presetID="2" presetClass="entr" presetSubtype="4" fill="hold" nodeType="withEffect">
                                  <p:stCondLst>
                                    <p:cond delay="250"/>
                                  </p:stCondLst>
                                  <p:childTnLst>
                                    <p:set>
                                      <p:cBhvr>
                                        <p:cTn id="29" dur="1" fill="hold">
                                          <p:stCondLst>
                                            <p:cond delay="0"/>
                                          </p:stCondLst>
                                        </p:cTn>
                                        <p:tgtEl>
                                          <p:spTgt spid="17"/>
                                        </p:tgtEl>
                                        <p:attrNameLst>
                                          <p:attrName>style.visibility</p:attrName>
                                        </p:attrNameLst>
                                      </p:cBhvr>
                                      <p:to>
                                        <p:strVal val="visible"/>
                                      </p:to>
                                    </p:set>
                                    <p:anim calcmode="lin" valueType="num">
                                      <p:cBhvr additive="base">
                                        <p:cTn id="30" dur="500" fill="hold"/>
                                        <p:tgtEl>
                                          <p:spTgt spid="17"/>
                                        </p:tgtEl>
                                        <p:attrNameLst>
                                          <p:attrName>ppt_x</p:attrName>
                                        </p:attrNameLst>
                                      </p:cBhvr>
                                      <p:tavLst>
                                        <p:tav tm="0">
                                          <p:val>
                                            <p:strVal val="#ppt_x"/>
                                          </p:val>
                                        </p:tav>
                                        <p:tav tm="100000">
                                          <p:val>
                                            <p:strVal val="#ppt_x"/>
                                          </p:val>
                                        </p:tav>
                                      </p:tavLst>
                                    </p:anim>
                                    <p:anim calcmode="lin" valueType="num">
                                      <p:cBhvr additive="base">
                                        <p:cTn id="31" dur="500" fill="hold"/>
                                        <p:tgtEl>
                                          <p:spTgt spid="17"/>
                                        </p:tgtEl>
                                        <p:attrNameLst>
                                          <p:attrName>ppt_y</p:attrName>
                                        </p:attrNameLst>
                                      </p:cBhvr>
                                      <p:tavLst>
                                        <p:tav tm="0">
                                          <p:val>
                                            <p:strVal val="1+#ppt_h/2"/>
                                          </p:val>
                                        </p:tav>
                                        <p:tav tm="100000">
                                          <p:val>
                                            <p:strVal val="#ppt_y"/>
                                          </p:val>
                                        </p:tav>
                                      </p:tavLst>
                                    </p:anim>
                                  </p:childTnLst>
                                </p:cTn>
                              </p:par>
                              <p:par>
                                <p:cTn id="32" presetID="2" presetClass="entr" presetSubtype="4" fill="hold" grpId="0" nodeType="withEffect">
                                  <p:stCondLst>
                                    <p:cond delay="250"/>
                                  </p:stCondLst>
                                  <p:childTnLst>
                                    <p:set>
                                      <p:cBhvr>
                                        <p:cTn id="33" dur="1" fill="hold">
                                          <p:stCondLst>
                                            <p:cond delay="0"/>
                                          </p:stCondLst>
                                        </p:cTn>
                                        <p:tgtEl>
                                          <p:spTgt spid="9"/>
                                        </p:tgtEl>
                                        <p:attrNameLst>
                                          <p:attrName>style.visibility</p:attrName>
                                        </p:attrNameLst>
                                      </p:cBhvr>
                                      <p:to>
                                        <p:strVal val="visible"/>
                                      </p:to>
                                    </p:set>
                                    <p:anim calcmode="lin" valueType="num">
                                      <p:cBhvr additive="base">
                                        <p:cTn id="34" dur="500" fill="hold"/>
                                        <p:tgtEl>
                                          <p:spTgt spid="9"/>
                                        </p:tgtEl>
                                        <p:attrNameLst>
                                          <p:attrName>ppt_x</p:attrName>
                                        </p:attrNameLst>
                                      </p:cBhvr>
                                      <p:tavLst>
                                        <p:tav tm="0">
                                          <p:val>
                                            <p:strVal val="#ppt_x"/>
                                          </p:val>
                                        </p:tav>
                                        <p:tav tm="100000">
                                          <p:val>
                                            <p:strVal val="#ppt_x"/>
                                          </p:val>
                                        </p:tav>
                                      </p:tavLst>
                                    </p:anim>
                                    <p:anim calcmode="lin" valueType="num">
                                      <p:cBhvr additive="base">
                                        <p:cTn id="35" dur="500" fill="hold"/>
                                        <p:tgtEl>
                                          <p:spTgt spid="9"/>
                                        </p:tgtEl>
                                        <p:attrNameLst>
                                          <p:attrName>ppt_y</p:attrName>
                                        </p:attrNameLst>
                                      </p:cBhvr>
                                      <p:tavLst>
                                        <p:tav tm="0">
                                          <p:val>
                                            <p:strVal val="1+#ppt_h/2"/>
                                          </p:val>
                                        </p:tav>
                                        <p:tav tm="100000">
                                          <p:val>
                                            <p:strVal val="#ppt_y"/>
                                          </p:val>
                                        </p:tav>
                                      </p:tavLst>
                                    </p:anim>
                                  </p:childTnLst>
                                </p:cTn>
                              </p:par>
                              <p:par>
                                <p:cTn id="36" presetID="2" presetClass="entr" presetSubtype="4" fill="hold" nodeType="withEffect">
                                  <p:stCondLst>
                                    <p:cond delay="250"/>
                                  </p:stCondLst>
                                  <p:childTnLst>
                                    <p:set>
                                      <p:cBhvr>
                                        <p:cTn id="37" dur="1" fill="hold">
                                          <p:stCondLst>
                                            <p:cond delay="0"/>
                                          </p:stCondLst>
                                        </p:cTn>
                                        <p:tgtEl>
                                          <p:spTgt spid="18"/>
                                        </p:tgtEl>
                                        <p:attrNameLst>
                                          <p:attrName>style.visibility</p:attrName>
                                        </p:attrNameLst>
                                      </p:cBhvr>
                                      <p:to>
                                        <p:strVal val="visible"/>
                                      </p:to>
                                    </p:set>
                                    <p:anim calcmode="lin" valueType="num">
                                      <p:cBhvr additive="base">
                                        <p:cTn id="38" dur="500" fill="hold"/>
                                        <p:tgtEl>
                                          <p:spTgt spid="18"/>
                                        </p:tgtEl>
                                        <p:attrNameLst>
                                          <p:attrName>ppt_x</p:attrName>
                                        </p:attrNameLst>
                                      </p:cBhvr>
                                      <p:tavLst>
                                        <p:tav tm="0">
                                          <p:val>
                                            <p:strVal val="#ppt_x"/>
                                          </p:val>
                                        </p:tav>
                                        <p:tav tm="100000">
                                          <p:val>
                                            <p:strVal val="#ppt_x"/>
                                          </p:val>
                                        </p:tav>
                                      </p:tavLst>
                                    </p:anim>
                                    <p:anim calcmode="lin" valueType="num">
                                      <p:cBhvr additive="base">
                                        <p:cTn id="39" dur="500" fill="hold"/>
                                        <p:tgtEl>
                                          <p:spTgt spid="18"/>
                                        </p:tgtEl>
                                        <p:attrNameLst>
                                          <p:attrName>ppt_y</p:attrName>
                                        </p:attrNameLst>
                                      </p:cBhvr>
                                      <p:tavLst>
                                        <p:tav tm="0">
                                          <p:val>
                                            <p:strVal val="1+#ppt_h/2"/>
                                          </p:val>
                                        </p:tav>
                                        <p:tav tm="100000">
                                          <p:val>
                                            <p:strVal val="#ppt_y"/>
                                          </p:val>
                                        </p:tav>
                                      </p:tavLst>
                                    </p:anim>
                                  </p:childTnLst>
                                </p:cTn>
                              </p:par>
                              <p:par>
                                <p:cTn id="40" presetID="2" presetClass="entr" presetSubtype="4" fill="hold" grpId="0" nodeType="withEffect">
                                  <p:stCondLst>
                                    <p:cond delay="250"/>
                                  </p:stCondLst>
                                  <p:childTnLst>
                                    <p:set>
                                      <p:cBhvr>
                                        <p:cTn id="41" dur="1" fill="hold">
                                          <p:stCondLst>
                                            <p:cond delay="0"/>
                                          </p:stCondLst>
                                        </p:cTn>
                                        <p:tgtEl>
                                          <p:spTgt spid="10"/>
                                        </p:tgtEl>
                                        <p:attrNameLst>
                                          <p:attrName>style.visibility</p:attrName>
                                        </p:attrNameLst>
                                      </p:cBhvr>
                                      <p:to>
                                        <p:strVal val="visible"/>
                                      </p:to>
                                    </p:set>
                                    <p:anim calcmode="lin" valueType="num">
                                      <p:cBhvr additive="base">
                                        <p:cTn id="42" dur="500" fill="hold"/>
                                        <p:tgtEl>
                                          <p:spTgt spid="10"/>
                                        </p:tgtEl>
                                        <p:attrNameLst>
                                          <p:attrName>ppt_x</p:attrName>
                                        </p:attrNameLst>
                                      </p:cBhvr>
                                      <p:tavLst>
                                        <p:tav tm="0">
                                          <p:val>
                                            <p:strVal val="#ppt_x"/>
                                          </p:val>
                                        </p:tav>
                                        <p:tav tm="100000">
                                          <p:val>
                                            <p:strVal val="#ppt_x"/>
                                          </p:val>
                                        </p:tav>
                                      </p:tavLst>
                                    </p:anim>
                                    <p:anim calcmode="lin" valueType="num">
                                      <p:cBhvr additive="base">
                                        <p:cTn id="43" dur="500" fill="hold"/>
                                        <p:tgtEl>
                                          <p:spTgt spid="10"/>
                                        </p:tgtEl>
                                        <p:attrNameLst>
                                          <p:attrName>ppt_y</p:attrName>
                                        </p:attrNameLst>
                                      </p:cBhvr>
                                      <p:tavLst>
                                        <p:tav tm="0">
                                          <p:val>
                                            <p:strVal val="1+#ppt_h/2"/>
                                          </p:val>
                                        </p:tav>
                                        <p:tav tm="100000">
                                          <p:val>
                                            <p:strVal val="#ppt_y"/>
                                          </p:val>
                                        </p:tav>
                                      </p:tavLst>
                                    </p:anim>
                                  </p:childTnLst>
                                </p:cTn>
                              </p:par>
                              <p:par>
                                <p:cTn id="44" presetID="2" presetClass="entr" presetSubtype="4" fill="hold" nodeType="withEffect">
                                  <p:stCondLst>
                                    <p:cond delay="250"/>
                                  </p:stCondLst>
                                  <p:childTnLst>
                                    <p:set>
                                      <p:cBhvr>
                                        <p:cTn id="45" dur="1" fill="hold">
                                          <p:stCondLst>
                                            <p:cond delay="0"/>
                                          </p:stCondLst>
                                        </p:cTn>
                                        <p:tgtEl>
                                          <p:spTgt spid="19"/>
                                        </p:tgtEl>
                                        <p:attrNameLst>
                                          <p:attrName>style.visibility</p:attrName>
                                        </p:attrNameLst>
                                      </p:cBhvr>
                                      <p:to>
                                        <p:strVal val="visible"/>
                                      </p:to>
                                    </p:set>
                                    <p:anim calcmode="lin" valueType="num">
                                      <p:cBhvr additive="base">
                                        <p:cTn id="46" dur="500" fill="hold"/>
                                        <p:tgtEl>
                                          <p:spTgt spid="19"/>
                                        </p:tgtEl>
                                        <p:attrNameLst>
                                          <p:attrName>ppt_x</p:attrName>
                                        </p:attrNameLst>
                                      </p:cBhvr>
                                      <p:tavLst>
                                        <p:tav tm="0">
                                          <p:val>
                                            <p:strVal val="#ppt_x"/>
                                          </p:val>
                                        </p:tav>
                                        <p:tav tm="100000">
                                          <p:val>
                                            <p:strVal val="#ppt_x"/>
                                          </p:val>
                                        </p:tav>
                                      </p:tavLst>
                                    </p:anim>
                                    <p:anim calcmode="lin" valueType="num">
                                      <p:cBhvr additive="base">
                                        <p:cTn id="47" dur="500" fill="hold"/>
                                        <p:tgtEl>
                                          <p:spTgt spid="19"/>
                                        </p:tgtEl>
                                        <p:attrNameLst>
                                          <p:attrName>ppt_y</p:attrName>
                                        </p:attrNameLst>
                                      </p:cBhvr>
                                      <p:tavLst>
                                        <p:tav tm="0">
                                          <p:val>
                                            <p:strVal val="1+#ppt_h/2"/>
                                          </p:val>
                                        </p:tav>
                                        <p:tav tm="100000">
                                          <p:val>
                                            <p:strVal val="#ppt_y"/>
                                          </p:val>
                                        </p:tav>
                                      </p:tavLst>
                                    </p:anim>
                                  </p:childTnLst>
                                </p:cTn>
                              </p:par>
                              <p:par>
                                <p:cTn id="48" presetID="2" presetClass="entr" presetSubtype="4" fill="hold" grpId="0" nodeType="withEffect">
                                  <p:stCondLst>
                                    <p:cond delay="250"/>
                                  </p:stCondLst>
                                  <p:childTnLst>
                                    <p:set>
                                      <p:cBhvr>
                                        <p:cTn id="49" dur="1" fill="hold">
                                          <p:stCondLst>
                                            <p:cond delay="0"/>
                                          </p:stCondLst>
                                        </p:cTn>
                                        <p:tgtEl>
                                          <p:spTgt spid="11"/>
                                        </p:tgtEl>
                                        <p:attrNameLst>
                                          <p:attrName>style.visibility</p:attrName>
                                        </p:attrNameLst>
                                      </p:cBhvr>
                                      <p:to>
                                        <p:strVal val="visible"/>
                                      </p:to>
                                    </p:set>
                                    <p:anim calcmode="lin" valueType="num">
                                      <p:cBhvr additive="base">
                                        <p:cTn id="50" dur="500" fill="hold"/>
                                        <p:tgtEl>
                                          <p:spTgt spid="11"/>
                                        </p:tgtEl>
                                        <p:attrNameLst>
                                          <p:attrName>ppt_x</p:attrName>
                                        </p:attrNameLst>
                                      </p:cBhvr>
                                      <p:tavLst>
                                        <p:tav tm="0">
                                          <p:val>
                                            <p:strVal val="#ppt_x"/>
                                          </p:val>
                                        </p:tav>
                                        <p:tav tm="100000">
                                          <p:val>
                                            <p:strVal val="#ppt_x"/>
                                          </p:val>
                                        </p:tav>
                                      </p:tavLst>
                                    </p:anim>
                                    <p:anim calcmode="lin" valueType="num">
                                      <p:cBhvr additive="base">
                                        <p:cTn id="51"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8" grpId="0"/>
      <p:bldP spid="9" grpId="0"/>
      <p:bldP spid="10" grpId="0"/>
      <p:bldP spid="11"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8"/>
          <p:cNvSpPr txBox="1">
            <a:spLocks noChangeArrowheads="1"/>
          </p:cNvSpPr>
          <p:nvPr/>
        </p:nvSpPr>
        <p:spPr bwMode="auto">
          <a:xfrm>
            <a:off x="510829" y="173349"/>
            <a:ext cx="1602581" cy="248209"/>
          </a:xfrm>
          <a:prstGeom prst="rect">
            <a:avLst/>
          </a:prstGeom>
          <a:noFill/>
          <a:ln w="9525">
            <a:noFill/>
            <a:miter lim="800000"/>
            <a:headEnd/>
            <a:tailEnd/>
          </a:ln>
        </p:spPr>
        <p:txBody>
          <a:bodyPr>
            <a:spAutoFit/>
          </a:bodyPr>
          <a:lstStyle/>
          <a:p>
            <a:pPr eaLnBrk="1" hangingPunct="1"/>
            <a:r>
              <a:rPr lang="zh-CN" altLang="en-US" sz="1013" b="1" dirty="0">
                <a:solidFill>
                  <a:schemeClr val="bg1"/>
                </a:solidFill>
                <a:latin typeface="微软雅黑" pitchFamily="34" charset="-122"/>
                <a:ea typeface="微软雅黑" pitchFamily="34" charset="-122"/>
              </a:rPr>
              <a:t>点此添加您的标题</a:t>
            </a:r>
          </a:p>
        </p:txBody>
      </p:sp>
      <p:grpSp>
        <p:nvGrpSpPr>
          <p:cNvPr id="5" name="组合 3"/>
          <p:cNvGrpSpPr>
            <a:grpSpLocks/>
          </p:cNvGrpSpPr>
          <p:nvPr/>
        </p:nvGrpSpPr>
        <p:grpSpPr bwMode="auto">
          <a:xfrm>
            <a:off x="269132" y="181683"/>
            <a:ext cx="178594" cy="260747"/>
            <a:chOff x="0" y="0"/>
            <a:chExt cx="569789" cy="829904"/>
          </a:xfrm>
        </p:grpSpPr>
        <p:sp>
          <p:nvSpPr>
            <p:cNvPr id="6" name="菱形 39"/>
            <p:cNvSpPr>
              <a:spLocks noChangeArrowheads="1"/>
            </p:cNvSpPr>
            <p:nvPr/>
          </p:nvSpPr>
          <p:spPr bwMode="auto">
            <a:xfrm>
              <a:off x="0" y="0"/>
              <a:ext cx="569789" cy="569790"/>
            </a:xfrm>
            <a:prstGeom prst="diamond">
              <a:avLst/>
            </a:prstGeom>
            <a:noFill/>
            <a:ln w="12700">
              <a:solidFill>
                <a:schemeClr val="bg1"/>
              </a:solidFill>
              <a:miter lim="800000"/>
              <a:headEnd/>
              <a:tailEnd/>
            </a:ln>
          </p:spPr>
          <p:txBody>
            <a:bodyPr anchor="ctr"/>
            <a:lstStyle/>
            <a:p>
              <a:pPr algn="ctr" eaLnBrk="1" hangingPunct="1"/>
              <a:endParaRPr lang="zh-CN" altLang="en-US" sz="1013" dirty="0">
                <a:solidFill>
                  <a:srgbClr val="FFFFFF"/>
                </a:solidFill>
                <a:ea typeface="微软雅黑" panose="020B0503020204020204" pitchFamily="34" charset="-122"/>
              </a:endParaRPr>
            </a:p>
          </p:txBody>
        </p:sp>
        <p:sp>
          <p:nvSpPr>
            <p:cNvPr id="7" name="菱形 40"/>
            <p:cNvSpPr>
              <a:spLocks noChangeArrowheads="1"/>
            </p:cNvSpPr>
            <p:nvPr/>
          </p:nvSpPr>
          <p:spPr bwMode="auto">
            <a:xfrm>
              <a:off x="0" y="260114"/>
              <a:ext cx="569789" cy="569790"/>
            </a:xfrm>
            <a:prstGeom prst="diamond">
              <a:avLst/>
            </a:prstGeom>
            <a:noFill/>
            <a:ln w="12700">
              <a:solidFill>
                <a:schemeClr val="bg1"/>
              </a:solidFill>
              <a:miter lim="800000"/>
              <a:headEnd/>
              <a:tailEnd/>
            </a:ln>
          </p:spPr>
          <p:txBody>
            <a:bodyPr anchor="ctr"/>
            <a:lstStyle/>
            <a:p>
              <a:pPr algn="ctr" eaLnBrk="1" hangingPunct="1"/>
              <a:endParaRPr lang="zh-CN" altLang="en-US" sz="1013" dirty="0">
                <a:solidFill>
                  <a:srgbClr val="FFFFFF"/>
                </a:solidFill>
                <a:ea typeface="微软雅黑" panose="020B0503020204020204" pitchFamily="34" charset="-122"/>
              </a:endParaRPr>
            </a:p>
          </p:txBody>
        </p:sp>
      </p:grpSp>
      <p:sp>
        <p:nvSpPr>
          <p:cNvPr id="8" name="Text Placeholder 3"/>
          <p:cNvSpPr txBox="1">
            <a:spLocks/>
          </p:cNvSpPr>
          <p:nvPr/>
        </p:nvSpPr>
        <p:spPr>
          <a:xfrm>
            <a:off x="1502990" y="1369160"/>
            <a:ext cx="514564" cy="553998"/>
          </a:xfrm>
          <a:prstGeom prst="rect">
            <a:avLst/>
          </a:prstGeom>
        </p:spPr>
        <p:txBody>
          <a:bodyPr wrap="none" lIns="0" tIns="0" rIns="0" bIns="0" anchor="t">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spcBef>
                <a:spcPct val="20000"/>
              </a:spcBef>
              <a:defRPr/>
            </a:pPr>
            <a:r>
              <a:rPr lang="en-US" sz="3600" dirty="0">
                <a:solidFill>
                  <a:schemeClr val="bg1"/>
                </a:solidFill>
                <a:latin typeface="Arial" panose="020B0604020202020204" pitchFamily="34" charset="0"/>
                <a:cs typeface="Arial" panose="020B0604020202020204" pitchFamily="34" charset="0"/>
              </a:rPr>
              <a:t>01</a:t>
            </a:r>
          </a:p>
        </p:txBody>
      </p:sp>
      <p:sp>
        <p:nvSpPr>
          <p:cNvPr id="9" name="Text Placeholder 3"/>
          <p:cNvSpPr txBox="1">
            <a:spLocks/>
          </p:cNvSpPr>
          <p:nvPr/>
        </p:nvSpPr>
        <p:spPr>
          <a:xfrm>
            <a:off x="3692792" y="1369160"/>
            <a:ext cx="514564" cy="553998"/>
          </a:xfrm>
          <a:prstGeom prst="rect">
            <a:avLst/>
          </a:prstGeom>
        </p:spPr>
        <p:txBody>
          <a:bodyPr wrap="none" lIns="0" tIns="0" rIns="0" bIns="0" anchor="t">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spcBef>
                <a:spcPct val="20000"/>
              </a:spcBef>
              <a:defRPr/>
            </a:pPr>
            <a:r>
              <a:rPr lang="en-US" sz="3600" dirty="0">
                <a:solidFill>
                  <a:schemeClr val="bg1"/>
                </a:solidFill>
                <a:latin typeface="Arial" panose="020B0604020202020204" pitchFamily="34" charset="0"/>
                <a:cs typeface="Arial" panose="020B0604020202020204" pitchFamily="34" charset="0"/>
              </a:rPr>
              <a:t>02</a:t>
            </a:r>
          </a:p>
        </p:txBody>
      </p:sp>
      <p:sp>
        <p:nvSpPr>
          <p:cNvPr id="10" name="Text Placeholder 3"/>
          <p:cNvSpPr txBox="1">
            <a:spLocks/>
          </p:cNvSpPr>
          <p:nvPr/>
        </p:nvSpPr>
        <p:spPr>
          <a:xfrm>
            <a:off x="5866828" y="1369160"/>
            <a:ext cx="514564" cy="553998"/>
          </a:xfrm>
          <a:prstGeom prst="rect">
            <a:avLst/>
          </a:prstGeom>
        </p:spPr>
        <p:txBody>
          <a:bodyPr wrap="none" lIns="0" tIns="0" rIns="0" bIns="0" anchor="t">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spcBef>
                <a:spcPct val="20000"/>
              </a:spcBef>
              <a:defRPr/>
            </a:pPr>
            <a:r>
              <a:rPr lang="en-US" sz="3600" dirty="0">
                <a:solidFill>
                  <a:schemeClr val="bg1"/>
                </a:solidFill>
                <a:latin typeface="Arial" panose="020B0604020202020204" pitchFamily="34" charset="0"/>
                <a:cs typeface="Arial" panose="020B0604020202020204" pitchFamily="34" charset="0"/>
              </a:rPr>
              <a:t>03</a:t>
            </a:r>
          </a:p>
        </p:txBody>
      </p:sp>
      <p:sp>
        <p:nvSpPr>
          <p:cNvPr id="11" name="Text Placeholder 3"/>
          <p:cNvSpPr txBox="1">
            <a:spLocks/>
          </p:cNvSpPr>
          <p:nvPr/>
        </p:nvSpPr>
        <p:spPr>
          <a:xfrm>
            <a:off x="1502990" y="3046172"/>
            <a:ext cx="514564" cy="553998"/>
          </a:xfrm>
          <a:prstGeom prst="rect">
            <a:avLst/>
          </a:prstGeom>
        </p:spPr>
        <p:txBody>
          <a:bodyPr wrap="none" lIns="0" tIns="0" rIns="0" bIns="0" anchor="t">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spcBef>
                <a:spcPct val="20000"/>
              </a:spcBef>
              <a:defRPr/>
            </a:pPr>
            <a:r>
              <a:rPr lang="en-US" sz="3600" dirty="0">
                <a:solidFill>
                  <a:schemeClr val="bg1"/>
                </a:solidFill>
                <a:latin typeface="Arial" panose="020B0604020202020204" pitchFamily="34" charset="0"/>
                <a:cs typeface="Arial" panose="020B0604020202020204" pitchFamily="34" charset="0"/>
              </a:rPr>
              <a:t>06</a:t>
            </a:r>
          </a:p>
        </p:txBody>
      </p:sp>
      <p:sp>
        <p:nvSpPr>
          <p:cNvPr id="12" name="Text Placeholder 3"/>
          <p:cNvSpPr txBox="1">
            <a:spLocks/>
          </p:cNvSpPr>
          <p:nvPr/>
        </p:nvSpPr>
        <p:spPr>
          <a:xfrm>
            <a:off x="3682222" y="3046172"/>
            <a:ext cx="514564" cy="553998"/>
          </a:xfrm>
          <a:prstGeom prst="rect">
            <a:avLst/>
          </a:prstGeom>
        </p:spPr>
        <p:txBody>
          <a:bodyPr wrap="none" lIns="0" tIns="0" rIns="0" bIns="0" anchor="t">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spcBef>
                <a:spcPct val="20000"/>
              </a:spcBef>
              <a:defRPr/>
            </a:pPr>
            <a:r>
              <a:rPr lang="en-US" sz="3600" dirty="0">
                <a:solidFill>
                  <a:schemeClr val="bg1"/>
                </a:solidFill>
                <a:latin typeface="Arial" panose="020B0604020202020204" pitchFamily="34" charset="0"/>
                <a:cs typeface="Arial" panose="020B0604020202020204" pitchFamily="34" charset="0"/>
              </a:rPr>
              <a:t>05</a:t>
            </a:r>
          </a:p>
        </p:txBody>
      </p:sp>
      <p:sp>
        <p:nvSpPr>
          <p:cNvPr id="13" name="Text Placeholder 3"/>
          <p:cNvSpPr txBox="1">
            <a:spLocks/>
          </p:cNvSpPr>
          <p:nvPr/>
        </p:nvSpPr>
        <p:spPr>
          <a:xfrm>
            <a:off x="5900460" y="3046172"/>
            <a:ext cx="514564" cy="553998"/>
          </a:xfrm>
          <a:prstGeom prst="rect">
            <a:avLst/>
          </a:prstGeom>
        </p:spPr>
        <p:txBody>
          <a:bodyPr wrap="none" lIns="0" tIns="0" rIns="0" bIns="0" anchor="t">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spcBef>
                <a:spcPct val="20000"/>
              </a:spcBef>
              <a:defRPr/>
            </a:pPr>
            <a:r>
              <a:rPr lang="en-US" sz="3600" dirty="0">
                <a:solidFill>
                  <a:schemeClr val="bg1"/>
                </a:solidFill>
                <a:latin typeface="Arial" panose="020B0604020202020204" pitchFamily="34" charset="0"/>
                <a:cs typeface="Arial" panose="020B0604020202020204" pitchFamily="34" charset="0"/>
              </a:rPr>
              <a:t>04</a:t>
            </a:r>
          </a:p>
        </p:txBody>
      </p:sp>
      <p:cxnSp>
        <p:nvCxnSpPr>
          <p:cNvPr id="14" name="Straight Connector 25"/>
          <p:cNvCxnSpPr/>
          <p:nvPr/>
        </p:nvCxnSpPr>
        <p:spPr>
          <a:xfrm>
            <a:off x="2110703" y="1628567"/>
            <a:ext cx="1468901" cy="0"/>
          </a:xfrm>
          <a:prstGeom prst="line">
            <a:avLst/>
          </a:prstGeom>
          <a:ln w="38100" cap="rnd">
            <a:solidFill>
              <a:schemeClr val="bg1">
                <a:alpha val="30000"/>
              </a:schemeClr>
            </a:solidFill>
            <a:headEnd type="oval"/>
            <a:tailEnd type="triangle"/>
          </a:ln>
        </p:spPr>
        <p:style>
          <a:lnRef idx="1">
            <a:schemeClr val="accent1"/>
          </a:lnRef>
          <a:fillRef idx="0">
            <a:schemeClr val="accent1"/>
          </a:fillRef>
          <a:effectRef idx="0">
            <a:schemeClr val="accent1"/>
          </a:effectRef>
          <a:fontRef idx="minor">
            <a:schemeClr val="tx1"/>
          </a:fontRef>
        </p:style>
      </p:cxnSp>
      <p:cxnSp>
        <p:nvCxnSpPr>
          <p:cNvPr id="15" name="Straight Connector 34"/>
          <p:cNvCxnSpPr/>
          <p:nvPr/>
        </p:nvCxnSpPr>
        <p:spPr>
          <a:xfrm>
            <a:off x="4330664" y="1628567"/>
            <a:ext cx="1468901" cy="0"/>
          </a:xfrm>
          <a:prstGeom prst="line">
            <a:avLst/>
          </a:prstGeom>
          <a:ln w="38100" cap="rnd">
            <a:solidFill>
              <a:schemeClr val="bg1">
                <a:alpha val="30000"/>
              </a:schemeClr>
            </a:solidFill>
            <a:headEnd type="oval"/>
            <a:tailEnd type="triangle"/>
          </a:ln>
        </p:spPr>
        <p:style>
          <a:lnRef idx="1">
            <a:schemeClr val="accent1"/>
          </a:lnRef>
          <a:fillRef idx="0">
            <a:schemeClr val="accent1"/>
          </a:fillRef>
          <a:effectRef idx="0">
            <a:schemeClr val="accent1"/>
          </a:effectRef>
          <a:fontRef idx="minor">
            <a:schemeClr val="tx1"/>
          </a:fontRef>
        </p:style>
      </p:cxnSp>
      <p:cxnSp>
        <p:nvCxnSpPr>
          <p:cNvPr id="16" name="Straight Connector 39"/>
          <p:cNvCxnSpPr/>
          <p:nvPr/>
        </p:nvCxnSpPr>
        <p:spPr>
          <a:xfrm>
            <a:off x="6533452" y="1628567"/>
            <a:ext cx="1468901" cy="0"/>
          </a:xfrm>
          <a:prstGeom prst="line">
            <a:avLst/>
          </a:prstGeom>
          <a:ln w="38100" cap="rnd">
            <a:solidFill>
              <a:schemeClr val="bg1">
                <a:alpha val="30000"/>
              </a:schemeClr>
            </a:solidFill>
            <a:headEnd type="oval"/>
            <a:tailEnd type="none"/>
          </a:ln>
        </p:spPr>
        <p:style>
          <a:lnRef idx="1">
            <a:schemeClr val="accent1"/>
          </a:lnRef>
          <a:fillRef idx="0">
            <a:schemeClr val="accent1"/>
          </a:fillRef>
          <a:effectRef idx="0">
            <a:schemeClr val="accent1"/>
          </a:effectRef>
          <a:fontRef idx="minor">
            <a:schemeClr val="tx1"/>
          </a:fontRef>
        </p:style>
      </p:cxnSp>
      <p:cxnSp>
        <p:nvCxnSpPr>
          <p:cNvPr id="17" name="Elbow Connector 44"/>
          <p:cNvCxnSpPr/>
          <p:nvPr/>
        </p:nvCxnSpPr>
        <p:spPr>
          <a:xfrm rot="5400000">
            <a:off x="6377741" y="1699481"/>
            <a:ext cx="1695525" cy="1553697"/>
          </a:xfrm>
          <a:prstGeom prst="bentConnector3">
            <a:avLst>
              <a:gd name="adj1" fmla="val 100560"/>
            </a:avLst>
          </a:prstGeom>
          <a:ln w="38100">
            <a:solidFill>
              <a:schemeClr val="bg1">
                <a:alpha val="30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18" name="Straight Connector 67"/>
          <p:cNvCxnSpPr/>
          <p:nvPr/>
        </p:nvCxnSpPr>
        <p:spPr>
          <a:xfrm flipH="1">
            <a:off x="4299325" y="3324092"/>
            <a:ext cx="1468901" cy="0"/>
          </a:xfrm>
          <a:prstGeom prst="line">
            <a:avLst/>
          </a:prstGeom>
          <a:ln w="38100" cap="rnd">
            <a:solidFill>
              <a:schemeClr val="bg1">
                <a:alpha val="30000"/>
              </a:schemeClr>
            </a:solidFill>
            <a:headEnd type="oval"/>
            <a:tailEnd type="triangle"/>
          </a:ln>
        </p:spPr>
        <p:style>
          <a:lnRef idx="1">
            <a:schemeClr val="accent1"/>
          </a:lnRef>
          <a:fillRef idx="0">
            <a:schemeClr val="accent1"/>
          </a:fillRef>
          <a:effectRef idx="0">
            <a:schemeClr val="accent1"/>
          </a:effectRef>
          <a:fontRef idx="minor">
            <a:schemeClr val="tx1"/>
          </a:fontRef>
        </p:style>
      </p:cxnSp>
      <p:cxnSp>
        <p:nvCxnSpPr>
          <p:cNvPr id="19" name="Straight Connector 68"/>
          <p:cNvCxnSpPr/>
          <p:nvPr/>
        </p:nvCxnSpPr>
        <p:spPr>
          <a:xfrm flipH="1">
            <a:off x="2079364" y="3324092"/>
            <a:ext cx="1468901" cy="0"/>
          </a:xfrm>
          <a:prstGeom prst="line">
            <a:avLst/>
          </a:prstGeom>
          <a:ln w="38100" cap="rnd">
            <a:solidFill>
              <a:schemeClr val="bg1">
                <a:alpha val="30000"/>
              </a:schemeClr>
            </a:solidFill>
            <a:headEnd type="oval"/>
            <a:tailEnd type="triangle"/>
          </a:ln>
        </p:spPr>
        <p:style>
          <a:lnRef idx="1">
            <a:schemeClr val="accent1"/>
          </a:lnRef>
          <a:fillRef idx="0">
            <a:schemeClr val="accent1"/>
          </a:fillRef>
          <a:effectRef idx="0">
            <a:schemeClr val="accent1"/>
          </a:effectRef>
          <a:fontRef idx="minor">
            <a:schemeClr val="tx1"/>
          </a:fontRef>
        </p:style>
      </p:cxnSp>
      <p:sp>
        <p:nvSpPr>
          <p:cNvPr id="20" name="文本框 19"/>
          <p:cNvSpPr txBox="1"/>
          <p:nvPr/>
        </p:nvSpPr>
        <p:spPr>
          <a:xfrm>
            <a:off x="1454520" y="1889263"/>
            <a:ext cx="1249687" cy="300083"/>
          </a:xfrm>
          <a:prstGeom prst="rect">
            <a:avLst/>
          </a:prstGeom>
          <a:noFill/>
        </p:spPr>
        <p:txBody>
          <a:bodyPr wrap="square" lIns="68580" tIns="34290" rIns="68580" bIns="34290"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请输入标题</a:t>
            </a:r>
          </a:p>
        </p:txBody>
      </p:sp>
      <p:sp>
        <p:nvSpPr>
          <p:cNvPr id="21" name="文本框 20"/>
          <p:cNvSpPr txBox="1"/>
          <p:nvPr/>
        </p:nvSpPr>
        <p:spPr>
          <a:xfrm>
            <a:off x="1454521" y="2155872"/>
            <a:ext cx="1686503" cy="789447"/>
          </a:xfrm>
          <a:prstGeom prst="rect">
            <a:avLst/>
          </a:prstGeom>
          <a:noFill/>
        </p:spPr>
        <p:txBody>
          <a:bodyPr wrap="square" lIns="68580" tIns="34290" rIns="68580" bIns="34290" rtlCol="0">
            <a:spAutoFit/>
          </a:bodyPr>
          <a:lstStyle/>
          <a:p>
            <a:pPr algn="just">
              <a:lnSpc>
                <a:spcPct val="130000"/>
              </a:lnSpc>
            </a:pPr>
            <a:r>
              <a:rPr lang="zh-CN" altLang="en-US" sz="1200" dirty="0">
                <a:solidFill>
                  <a:schemeClr val="bg1"/>
                </a:solidFill>
                <a:latin typeface="微软雅黑" panose="020B0503020204020204" pitchFamily="34" charset="-122"/>
                <a:ea typeface="微软雅黑" panose="020B0503020204020204" pitchFamily="34" charset="-122"/>
              </a:rPr>
              <a:t>请在此添加相关文字内容请在此添加相关文字内容</a:t>
            </a:r>
          </a:p>
        </p:txBody>
      </p:sp>
      <p:sp>
        <p:nvSpPr>
          <p:cNvPr id="22" name="文本框 21"/>
          <p:cNvSpPr txBox="1"/>
          <p:nvPr/>
        </p:nvSpPr>
        <p:spPr>
          <a:xfrm>
            <a:off x="3695820" y="1889263"/>
            <a:ext cx="1249687" cy="300083"/>
          </a:xfrm>
          <a:prstGeom prst="rect">
            <a:avLst/>
          </a:prstGeom>
          <a:noFill/>
        </p:spPr>
        <p:txBody>
          <a:bodyPr wrap="square" lIns="68580" tIns="34290" rIns="68580" bIns="34290"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请输入标题</a:t>
            </a:r>
          </a:p>
        </p:txBody>
      </p:sp>
      <p:sp>
        <p:nvSpPr>
          <p:cNvPr id="23" name="文本框 22"/>
          <p:cNvSpPr txBox="1"/>
          <p:nvPr/>
        </p:nvSpPr>
        <p:spPr>
          <a:xfrm>
            <a:off x="5882594" y="1889263"/>
            <a:ext cx="1249687" cy="300083"/>
          </a:xfrm>
          <a:prstGeom prst="rect">
            <a:avLst/>
          </a:prstGeom>
          <a:noFill/>
        </p:spPr>
        <p:txBody>
          <a:bodyPr wrap="square" lIns="68580" tIns="34290" rIns="68580" bIns="34290"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请输入标题</a:t>
            </a:r>
          </a:p>
        </p:txBody>
      </p:sp>
      <p:sp>
        <p:nvSpPr>
          <p:cNvPr id="24" name="文本框 23"/>
          <p:cNvSpPr txBox="1"/>
          <p:nvPr/>
        </p:nvSpPr>
        <p:spPr>
          <a:xfrm>
            <a:off x="3695821" y="2155872"/>
            <a:ext cx="1686503" cy="789447"/>
          </a:xfrm>
          <a:prstGeom prst="rect">
            <a:avLst/>
          </a:prstGeom>
          <a:noFill/>
        </p:spPr>
        <p:txBody>
          <a:bodyPr wrap="square" lIns="68580" tIns="34290" rIns="68580" bIns="34290" rtlCol="0">
            <a:spAutoFit/>
          </a:bodyPr>
          <a:lstStyle/>
          <a:p>
            <a:pPr algn="just">
              <a:lnSpc>
                <a:spcPct val="130000"/>
              </a:lnSpc>
            </a:pPr>
            <a:r>
              <a:rPr lang="zh-CN" altLang="en-US" sz="1200" dirty="0">
                <a:solidFill>
                  <a:schemeClr val="bg1"/>
                </a:solidFill>
                <a:latin typeface="微软雅黑" panose="020B0503020204020204" pitchFamily="34" charset="-122"/>
                <a:ea typeface="微软雅黑" panose="020B0503020204020204" pitchFamily="34" charset="-122"/>
              </a:rPr>
              <a:t>请在此添加相关文字内容请在此添加相关文字内容</a:t>
            </a:r>
          </a:p>
        </p:txBody>
      </p:sp>
      <p:sp>
        <p:nvSpPr>
          <p:cNvPr id="25" name="文本框 24"/>
          <p:cNvSpPr txBox="1"/>
          <p:nvPr/>
        </p:nvSpPr>
        <p:spPr>
          <a:xfrm>
            <a:off x="5882594" y="2155872"/>
            <a:ext cx="1686503" cy="789447"/>
          </a:xfrm>
          <a:prstGeom prst="rect">
            <a:avLst/>
          </a:prstGeom>
          <a:noFill/>
        </p:spPr>
        <p:txBody>
          <a:bodyPr wrap="square" lIns="68580" tIns="34290" rIns="68580" bIns="34290" rtlCol="0">
            <a:spAutoFit/>
          </a:bodyPr>
          <a:lstStyle/>
          <a:p>
            <a:pPr algn="just">
              <a:lnSpc>
                <a:spcPct val="130000"/>
              </a:lnSpc>
            </a:pPr>
            <a:r>
              <a:rPr lang="zh-CN" altLang="en-US" sz="1200" dirty="0">
                <a:solidFill>
                  <a:schemeClr val="bg1"/>
                </a:solidFill>
                <a:latin typeface="微软雅黑" panose="020B0503020204020204" pitchFamily="34" charset="-122"/>
                <a:ea typeface="微软雅黑" panose="020B0503020204020204" pitchFamily="34" charset="-122"/>
              </a:rPr>
              <a:t>请在此添加相关文字内容请在此添加相关文字内容</a:t>
            </a:r>
          </a:p>
        </p:txBody>
      </p:sp>
      <p:sp>
        <p:nvSpPr>
          <p:cNvPr id="26" name="文本框 25"/>
          <p:cNvSpPr txBox="1"/>
          <p:nvPr/>
        </p:nvSpPr>
        <p:spPr>
          <a:xfrm>
            <a:off x="1454520" y="3541697"/>
            <a:ext cx="1249687" cy="300083"/>
          </a:xfrm>
          <a:prstGeom prst="rect">
            <a:avLst/>
          </a:prstGeom>
          <a:noFill/>
        </p:spPr>
        <p:txBody>
          <a:bodyPr wrap="square" lIns="68580" tIns="34290" rIns="68580" bIns="34290"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请输入标题</a:t>
            </a:r>
          </a:p>
        </p:txBody>
      </p:sp>
      <p:sp>
        <p:nvSpPr>
          <p:cNvPr id="27" name="文本框 26"/>
          <p:cNvSpPr txBox="1"/>
          <p:nvPr/>
        </p:nvSpPr>
        <p:spPr>
          <a:xfrm>
            <a:off x="1454521" y="3808307"/>
            <a:ext cx="1686503" cy="789447"/>
          </a:xfrm>
          <a:prstGeom prst="rect">
            <a:avLst/>
          </a:prstGeom>
          <a:noFill/>
        </p:spPr>
        <p:txBody>
          <a:bodyPr wrap="square" lIns="68580" tIns="34290" rIns="68580" bIns="34290" rtlCol="0">
            <a:spAutoFit/>
          </a:bodyPr>
          <a:lstStyle/>
          <a:p>
            <a:pPr algn="just">
              <a:lnSpc>
                <a:spcPct val="130000"/>
              </a:lnSpc>
            </a:pPr>
            <a:r>
              <a:rPr lang="zh-CN" altLang="en-US" sz="1200" dirty="0">
                <a:solidFill>
                  <a:schemeClr val="bg1"/>
                </a:solidFill>
                <a:latin typeface="微软雅黑" panose="020B0503020204020204" pitchFamily="34" charset="-122"/>
                <a:ea typeface="微软雅黑" panose="020B0503020204020204" pitchFamily="34" charset="-122"/>
              </a:rPr>
              <a:t>请在此添加相关文字内容请在此添加相关文字内容</a:t>
            </a:r>
          </a:p>
        </p:txBody>
      </p:sp>
      <p:sp>
        <p:nvSpPr>
          <p:cNvPr id="28" name="文本框 27"/>
          <p:cNvSpPr txBox="1"/>
          <p:nvPr/>
        </p:nvSpPr>
        <p:spPr>
          <a:xfrm>
            <a:off x="3695820" y="3541697"/>
            <a:ext cx="1249687" cy="300083"/>
          </a:xfrm>
          <a:prstGeom prst="rect">
            <a:avLst/>
          </a:prstGeom>
          <a:noFill/>
        </p:spPr>
        <p:txBody>
          <a:bodyPr wrap="square" lIns="68580" tIns="34290" rIns="68580" bIns="34290"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请输入标题</a:t>
            </a:r>
          </a:p>
        </p:txBody>
      </p:sp>
      <p:sp>
        <p:nvSpPr>
          <p:cNvPr id="29" name="文本框 28"/>
          <p:cNvSpPr txBox="1"/>
          <p:nvPr/>
        </p:nvSpPr>
        <p:spPr>
          <a:xfrm>
            <a:off x="5882594" y="3541697"/>
            <a:ext cx="1249687" cy="300083"/>
          </a:xfrm>
          <a:prstGeom prst="rect">
            <a:avLst/>
          </a:prstGeom>
          <a:noFill/>
        </p:spPr>
        <p:txBody>
          <a:bodyPr wrap="square" lIns="68580" tIns="34290" rIns="68580" bIns="34290"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请输入标题</a:t>
            </a:r>
          </a:p>
        </p:txBody>
      </p:sp>
      <p:sp>
        <p:nvSpPr>
          <p:cNvPr id="30" name="文本框 29"/>
          <p:cNvSpPr txBox="1"/>
          <p:nvPr/>
        </p:nvSpPr>
        <p:spPr>
          <a:xfrm>
            <a:off x="3695821" y="3808307"/>
            <a:ext cx="1686503" cy="789447"/>
          </a:xfrm>
          <a:prstGeom prst="rect">
            <a:avLst/>
          </a:prstGeom>
          <a:noFill/>
        </p:spPr>
        <p:txBody>
          <a:bodyPr wrap="square" lIns="68580" tIns="34290" rIns="68580" bIns="34290" rtlCol="0">
            <a:spAutoFit/>
          </a:bodyPr>
          <a:lstStyle/>
          <a:p>
            <a:pPr algn="just">
              <a:lnSpc>
                <a:spcPct val="130000"/>
              </a:lnSpc>
            </a:pPr>
            <a:r>
              <a:rPr lang="zh-CN" altLang="en-US" sz="1200" dirty="0">
                <a:solidFill>
                  <a:schemeClr val="bg1"/>
                </a:solidFill>
                <a:latin typeface="微软雅黑" panose="020B0503020204020204" pitchFamily="34" charset="-122"/>
                <a:ea typeface="微软雅黑" panose="020B0503020204020204" pitchFamily="34" charset="-122"/>
              </a:rPr>
              <a:t>请在此添加相关文字内容请在此添加相关文字内容</a:t>
            </a:r>
          </a:p>
        </p:txBody>
      </p:sp>
      <p:sp>
        <p:nvSpPr>
          <p:cNvPr id="31" name="文本框 30"/>
          <p:cNvSpPr txBox="1"/>
          <p:nvPr/>
        </p:nvSpPr>
        <p:spPr>
          <a:xfrm>
            <a:off x="5882594" y="3808307"/>
            <a:ext cx="1686503" cy="789447"/>
          </a:xfrm>
          <a:prstGeom prst="rect">
            <a:avLst/>
          </a:prstGeom>
          <a:noFill/>
        </p:spPr>
        <p:txBody>
          <a:bodyPr wrap="square" lIns="68580" tIns="34290" rIns="68580" bIns="34290" rtlCol="0">
            <a:spAutoFit/>
          </a:bodyPr>
          <a:lstStyle/>
          <a:p>
            <a:pPr algn="just">
              <a:lnSpc>
                <a:spcPct val="130000"/>
              </a:lnSpc>
            </a:pPr>
            <a:r>
              <a:rPr lang="zh-CN" altLang="en-US" sz="1200" dirty="0">
                <a:solidFill>
                  <a:schemeClr val="bg1"/>
                </a:solidFill>
                <a:latin typeface="微软雅黑" panose="020B0503020204020204" pitchFamily="34" charset="-122"/>
                <a:ea typeface="微软雅黑" panose="020B0503020204020204" pitchFamily="34" charset="-122"/>
              </a:rPr>
              <a:t>请在此添加相关文字内容请在此添加相关文字内容</a:t>
            </a:r>
          </a:p>
        </p:txBody>
      </p:sp>
    </p:spTree>
    <p:extLst>
      <p:ext uri="{BB962C8B-B14F-4D97-AF65-F5344CB8AC3E}">
        <p14:creationId xmlns:p14="http://schemas.microsoft.com/office/powerpoint/2010/main" val="3396936954"/>
      </p:ext>
    </p:extLst>
  </p:cSld>
  <p:clrMapOvr>
    <a:masterClrMapping/>
  </p:clrMapOvr>
  <mc:AlternateContent xmlns:mc="http://schemas.openxmlformats.org/markup-compatibility/2006" xmlns:p14="http://schemas.microsoft.com/office/powerpoint/2010/main">
    <mc:Choice Requires="p14">
      <p:transition spd="slow" p14:dur="1250" advTm="0">
        <p14:switch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ppt_w</p:attrName>
                                        </p:attrNameLst>
                                      </p:cBhvr>
                                      <p:tavLst>
                                        <p:tav tm="0">
                                          <p:val>
                                            <p:fltVal val="0"/>
                                          </p:val>
                                        </p:tav>
                                        <p:tav tm="100000">
                                          <p:val>
                                            <p:strVal val="#ppt_w"/>
                                          </p:val>
                                        </p:tav>
                                      </p:tavLst>
                                    </p:anim>
                                    <p:anim calcmode="lin" valueType="num">
                                      <p:cBhvr>
                                        <p:cTn id="8" dur="1000" fill="hold"/>
                                        <p:tgtEl>
                                          <p:spTgt spid="5"/>
                                        </p:tgtEl>
                                        <p:attrNameLst>
                                          <p:attrName>ppt_h</p:attrName>
                                        </p:attrNameLst>
                                      </p:cBhvr>
                                      <p:tavLst>
                                        <p:tav tm="0">
                                          <p:val>
                                            <p:fltVal val="0"/>
                                          </p:val>
                                        </p:tav>
                                        <p:tav tm="100000">
                                          <p:val>
                                            <p:strVal val="#ppt_h"/>
                                          </p:val>
                                        </p:tav>
                                      </p:tavLst>
                                    </p:anim>
                                    <p:anim calcmode="lin" valueType="num">
                                      <p:cBhvr>
                                        <p:cTn id="9" dur="1000" fill="hold"/>
                                        <p:tgtEl>
                                          <p:spTgt spid="5"/>
                                        </p:tgtEl>
                                        <p:attrNameLst>
                                          <p:attrName>style.rotation</p:attrName>
                                        </p:attrNameLst>
                                      </p:cBhvr>
                                      <p:tavLst>
                                        <p:tav tm="0">
                                          <p:val>
                                            <p:fltVal val="90"/>
                                          </p:val>
                                        </p:tav>
                                        <p:tav tm="100000">
                                          <p:val>
                                            <p:fltVal val="0"/>
                                          </p:val>
                                        </p:tav>
                                      </p:tavLst>
                                    </p:anim>
                                    <p:animEffect transition="in" filter="fade">
                                      <p:cBhvr>
                                        <p:cTn id="10" dur="1000"/>
                                        <p:tgtEl>
                                          <p:spTgt spid="5"/>
                                        </p:tgtEl>
                                      </p:cBhvr>
                                    </p:animEffect>
                                  </p:childTnLst>
                                </p:cTn>
                              </p:par>
                            </p:childTnLst>
                          </p:cTn>
                        </p:par>
                      </p:childTnLst>
                    </p:cTn>
                  </p:par>
                  <p:par>
                    <p:cTn id="11" fill="hold">
                      <p:stCondLst>
                        <p:cond delay="indefinite"/>
                      </p:stCondLst>
                      <p:childTnLst>
                        <p:par>
                          <p:cTn id="12" fill="hold">
                            <p:stCondLst>
                              <p:cond delay="0"/>
                            </p:stCondLst>
                            <p:childTnLst>
                              <p:par>
                                <p:cTn id="13" presetID="41" presetClass="entr" presetSubtype="0" fill="hold" grpId="0" nodeType="clickEffect">
                                  <p:stCondLst>
                                    <p:cond delay="0"/>
                                  </p:stCondLst>
                                  <p:iterate type="lt">
                                    <p:tmPct val="10000"/>
                                  </p:iterate>
                                  <p:childTnLst>
                                    <p:set>
                                      <p:cBhvr>
                                        <p:cTn id="14" dur="1" fill="hold">
                                          <p:stCondLst>
                                            <p:cond delay="0"/>
                                          </p:stCondLst>
                                        </p:cTn>
                                        <p:tgtEl>
                                          <p:spTgt spid="4"/>
                                        </p:tgtEl>
                                        <p:attrNameLst>
                                          <p:attrName>style.visibility</p:attrName>
                                        </p:attrNameLst>
                                      </p:cBhvr>
                                      <p:to>
                                        <p:strVal val="visible"/>
                                      </p:to>
                                    </p:set>
                                    <p:anim calcmode="lin" valueType="num">
                                      <p:cBhvr>
                                        <p:cTn id="15" dur="500" fill="hold"/>
                                        <p:tgtEl>
                                          <p:spTgt spid="4"/>
                                        </p:tgtEl>
                                        <p:attrNameLst>
                                          <p:attrName>ppt_x</p:attrName>
                                        </p:attrNameLst>
                                      </p:cBhvr>
                                      <p:tavLst>
                                        <p:tav tm="0">
                                          <p:val>
                                            <p:strVal val="#ppt_x"/>
                                          </p:val>
                                        </p:tav>
                                        <p:tav tm="50000">
                                          <p:val>
                                            <p:strVal val="#ppt_x+.1"/>
                                          </p:val>
                                        </p:tav>
                                        <p:tav tm="100000">
                                          <p:val>
                                            <p:strVal val="#ppt_x"/>
                                          </p:val>
                                        </p:tav>
                                      </p:tavLst>
                                    </p:anim>
                                    <p:anim calcmode="lin" valueType="num">
                                      <p:cBhvr>
                                        <p:cTn id="16" dur="500" fill="hold"/>
                                        <p:tgtEl>
                                          <p:spTgt spid="4"/>
                                        </p:tgtEl>
                                        <p:attrNameLst>
                                          <p:attrName>ppt_y</p:attrName>
                                        </p:attrNameLst>
                                      </p:cBhvr>
                                      <p:tavLst>
                                        <p:tav tm="0">
                                          <p:val>
                                            <p:strVal val="#ppt_y"/>
                                          </p:val>
                                        </p:tav>
                                        <p:tav tm="100000">
                                          <p:val>
                                            <p:strVal val="#ppt_y"/>
                                          </p:val>
                                        </p:tav>
                                      </p:tavLst>
                                    </p:anim>
                                    <p:anim calcmode="lin" valueType="num">
                                      <p:cBhvr>
                                        <p:cTn id="17" dur="500" fill="hold"/>
                                        <p:tgtEl>
                                          <p:spTgt spid="4"/>
                                        </p:tgtEl>
                                        <p:attrNameLst>
                                          <p:attrName>ppt_h</p:attrName>
                                        </p:attrNameLst>
                                      </p:cBhvr>
                                      <p:tavLst>
                                        <p:tav tm="0">
                                          <p:val>
                                            <p:strVal val="#ppt_h/10"/>
                                          </p:val>
                                        </p:tav>
                                        <p:tav tm="50000">
                                          <p:val>
                                            <p:strVal val="#ppt_h+.01"/>
                                          </p:val>
                                        </p:tav>
                                        <p:tav tm="100000">
                                          <p:val>
                                            <p:strVal val="#ppt_h"/>
                                          </p:val>
                                        </p:tav>
                                      </p:tavLst>
                                    </p:anim>
                                    <p:anim calcmode="lin" valueType="num">
                                      <p:cBhvr>
                                        <p:cTn id="18" dur="500" fill="hold"/>
                                        <p:tgtEl>
                                          <p:spTgt spid="4"/>
                                        </p:tgtEl>
                                        <p:attrNameLst>
                                          <p:attrName>ppt_w</p:attrName>
                                        </p:attrNameLst>
                                      </p:cBhvr>
                                      <p:tavLst>
                                        <p:tav tm="0">
                                          <p:val>
                                            <p:strVal val="#ppt_w/10"/>
                                          </p:val>
                                        </p:tav>
                                        <p:tav tm="50000">
                                          <p:val>
                                            <p:strVal val="#ppt_w+.01"/>
                                          </p:val>
                                        </p:tav>
                                        <p:tav tm="100000">
                                          <p:val>
                                            <p:strVal val="#ppt_w"/>
                                          </p:val>
                                        </p:tav>
                                      </p:tavLst>
                                    </p:anim>
                                    <p:animEffect transition="in" filter="fade">
                                      <p:cBhvr>
                                        <p:cTn id="19" dur="500" tmFilter="0,0; .5, 1; 1, 1"/>
                                        <p:tgtEl>
                                          <p:spTgt spid="4"/>
                                        </p:tgtEl>
                                      </p:cBhvr>
                                    </p:animEffect>
                                  </p:childTnLst>
                                </p:cTn>
                              </p:par>
                              <p:par>
                                <p:cTn id="20" presetID="53" presetClass="entr" presetSubtype="0"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p:cTn id="22" dur="500" fill="hold"/>
                                        <p:tgtEl>
                                          <p:spTgt spid="8"/>
                                        </p:tgtEl>
                                        <p:attrNameLst>
                                          <p:attrName>ppt_w</p:attrName>
                                        </p:attrNameLst>
                                      </p:cBhvr>
                                      <p:tavLst>
                                        <p:tav tm="0">
                                          <p:val>
                                            <p:fltVal val="0"/>
                                          </p:val>
                                        </p:tav>
                                        <p:tav tm="100000">
                                          <p:val>
                                            <p:strVal val="#ppt_w"/>
                                          </p:val>
                                        </p:tav>
                                      </p:tavLst>
                                    </p:anim>
                                    <p:anim calcmode="lin" valueType="num">
                                      <p:cBhvr>
                                        <p:cTn id="23" dur="500" fill="hold"/>
                                        <p:tgtEl>
                                          <p:spTgt spid="8"/>
                                        </p:tgtEl>
                                        <p:attrNameLst>
                                          <p:attrName>ppt_h</p:attrName>
                                        </p:attrNameLst>
                                      </p:cBhvr>
                                      <p:tavLst>
                                        <p:tav tm="0">
                                          <p:val>
                                            <p:fltVal val="0"/>
                                          </p:val>
                                        </p:tav>
                                        <p:tav tm="100000">
                                          <p:val>
                                            <p:strVal val="#ppt_h"/>
                                          </p:val>
                                        </p:tav>
                                      </p:tavLst>
                                    </p:anim>
                                    <p:animEffect transition="in" filter="fade">
                                      <p:cBhvr>
                                        <p:cTn id="24" dur="500"/>
                                        <p:tgtEl>
                                          <p:spTgt spid="8"/>
                                        </p:tgtEl>
                                      </p:cBhvr>
                                    </p:animEffect>
                                  </p:childTnLst>
                                </p:cTn>
                              </p:par>
                              <p:par>
                                <p:cTn id="25" presetID="53" presetClass="entr" presetSubtype="0" fill="hold" grpId="0" nodeType="withEffect">
                                  <p:stCondLst>
                                    <p:cond delay="250"/>
                                  </p:stCondLst>
                                  <p:childTnLst>
                                    <p:set>
                                      <p:cBhvr>
                                        <p:cTn id="26" dur="1" fill="hold">
                                          <p:stCondLst>
                                            <p:cond delay="0"/>
                                          </p:stCondLst>
                                        </p:cTn>
                                        <p:tgtEl>
                                          <p:spTgt spid="9"/>
                                        </p:tgtEl>
                                        <p:attrNameLst>
                                          <p:attrName>style.visibility</p:attrName>
                                        </p:attrNameLst>
                                      </p:cBhvr>
                                      <p:to>
                                        <p:strVal val="visible"/>
                                      </p:to>
                                    </p:set>
                                    <p:anim calcmode="lin" valueType="num">
                                      <p:cBhvr>
                                        <p:cTn id="27" dur="500" fill="hold"/>
                                        <p:tgtEl>
                                          <p:spTgt spid="9"/>
                                        </p:tgtEl>
                                        <p:attrNameLst>
                                          <p:attrName>ppt_w</p:attrName>
                                        </p:attrNameLst>
                                      </p:cBhvr>
                                      <p:tavLst>
                                        <p:tav tm="0">
                                          <p:val>
                                            <p:fltVal val="0"/>
                                          </p:val>
                                        </p:tav>
                                        <p:tav tm="100000">
                                          <p:val>
                                            <p:strVal val="#ppt_w"/>
                                          </p:val>
                                        </p:tav>
                                      </p:tavLst>
                                    </p:anim>
                                    <p:anim calcmode="lin" valueType="num">
                                      <p:cBhvr>
                                        <p:cTn id="28" dur="500" fill="hold"/>
                                        <p:tgtEl>
                                          <p:spTgt spid="9"/>
                                        </p:tgtEl>
                                        <p:attrNameLst>
                                          <p:attrName>ppt_h</p:attrName>
                                        </p:attrNameLst>
                                      </p:cBhvr>
                                      <p:tavLst>
                                        <p:tav tm="0">
                                          <p:val>
                                            <p:fltVal val="0"/>
                                          </p:val>
                                        </p:tav>
                                        <p:tav tm="100000">
                                          <p:val>
                                            <p:strVal val="#ppt_h"/>
                                          </p:val>
                                        </p:tav>
                                      </p:tavLst>
                                    </p:anim>
                                    <p:animEffect transition="in" filter="fade">
                                      <p:cBhvr>
                                        <p:cTn id="29" dur="500"/>
                                        <p:tgtEl>
                                          <p:spTgt spid="9"/>
                                        </p:tgtEl>
                                      </p:cBhvr>
                                    </p:animEffect>
                                  </p:childTnLst>
                                </p:cTn>
                              </p:par>
                              <p:par>
                                <p:cTn id="30" presetID="53" presetClass="entr" presetSubtype="0" fill="hold" grpId="0" nodeType="withEffect">
                                  <p:stCondLst>
                                    <p:cond delay="500"/>
                                  </p:stCondLst>
                                  <p:childTnLst>
                                    <p:set>
                                      <p:cBhvr>
                                        <p:cTn id="31" dur="1" fill="hold">
                                          <p:stCondLst>
                                            <p:cond delay="0"/>
                                          </p:stCondLst>
                                        </p:cTn>
                                        <p:tgtEl>
                                          <p:spTgt spid="10"/>
                                        </p:tgtEl>
                                        <p:attrNameLst>
                                          <p:attrName>style.visibility</p:attrName>
                                        </p:attrNameLst>
                                      </p:cBhvr>
                                      <p:to>
                                        <p:strVal val="visible"/>
                                      </p:to>
                                    </p:set>
                                    <p:anim calcmode="lin" valueType="num">
                                      <p:cBhvr>
                                        <p:cTn id="32" dur="500" fill="hold"/>
                                        <p:tgtEl>
                                          <p:spTgt spid="10"/>
                                        </p:tgtEl>
                                        <p:attrNameLst>
                                          <p:attrName>ppt_w</p:attrName>
                                        </p:attrNameLst>
                                      </p:cBhvr>
                                      <p:tavLst>
                                        <p:tav tm="0">
                                          <p:val>
                                            <p:fltVal val="0"/>
                                          </p:val>
                                        </p:tav>
                                        <p:tav tm="100000">
                                          <p:val>
                                            <p:strVal val="#ppt_w"/>
                                          </p:val>
                                        </p:tav>
                                      </p:tavLst>
                                    </p:anim>
                                    <p:anim calcmode="lin" valueType="num">
                                      <p:cBhvr>
                                        <p:cTn id="33" dur="500" fill="hold"/>
                                        <p:tgtEl>
                                          <p:spTgt spid="10"/>
                                        </p:tgtEl>
                                        <p:attrNameLst>
                                          <p:attrName>ppt_h</p:attrName>
                                        </p:attrNameLst>
                                      </p:cBhvr>
                                      <p:tavLst>
                                        <p:tav tm="0">
                                          <p:val>
                                            <p:fltVal val="0"/>
                                          </p:val>
                                        </p:tav>
                                        <p:tav tm="100000">
                                          <p:val>
                                            <p:strVal val="#ppt_h"/>
                                          </p:val>
                                        </p:tav>
                                      </p:tavLst>
                                    </p:anim>
                                    <p:animEffect transition="in" filter="fade">
                                      <p:cBhvr>
                                        <p:cTn id="34" dur="500"/>
                                        <p:tgtEl>
                                          <p:spTgt spid="10"/>
                                        </p:tgtEl>
                                      </p:cBhvr>
                                    </p:animEffect>
                                  </p:childTnLst>
                                </p:cTn>
                              </p:par>
                              <p:par>
                                <p:cTn id="35" presetID="53" presetClass="entr" presetSubtype="0" fill="hold" grpId="0" nodeType="withEffect">
                                  <p:stCondLst>
                                    <p:cond delay="750"/>
                                  </p:stCondLst>
                                  <p:childTnLst>
                                    <p:set>
                                      <p:cBhvr>
                                        <p:cTn id="36" dur="1" fill="hold">
                                          <p:stCondLst>
                                            <p:cond delay="0"/>
                                          </p:stCondLst>
                                        </p:cTn>
                                        <p:tgtEl>
                                          <p:spTgt spid="13"/>
                                        </p:tgtEl>
                                        <p:attrNameLst>
                                          <p:attrName>style.visibility</p:attrName>
                                        </p:attrNameLst>
                                      </p:cBhvr>
                                      <p:to>
                                        <p:strVal val="visible"/>
                                      </p:to>
                                    </p:set>
                                    <p:anim calcmode="lin" valueType="num">
                                      <p:cBhvr>
                                        <p:cTn id="37" dur="500" fill="hold"/>
                                        <p:tgtEl>
                                          <p:spTgt spid="13"/>
                                        </p:tgtEl>
                                        <p:attrNameLst>
                                          <p:attrName>ppt_w</p:attrName>
                                        </p:attrNameLst>
                                      </p:cBhvr>
                                      <p:tavLst>
                                        <p:tav tm="0">
                                          <p:val>
                                            <p:fltVal val="0"/>
                                          </p:val>
                                        </p:tav>
                                        <p:tav tm="100000">
                                          <p:val>
                                            <p:strVal val="#ppt_w"/>
                                          </p:val>
                                        </p:tav>
                                      </p:tavLst>
                                    </p:anim>
                                    <p:anim calcmode="lin" valueType="num">
                                      <p:cBhvr>
                                        <p:cTn id="38" dur="500" fill="hold"/>
                                        <p:tgtEl>
                                          <p:spTgt spid="13"/>
                                        </p:tgtEl>
                                        <p:attrNameLst>
                                          <p:attrName>ppt_h</p:attrName>
                                        </p:attrNameLst>
                                      </p:cBhvr>
                                      <p:tavLst>
                                        <p:tav tm="0">
                                          <p:val>
                                            <p:fltVal val="0"/>
                                          </p:val>
                                        </p:tav>
                                        <p:tav tm="100000">
                                          <p:val>
                                            <p:strVal val="#ppt_h"/>
                                          </p:val>
                                        </p:tav>
                                      </p:tavLst>
                                    </p:anim>
                                    <p:animEffect transition="in" filter="fade">
                                      <p:cBhvr>
                                        <p:cTn id="39" dur="500"/>
                                        <p:tgtEl>
                                          <p:spTgt spid="13"/>
                                        </p:tgtEl>
                                      </p:cBhvr>
                                    </p:animEffect>
                                  </p:childTnLst>
                                </p:cTn>
                              </p:par>
                              <p:par>
                                <p:cTn id="40" presetID="53" presetClass="entr" presetSubtype="0" fill="hold" grpId="0" nodeType="withEffect">
                                  <p:stCondLst>
                                    <p:cond delay="1000"/>
                                  </p:stCondLst>
                                  <p:childTnLst>
                                    <p:set>
                                      <p:cBhvr>
                                        <p:cTn id="41" dur="1" fill="hold">
                                          <p:stCondLst>
                                            <p:cond delay="0"/>
                                          </p:stCondLst>
                                        </p:cTn>
                                        <p:tgtEl>
                                          <p:spTgt spid="12"/>
                                        </p:tgtEl>
                                        <p:attrNameLst>
                                          <p:attrName>style.visibility</p:attrName>
                                        </p:attrNameLst>
                                      </p:cBhvr>
                                      <p:to>
                                        <p:strVal val="visible"/>
                                      </p:to>
                                    </p:set>
                                    <p:anim calcmode="lin" valueType="num">
                                      <p:cBhvr>
                                        <p:cTn id="42" dur="500" fill="hold"/>
                                        <p:tgtEl>
                                          <p:spTgt spid="12"/>
                                        </p:tgtEl>
                                        <p:attrNameLst>
                                          <p:attrName>ppt_w</p:attrName>
                                        </p:attrNameLst>
                                      </p:cBhvr>
                                      <p:tavLst>
                                        <p:tav tm="0">
                                          <p:val>
                                            <p:fltVal val="0"/>
                                          </p:val>
                                        </p:tav>
                                        <p:tav tm="100000">
                                          <p:val>
                                            <p:strVal val="#ppt_w"/>
                                          </p:val>
                                        </p:tav>
                                      </p:tavLst>
                                    </p:anim>
                                    <p:anim calcmode="lin" valueType="num">
                                      <p:cBhvr>
                                        <p:cTn id="43" dur="500" fill="hold"/>
                                        <p:tgtEl>
                                          <p:spTgt spid="12"/>
                                        </p:tgtEl>
                                        <p:attrNameLst>
                                          <p:attrName>ppt_h</p:attrName>
                                        </p:attrNameLst>
                                      </p:cBhvr>
                                      <p:tavLst>
                                        <p:tav tm="0">
                                          <p:val>
                                            <p:fltVal val="0"/>
                                          </p:val>
                                        </p:tav>
                                        <p:tav tm="100000">
                                          <p:val>
                                            <p:strVal val="#ppt_h"/>
                                          </p:val>
                                        </p:tav>
                                      </p:tavLst>
                                    </p:anim>
                                    <p:animEffect transition="in" filter="fade">
                                      <p:cBhvr>
                                        <p:cTn id="44" dur="500"/>
                                        <p:tgtEl>
                                          <p:spTgt spid="12"/>
                                        </p:tgtEl>
                                      </p:cBhvr>
                                    </p:animEffect>
                                  </p:childTnLst>
                                </p:cTn>
                              </p:par>
                              <p:par>
                                <p:cTn id="45" presetID="53" presetClass="entr" presetSubtype="0" fill="hold" grpId="0" nodeType="withEffect">
                                  <p:stCondLst>
                                    <p:cond delay="1250"/>
                                  </p:stCondLst>
                                  <p:childTnLst>
                                    <p:set>
                                      <p:cBhvr>
                                        <p:cTn id="46" dur="1" fill="hold">
                                          <p:stCondLst>
                                            <p:cond delay="0"/>
                                          </p:stCondLst>
                                        </p:cTn>
                                        <p:tgtEl>
                                          <p:spTgt spid="11"/>
                                        </p:tgtEl>
                                        <p:attrNameLst>
                                          <p:attrName>style.visibility</p:attrName>
                                        </p:attrNameLst>
                                      </p:cBhvr>
                                      <p:to>
                                        <p:strVal val="visible"/>
                                      </p:to>
                                    </p:set>
                                    <p:anim calcmode="lin" valueType="num">
                                      <p:cBhvr>
                                        <p:cTn id="47" dur="500" fill="hold"/>
                                        <p:tgtEl>
                                          <p:spTgt spid="11"/>
                                        </p:tgtEl>
                                        <p:attrNameLst>
                                          <p:attrName>ppt_w</p:attrName>
                                        </p:attrNameLst>
                                      </p:cBhvr>
                                      <p:tavLst>
                                        <p:tav tm="0">
                                          <p:val>
                                            <p:fltVal val="0"/>
                                          </p:val>
                                        </p:tav>
                                        <p:tav tm="100000">
                                          <p:val>
                                            <p:strVal val="#ppt_w"/>
                                          </p:val>
                                        </p:tav>
                                      </p:tavLst>
                                    </p:anim>
                                    <p:anim calcmode="lin" valueType="num">
                                      <p:cBhvr>
                                        <p:cTn id="48" dur="500" fill="hold"/>
                                        <p:tgtEl>
                                          <p:spTgt spid="11"/>
                                        </p:tgtEl>
                                        <p:attrNameLst>
                                          <p:attrName>ppt_h</p:attrName>
                                        </p:attrNameLst>
                                      </p:cBhvr>
                                      <p:tavLst>
                                        <p:tav tm="0">
                                          <p:val>
                                            <p:fltVal val="0"/>
                                          </p:val>
                                        </p:tav>
                                        <p:tav tm="100000">
                                          <p:val>
                                            <p:strVal val="#ppt_h"/>
                                          </p:val>
                                        </p:tav>
                                      </p:tavLst>
                                    </p:anim>
                                    <p:animEffect transition="in" filter="fade">
                                      <p:cBhvr>
                                        <p:cTn id="49" dur="500"/>
                                        <p:tgtEl>
                                          <p:spTgt spid="11"/>
                                        </p:tgtEl>
                                      </p:cBhvr>
                                    </p:animEffect>
                                  </p:childTnLst>
                                </p:cTn>
                              </p:par>
                              <p:par>
                                <p:cTn id="50" presetID="2" presetClass="entr" presetSubtype="4" fill="hold" grpId="0" nodeType="withEffect">
                                  <p:stCondLst>
                                    <p:cond delay="1500"/>
                                  </p:stCondLst>
                                  <p:childTnLst>
                                    <p:set>
                                      <p:cBhvr>
                                        <p:cTn id="51" dur="1" fill="hold">
                                          <p:stCondLst>
                                            <p:cond delay="0"/>
                                          </p:stCondLst>
                                        </p:cTn>
                                        <p:tgtEl>
                                          <p:spTgt spid="20"/>
                                        </p:tgtEl>
                                        <p:attrNameLst>
                                          <p:attrName>style.visibility</p:attrName>
                                        </p:attrNameLst>
                                      </p:cBhvr>
                                      <p:to>
                                        <p:strVal val="visible"/>
                                      </p:to>
                                    </p:set>
                                    <p:anim calcmode="lin" valueType="num">
                                      <p:cBhvr additive="base">
                                        <p:cTn id="52" dur="500" fill="hold"/>
                                        <p:tgtEl>
                                          <p:spTgt spid="20"/>
                                        </p:tgtEl>
                                        <p:attrNameLst>
                                          <p:attrName>ppt_x</p:attrName>
                                        </p:attrNameLst>
                                      </p:cBhvr>
                                      <p:tavLst>
                                        <p:tav tm="0">
                                          <p:val>
                                            <p:strVal val="#ppt_x"/>
                                          </p:val>
                                        </p:tav>
                                        <p:tav tm="100000">
                                          <p:val>
                                            <p:strVal val="#ppt_x"/>
                                          </p:val>
                                        </p:tav>
                                      </p:tavLst>
                                    </p:anim>
                                    <p:anim calcmode="lin" valueType="num">
                                      <p:cBhvr additive="base">
                                        <p:cTn id="53" dur="500" fill="hold"/>
                                        <p:tgtEl>
                                          <p:spTgt spid="20"/>
                                        </p:tgtEl>
                                        <p:attrNameLst>
                                          <p:attrName>ppt_y</p:attrName>
                                        </p:attrNameLst>
                                      </p:cBhvr>
                                      <p:tavLst>
                                        <p:tav tm="0">
                                          <p:val>
                                            <p:strVal val="1+#ppt_h/2"/>
                                          </p:val>
                                        </p:tav>
                                        <p:tav tm="100000">
                                          <p:val>
                                            <p:strVal val="#ppt_y"/>
                                          </p:val>
                                        </p:tav>
                                      </p:tavLst>
                                    </p:anim>
                                  </p:childTnLst>
                                </p:cTn>
                              </p:par>
                              <p:par>
                                <p:cTn id="54" presetID="2" presetClass="entr" presetSubtype="4" fill="hold" grpId="0" nodeType="withEffect">
                                  <p:stCondLst>
                                    <p:cond delay="1500"/>
                                  </p:stCondLst>
                                  <p:childTnLst>
                                    <p:set>
                                      <p:cBhvr>
                                        <p:cTn id="55" dur="1" fill="hold">
                                          <p:stCondLst>
                                            <p:cond delay="0"/>
                                          </p:stCondLst>
                                        </p:cTn>
                                        <p:tgtEl>
                                          <p:spTgt spid="21"/>
                                        </p:tgtEl>
                                        <p:attrNameLst>
                                          <p:attrName>style.visibility</p:attrName>
                                        </p:attrNameLst>
                                      </p:cBhvr>
                                      <p:to>
                                        <p:strVal val="visible"/>
                                      </p:to>
                                    </p:set>
                                    <p:anim calcmode="lin" valueType="num">
                                      <p:cBhvr additive="base">
                                        <p:cTn id="56" dur="500" fill="hold"/>
                                        <p:tgtEl>
                                          <p:spTgt spid="21"/>
                                        </p:tgtEl>
                                        <p:attrNameLst>
                                          <p:attrName>ppt_x</p:attrName>
                                        </p:attrNameLst>
                                      </p:cBhvr>
                                      <p:tavLst>
                                        <p:tav tm="0">
                                          <p:val>
                                            <p:strVal val="#ppt_x"/>
                                          </p:val>
                                        </p:tav>
                                        <p:tav tm="100000">
                                          <p:val>
                                            <p:strVal val="#ppt_x"/>
                                          </p:val>
                                        </p:tav>
                                      </p:tavLst>
                                    </p:anim>
                                    <p:anim calcmode="lin" valueType="num">
                                      <p:cBhvr additive="base">
                                        <p:cTn id="57" dur="500" fill="hold"/>
                                        <p:tgtEl>
                                          <p:spTgt spid="21"/>
                                        </p:tgtEl>
                                        <p:attrNameLst>
                                          <p:attrName>ppt_y</p:attrName>
                                        </p:attrNameLst>
                                      </p:cBhvr>
                                      <p:tavLst>
                                        <p:tav tm="0">
                                          <p:val>
                                            <p:strVal val="1+#ppt_h/2"/>
                                          </p:val>
                                        </p:tav>
                                        <p:tav tm="100000">
                                          <p:val>
                                            <p:strVal val="#ppt_y"/>
                                          </p:val>
                                        </p:tav>
                                      </p:tavLst>
                                    </p:anim>
                                  </p:childTnLst>
                                </p:cTn>
                              </p:par>
                              <p:par>
                                <p:cTn id="58" presetID="2" presetClass="entr" presetSubtype="4" fill="hold" grpId="0" nodeType="withEffect">
                                  <p:stCondLst>
                                    <p:cond delay="1500"/>
                                  </p:stCondLst>
                                  <p:childTnLst>
                                    <p:set>
                                      <p:cBhvr>
                                        <p:cTn id="59" dur="1" fill="hold">
                                          <p:stCondLst>
                                            <p:cond delay="0"/>
                                          </p:stCondLst>
                                        </p:cTn>
                                        <p:tgtEl>
                                          <p:spTgt spid="24"/>
                                        </p:tgtEl>
                                        <p:attrNameLst>
                                          <p:attrName>style.visibility</p:attrName>
                                        </p:attrNameLst>
                                      </p:cBhvr>
                                      <p:to>
                                        <p:strVal val="visible"/>
                                      </p:to>
                                    </p:set>
                                    <p:anim calcmode="lin" valueType="num">
                                      <p:cBhvr additive="base">
                                        <p:cTn id="60" dur="500" fill="hold"/>
                                        <p:tgtEl>
                                          <p:spTgt spid="24"/>
                                        </p:tgtEl>
                                        <p:attrNameLst>
                                          <p:attrName>ppt_x</p:attrName>
                                        </p:attrNameLst>
                                      </p:cBhvr>
                                      <p:tavLst>
                                        <p:tav tm="0">
                                          <p:val>
                                            <p:strVal val="#ppt_x"/>
                                          </p:val>
                                        </p:tav>
                                        <p:tav tm="100000">
                                          <p:val>
                                            <p:strVal val="#ppt_x"/>
                                          </p:val>
                                        </p:tav>
                                      </p:tavLst>
                                    </p:anim>
                                    <p:anim calcmode="lin" valueType="num">
                                      <p:cBhvr additive="base">
                                        <p:cTn id="61" dur="500" fill="hold"/>
                                        <p:tgtEl>
                                          <p:spTgt spid="24"/>
                                        </p:tgtEl>
                                        <p:attrNameLst>
                                          <p:attrName>ppt_y</p:attrName>
                                        </p:attrNameLst>
                                      </p:cBhvr>
                                      <p:tavLst>
                                        <p:tav tm="0">
                                          <p:val>
                                            <p:strVal val="1+#ppt_h/2"/>
                                          </p:val>
                                        </p:tav>
                                        <p:tav tm="100000">
                                          <p:val>
                                            <p:strVal val="#ppt_y"/>
                                          </p:val>
                                        </p:tav>
                                      </p:tavLst>
                                    </p:anim>
                                  </p:childTnLst>
                                </p:cTn>
                              </p:par>
                              <p:par>
                                <p:cTn id="62" presetID="2" presetClass="entr" presetSubtype="4" fill="hold" grpId="0" nodeType="withEffect">
                                  <p:stCondLst>
                                    <p:cond delay="1500"/>
                                  </p:stCondLst>
                                  <p:childTnLst>
                                    <p:set>
                                      <p:cBhvr>
                                        <p:cTn id="63" dur="1" fill="hold">
                                          <p:stCondLst>
                                            <p:cond delay="0"/>
                                          </p:stCondLst>
                                        </p:cTn>
                                        <p:tgtEl>
                                          <p:spTgt spid="22"/>
                                        </p:tgtEl>
                                        <p:attrNameLst>
                                          <p:attrName>style.visibility</p:attrName>
                                        </p:attrNameLst>
                                      </p:cBhvr>
                                      <p:to>
                                        <p:strVal val="visible"/>
                                      </p:to>
                                    </p:set>
                                    <p:anim calcmode="lin" valueType="num">
                                      <p:cBhvr additive="base">
                                        <p:cTn id="64" dur="500" fill="hold"/>
                                        <p:tgtEl>
                                          <p:spTgt spid="22"/>
                                        </p:tgtEl>
                                        <p:attrNameLst>
                                          <p:attrName>ppt_x</p:attrName>
                                        </p:attrNameLst>
                                      </p:cBhvr>
                                      <p:tavLst>
                                        <p:tav tm="0">
                                          <p:val>
                                            <p:strVal val="#ppt_x"/>
                                          </p:val>
                                        </p:tav>
                                        <p:tav tm="100000">
                                          <p:val>
                                            <p:strVal val="#ppt_x"/>
                                          </p:val>
                                        </p:tav>
                                      </p:tavLst>
                                    </p:anim>
                                    <p:anim calcmode="lin" valueType="num">
                                      <p:cBhvr additive="base">
                                        <p:cTn id="65" dur="500" fill="hold"/>
                                        <p:tgtEl>
                                          <p:spTgt spid="22"/>
                                        </p:tgtEl>
                                        <p:attrNameLst>
                                          <p:attrName>ppt_y</p:attrName>
                                        </p:attrNameLst>
                                      </p:cBhvr>
                                      <p:tavLst>
                                        <p:tav tm="0">
                                          <p:val>
                                            <p:strVal val="1+#ppt_h/2"/>
                                          </p:val>
                                        </p:tav>
                                        <p:tav tm="100000">
                                          <p:val>
                                            <p:strVal val="#ppt_y"/>
                                          </p:val>
                                        </p:tav>
                                      </p:tavLst>
                                    </p:anim>
                                  </p:childTnLst>
                                </p:cTn>
                              </p:par>
                              <p:par>
                                <p:cTn id="66" presetID="2" presetClass="entr" presetSubtype="4" fill="hold" grpId="0" nodeType="withEffect">
                                  <p:stCondLst>
                                    <p:cond delay="1500"/>
                                  </p:stCondLst>
                                  <p:childTnLst>
                                    <p:set>
                                      <p:cBhvr>
                                        <p:cTn id="67" dur="1" fill="hold">
                                          <p:stCondLst>
                                            <p:cond delay="0"/>
                                          </p:stCondLst>
                                        </p:cTn>
                                        <p:tgtEl>
                                          <p:spTgt spid="23"/>
                                        </p:tgtEl>
                                        <p:attrNameLst>
                                          <p:attrName>style.visibility</p:attrName>
                                        </p:attrNameLst>
                                      </p:cBhvr>
                                      <p:to>
                                        <p:strVal val="visible"/>
                                      </p:to>
                                    </p:set>
                                    <p:anim calcmode="lin" valueType="num">
                                      <p:cBhvr additive="base">
                                        <p:cTn id="68" dur="500" fill="hold"/>
                                        <p:tgtEl>
                                          <p:spTgt spid="23"/>
                                        </p:tgtEl>
                                        <p:attrNameLst>
                                          <p:attrName>ppt_x</p:attrName>
                                        </p:attrNameLst>
                                      </p:cBhvr>
                                      <p:tavLst>
                                        <p:tav tm="0">
                                          <p:val>
                                            <p:strVal val="#ppt_x"/>
                                          </p:val>
                                        </p:tav>
                                        <p:tav tm="100000">
                                          <p:val>
                                            <p:strVal val="#ppt_x"/>
                                          </p:val>
                                        </p:tav>
                                      </p:tavLst>
                                    </p:anim>
                                    <p:anim calcmode="lin" valueType="num">
                                      <p:cBhvr additive="base">
                                        <p:cTn id="69" dur="500" fill="hold"/>
                                        <p:tgtEl>
                                          <p:spTgt spid="23"/>
                                        </p:tgtEl>
                                        <p:attrNameLst>
                                          <p:attrName>ppt_y</p:attrName>
                                        </p:attrNameLst>
                                      </p:cBhvr>
                                      <p:tavLst>
                                        <p:tav tm="0">
                                          <p:val>
                                            <p:strVal val="1+#ppt_h/2"/>
                                          </p:val>
                                        </p:tav>
                                        <p:tav tm="100000">
                                          <p:val>
                                            <p:strVal val="#ppt_y"/>
                                          </p:val>
                                        </p:tav>
                                      </p:tavLst>
                                    </p:anim>
                                  </p:childTnLst>
                                </p:cTn>
                              </p:par>
                              <p:par>
                                <p:cTn id="70" presetID="2" presetClass="entr" presetSubtype="4" fill="hold" grpId="0" nodeType="withEffect">
                                  <p:stCondLst>
                                    <p:cond delay="1500"/>
                                  </p:stCondLst>
                                  <p:childTnLst>
                                    <p:set>
                                      <p:cBhvr>
                                        <p:cTn id="71" dur="1" fill="hold">
                                          <p:stCondLst>
                                            <p:cond delay="0"/>
                                          </p:stCondLst>
                                        </p:cTn>
                                        <p:tgtEl>
                                          <p:spTgt spid="25"/>
                                        </p:tgtEl>
                                        <p:attrNameLst>
                                          <p:attrName>style.visibility</p:attrName>
                                        </p:attrNameLst>
                                      </p:cBhvr>
                                      <p:to>
                                        <p:strVal val="visible"/>
                                      </p:to>
                                    </p:set>
                                    <p:anim calcmode="lin" valueType="num">
                                      <p:cBhvr additive="base">
                                        <p:cTn id="72" dur="500" fill="hold"/>
                                        <p:tgtEl>
                                          <p:spTgt spid="25"/>
                                        </p:tgtEl>
                                        <p:attrNameLst>
                                          <p:attrName>ppt_x</p:attrName>
                                        </p:attrNameLst>
                                      </p:cBhvr>
                                      <p:tavLst>
                                        <p:tav tm="0">
                                          <p:val>
                                            <p:strVal val="#ppt_x"/>
                                          </p:val>
                                        </p:tav>
                                        <p:tav tm="100000">
                                          <p:val>
                                            <p:strVal val="#ppt_x"/>
                                          </p:val>
                                        </p:tav>
                                      </p:tavLst>
                                    </p:anim>
                                    <p:anim calcmode="lin" valueType="num">
                                      <p:cBhvr additive="base">
                                        <p:cTn id="73" dur="500" fill="hold"/>
                                        <p:tgtEl>
                                          <p:spTgt spid="25"/>
                                        </p:tgtEl>
                                        <p:attrNameLst>
                                          <p:attrName>ppt_y</p:attrName>
                                        </p:attrNameLst>
                                      </p:cBhvr>
                                      <p:tavLst>
                                        <p:tav tm="0">
                                          <p:val>
                                            <p:strVal val="1+#ppt_h/2"/>
                                          </p:val>
                                        </p:tav>
                                        <p:tav tm="100000">
                                          <p:val>
                                            <p:strVal val="#ppt_y"/>
                                          </p:val>
                                        </p:tav>
                                      </p:tavLst>
                                    </p:anim>
                                  </p:childTnLst>
                                </p:cTn>
                              </p:par>
                              <p:par>
                                <p:cTn id="74" presetID="2" presetClass="entr" presetSubtype="4" fill="hold" grpId="0" nodeType="withEffect">
                                  <p:stCondLst>
                                    <p:cond delay="1500"/>
                                  </p:stCondLst>
                                  <p:childTnLst>
                                    <p:set>
                                      <p:cBhvr>
                                        <p:cTn id="75" dur="1" fill="hold">
                                          <p:stCondLst>
                                            <p:cond delay="0"/>
                                          </p:stCondLst>
                                        </p:cTn>
                                        <p:tgtEl>
                                          <p:spTgt spid="29"/>
                                        </p:tgtEl>
                                        <p:attrNameLst>
                                          <p:attrName>style.visibility</p:attrName>
                                        </p:attrNameLst>
                                      </p:cBhvr>
                                      <p:to>
                                        <p:strVal val="visible"/>
                                      </p:to>
                                    </p:set>
                                    <p:anim calcmode="lin" valueType="num">
                                      <p:cBhvr additive="base">
                                        <p:cTn id="76" dur="500" fill="hold"/>
                                        <p:tgtEl>
                                          <p:spTgt spid="29"/>
                                        </p:tgtEl>
                                        <p:attrNameLst>
                                          <p:attrName>ppt_x</p:attrName>
                                        </p:attrNameLst>
                                      </p:cBhvr>
                                      <p:tavLst>
                                        <p:tav tm="0">
                                          <p:val>
                                            <p:strVal val="#ppt_x"/>
                                          </p:val>
                                        </p:tav>
                                        <p:tav tm="100000">
                                          <p:val>
                                            <p:strVal val="#ppt_x"/>
                                          </p:val>
                                        </p:tav>
                                      </p:tavLst>
                                    </p:anim>
                                    <p:anim calcmode="lin" valueType="num">
                                      <p:cBhvr additive="base">
                                        <p:cTn id="77" dur="500" fill="hold"/>
                                        <p:tgtEl>
                                          <p:spTgt spid="29"/>
                                        </p:tgtEl>
                                        <p:attrNameLst>
                                          <p:attrName>ppt_y</p:attrName>
                                        </p:attrNameLst>
                                      </p:cBhvr>
                                      <p:tavLst>
                                        <p:tav tm="0">
                                          <p:val>
                                            <p:strVal val="1+#ppt_h/2"/>
                                          </p:val>
                                        </p:tav>
                                        <p:tav tm="100000">
                                          <p:val>
                                            <p:strVal val="#ppt_y"/>
                                          </p:val>
                                        </p:tav>
                                      </p:tavLst>
                                    </p:anim>
                                  </p:childTnLst>
                                </p:cTn>
                              </p:par>
                              <p:par>
                                <p:cTn id="78" presetID="2" presetClass="entr" presetSubtype="4" fill="hold" grpId="0" nodeType="withEffect">
                                  <p:stCondLst>
                                    <p:cond delay="1500"/>
                                  </p:stCondLst>
                                  <p:childTnLst>
                                    <p:set>
                                      <p:cBhvr>
                                        <p:cTn id="79" dur="1" fill="hold">
                                          <p:stCondLst>
                                            <p:cond delay="0"/>
                                          </p:stCondLst>
                                        </p:cTn>
                                        <p:tgtEl>
                                          <p:spTgt spid="31"/>
                                        </p:tgtEl>
                                        <p:attrNameLst>
                                          <p:attrName>style.visibility</p:attrName>
                                        </p:attrNameLst>
                                      </p:cBhvr>
                                      <p:to>
                                        <p:strVal val="visible"/>
                                      </p:to>
                                    </p:set>
                                    <p:anim calcmode="lin" valueType="num">
                                      <p:cBhvr additive="base">
                                        <p:cTn id="80" dur="500" fill="hold"/>
                                        <p:tgtEl>
                                          <p:spTgt spid="31"/>
                                        </p:tgtEl>
                                        <p:attrNameLst>
                                          <p:attrName>ppt_x</p:attrName>
                                        </p:attrNameLst>
                                      </p:cBhvr>
                                      <p:tavLst>
                                        <p:tav tm="0">
                                          <p:val>
                                            <p:strVal val="#ppt_x"/>
                                          </p:val>
                                        </p:tav>
                                        <p:tav tm="100000">
                                          <p:val>
                                            <p:strVal val="#ppt_x"/>
                                          </p:val>
                                        </p:tav>
                                      </p:tavLst>
                                    </p:anim>
                                    <p:anim calcmode="lin" valueType="num">
                                      <p:cBhvr additive="base">
                                        <p:cTn id="81" dur="500" fill="hold"/>
                                        <p:tgtEl>
                                          <p:spTgt spid="31"/>
                                        </p:tgtEl>
                                        <p:attrNameLst>
                                          <p:attrName>ppt_y</p:attrName>
                                        </p:attrNameLst>
                                      </p:cBhvr>
                                      <p:tavLst>
                                        <p:tav tm="0">
                                          <p:val>
                                            <p:strVal val="1+#ppt_h/2"/>
                                          </p:val>
                                        </p:tav>
                                        <p:tav tm="100000">
                                          <p:val>
                                            <p:strVal val="#ppt_y"/>
                                          </p:val>
                                        </p:tav>
                                      </p:tavLst>
                                    </p:anim>
                                  </p:childTnLst>
                                </p:cTn>
                              </p:par>
                              <p:par>
                                <p:cTn id="82" presetID="2" presetClass="entr" presetSubtype="4" fill="hold" grpId="0" nodeType="withEffect">
                                  <p:stCondLst>
                                    <p:cond delay="1500"/>
                                  </p:stCondLst>
                                  <p:childTnLst>
                                    <p:set>
                                      <p:cBhvr>
                                        <p:cTn id="83" dur="1" fill="hold">
                                          <p:stCondLst>
                                            <p:cond delay="0"/>
                                          </p:stCondLst>
                                        </p:cTn>
                                        <p:tgtEl>
                                          <p:spTgt spid="28"/>
                                        </p:tgtEl>
                                        <p:attrNameLst>
                                          <p:attrName>style.visibility</p:attrName>
                                        </p:attrNameLst>
                                      </p:cBhvr>
                                      <p:to>
                                        <p:strVal val="visible"/>
                                      </p:to>
                                    </p:set>
                                    <p:anim calcmode="lin" valueType="num">
                                      <p:cBhvr additive="base">
                                        <p:cTn id="84" dur="500" fill="hold"/>
                                        <p:tgtEl>
                                          <p:spTgt spid="28"/>
                                        </p:tgtEl>
                                        <p:attrNameLst>
                                          <p:attrName>ppt_x</p:attrName>
                                        </p:attrNameLst>
                                      </p:cBhvr>
                                      <p:tavLst>
                                        <p:tav tm="0">
                                          <p:val>
                                            <p:strVal val="#ppt_x"/>
                                          </p:val>
                                        </p:tav>
                                        <p:tav tm="100000">
                                          <p:val>
                                            <p:strVal val="#ppt_x"/>
                                          </p:val>
                                        </p:tav>
                                      </p:tavLst>
                                    </p:anim>
                                    <p:anim calcmode="lin" valueType="num">
                                      <p:cBhvr additive="base">
                                        <p:cTn id="85" dur="500" fill="hold"/>
                                        <p:tgtEl>
                                          <p:spTgt spid="28"/>
                                        </p:tgtEl>
                                        <p:attrNameLst>
                                          <p:attrName>ppt_y</p:attrName>
                                        </p:attrNameLst>
                                      </p:cBhvr>
                                      <p:tavLst>
                                        <p:tav tm="0">
                                          <p:val>
                                            <p:strVal val="1+#ppt_h/2"/>
                                          </p:val>
                                        </p:tav>
                                        <p:tav tm="100000">
                                          <p:val>
                                            <p:strVal val="#ppt_y"/>
                                          </p:val>
                                        </p:tav>
                                      </p:tavLst>
                                    </p:anim>
                                  </p:childTnLst>
                                </p:cTn>
                              </p:par>
                              <p:par>
                                <p:cTn id="86" presetID="2" presetClass="entr" presetSubtype="4" fill="hold" grpId="0" nodeType="withEffect">
                                  <p:stCondLst>
                                    <p:cond delay="1500"/>
                                  </p:stCondLst>
                                  <p:childTnLst>
                                    <p:set>
                                      <p:cBhvr>
                                        <p:cTn id="87" dur="1" fill="hold">
                                          <p:stCondLst>
                                            <p:cond delay="0"/>
                                          </p:stCondLst>
                                        </p:cTn>
                                        <p:tgtEl>
                                          <p:spTgt spid="30"/>
                                        </p:tgtEl>
                                        <p:attrNameLst>
                                          <p:attrName>style.visibility</p:attrName>
                                        </p:attrNameLst>
                                      </p:cBhvr>
                                      <p:to>
                                        <p:strVal val="visible"/>
                                      </p:to>
                                    </p:set>
                                    <p:anim calcmode="lin" valueType="num">
                                      <p:cBhvr additive="base">
                                        <p:cTn id="88" dur="500" fill="hold"/>
                                        <p:tgtEl>
                                          <p:spTgt spid="30"/>
                                        </p:tgtEl>
                                        <p:attrNameLst>
                                          <p:attrName>ppt_x</p:attrName>
                                        </p:attrNameLst>
                                      </p:cBhvr>
                                      <p:tavLst>
                                        <p:tav tm="0">
                                          <p:val>
                                            <p:strVal val="#ppt_x"/>
                                          </p:val>
                                        </p:tav>
                                        <p:tav tm="100000">
                                          <p:val>
                                            <p:strVal val="#ppt_x"/>
                                          </p:val>
                                        </p:tav>
                                      </p:tavLst>
                                    </p:anim>
                                    <p:anim calcmode="lin" valueType="num">
                                      <p:cBhvr additive="base">
                                        <p:cTn id="89" dur="500" fill="hold"/>
                                        <p:tgtEl>
                                          <p:spTgt spid="30"/>
                                        </p:tgtEl>
                                        <p:attrNameLst>
                                          <p:attrName>ppt_y</p:attrName>
                                        </p:attrNameLst>
                                      </p:cBhvr>
                                      <p:tavLst>
                                        <p:tav tm="0">
                                          <p:val>
                                            <p:strVal val="1+#ppt_h/2"/>
                                          </p:val>
                                        </p:tav>
                                        <p:tav tm="100000">
                                          <p:val>
                                            <p:strVal val="#ppt_y"/>
                                          </p:val>
                                        </p:tav>
                                      </p:tavLst>
                                    </p:anim>
                                  </p:childTnLst>
                                </p:cTn>
                              </p:par>
                              <p:par>
                                <p:cTn id="90" presetID="2" presetClass="entr" presetSubtype="4" fill="hold" grpId="0" nodeType="withEffect">
                                  <p:stCondLst>
                                    <p:cond delay="1500"/>
                                  </p:stCondLst>
                                  <p:childTnLst>
                                    <p:set>
                                      <p:cBhvr>
                                        <p:cTn id="91" dur="1" fill="hold">
                                          <p:stCondLst>
                                            <p:cond delay="0"/>
                                          </p:stCondLst>
                                        </p:cTn>
                                        <p:tgtEl>
                                          <p:spTgt spid="26"/>
                                        </p:tgtEl>
                                        <p:attrNameLst>
                                          <p:attrName>style.visibility</p:attrName>
                                        </p:attrNameLst>
                                      </p:cBhvr>
                                      <p:to>
                                        <p:strVal val="visible"/>
                                      </p:to>
                                    </p:set>
                                    <p:anim calcmode="lin" valueType="num">
                                      <p:cBhvr additive="base">
                                        <p:cTn id="92" dur="500" fill="hold"/>
                                        <p:tgtEl>
                                          <p:spTgt spid="26"/>
                                        </p:tgtEl>
                                        <p:attrNameLst>
                                          <p:attrName>ppt_x</p:attrName>
                                        </p:attrNameLst>
                                      </p:cBhvr>
                                      <p:tavLst>
                                        <p:tav tm="0">
                                          <p:val>
                                            <p:strVal val="#ppt_x"/>
                                          </p:val>
                                        </p:tav>
                                        <p:tav tm="100000">
                                          <p:val>
                                            <p:strVal val="#ppt_x"/>
                                          </p:val>
                                        </p:tav>
                                      </p:tavLst>
                                    </p:anim>
                                    <p:anim calcmode="lin" valueType="num">
                                      <p:cBhvr additive="base">
                                        <p:cTn id="93" dur="500" fill="hold"/>
                                        <p:tgtEl>
                                          <p:spTgt spid="26"/>
                                        </p:tgtEl>
                                        <p:attrNameLst>
                                          <p:attrName>ppt_y</p:attrName>
                                        </p:attrNameLst>
                                      </p:cBhvr>
                                      <p:tavLst>
                                        <p:tav tm="0">
                                          <p:val>
                                            <p:strVal val="1+#ppt_h/2"/>
                                          </p:val>
                                        </p:tav>
                                        <p:tav tm="100000">
                                          <p:val>
                                            <p:strVal val="#ppt_y"/>
                                          </p:val>
                                        </p:tav>
                                      </p:tavLst>
                                    </p:anim>
                                  </p:childTnLst>
                                </p:cTn>
                              </p:par>
                              <p:par>
                                <p:cTn id="94" presetID="2" presetClass="entr" presetSubtype="4" fill="hold" grpId="0" nodeType="withEffect">
                                  <p:stCondLst>
                                    <p:cond delay="1500"/>
                                  </p:stCondLst>
                                  <p:childTnLst>
                                    <p:set>
                                      <p:cBhvr>
                                        <p:cTn id="95" dur="1" fill="hold">
                                          <p:stCondLst>
                                            <p:cond delay="0"/>
                                          </p:stCondLst>
                                        </p:cTn>
                                        <p:tgtEl>
                                          <p:spTgt spid="27"/>
                                        </p:tgtEl>
                                        <p:attrNameLst>
                                          <p:attrName>style.visibility</p:attrName>
                                        </p:attrNameLst>
                                      </p:cBhvr>
                                      <p:to>
                                        <p:strVal val="visible"/>
                                      </p:to>
                                    </p:set>
                                    <p:anim calcmode="lin" valueType="num">
                                      <p:cBhvr additive="base">
                                        <p:cTn id="96" dur="500" fill="hold"/>
                                        <p:tgtEl>
                                          <p:spTgt spid="27"/>
                                        </p:tgtEl>
                                        <p:attrNameLst>
                                          <p:attrName>ppt_x</p:attrName>
                                        </p:attrNameLst>
                                      </p:cBhvr>
                                      <p:tavLst>
                                        <p:tav tm="0">
                                          <p:val>
                                            <p:strVal val="#ppt_x"/>
                                          </p:val>
                                        </p:tav>
                                        <p:tav tm="100000">
                                          <p:val>
                                            <p:strVal val="#ppt_x"/>
                                          </p:val>
                                        </p:tav>
                                      </p:tavLst>
                                    </p:anim>
                                    <p:anim calcmode="lin" valueType="num">
                                      <p:cBhvr additive="base">
                                        <p:cTn id="97" dur="500" fill="hold"/>
                                        <p:tgtEl>
                                          <p:spTgt spid="2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8" grpId="0"/>
      <p:bldP spid="9" grpId="0"/>
      <p:bldP spid="10" grpId="0"/>
      <p:bldP spid="11" grpId="0"/>
      <p:bldP spid="12" grpId="0"/>
      <p:bldP spid="13" grpId="0"/>
      <p:bldP spid="20" grpId="0"/>
      <p:bldP spid="21" grpId="0"/>
      <p:bldP spid="22" grpId="0"/>
      <p:bldP spid="23" grpId="0"/>
      <p:bldP spid="24" grpId="0"/>
      <p:bldP spid="25" grpId="0"/>
      <p:bldP spid="26" grpId="0"/>
      <p:bldP spid="27" grpId="0"/>
      <p:bldP spid="28" grpId="0"/>
      <p:bldP spid="29" grpId="0"/>
      <p:bldP spid="30" grpId="0"/>
      <p:bldP spid="31"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8"/>
          <p:cNvSpPr txBox="1">
            <a:spLocks noChangeArrowheads="1"/>
          </p:cNvSpPr>
          <p:nvPr/>
        </p:nvSpPr>
        <p:spPr bwMode="auto">
          <a:xfrm>
            <a:off x="510829" y="173349"/>
            <a:ext cx="1602581" cy="248209"/>
          </a:xfrm>
          <a:prstGeom prst="rect">
            <a:avLst/>
          </a:prstGeom>
          <a:noFill/>
          <a:ln w="9525">
            <a:noFill/>
            <a:miter lim="800000"/>
            <a:headEnd/>
            <a:tailEnd/>
          </a:ln>
        </p:spPr>
        <p:txBody>
          <a:bodyPr>
            <a:spAutoFit/>
          </a:bodyPr>
          <a:lstStyle/>
          <a:p>
            <a:pPr eaLnBrk="1" hangingPunct="1"/>
            <a:r>
              <a:rPr lang="zh-CN" altLang="en-US" sz="1013" b="1" dirty="0">
                <a:solidFill>
                  <a:schemeClr val="bg1"/>
                </a:solidFill>
                <a:latin typeface="微软雅黑" pitchFamily="34" charset="-122"/>
                <a:ea typeface="微软雅黑" pitchFamily="34" charset="-122"/>
              </a:rPr>
              <a:t>点此添加您的标题</a:t>
            </a:r>
          </a:p>
        </p:txBody>
      </p:sp>
      <p:grpSp>
        <p:nvGrpSpPr>
          <p:cNvPr id="5" name="组合 3"/>
          <p:cNvGrpSpPr>
            <a:grpSpLocks/>
          </p:cNvGrpSpPr>
          <p:nvPr/>
        </p:nvGrpSpPr>
        <p:grpSpPr bwMode="auto">
          <a:xfrm>
            <a:off x="269132" y="181683"/>
            <a:ext cx="178594" cy="260747"/>
            <a:chOff x="0" y="0"/>
            <a:chExt cx="569789" cy="829904"/>
          </a:xfrm>
        </p:grpSpPr>
        <p:sp>
          <p:nvSpPr>
            <p:cNvPr id="6" name="菱形 39"/>
            <p:cNvSpPr>
              <a:spLocks noChangeArrowheads="1"/>
            </p:cNvSpPr>
            <p:nvPr/>
          </p:nvSpPr>
          <p:spPr bwMode="auto">
            <a:xfrm>
              <a:off x="0" y="0"/>
              <a:ext cx="569789" cy="569790"/>
            </a:xfrm>
            <a:prstGeom prst="diamond">
              <a:avLst/>
            </a:prstGeom>
            <a:noFill/>
            <a:ln w="12700">
              <a:solidFill>
                <a:schemeClr val="bg1"/>
              </a:solidFill>
              <a:miter lim="800000"/>
              <a:headEnd/>
              <a:tailEnd/>
            </a:ln>
          </p:spPr>
          <p:txBody>
            <a:bodyPr anchor="ctr"/>
            <a:lstStyle/>
            <a:p>
              <a:pPr algn="ctr" eaLnBrk="1" hangingPunct="1"/>
              <a:endParaRPr lang="zh-CN" altLang="en-US" sz="1013" dirty="0">
                <a:solidFill>
                  <a:srgbClr val="FFFFFF"/>
                </a:solidFill>
                <a:ea typeface="微软雅黑" panose="020B0503020204020204" pitchFamily="34" charset="-122"/>
              </a:endParaRPr>
            </a:p>
          </p:txBody>
        </p:sp>
        <p:sp>
          <p:nvSpPr>
            <p:cNvPr id="7" name="菱形 40"/>
            <p:cNvSpPr>
              <a:spLocks noChangeArrowheads="1"/>
            </p:cNvSpPr>
            <p:nvPr/>
          </p:nvSpPr>
          <p:spPr bwMode="auto">
            <a:xfrm>
              <a:off x="0" y="260114"/>
              <a:ext cx="569789" cy="569790"/>
            </a:xfrm>
            <a:prstGeom prst="diamond">
              <a:avLst/>
            </a:prstGeom>
            <a:noFill/>
            <a:ln w="12700">
              <a:solidFill>
                <a:schemeClr val="bg1"/>
              </a:solidFill>
              <a:miter lim="800000"/>
              <a:headEnd/>
              <a:tailEnd/>
            </a:ln>
          </p:spPr>
          <p:txBody>
            <a:bodyPr anchor="ctr"/>
            <a:lstStyle/>
            <a:p>
              <a:pPr algn="ctr" eaLnBrk="1" hangingPunct="1"/>
              <a:endParaRPr lang="zh-CN" altLang="en-US" sz="1013" dirty="0">
                <a:solidFill>
                  <a:srgbClr val="FFFFFF"/>
                </a:solidFill>
                <a:ea typeface="微软雅黑" panose="020B0503020204020204" pitchFamily="34" charset="-122"/>
              </a:endParaRPr>
            </a:p>
          </p:txBody>
        </p:sp>
      </p:grpSp>
      <p:grpSp>
        <p:nvGrpSpPr>
          <p:cNvPr id="8" name="组合 7"/>
          <p:cNvGrpSpPr/>
          <p:nvPr/>
        </p:nvGrpSpPr>
        <p:grpSpPr>
          <a:xfrm>
            <a:off x="1180786" y="1419622"/>
            <a:ext cx="2144125" cy="1077077"/>
            <a:chOff x="1180786" y="1419622"/>
            <a:chExt cx="2144125" cy="1077077"/>
          </a:xfrm>
        </p:grpSpPr>
        <p:sp>
          <p:nvSpPr>
            <p:cNvPr id="9" name="Freeform 7"/>
            <p:cNvSpPr>
              <a:spLocks/>
            </p:cNvSpPr>
            <p:nvPr/>
          </p:nvSpPr>
          <p:spPr bwMode="auto">
            <a:xfrm>
              <a:off x="1180786" y="1419622"/>
              <a:ext cx="2144125" cy="1077077"/>
            </a:xfrm>
            <a:custGeom>
              <a:avLst/>
              <a:gdLst/>
              <a:ahLst/>
              <a:cxnLst>
                <a:cxn ang="0">
                  <a:pos x="233" y="0"/>
                </a:cxn>
                <a:cxn ang="0">
                  <a:pos x="0" y="233"/>
                </a:cxn>
                <a:cxn ang="0">
                  <a:pos x="465" y="233"/>
                </a:cxn>
                <a:cxn ang="0">
                  <a:pos x="233" y="0"/>
                </a:cxn>
              </a:cxnLst>
              <a:rect l="0" t="0" r="r" b="b"/>
              <a:pathLst>
                <a:path w="465" h="233">
                  <a:moveTo>
                    <a:pt x="233" y="0"/>
                  </a:moveTo>
                  <a:cubicBezTo>
                    <a:pt x="104" y="0"/>
                    <a:pt x="0" y="104"/>
                    <a:pt x="0" y="233"/>
                  </a:cubicBezTo>
                  <a:cubicBezTo>
                    <a:pt x="465" y="233"/>
                    <a:pt x="465" y="233"/>
                    <a:pt x="465" y="233"/>
                  </a:cubicBezTo>
                  <a:cubicBezTo>
                    <a:pt x="465" y="104"/>
                    <a:pt x="361" y="0"/>
                    <a:pt x="233" y="0"/>
                  </a:cubicBezTo>
                  <a:close/>
                </a:path>
              </a:pathLst>
            </a:custGeom>
            <a:noFill/>
            <a:ln w="952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n-US">
                <a:solidFill>
                  <a:schemeClr val="bg1"/>
                </a:solidFill>
                <a:latin typeface="+mn-lt"/>
                <a:ea typeface="+mn-ea"/>
              </a:endParaRPr>
            </a:p>
          </p:txBody>
        </p:sp>
        <p:sp>
          <p:nvSpPr>
            <p:cNvPr id="10" name="TextBox 41"/>
            <p:cNvSpPr txBox="1"/>
            <p:nvPr/>
          </p:nvSpPr>
          <p:spPr>
            <a:xfrm>
              <a:off x="1857960" y="1540557"/>
              <a:ext cx="981508" cy="830998"/>
            </a:xfrm>
            <a:prstGeom prst="rect">
              <a:avLst/>
            </a:prstGeom>
            <a:noFill/>
          </p:spPr>
          <p:txBody>
            <a:bodyPr wrap="square" rtlCol="0">
              <a:spAutoFit/>
            </a:bodyPr>
            <a:lstStyle/>
            <a:p>
              <a:pPr defTabSz="934242"/>
              <a:r>
                <a:rPr lang="id-ID" sz="4800" spc="-300" dirty="0">
                  <a:solidFill>
                    <a:schemeClr val="bg1"/>
                  </a:solidFill>
                  <a:latin typeface="微软雅黑" panose="020B0503020204020204" pitchFamily="34" charset="-122"/>
                  <a:ea typeface="微软雅黑" panose="020B0503020204020204" pitchFamily="34" charset="-122"/>
                </a:rPr>
                <a:t>01</a:t>
              </a:r>
              <a:endParaRPr lang="en-US" sz="4800" spc="-300" dirty="0">
                <a:solidFill>
                  <a:schemeClr val="bg1"/>
                </a:solidFill>
                <a:latin typeface="微软雅黑" panose="020B0503020204020204" pitchFamily="34" charset="-122"/>
                <a:ea typeface="微软雅黑" panose="020B0503020204020204" pitchFamily="34" charset="-122"/>
              </a:endParaRPr>
            </a:p>
          </p:txBody>
        </p:sp>
      </p:grpSp>
      <p:grpSp>
        <p:nvGrpSpPr>
          <p:cNvPr id="11" name="组合 10"/>
          <p:cNvGrpSpPr/>
          <p:nvPr/>
        </p:nvGrpSpPr>
        <p:grpSpPr>
          <a:xfrm>
            <a:off x="3574181" y="2496698"/>
            <a:ext cx="2142177" cy="1073182"/>
            <a:chOff x="3574181" y="2496698"/>
            <a:chExt cx="2142177" cy="1073182"/>
          </a:xfrm>
        </p:grpSpPr>
        <p:sp>
          <p:nvSpPr>
            <p:cNvPr id="12" name="Freeform 9"/>
            <p:cNvSpPr>
              <a:spLocks/>
            </p:cNvSpPr>
            <p:nvPr/>
          </p:nvSpPr>
          <p:spPr bwMode="auto">
            <a:xfrm>
              <a:off x="3574181" y="2496698"/>
              <a:ext cx="2142177" cy="1073182"/>
            </a:xfrm>
            <a:custGeom>
              <a:avLst/>
              <a:gdLst/>
              <a:ahLst/>
              <a:cxnLst>
                <a:cxn ang="0">
                  <a:pos x="233" y="232"/>
                </a:cxn>
                <a:cxn ang="0">
                  <a:pos x="465" y="0"/>
                </a:cxn>
                <a:cxn ang="0">
                  <a:pos x="0" y="0"/>
                </a:cxn>
                <a:cxn ang="0">
                  <a:pos x="233" y="232"/>
                </a:cxn>
              </a:cxnLst>
              <a:rect l="0" t="0" r="r" b="b"/>
              <a:pathLst>
                <a:path w="465" h="232">
                  <a:moveTo>
                    <a:pt x="233" y="232"/>
                  </a:moveTo>
                  <a:cubicBezTo>
                    <a:pt x="361" y="232"/>
                    <a:pt x="465" y="128"/>
                    <a:pt x="465" y="0"/>
                  </a:cubicBezTo>
                  <a:cubicBezTo>
                    <a:pt x="0" y="0"/>
                    <a:pt x="0" y="0"/>
                    <a:pt x="0" y="0"/>
                  </a:cubicBezTo>
                  <a:cubicBezTo>
                    <a:pt x="0" y="128"/>
                    <a:pt x="104" y="232"/>
                    <a:pt x="233" y="232"/>
                  </a:cubicBezTo>
                  <a:close/>
                </a:path>
              </a:pathLst>
            </a:custGeom>
            <a:noFill/>
            <a:ln w="31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n-US">
                <a:solidFill>
                  <a:schemeClr val="bg1"/>
                </a:solidFill>
                <a:latin typeface="+mn-lt"/>
                <a:ea typeface="+mn-ea"/>
              </a:endParaRPr>
            </a:p>
          </p:txBody>
        </p:sp>
        <p:sp>
          <p:nvSpPr>
            <p:cNvPr id="13" name="TextBox 42"/>
            <p:cNvSpPr txBox="1"/>
            <p:nvPr/>
          </p:nvSpPr>
          <p:spPr>
            <a:xfrm>
              <a:off x="4254367" y="2496698"/>
              <a:ext cx="981508" cy="830998"/>
            </a:xfrm>
            <a:prstGeom prst="rect">
              <a:avLst/>
            </a:prstGeom>
            <a:noFill/>
          </p:spPr>
          <p:txBody>
            <a:bodyPr wrap="square" rtlCol="0">
              <a:spAutoFit/>
            </a:bodyPr>
            <a:lstStyle/>
            <a:p>
              <a:pPr defTabSz="934242"/>
              <a:r>
                <a:rPr lang="id-ID" sz="4800" dirty="0">
                  <a:solidFill>
                    <a:schemeClr val="bg1"/>
                  </a:solidFill>
                  <a:latin typeface="微软雅黑" panose="020B0503020204020204" pitchFamily="34" charset="-122"/>
                  <a:ea typeface="微软雅黑" panose="020B0503020204020204" pitchFamily="34" charset="-122"/>
                </a:rPr>
                <a:t>02</a:t>
              </a:r>
              <a:endParaRPr lang="en-US" sz="4800" dirty="0">
                <a:solidFill>
                  <a:schemeClr val="bg1"/>
                </a:solidFill>
                <a:latin typeface="微软雅黑" panose="020B0503020204020204" pitchFamily="34" charset="-122"/>
                <a:ea typeface="微软雅黑" panose="020B0503020204020204" pitchFamily="34" charset="-122"/>
              </a:endParaRPr>
            </a:p>
          </p:txBody>
        </p:sp>
      </p:grpSp>
      <p:grpSp>
        <p:nvGrpSpPr>
          <p:cNvPr id="14" name="组合 13"/>
          <p:cNvGrpSpPr/>
          <p:nvPr/>
        </p:nvGrpSpPr>
        <p:grpSpPr>
          <a:xfrm>
            <a:off x="5969524" y="1419622"/>
            <a:ext cx="2140230" cy="1077077"/>
            <a:chOff x="5969524" y="1419622"/>
            <a:chExt cx="2140230" cy="1077077"/>
          </a:xfrm>
        </p:grpSpPr>
        <p:sp>
          <p:nvSpPr>
            <p:cNvPr id="15" name="Freeform 8"/>
            <p:cNvSpPr>
              <a:spLocks/>
            </p:cNvSpPr>
            <p:nvPr/>
          </p:nvSpPr>
          <p:spPr bwMode="auto">
            <a:xfrm>
              <a:off x="5969524" y="1419622"/>
              <a:ext cx="2140230" cy="1077077"/>
            </a:xfrm>
            <a:custGeom>
              <a:avLst/>
              <a:gdLst/>
              <a:ahLst/>
              <a:cxnLst>
                <a:cxn ang="0">
                  <a:pos x="232" y="0"/>
                </a:cxn>
                <a:cxn ang="0">
                  <a:pos x="0" y="233"/>
                </a:cxn>
                <a:cxn ang="0">
                  <a:pos x="464" y="233"/>
                </a:cxn>
                <a:cxn ang="0">
                  <a:pos x="232" y="0"/>
                </a:cxn>
              </a:cxnLst>
              <a:rect l="0" t="0" r="r" b="b"/>
              <a:pathLst>
                <a:path w="464" h="233">
                  <a:moveTo>
                    <a:pt x="232" y="0"/>
                  </a:moveTo>
                  <a:cubicBezTo>
                    <a:pt x="104" y="0"/>
                    <a:pt x="0" y="104"/>
                    <a:pt x="0" y="233"/>
                  </a:cubicBezTo>
                  <a:cubicBezTo>
                    <a:pt x="464" y="233"/>
                    <a:pt x="464" y="233"/>
                    <a:pt x="464" y="233"/>
                  </a:cubicBezTo>
                  <a:cubicBezTo>
                    <a:pt x="464" y="104"/>
                    <a:pt x="360" y="0"/>
                    <a:pt x="232" y="0"/>
                  </a:cubicBezTo>
                  <a:close/>
                </a:path>
              </a:pathLst>
            </a:custGeom>
            <a:noFill/>
            <a:ln w="952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n-US">
                <a:solidFill>
                  <a:schemeClr val="bg1"/>
                </a:solidFill>
                <a:latin typeface="+mn-lt"/>
                <a:ea typeface="+mn-ea"/>
              </a:endParaRPr>
            </a:p>
          </p:txBody>
        </p:sp>
        <p:sp>
          <p:nvSpPr>
            <p:cNvPr id="16" name="TextBox 43"/>
            <p:cNvSpPr txBox="1"/>
            <p:nvPr/>
          </p:nvSpPr>
          <p:spPr>
            <a:xfrm>
              <a:off x="6633776" y="1519309"/>
              <a:ext cx="981508" cy="830998"/>
            </a:xfrm>
            <a:prstGeom prst="rect">
              <a:avLst/>
            </a:prstGeom>
            <a:noFill/>
          </p:spPr>
          <p:txBody>
            <a:bodyPr wrap="square" rtlCol="0">
              <a:spAutoFit/>
            </a:bodyPr>
            <a:lstStyle/>
            <a:p>
              <a:pPr defTabSz="934242"/>
              <a:r>
                <a:rPr lang="id-ID" sz="4800" dirty="0">
                  <a:solidFill>
                    <a:schemeClr val="bg1"/>
                  </a:solidFill>
                  <a:latin typeface="微软雅黑" panose="020B0503020204020204" pitchFamily="34" charset="-122"/>
                  <a:ea typeface="微软雅黑" panose="020B0503020204020204" pitchFamily="34" charset="-122"/>
                </a:rPr>
                <a:t>03</a:t>
              </a:r>
              <a:endParaRPr lang="en-US" sz="4800" dirty="0">
                <a:solidFill>
                  <a:schemeClr val="bg1"/>
                </a:solidFill>
                <a:latin typeface="微软雅黑" panose="020B0503020204020204" pitchFamily="34" charset="-122"/>
                <a:ea typeface="微软雅黑" panose="020B0503020204020204" pitchFamily="34" charset="-122"/>
              </a:endParaRPr>
            </a:p>
          </p:txBody>
        </p:sp>
      </p:grpSp>
      <p:sp>
        <p:nvSpPr>
          <p:cNvPr id="17" name="Content Placeholder 2"/>
          <p:cNvSpPr txBox="1">
            <a:spLocks/>
          </p:cNvSpPr>
          <p:nvPr/>
        </p:nvSpPr>
        <p:spPr>
          <a:xfrm>
            <a:off x="1186628" y="2590188"/>
            <a:ext cx="2066667" cy="913830"/>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r>
              <a:rPr lang="zh-CN" altLang="en-US" sz="1200" b="1" dirty="0">
                <a:solidFill>
                  <a:srgbClr val="FFFFFF"/>
                </a:solidFill>
                <a:latin typeface="微软雅黑" panose="020B0503020204020204" pitchFamily="34" charset="-122"/>
                <a:ea typeface="微软雅黑" panose="020B0503020204020204" pitchFamily="34" charset="-122"/>
              </a:rPr>
              <a:t>添加标题</a:t>
            </a:r>
            <a:endParaRPr lang="en-US" altLang="zh-CN" sz="1200" b="1" dirty="0">
              <a:solidFill>
                <a:srgbClr val="FFFFFF"/>
              </a:solidFill>
              <a:latin typeface="微软雅黑" panose="020B0503020204020204" pitchFamily="34" charset="-122"/>
              <a:ea typeface="微软雅黑" panose="020B0503020204020204" pitchFamily="34" charset="-122"/>
            </a:endParaRPr>
          </a:p>
          <a:p>
            <a:pPr marL="0" indent="0" algn="ctr">
              <a:buNone/>
            </a:pPr>
            <a:r>
              <a:rPr lang="zh-CN" altLang="en-US" sz="900" dirty="0">
                <a:solidFill>
                  <a:srgbClr val="FFFFFF"/>
                </a:solidFill>
                <a:latin typeface="微软雅黑" panose="020B0503020204020204" pitchFamily="34" charset="-122"/>
                <a:ea typeface="微软雅黑" panose="020B0503020204020204" pitchFamily="34" charset="-122"/>
              </a:rPr>
              <a:t>此处添加详细文本描述，建议与标题相关并符合整体语言风格，语言描述尽量简洁生动。</a:t>
            </a:r>
            <a:endParaRPr lang="en-US" sz="900" dirty="0">
              <a:solidFill>
                <a:srgbClr val="FFFFFF"/>
              </a:solidFill>
              <a:latin typeface="微软雅黑" panose="020B0503020204020204" pitchFamily="34" charset="-122"/>
              <a:ea typeface="微软雅黑" panose="020B0503020204020204" pitchFamily="34" charset="-122"/>
            </a:endParaRPr>
          </a:p>
        </p:txBody>
      </p:sp>
      <p:sp>
        <p:nvSpPr>
          <p:cNvPr id="18" name="Content Placeholder 2"/>
          <p:cNvSpPr txBox="1">
            <a:spLocks/>
          </p:cNvSpPr>
          <p:nvPr/>
        </p:nvSpPr>
        <p:spPr>
          <a:xfrm>
            <a:off x="3617025" y="1468314"/>
            <a:ext cx="2066667" cy="913830"/>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r>
              <a:rPr lang="zh-CN" altLang="en-US" sz="1200" b="1" dirty="0">
                <a:solidFill>
                  <a:srgbClr val="FFFFFF"/>
                </a:solidFill>
                <a:latin typeface="微软雅黑" panose="020B0503020204020204" pitchFamily="34" charset="-122"/>
                <a:ea typeface="微软雅黑" panose="020B0503020204020204" pitchFamily="34" charset="-122"/>
              </a:rPr>
              <a:t>添加标题</a:t>
            </a:r>
            <a:endParaRPr lang="en-US" altLang="zh-CN" sz="1200" b="1" dirty="0">
              <a:solidFill>
                <a:srgbClr val="FFFFFF"/>
              </a:solidFill>
              <a:latin typeface="微软雅黑" panose="020B0503020204020204" pitchFamily="34" charset="-122"/>
              <a:ea typeface="微软雅黑" panose="020B0503020204020204" pitchFamily="34" charset="-122"/>
            </a:endParaRPr>
          </a:p>
          <a:p>
            <a:pPr marL="0" indent="0" algn="ctr">
              <a:buNone/>
            </a:pPr>
            <a:r>
              <a:rPr lang="zh-CN" altLang="en-US" sz="900" dirty="0">
                <a:solidFill>
                  <a:srgbClr val="FFFFFF"/>
                </a:solidFill>
                <a:latin typeface="微软雅黑" panose="020B0503020204020204" pitchFamily="34" charset="-122"/>
                <a:ea typeface="微软雅黑" panose="020B0503020204020204" pitchFamily="34" charset="-122"/>
              </a:rPr>
              <a:t>此处添加详细文本描述，建议与标题相关并符合整体语言风格，语言描述尽量简洁生动。</a:t>
            </a:r>
            <a:endParaRPr lang="en-US" sz="900" dirty="0">
              <a:solidFill>
                <a:srgbClr val="FFFFFF"/>
              </a:solidFill>
              <a:latin typeface="微软雅黑" panose="020B0503020204020204" pitchFamily="34" charset="-122"/>
              <a:ea typeface="微软雅黑" panose="020B0503020204020204" pitchFamily="34" charset="-122"/>
            </a:endParaRPr>
          </a:p>
        </p:txBody>
      </p:sp>
      <p:sp>
        <p:nvSpPr>
          <p:cNvPr id="19" name="Content Placeholder 2"/>
          <p:cNvSpPr txBox="1">
            <a:spLocks/>
          </p:cNvSpPr>
          <p:nvPr/>
        </p:nvSpPr>
        <p:spPr>
          <a:xfrm>
            <a:off x="5953945" y="2590188"/>
            <a:ext cx="2066667" cy="913830"/>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r>
              <a:rPr lang="zh-CN" altLang="en-US" sz="1200" b="1" dirty="0">
                <a:solidFill>
                  <a:srgbClr val="FFFFFF"/>
                </a:solidFill>
                <a:latin typeface="微软雅黑" panose="020B0503020204020204" pitchFamily="34" charset="-122"/>
                <a:ea typeface="微软雅黑" panose="020B0503020204020204" pitchFamily="34" charset="-122"/>
              </a:rPr>
              <a:t>添加标题</a:t>
            </a:r>
            <a:endParaRPr lang="en-US" altLang="zh-CN" sz="1200" b="1" dirty="0">
              <a:solidFill>
                <a:srgbClr val="FFFFFF"/>
              </a:solidFill>
              <a:latin typeface="微软雅黑" panose="020B0503020204020204" pitchFamily="34" charset="-122"/>
              <a:ea typeface="微软雅黑" panose="020B0503020204020204" pitchFamily="34" charset="-122"/>
            </a:endParaRPr>
          </a:p>
          <a:p>
            <a:pPr marL="0" indent="0" algn="ctr">
              <a:buNone/>
            </a:pPr>
            <a:r>
              <a:rPr lang="zh-CN" altLang="en-US" sz="900" dirty="0">
                <a:solidFill>
                  <a:srgbClr val="FFFFFF"/>
                </a:solidFill>
                <a:latin typeface="微软雅黑" panose="020B0503020204020204" pitchFamily="34" charset="-122"/>
                <a:ea typeface="微软雅黑" panose="020B0503020204020204" pitchFamily="34" charset="-122"/>
              </a:rPr>
              <a:t>此处添加详细文本描述，建议与标题相关并符合整体语言风格，语言描述尽量简洁生动。</a:t>
            </a:r>
            <a:endParaRPr lang="en-US" sz="900" dirty="0">
              <a:solidFill>
                <a:srgbClr val="FFFFFF"/>
              </a:solidFill>
              <a:latin typeface="微软雅黑" panose="020B0503020204020204" pitchFamily="34" charset="-122"/>
              <a:ea typeface="微软雅黑" panose="020B0503020204020204" pitchFamily="34" charset="-122"/>
            </a:endParaRPr>
          </a:p>
        </p:txBody>
      </p:sp>
      <p:sp>
        <p:nvSpPr>
          <p:cNvPr id="20" name="Content Placeholder 2"/>
          <p:cNvSpPr txBox="1">
            <a:spLocks/>
          </p:cNvSpPr>
          <p:nvPr/>
        </p:nvSpPr>
        <p:spPr>
          <a:xfrm>
            <a:off x="682180" y="3857886"/>
            <a:ext cx="7994276" cy="610713"/>
          </a:xfrm>
          <a:prstGeom prst="rect">
            <a:avLst/>
          </a:prstGeom>
        </p:spPr>
        <p:txBody>
          <a:bodyPr vert="horz" lIns="91457" tIns="45728" rIns="91457" bIns="45728"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None/>
            </a:pPr>
            <a:r>
              <a:rPr lang="zh-CN" altLang="en-US" sz="1200" dirty="0">
                <a:solidFill>
                  <a:srgbClr val="FFFFFF"/>
                </a:solidFill>
                <a:latin typeface="微软雅黑" panose="020B0503020204020204" pitchFamily="34" charset="-122"/>
                <a:ea typeface="微软雅黑" panose="020B0503020204020204" pitchFamily="34" charset="-122"/>
              </a:rPr>
              <a:t>此处添加详细文本描述，建议与标题相关并符合整体语言风格，语言描述尽量简洁生动。尽量将每页幻灯片的字数控制在</a:t>
            </a:r>
            <a:r>
              <a:rPr lang="en-US" altLang="zh-CN" sz="1200" dirty="0">
                <a:solidFill>
                  <a:srgbClr val="FFFFFF"/>
                </a:solidFill>
                <a:latin typeface="微软雅黑" panose="020B0503020204020204" pitchFamily="34" charset="-122"/>
                <a:ea typeface="微软雅黑" panose="020B0503020204020204" pitchFamily="34" charset="-122"/>
              </a:rPr>
              <a:t>200</a:t>
            </a:r>
            <a:r>
              <a:rPr lang="zh-CN" altLang="en-US" sz="1200" dirty="0">
                <a:solidFill>
                  <a:srgbClr val="FFFFFF"/>
                </a:solidFill>
                <a:latin typeface="微软雅黑" panose="020B0503020204020204" pitchFamily="34" charset="-122"/>
                <a:ea typeface="微软雅黑" panose="020B0503020204020204" pitchFamily="34" charset="-122"/>
              </a:rPr>
              <a:t>字以内，据统计每页幻灯片的最好控制在</a:t>
            </a:r>
            <a:r>
              <a:rPr lang="en-US" altLang="zh-CN" sz="1200" dirty="0">
                <a:solidFill>
                  <a:srgbClr val="FFFFFF"/>
                </a:solidFill>
                <a:latin typeface="微软雅黑" panose="020B0503020204020204" pitchFamily="34" charset="-122"/>
                <a:ea typeface="微软雅黑" panose="020B0503020204020204" pitchFamily="34" charset="-122"/>
              </a:rPr>
              <a:t>5</a:t>
            </a:r>
            <a:r>
              <a:rPr lang="zh-CN" altLang="en-US" sz="1200" dirty="0">
                <a:solidFill>
                  <a:srgbClr val="FFFFFF"/>
                </a:solidFill>
                <a:latin typeface="微软雅黑" panose="020B0503020204020204" pitchFamily="34" charset="-122"/>
                <a:ea typeface="微软雅黑" panose="020B0503020204020204" pitchFamily="34" charset="-122"/>
              </a:rPr>
              <a:t>分钟之内。</a:t>
            </a:r>
          </a:p>
        </p:txBody>
      </p:sp>
    </p:spTree>
    <p:extLst>
      <p:ext uri="{BB962C8B-B14F-4D97-AF65-F5344CB8AC3E}">
        <p14:creationId xmlns:p14="http://schemas.microsoft.com/office/powerpoint/2010/main" val="586334175"/>
      </p:ext>
    </p:extLst>
  </p:cSld>
  <p:clrMapOvr>
    <a:masterClrMapping/>
  </p:clrMapOvr>
  <mc:AlternateContent xmlns:mc="http://schemas.openxmlformats.org/markup-compatibility/2006" xmlns:p14="http://schemas.microsoft.com/office/powerpoint/2010/main">
    <mc:Choice Requires="p14">
      <p:transition spd="slow" p14:dur="1250" advTm="0">
        <p14:switch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ppt_w</p:attrName>
                                        </p:attrNameLst>
                                      </p:cBhvr>
                                      <p:tavLst>
                                        <p:tav tm="0">
                                          <p:val>
                                            <p:fltVal val="0"/>
                                          </p:val>
                                        </p:tav>
                                        <p:tav tm="100000">
                                          <p:val>
                                            <p:strVal val="#ppt_w"/>
                                          </p:val>
                                        </p:tav>
                                      </p:tavLst>
                                    </p:anim>
                                    <p:anim calcmode="lin" valueType="num">
                                      <p:cBhvr>
                                        <p:cTn id="8" dur="1000" fill="hold"/>
                                        <p:tgtEl>
                                          <p:spTgt spid="5"/>
                                        </p:tgtEl>
                                        <p:attrNameLst>
                                          <p:attrName>ppt_h</p:attrName>
                                        </p:attrNameLst>
                                      </p:cBhvr>
                                      <p:tavLst>
                                        <p:tav tm="0">
                                          <p:val>
                                            <p:fltVal val="0"/>
                                          </p:val>
                                        </p:tav>
                                        <p:tav tm="100000">
                                          <p:val>
                                            <p:strVal val="#ppt_h"/>
                                          </p:val>
                                        </p:tav>
                                      </p:tavLst>
                                    </p:anim>
                                    <p:anim calcmode="lin" valueType="num">
                                      <p:cBhvr>
                                        <p:cTn id="9" dur="1000" fill="hold"/>
                                        <p:tgtEl>
                                          <p:spTgt spid="5"/>
                                        </p:tgtEl>
                                        <p:attrNameLst>
                                          <p:attrName>style.rotation</p:attrName>
                                        </p:attrNameLst>
                                      </p:cBhvr>
                                      <p:tavLst>
                                        <p:tav tm="0">
                                          <p:val>
                                            <p:fltVal val="90"/>
                                          </p:val>
                                        </p:tav>
                                        <p:tav tm="100000">
                                          <p:val>
                                            <p:fltVal val="0"/>
                                          </p:val>
                                        </p:tav>
                                      </p:tavLst>
                                    </p:anim>
                                    <p:animEffect transition="in" filter="fade">
                                      <p:cBhvr>
                                        <p:cTn id="10" dur="1000"/>
                                        <p:tgtEl>
                                          <p:spTgt spid="5"/>
                                        </p:tgtEl>
                                      </p:cBhvr>
                                    </p:animEffect>
                                  </p:childTnLst>
                                </p:cTn>
                              </p:par>
                            </p:childTnLst>
                          </p:cTn>
                        </p:par>
                      </p:childTnLst>
                    </p:cTn>
                  </p:par>
                  <p:par>
                    <p:cTn id="11" fill="hold">
                      <p:stCondLst>
                        <p:cond delay="indefinite"/>
                      </p:stCondLst>
                      <p:childTnLst>
                        <p:par>
                          <p:cTn id="12" fill="hold">
                            <p:stCondLst>
                              <p:cond delay="0"/>
                            </p:stCondLst>
                            <p:childTnLst>
                              <p:par>
                                <p:cTn id="13" presetID="41" presetClass="entr" presetSubtype="0" fill="hold" grpId="0" nodeType="clickEffect">
                                  <p:stCondLst>
                                    <p:cond delay="0"/>
                                  </p:stCondLst>
                                  <p:iterate type="lt">
                                    <p:tmPct val="10000"/>
                                  </p:iterate>
                                  <p:childTnLst>
                                    <p:set>
                                      <p:cBhvr>
                                        <p:cTn id="14" dur="1" fill="hold">
                                          <p:stCondLst>
                                            <p:cond delay="0"/>
                                          </p:stCondLst>
                                        </p:cTn>
                                        <p:tgtEl>
                                          <p:spTgt spid="4"/>
                                        </p:tgtEl>
                                        <p:attrNameLst>
                                          <p:attrName>style.visibility</p:attrName>
                                        </p:attrNameLst>
                                      </p:cBhvr>
                                      <p:to>
                                        <p:strVal val="visible"/>
                                      </p:to>
                                    </p:set>
                                    <p:anim calcmode="lin" valueType="num">
                                      <p:cBhvr>
                                        <p:cTn id="15" dur="500" fill="hold"/>
                                        <p:tgtEl>
                                          <p:spTgt spid="4"/>
                                        </p:tgtEl>
                                        <p:attrNameLst>
                                          <p:attrName>ppt_x</p:attrName>
                                        </p:attrNameLst>
                                      </p:cBhvr>
                                      <p:tavLst>
                                        <p:tav tm="0">
                                          <p:val>
                                            <p:strVal val="#ppt_x"/>
                                          </p:val>
                                        </p:tav>
                                        <p:tav tm="50000">
                                          <p:val>
                                            <p:strVal val="#ppt_x+.1"/>
                                          </p:val>
                                        </p:tav>
                                        <p:tav tm="100000">
                                          <p:val>
                                            <p:strVal val="#ppt_x"/>
                                          </p:val>
                                        </p:tav>
                                      </p:tavLst>
                                    </p:anim>
                                    <p:anim calcmode="lin" valueType="num">
                                      <p:cBhvr>
                                        <p:cTn id="16" dur="500" fill="hold"/>
                                        <p:tgtEl>
                                          <p:spTgt spid="4"/>
                                        </p:tgtEl>
                                        <p:attrNameLst>
                                          <p:attrName>ppt_y</p:attrName>
                                        </p:attrNameLst>
                                      </p:cBhvr>
                                      <p:tavLst>
                                        <p:tav tm="0">
                                          <p:val>
                                            <p:strVal val="#ppt_y"/>
                                          </p:val>
                                        </p:tav>
                                        <p:tav tm="100000">
                                          <p:val>
                                            <p:strVal val="#ppt_y"/>
                                          </p:val>
                                        </p:tav>
                                      </p:tavLst>
                                    </p:anim>
                                    <p:anim calcmode="lin" valueType="num">
                                      <p:cBhvr>
                                        <p:cTn id="17" dur="500" fill="hold"/>
                                        <p:tgtEl>
                                          <p:spTgt spid="4"/>
                                        </p:tgtEl>
                                        <p:attrNameLst>
                                          <p:attrName>ppt_h</p:attrName>
                                        </p:attrNameLst>
                                      </p:cBhvr>
                                      <p:tavLst>
                                        <p:tav tm="0">
                                          <p:val>
                                            <p:strVal val="#ppt_h/10"/>
                                          </p:val>
                                        </p:tav>
                                        <p:tav tm="50000">
                                          <p:val>
                                            <p:strVal val="#ppt_h+.01"/>
                                          </p:val>
                                        </p:tav>
                                        <p:tav tm="100000">
                                          <p:val>
                                            <p:strVal val="#ppt_h"/>
                                          </p:val>
                                        </p:tav>
                                      </p:tavLst>
                                    </p:anim>
                                    <p:anim calcmode="lin" valueType="num">
                                      <p:cBhvr>
                                        <p:cTn id="18" dur="500" fill="hold"/>
                                        <p:tgtEl>
                                          <p:spTgt spid="4"/>
                                        </p:tgtEl>
                                        <p:attrNameLst>
                                          <p:attrName>ppt_w</p:attrName>
                                        </p:attrNameLst>
                                      </p:cBhvr>
                                      <p:tavLst>
                                        <p:tav tm="0">
                                          <p:val>
                                            <p:strVal val="#ppt_w/10"/>
                                          </p:val>
                                        </p:tav>
                                        <p:tav tm="50000">
                                          <p:val>
                                            <p:strVal val="#ppt_w+.01"/>
                                          </p:val>
                                        </p:tav>
                                        <p:tav tm="100000">
                                          <p:val>
                                            <p:strVal val="#ppt_w"/>
                                          </p:val>
                                        </p:tav>
                                      </p:tavLst>
                                    </p:anim>
                                    <p:animEffect transition="in" filter="fade">
                                      <p:cBhvr>
                                        <p:cTn id="19" dur="500" tmFilter="0,0; .5, 1; 1, 1"/>
                                        <p:tgtEl>
                                          <p:spTgt spid="4"/>
                                        </p:tgtEl>
                                      </p:cBhvr>
                                    </p:animEffect>
                                  </p:childTnLst>
                                </p:cTn>
                              </p:par>
                              <p:par>
                                <p:cTn id="20" presetID="42" presetClass="entr" presetSubtype="0" fill="hold" nodeType="with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fade">
                                      <p:cBhvr>
                                        <p:cTn id="22" dur="1000"/>
                                        <p:tgtEl>
                                          <p:spTgt spid="8"/>
                                        </p:tgtEl>
                                      </p:cBhvr>
                                    </p:animEffect>
                                    <p:anim calcmode="lin" valueType="num">
                                      <p:cBhvr>
                                        <p:cTn id="23" dur="1000" fill="hold"/>
                                        <p:tgtEl>
                                          <p:spTgt spid="8"/>
                                        </p:tgtEl>
                                        <p:attrNameLst>
                                          <p:attrName>ppt_x</p:attrName>
                                        </p:attrNameLst>
                                      </p:cBhvr>
                                      <p:tavLst>
                                        <p:tav tm="0">
                                          <p:val>
                                            <p:strVal val="#ppt_x"/>
                                          </p:val>
                                        </p:tav>
                                        <p:tav tm="100000">
                                          <p:val>
                                            <p:strVal val="#ppt_x"/>
                                          </p:val>
                                        </p:tav>
                                      </p:tavLst>
                                    </p:anim>
                                    <p:anim calcmode="lin" valueType="num">
                                      <p:cBhvr>
                                        <p:cTn id="24" dur="1000" fill="hold"/>
                                        <p:tgtEl>
                                          <p:spTgt spid="8"/>
                                        </p:tgtEl>
                                        <p:attrNameLst>
                                          <p:attrName>ppt_y</p:attrName>
                                        </p:attrNameLst>
                                      </p:cBhvr>
                                      <p:tavLst>
                                        <p:tav tm="0">
                                          <p:val>
                                            <p:strVal val="#ppt_y+.1"/>
                                          </p:val>
                                        </p:tav>
                                        <p:tav tm="100000">
                                          <p:val>
                                            <p:strVal val="#ppt_y"/>
                                          </p:val>
                                        </p:tav>
                                      </p:tavLst>
                                    </p:anim>
                                  </p:childTnLst>
                                </p:cTn>
                              </p:par>
                              <p:par>
                                <p:cTn id="25" presetID="47" presetClass="entr" presetSubtype="0" fill="hold" grpId="0" nodeType="withEffect">
                                  <p:stCondLst>
                                    <p:cond delay="0"/>
                                  </p:stCondLst>
                                  <p:childTnLst>
                                    <p:set>
                                      <p:cBhvr>
                                        <p:cTn id="26" dur="1" fill="hold">
                                          <p:stCondLst>
                                            <p:cond delay="0"/>
                                          </p:stCondLst>
                                        </p:cTn>
                                        <p:tgtEl>
                                          <p:spTgt spid="17"/>
                                        </p:tgtEl>
                                        <p:attrNameLst>
                                          <p:attrName>style.visibility</p:attrName>
                                        </p:attrNameLst>
                                      </p:cBhvr>
                                      <p:to>
                                        <p:strVal val="visible"/>
                                      </p:to>
                                    </p:set>
                                    <p:animEffect transition="in" filter="fade">
                                      <p:cBhvr>
                                        <p:cTn id="27" dur="1000"/>
                                        <p:tgtEl>
                                          <p:spTgt spid="17"/>
                                        </p:tgtEl>
                                      </p:cBhvr>
                                    </p:animEffect>
                                    <p:anim calcmode="lin" valueType="num">
                                      <p:cBhvr>
                                        <p:cTn id="28" dur="1000" fill="hold"/>
                                        <p:tgtEl>
                                          <p:spTgt spid="17"/>
                                        </p:tgtEl>
                                        <p:attrNameLst>
                                          <p:attrName>ppt_x</p:attrName>
                                        </p:attrNameLst>
                                      </p:cBhvr>
                                      <p:tavLst>
                                        <p:tav tm="0">
                                          <p:val>
                                            <p:strVal val="#ppt_x"/>
                                          </p:val>
                                        </p:tav>
                                        <p:tav tm="100000">
                                          <p:val>
                                            <p:strVal val="#ppt_x"/>
                                          </p:val>
                                        </p:tav>
                                      </p:tavLst>
                                    </p:anim>
                                    <p:anim calcmode="lin" valueType="num">
                                      <p:cBhvr>
                                        <p:cTn id="29" dur="1000" fill="hold"/>
                                        <p:tgtEl>
                                          <p:spTgt spid="17"/>
                                        </p:tgtEl>
                                        <p:attrNameLst>
                                          <p:attrName>ppt_y</p:attrName>
                                        </p:attrNameLst>
                                      </p:cBhvr>
                                      <p:tavLst>
                                        <p:tav tm="0">
                                          <p:val>
                                            <p:strVal val="#ppt_y-.1"/>
                                          </p:val>
                                        </p:tav>
                                        <p:tav tm="100000">
                                          <p:val>
                                            <p:strVal val="#ppt_y"/>
                                          </p:val>
                                        </p:tav>
                                      </p:tavLst>
                                    </p:anim>
                                  </p:childTnLst>
                                </p:cTn>
                              </p:par>
                            </p:childTnLst>
                          </p:cTn>
                        </p:par>
                        <p:par>
                          <p:cTn id="30" fill="hold">
                            <p:stCondLst>
                              <p:cond delay="1000"/>
                            </p:stCondLst>
                            <p:childTnLst>
                              <p:par>
                                <p:cTn id="31" presetID="42" presetClass="entr" presetSubtype="0" fill="hold" grpId="0" nodeType="afterEffect">
                                  <p:stCondLst>
                                    <p:cond delay="0"/>
                                  </p:stCondLst>
                                  <p:childTnLst>
                                    <p:set>
                                      <p:cBhvr>
                                        <p:cTn id="32" dur="1" fill="hold">
                                          <p:stCondLst>
                                            <p:cond delay="0"/>
                                          </p:stCondLst>
                                        </p:cTn>
                                        <p:tgtEl>
                                          <p:spTgt spid="18"/>
                                        </p:tgtEl>
                                        <p:attrNameLst>
                                          <p:attrName>style.visibility</p:attrName>
                                        </p:attrNameLst>
                                      </p:cBhvr>
                                      <p:to>
                                        <p:strVal val="visible"/>
                                      </p:to>
                                    </p:set>
                                    <p:animEffect transition="in" filter="fade">
                                      <p:cBhvr>
                                        <p:cTn id="33" dur="1000"/>
                                        <p:tgtEl>
                                          <p:spTgt spid="18"/>
                                        </p:tgtEl>
                                      </p:cBhvr>
                                    </p:animEffect>
                                    <p:anim calcmode="lin" valueType="num">
                                      <p:cBhvr>
                                        <p:cTn id="34" dur="1000" fill="hold"/>
                                        <p:tgtEl>
                                          <p:spTgt spid="18"/>
                                        </p:tgtEl>
                                        <p:attrNameLst>
                                          <p:attrName>ppt_x</p:attrName>
                                        </p:attrNameLst>
                                      </p:cBhvr>
                                      <p:tavLst>
                                        <p:tav tm="0">
                                          <p:val>
                                            <p:strVal val="#ppt_x"/>
                                          </p:val>
                                        </p:tav>
                                        <p:tav tm="100000">
                                          <p:val>
                                            <p:strVal val="#ppt_x"/>
                                          </p:val>
                                        </p:tav>
                                      </p:tavLst>
                                    </p:anim>
                                    <p:anim calcmode="lin" valueType="num">
                                      <p:cBhvr>
                                        <p:cTn id="35" dur="1000" fill="hold"/>
                                        <p:tgtEl>
                                          <p:spTgt spid="18"/>
                                        </p:tgtEl>
                                        <p:attrNameLst>
                                          <p:attrName>ppt_y</p:attrName>
                                        </p:attrNameLst>
                                      </p:cBhvr>
                                      <p:tavLst>
                                        <p:tav tm="0">
                                          <p:val>
                                            <p:strVal val="#ppt_y+.1"/>
                                          </p:val>
                                        </p:tav>
                                        <p:tav tm="100000">
                                          <p:val>
                                            <p:strVal val="#ppt_y"/>
                                          </p:val>
                                        </p:tav>
                                      </p:tavLst>
                                    </p:anim>
                                  </p:childTnLst>
                                </p:cTn>
                              </p:par>
                              <p:par>
                                <p:cTn id="36" presetID="47" presetClass="entr" presetSubtype="0" fill="hold" nodeType="withEffect">
                                  <p:stCondLst>
                                    <p:cond delay="0"/>
                                  </p:stCondLst>
                                  <p:childTnLst>
                                    <p:set>
                                      <p:cBhvr>
                                        <p:cTn id="37" dur="1" fill="hold">
                                          <p:stCondLst>
                                            <p:cond delay="0"/>
                                          </p:stCondLst>
                                        </p:cTn>
                                        <p:tgtEl>
                                          <p:spTgt spid="11"/>
                                        </p:tgtEl>
                                        <p:attrNameLst>
                                          <p:attrName>style.visibility</p:attrName>
                                        </p:attrNameLst>
                                      </p:cBhvr>
                                      <p:to>
                                        <p:strVal val="visible"/>
                                      </p:to>
                                    </p:set>
                                    <p:animEffect transition="in" filter="fade">
                                      <p:cBhvr>
                                        <p:cTn id="38" dur="1000"/>
                                        <p:tgtEl>
                                          <p:spTgt spid="11"/>
                                        </p:tgtEl>
                                      </p:cBhvr>
                                    </p:animEffect>
                                    <p:anim calcmode="lin" valueType="num">
                                      <p:cBhvr>
                                        <p:cTn id="39" dur="1000" fill="hold"/>
                                        <p:tgtEl>
                                          <p:spTgt spid="11"/>
                                        </p:tgtEl>
                                        <p:attrNameLst>
                                          <p:attrName>ppt_x</p:attrName>
                                        </p:attrNameLst>
                                      </p:cBhvr>
                                      <p:tavLst>
                                        <p:tav tm="0">
                                          <p:val>
                                            <p:strVal val="#ppt_x"/>
                                          </p:val>
                                        </p:tav>
                                        <p:tav tm="100000">
                                          <p:val>
                                            <p:strVal val="#ppt_x"/>
                                          </p:val>
                                        </p:tav>
                                      </p:tavLst>
                                    </p:anim>
                                    <p:anim calcmode="lin" valueType="num">
                                      <p:cBhvr>
                                        <p:cTn id="40" dur="1000" fill="hold"/>
                                        <p:tgtEl>
                                          <p:spTgt spid="11"/>
                                        </p:tgtEl>
                                        <p:attrNameLst>
                                          <p:attrName>ppt_y</p:attrName>
                                        </p:attrNameLst>
                                      </p:cBhvr>
                                      <p:tavLst>
                                        <p:tav tm="0">
                                          <p:val>
                                            <p:strVal val="#ppt_y-.1"/>
                                          </p:val>
                                        </p:tav>
                                        <p:tav tm="100000">
                                          <p:val>
                                            <p:strVal val="#ppt_y"/>
                                          </p:val>
                                        </p:tav>
                                      </p:tavLst>
                                    </p:anim>
                                  </p:childTnLst>
                                </p:cTn>
                              </p:par>
                            </p:childTnLst>
                          </p:cTn>
                        </p:par>
                        <p:par>
                          <p:cTn id="41" fill="hold">
                            <p:stCondLst>
                              <p:cond delay="2000"/>
                            </p:stCondLst>
                            <p:childTnLst>
                              <p:par>
                                <p:cTn id="42" presetID="42" presetClass="entr" presetSubtype="0" fill="hold" nodeType="afterEffect">
                                  <p:stCondLst>
                                    <p:cond delay="0"/>
                                  </p:stCondLst>
                                  <p:childTnLst>
                                    <p:set>
                                      <p:cBhvr>
                                        <p:cTn id="43" dur="1" fill="hold">
                                          <p:stCondLst>
                                            <p:cond delay="0"/>
                                          </p:stCondLst>
                                        </p:cTn>
                                        <p:tgtEl>
                                          <p:spTgt spid="14"/>
                                        </p:tgtEl>
                                        <p:attrNameLst>
                                          <p:attrName>style.visibility</p:attrName>
                                        </p:attrNameLst>
                                      </p:cBhvr>
                                      <p:to>
                                        <p:strVal val="visible"/>
                                      </p:to>
                                    </p:set>
                                    <p:animEffect transition="in" filter="fade">
                                      <p:cBhvr>
                                        <p:cTn id="44" dur="1000"/>
                                        <p:tgtEl>
                                          <p:spTgt spid="14"/>
                                        </p:tgtEl>
                                      </p:cBhvr>
                                    </p:animEffect>
                                    <p:anim calcmode="lin" valueType="num">
                                      <p:cBhvr>
                                        <p:cTn id="45" dur="1000" fill="hold"/>
                                        <p:tgtEl>
                                          <p:spTgt spid="14"/>
                                        </p:tgtEl>
                                        <p:attrNameLst>
                                          <p:attrName>ppt_x</p:attrName>
                                        </p:attrNameLst>
                                      </p:cBhvr>
                                      <p:tavLst>
                                        <p:tav tm="0">
                                          <p:val>
                                            <p:strVal val="#ppt_x"/>
                                          </p:val>
                                        </p:tav>
                                        <p:tav tm="100000">
                                          <p:val>
                                            <p:strVal val="#ppt_x"/>
                                          </p:val>
                                        </p:tav>
                                      </p:tavLst>
                                    </p:anim>
                                    <p:anim calcmode="lin" valueType="num">
                                      <p:cBhvr>
                                        <p:cTn id="46" dur="1000" fill="hold"/>
                                        <p:tgtEl>
                                          <p:spTgt spid="14"/>
                                        </p:tgtEl>
                                        <p:attrNameLst>
                                          <p:attrName>ppt_y</p:attrName>
                                        </p:attrNameLst>
                                      </p:cBhvr>
                                      <p:tavLst>
                                        <p:tav tm="0">
                                          <p:val>
                                            <p:strVal val="#ppt_y+.1"/>
                                          </p:val>
                                        </p:tav>
                                        <p:tav tm="100000">
                                          <p:val>
                                            <p:strVal val="#ppt_y"/>
                                          </p:val>
                                        </p:tav>
                                      </p:tavLst>
                                    </p:anim>
                                  </p:childTnLst>
                                </p:cTn>
                              </p:par>
                              <p:par>
                                <p:cTn id="47" presetID="47" presetClass="entr" presetSubtype="0" fill="hold" grpId="0" nodeType="withEffect">
                                  <p:stCondLst>
                                    <p:cond delay="0"/>
                                  </p:stCondLst>
                                  <p:childTnLst>
                                    <p:set>
                                      <p:cBhvr>
                                        <p:cTn id="48" dur="1" fill="hold">
                                          <p:stCondLst>
                                            <p:cond delay="0"/>
                                          </p:stCondLst>
                                        </p:cTn>
                                        <p:tgtEl>
                                          <p:spTgt spid="19"/>
                                        </p:tgtEl>
                                        <p:attrNameLst>
                                          <p:attrName>style.visibility</p:attrName>
                                        </p:attrNameLst>
                                      </p:cBhvr>
                                      <p:to>
                                        <p:strVal val="visible"/>
                                      </p:to>
                                    </p:set>
                                    <p:animEffect transition="in" filter="fade">
                                      <p:cBhvr>
                                        <p:cTn id="49" dur="1000"/>
                                        <p:tgtEl>
                                          <p:spTgt spid="19"/>
                                        </p:tgtEl>
                                      </p:cBhvr>
                                    </p:animEffect>
                                    <p:anim calcmode="lin" valueType="num">
                                      <p:cBhvr>
                                        <p:cTn id="50" dur="1000" fill="hold"/>
                                        <p:tgtEl>
                                          <p:spTgt spid="19"/>
                                        </p:tgtEl>
                                        <p:attrNameLst>
                                          <p:attrName>ppt_x</p:attrName>
                                        </p:attrNameLst>
                                      </p:cBhvr>
                                      <p:tavLst>
                                        <p:tav tm="0">
                                          <p:val>
                                            <p:strVal val="#ppt_x"/>
                                          </p:val>
                                        </p:tav>
                                        <p:tav tm="100000">
                                          <p:val>
                                            <p:strVal val="#ppt_x"/>
                                          </p:val>
                                        </p:tav>
                                      </p:tavLst>
                                    </p:anim>
                                    <p:anim calcmode="lin" valueType="num">
                                      <p:cBhvr>
                                        <p:cTn id="51" dur="1000" fill="hold"/>
                                        <p:tgtEl>
                                          <p:spTgt spid="19"/>
                                        </p:tgtEl>
                                        <p:attrNameLst>
                                          <p:attrName>ppt_y</p:attrName>
                                        </p:attrNameLst>
                                      </p:cBhvr>
                                      <p:tavLst>
                                        <p:tav tm="0">
                                          <p:val>
                                            <p:strVal val="#ppt_y-.1"/>
                                          </p:val>
                                        </p:tav>
                                        <p:tav tm="100000">
                                          <p:val>
                                            <p:strVal val="#ppt_y"/>
                                          </p:val>
                                        </p:tav>
                                      </p:tavLst>
                                    </p:anim>
                                  </p:childTnLst>
                                </p:cTn>
                              </p:par>
                            </p:childTnLst>
                          </p:cTn>
                        </p:par>
                        <p:par>
                          <p:cTn id="52" fill="hold">
                            <p:stCondLst>
                              <p:cond delay="3000"/>
                            </p:stCondLst>
                            <p:childTnLst>
                              <p:par>
                                <p:cTn id="53" presetID="22" presetClass="entr" presetSubtype="8" fill="hold" grpId="0" nodeType="afterEffect">
                                  <p:stCondLst>
                                    <p:cond delay="0"/>
                                  </p:stCondLst>
                                  <p:childTnLst>
                                    <p:set>
                                      <p:cBhvr>
                                        <p:cTn id="54" dur="1" fill="hold">
                                          <p:stCondLst>
                                            <p:cond delay="0"/>
                                          </p:stCondLst>
                                        </p:cTn>
                                        <p:tgtEl>
                                          <p:spTgt spid="20"/>
                                        </p:tgtEl>
                                        <p:attrNameLst>
                                          <p:attrName>style.visibility</p:attrName>
                                        </p:attrNameLst>
                                      </p:cBhvr>
                                      <p:to>
                                        <p:strVal val="visible"/>
                                      </p:to>
                                    </p:set>
                                    <p:animEffect transition="in" filter="wipe(left)">
                                      <p:cBhvr>
                                        <p:cTn id="55" dur="14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17" grpId="0"/>
      <p:bldP spid="18" grpId="0"/>
      <p:bldP spid="19" grpId="0"/>
      <p:bldP spid="20"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8"/>
          <p:cNvSpPr txBox="1">
            <a:spLocks noChangeArrowheads="1"/>
          </p:cNvSpPr>
          <p:nvPr/>
        </p:nvSpPr>
        <p:spPr bwMode="auto">
          <a:xfrm>
            <a:off x="510829" y="173349"/>
            <a:ext cx="1602581" cy="248209"/>
          </a:xfrm>
          <a:prstGeom prst="rect">
            <a:avLst/>
          </a:prstGeom>
          <a:noFill/>
          <a:ln w="9525">
            <a:noFill/>
            <a:miter lim="800000"/>
            <a:headEnd/>
            <a:tailEnd/>
          </a:ln>
        </p:spPr>
        <p:txBody>
          <a:bodyPr>
            <a:spAutoFit/>
          </a:bodyPr>
          <a:lstStyle/>
          <a:p>
            <a:pPr eaLnBrk="1" hangingPunct="1"/>
            <a:r>
              <a:rPr lang="zh-CN" altLang="en-US" sz="1013" b="1" dirty="0">
                <a:solidFill>
                  <a:schemeClr val="bg1"/>
                </a:solidFill>
                <a:latin typeface="微软雅黑" pitchFamily="34" charset="-122"/>
                <a:ea typeface="微软雅黑" pitchFamily="34" charset="-122"/>
              </a:rPr>
              <a:t>点此添加您的标题</a:t>
            </a:r>
          </a:p>
        </p:txBody>
      </p:sp>
      <p:grpSp>
        <p:nvGrpSpPr>
          <p:cNvPr id="5" name="组合 3"/>
          <p:cNvGrpSpPr>
            <a:grpSpLocks/>
          </p:cNvGrpSpPr>
          <p:nvPr/>
        </p:nvGrpSpPr>
        <p:grpSpPr bwMode="auto">
          <a:xfrm>
            <a:off x="269132" y="181683"/>
            <a:ext cx="178594" cy="260747"/>
            <a:chOff x="0" y="0"/>
            <a:chExt cx="569789" cy="829904"/>
          </a:xfrm>
        </p:grpSpPr>
        <p:sp>
          <p:nvSpPr>
            <p:cNvPr id="6" name="菱形 39"/>
            <p:cNvSpPr>
              <a:spLocks noChangeArrowheads="1"/>
            </p:cNvSpPr>
            <p:nvPr/>
          </p:nvSpPr>
          <p:spPr bwMode="auto">
            <a:xfrm>
              <a:off x="0" y="0"/>
              <a:ext cx="569789" cy="569790"/>
            </a:xfrm>
            <a:prstGeom prst="diamond">
              <a:avLst/>
            </a:prstGeom>
            <a:noFill/>
            <a:ln w="12700">
              <a:solidFill>
                <a:schemeClr val="bg1"/>
              </a:solidFill>
              <a:miter lim="800000"/>
              <a:headEnd/>
              <a:tailEnd/>
            </a:ln>
          </p:spPr>
          <p:txBody>
            <a:bodyPr anchor="ctr"/>
            <a:lstStyle/>
            <a:p>
              <a:pPr algn="ctr" eaLnBrk="1" hangingPunct="1"/>
              <a:endParaRPr lang="zh-CN" altLang="en-US" sz="1013" dirty="0">
                <a:solidFill>
                  <a:srgbClr val="FFFFFF"/>
                </a:solidFill>
                <a:ea typeface="微软雅黑" panose="020B0503020204020204" pitchFamily="34" charset="-122"/>
              </a:endParaRPr>
            </a:p>
          </p:txBody>
        </p:sp>
        <p:sp>
          <p:nvSpPr>
            <p:cNvPr id="7" name="菱形 40"/>
            <p:cNvSpPr>
              <a:spLocks noChangeArrowheads="1"/>
            </p:cNvSpPr>
            <p:nvPr/>
          </p:nvSpPr>
          <p:spPr bwMode="auto">
            <a:xfrm>
              <a:off x="0" y="260114"/>
              <a:ext cx="569789" cy="569790"/>
            </a:xfrm>
            <a:prstGeom prst="diamond">
              <a:avLst/>
            </a:prstGeom>
            <a:noFill/>
            <a:ln w="12700">
              <a:solidFill>
                <a:schemeClr val="bg1"/>
              </a:solidFill>
              <a:miter lim="800000"/>
              <a:headEnd/>
              <a:tailEnd/>
            </a:ln>
          </p:spPr>
          <p:txBody>
            <a:bodyPr anchor="ctr"/>
            <a:lstStyle/>
            <a:p>
              <a:pPr algn="ctr" eaLnBrk="1" hangingPunct="1"/>
              <a:endParaRPr lang="zh-CN" altLang="en-US" sz="1013" dirty="0">
                <a:solidFill>
                  <a:srgbClr val="FFFFFF"/>
                </a:solidFill>
                <a:ea typeface="微软雅黑" panose="020B0503020204020204" pitchFamily="34" charset="-122"/>
              </a:endParaRPr>
            </a:p>
          </p:txBody>
        </p:sp>
      </p:grpSp>
      <p:sp>
        <p:nvSpPr>
          <p:cNvPr id="8" name="椭圆 34"/>
          <p:cNvSpPr/>
          <p:nvPr/>
        </p:nvSpPr>
        <p:spPr bwMode="auto">
          <a:xfrm rot="8294606">
            <a:off x="3379787" y="1603307"/>
            <a:ext cx="1077912" cy="1385886"/>
          </a:xfrm>
          <a:custGeom>
            <a:avLst/>
            <a:gdLst/>
            <a:ahLst/>
            <a:cxnLst/>
            <a:rect l="l" t="t" r="r" b="b"/>
            <a:pathLst>
              <a:path w="1118836" h="1438889">
                <a:moveTo>
                  <a:pt x="548270" y="0"/>
                </a:moveTo>
                <a:lnTo>
                  <a:pt x="721662" y="346785"/>
                </a:lnTo>
                <a:cubicBezTo>
                  <a:pt x="951885" y="413972"/>
                  <a:pt x="1118836" y="627225"/>
                  <a:pt x="1118836" y="879471"/>
                </a:cubicBezTo>
                <a:cubicBezTo>
                  <a:pt x="1118836" y="1188429"/>
                  <a:pt x="868376" y="1438889"/>
                  <a:pt x="559418" y="1438889"/>
                </a:cubicBezTo>
                <a:cubicBezTo>
                  <a:pt x="250460" y="1438889"/>
                  <a:pt x="0" y="1188429"/>
                  <a:pt x="0" y="879471"/>
                </a:cubicBezTo>
                <a:cubicBezTo>
                  <a:pt x="0" y="636984"/>
                  <a:pt x="154283" y="430531"/>
                  <a:pt x="370781" y="354978"/>
                </a:cubicBezTo>
                <a:close/>
              </a:path>
            </a:pathLst>
          </a:custGeom>
          <a:solidFill>
            <a:schemeClr val="bg1">
              <a:alpha val="4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800"/>
          </a:p>
        </p:txBody>
      </p:sp>
      <p:sp>
        <p:nvSpPr>
          <p:cNvPr id="9" name="等腰三角形 42"/>
          <p:cNvSpPr/>
          <p:nvPr/>
        </p:nvSpPr>
        <p:spPr>
          <a:xfrm rot="13301840">
            <a:off x="4476729" y="1635755"/>
            <a:ext cx="1015151" cy="1300461"/>
          </a:xfrm>
          <a:custGeom>
            <a:avLst/>
            <a:gdLst/>
            <a:ahLst/>
            <a:cxnLst/>
            <a:rect l="l" t="t" r="r" b="b"/>
            <a:pathLst>
              <a:path w="1054142" h="1350592">
                <a:moveTo>
                  <a:pt x="521627" y="0"/>
                </a:moveTo>
                <a:lnTo>
                  <a:pt x="682907" y="322559"/>
                </a:lnTo>
                <a:cubicBezTo>
                  <a:pt x="898294" y="386795"/>
                  <a:pt x="1054142" y="586958"/>
                  <a:pt x="1054142" y="823521"/>
                </a:cubicBezTo>
                <a:cubicBezTo>
                  <a:pt x="1054142" y="1114614"/>
                  <a:pt x="818164" y="1350592"/>
                  <a:pt x="527071" y="1350592"/>
                </a:cubicBezTo>
                <a:cubicBezTo>
                  <a:pt x="235978" y="1350592"/>
                  <a:pt x="0" y="1114614"/>
                  <a:pt x="0" y="823521"/>
                </a:cubicBezTo>
                <a:cubicBezTo>
                  <a:pt x="0" y="591722"/>
                  <a:pt x="149634" y="394871"/>
                  <a:pt x="358347" y="326560"/>
                </a:cubicBezTo>
                <a:close/>
              </a:path>
            </a:pathLst>
          </a:cu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800">
              <a:solidFill>
                <a:schemeClr val="bg1"/>
              </a:solidFill>
            </a:endParaRPr>
          </a:p>
        </p:txBody>
      </p:sp>
      <p:sp>
        <p:nvSpPr>
          <p:cNvPr id="10" name="椭圆 34"/>
          <p:cNvSpPr/>
          <p:nvPr/>
        </p:nvSpPr>
        <p:spPr bwMode="auto">
          <a:xfrm rot="8294606" flipH="1" flipV="1">
            <a:off x="4427540" y="2762250"/>
            <a:ext cx="1076325" cy="1384300"/>
          </a:xfrm>
          <a:custGeom>
            <a:avLst/>
            <a:gdLst/>
            <a:ahLst/>
            <a:cxnLst/>
            <a:rect l="l" t="t" r="r" b="b"/>
            <a:pathLst>
              <a:path w="1118836" h="1438889">
                <a:moveTo>
                  <a:pt x="548270" y="0"/>
                </a:moveTo>
                <a:lnTo>
                  <a:pt x="721662" y="346785"/>
                </a:lnTo>
                <a:cubicBezTo>
                  <a:pt x="951885" y="413972"/>
                  <a:pt x="1118836" y="627225"/>
                  <a:pt x="1118836" y="879471"/>
                </a:cubicBezTo>
                <a:cubicBezTo>
                  <a:pt x="1118836" y="1188429"/>
                  <a:pt x="868376" y="1438889"/>
                  <a:pt x="559418" y="1438889"/>
                </a:cubicBezTo>
                <a:cubicBezTo>
                  <a:pt x="250460" y="1438889"/>
                  <a:pt x="0" y="1188429"/>
                  <a:pt x="0" y="879471"/>
                </a:cubicBezTo>
                <a:cubicBezTo>
                  <a:pt x="0" y="636984"/>
                  <a:pt x="154283" y="430531"/>
                  <a:pt x="370781" y="354978"/>
                </a:cubicBezTo>
                <a:close/>
              </a:path>
            </a:pathLst>
          </a:custGeom>
          <a:solidFill>
            <a:schemeClr val="bg1">
              <a:alpha val="4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800"/>
          </a:p>
        </p:txBody>
      </p:sp>
      <p:sp>
        <p:nvSpPr>
          <p:cNvPr id="11" name="等腰三角形 42"/>
          <p:cNvSpPr/>
          <p:nvPr/>
        </p:nvSpPr>
        <p:spPr>
          <a:xfrm rot="13301840" flipH="1" flipV="1">
            <a:off x="3392795" y="2809490"/>
            <a:ext cx="1015151" cy="1300461"/>
          </a:xfrm>
          <a:custGeom>
            <a:avLst/>
            <a:gdLst/>
            <a:ahLst/>
            <a:cxnLst/>
            <a:rect l="l" t="t" r="r" b="b"/>
            <a:pathLst>
              <a:path w="1054142" h="1350592">
                <a:moveTo>
                  <a:pt x="521627" y="0"/>
                </a:moveTo>
                <a:lnTo>
                  <a:pt x="682907" y="322559"/>
                </a:lnTo>
                <a:cubicBezTo>
                  <a:pt x="898294" y="386795"/>
                  <a:pt x="1054142" y="586958"/>
                  <a:pt x="1054142" y="823521"/>
                </a:cubicBezTo>
                <a:cubicBezTo>
                  <a:pt x="1054142" y="1114614"/>
                  <a:pt x="818164" y="1350592"/>
                  <a:pt x="527071" y="1350592"/>
                </a:cubicBezTo>
                <a:cubicBezTo>
                  <a:pt x="235978" y="1350592"/>
                  <a:pt x="0" y="1114614"/>
                  <a:pt x="0" y="823521"/>
                </a:cubicBezTo>
                <a:cubicBezTo>
                  <a:pt x="0" y="591722"/>
                  <a:pt x="149634" y="394871"/>
                  <a:pt x="358347" y="326560"/>
                </a:cubicBezTo>
                <a:close/>
              </a:path>
            </a:pathLst>
          </a:cu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800"/>
          </a:p>
        </p:txBody>
      </p:sp>
      <p:sp>
        <p:nvSpPr>
          <p:cNvPr id="12" name="TextBox 9"/>
          <p:cNvSpPr txBox="1">
            <a:spLocks noChangeArrowheads="1"/>
          </p:cNvSpPr>
          <p:nvPr/>
        </p:nvSpPr>
        <p:spPr bwMode="auto">
          <a:xfrm>
            <a:off x="3200403" y="1897063"/>
            <a:ext cx="1204913" cy="2769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3" tIns="45706" rIns="91413" bIns="45706">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defRPr>
                <a:solidFill>
                  <a:schemeClr val="tx1"/>
                </a:solidFill>
                <a:latin typeface="Calibri" pitchFamily="34" charset="0"/>
                <a:ea typeface="宋体" pitchFamily="2" charset="-122"/>
              </a:defRPr>
            </a:lvl6pPr>
            <a:lvl7pPr marL="2971800" indent="-228600" fontAlgn="base">
              <a:spcBef>
                <a:spcPct val="0"/>
              </a:spcBef>
              <a:spcAft>
                <a:spcPct val="0"/>
              </a:spcAft>
              <a:defRPr>
                <a:solidFill>
                  <a:schemeClr val="tx1"/>
                </a:solidFill>
                <a:latin typeface="Calibri" pitchFamily="34" charset="0"/>
                <a:ea typeface="宋体" pitchFamily="2" charset="-122"/>
              </a:defRPr>
            </a:lvl7pPr>
            <a:lvl8pPr marL="3429000" indent="-228600" fontAlgn="base">
              <a:spcBef>
                <a:spcPct val="0"/>
              </a:spcBef>
              <a:spcAft>
                <a:spcPct val="0"/>
              </a:spcAft>
              <a:defRPr>
                <a:solidFill>
                  <a:schemeClr val="tx1"/>
                </a:solidFill>
                <a:latin typeface="Calibri" pitchFamily="34" charset="0"/>
                <a:ea typeface="宋体" pitchFamily="2" charset="-122"/>
              </a:defRPr>
            </a:lvl8pPr>
            <a:lvl9pPr marL="3886200" indent="-228600" fontAlgn="base">
              <a:spcBef>
                <a:spcPct val="0"/>
              </a:spcBef>
              <a:spcAft>
                <a:spcPct val="0"/>
              </a:spcAft>
              <a:defRPr>
                <a:solidFill>
                  <a:schemeClr val="tx1"/>
                </a:solidFill>
                <a:latin typeface="Calibri" pitchFamily="34" charset="0"/>
                <a:ea typeface="宋体" pitchFamily="2" charset="-122"/>
              </a:defRPr>
            </a:lvl9pPr>
          </a:lstStyle>
          <a:p>
            <a:pPr algn="ctr"/>
            <a:r>
              <a:rPr lang="zh-CN" altLang="en-US" sz="1200" dirty="0">
                <a:solidFill>
                  <a:schemeClr val="bg1"/>
                </a:solidFill>
                <a:latin typeface="微软雅黑" pitchFamily="34" charset="-122"/>
                <a:ea typeface="微软雅黑" pitchFamily="34" charset="-122"/>
              </a:rPr>
              <a:t>人力成本</a:t>
            </a:r>
          </a:p>
        </p:txBody>
      </p:sp>
      <p:sp>
        <p:nvSpPr>
          <p:cNvPr id="13" name="TextBox 9"/>
          <p:cNvSpPr txBox="1">
            <a:spLocks noChangeArrowheads="1"/>
          </p:cNvSpPr>
          <p:nvPr/>
        </p:nvSpPr>
        <p:spPr bwMode="auto">
          <a:xfrm>
            <a:off x="3214689" y="2111375"/>
            <a:ext cx="1204912" cy="461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3" tIns="45706" rIns="91413" bIns="45706">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defRPr>
                <a:solidFill>
                  <a:schemeClr val="tx1"/>
                </a:solidFill>
                <a:latin typeface="Calibri" pitchFamily="34" charset="0"/>
                <a:ea typeface="宋体" pitchFamily="2" charset="-122"/>
              </a:defRPr>
            </a:lvl6pPr>
            <a:lvl7pPr marL="2971800" indent="-228600" fontAlgn="base">
              <a:spcBef>
                <a:spcPct val="0"/>
              </a:spcBef>
              <a:spcAft>
                <a:spcPct val="0"/>
              </a:spcAft>
              <a:defRPr>
                <a:solidFill>
                  <a:schemeClr val="tx1"/>
                </a:solidFill>
                <a:latin typeface="Calibri" pitchFamily="34" charset="0"/>
                <a:ea typeface="宋体" pitchFamily="2" charset="-122"/>
              </a:defRPr>
            </a:lvl7pPr>
            <a:lvl8pPr marL="3429000" indent="-228600" fontAlgn="base">
              <a:spcBef>
                <a:spcPct val="0"/>
              </a:spcBef>
              <a:spcAft>
                <a:spcPct val="0"/>
              </a:spcAft>
              <a:defRPr>
                <a:solidFill>
                  <a:schemeClr val="tx1"/>
                </a:solidFill>
                <a:latin typeface="Calibri" pitchFamily="34" charset="0"/>
                <a:ea typeface="宋体" pitchFamily="2" charset="-122"/>
              </a:defRPr>
            </a:lvl8pPr>
            <a:lvl9pPr marL="3886200" indent="-228600" fontAlgn="base">
              <a:spcBef>
                <a:spcPct val="0"/>
              </a:spcBef>
              <a:spcAft>
                <a:spcPct val="0"/>
              </a:spcAft>
              <a:defRPr>
                <a:solidFill>
                  <a:schemeClr val="tx1"/>
                </a:solidFill>
                <a:latin typeface="Calibri" pitchFamily="34" charset="0"/>
                <a:ea typeface="宋体" pitchFamily="2" charset="-122"/>
              </a:defRPr>
            </a:lvl9pPr>
          </a:lstStyle>
          <a:p>
            <a:pPr algn="ctr"/>
            <a:r>
              <a:rPr lang="en-US" altLang="zh-CN" sz="2400" dirty="0">
                <a:solidFill>
                  <a:schemeClr val="bg1"/>
                </a:solidFill>
                <a:latin typeface="Impact" pitchFamily="34" charset="0"/>
                <a:ea typeface="微软雅黑" pitchFamily="34" charset="-122"/>
              </a:rPr>
              <a:t>45%</a:t>
            </a:r>
            <a:endParaRPr lang="zh-CN" altLang="en-US" sz="2400" dirty="0">
              <a:solidFill>
                <a:schemeClr val="bg1"/>
              </a:solidFill>
              <a:latin typeface="Impact" pitchFamily="34" charset="0"/>
              <a:ea typeface="微软雅黑" pitchFamily="34" charset="-122"/>
            </a:endParaRPr>
          </a:p>
        </p:txBody>
      </p:sp>
      <p:sp>
        <p:nvSpPr>
          <p:cNvPr id="14" name="TextBox 9"/>
          <p:cNvSpPr txBox="1"/>
          <p:nvPr/>
        </p:nvSpPr>
        <p:spPr>
          <a:xfrm>
            <a:off x="4495803" y="1897063"/>
            <a:ext cx="1204913" cy="276971"/>
          </a:xfrm>
          <a:prstGeom prst="rect">
            <a:avLst/>
          </a:prstGeom>
          <a:noFill/>
          <a:effectLst/>
        </p:spPr>
        <p:txBody>
          <a:bodyPr lIns="91413" tIns="45706" rIns="91413" bIns="45706">
            <a:spAutoFit/>
          </a:bodyPr>
          <a:lstStyle/>
          <a:p>
            <a:pPr algn="ctr">
              <a:defRPr/>
            </a:pPr>
            <a:r>
              <a:rPr lang="zh-CN" altLang="en-US" sz="1200" dirty="0">
                <a:solidFill>
                  <a:schemeClr val="bg1"/>
                </a:solidFill>
                <a:latin typeface="微软雅黑" panose="020B0503020204020204" pitchFamily="34" charset="-122"/>
                <a:ea typeface="微软雅黑" panose="020B0503020204020204" pitchFamily="34" charset="-122"/>
              </a:rPr>
              <a:t>办公场地</a:t>
            </a:r>
          </a:p>
        </p:txBody>
      </p:sp>
      <p:sp>
        <p:nvSpPr>
          <p:cNvPr id="15" name="TextBox 9"/>
          <p:cNvSpPr txBox="1"/>
          <p:nvPr/>
        </p:nvSpPr>
        <p:spPr>
          <a:xfrm>
            <a:off x="4487865" y="2055815"/>
            <a:ext cx="1204912" cy="461637"/>
          </a:xfrm>
          <a:prstGeom prst="rect">
            <a:avLst/>
          </a:prstGeom>
          <a:noFill/>
          <a:effectLst/>
        </p:spPr>
        <p:txBody>
          <a:bodyPr lIns="91413" tIns="45706" rIns="91413" bIns="45706">
            <a:spAutoFit/>
          </a:bodyPr>
          <a:lstStyle/>
          <a:p>
            <a:pPr algn="ctr">
              <a:defRPr/>
            </a:pPr>
            <a:r>
              <a:rPr lang="en-US" altLang="zh-CN" sz="2400" dirty="0">
                <a:solidFill>
                  <a:schemeClr val="bg1"/>
                </a:solidFill>
                <a:latin typeface="Impact" pitchFamily="34" charset="0"/>
                <a:ea typeface="微软雅黑" panose="020B0503020204020204" pitchFamily="34" charset="-122"/>
              </a:rPr>
              <a:t>22%</a:t>
            </a:r>
            <a:endParaRPr lang="zh-CN" altLang="en-US" sz="2400" dirty="0">
              <a:solidFill>
                <a:schemeClr val="bg1"/>
              </a:solidFill>
              <a:latin typeface="Impact" pitchFamily="34" charset="0"/>
              <a:ea typeface="微软雅黑" panose="020B0503020204020204" pitchFamily="34" charset="-122"/>
            </a:endParaRPr>
          </a:p>
        </p:txBody>
      </p:sp>
      <p:sp>
        <p:nvSpPr>
          <p:cNvPr id="16" name="TextBox 9"/>
          <p:cNvSpPr txBox="1">
            <a:spLocks noChangeArrowheads="1"/>
          </p:cNvSpPr>
          <p:nvPr/>
        </p:nvSpPr>
        <p:spPr bwMode="auto">
          <a:xfrm>
            <a:off x="4502153" y="3281363"/>
            <a:ext cx="1204913" cy="2769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3" tIns="45706" rIns="91413" bIns="45706">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defRPr>
                <a:solidFill>
                  <a:schemeClr val="tx1"/>
                </a:solidFill>
                <a:latin typeface="Calibri" pitchFamily="34" charset="0"/>
                <a:ea typeface="宋体" pitchFamily="2" charset="-122"/>
              </a:defRPr>
            </a:lvl6pPr>
            <a:lvl7pPr marL="2971800" indent="-228600" fontAlgn="base">
              <a:spcBef>
                <a:spcPct val="0"/>
              </a:spcBef>
              <a:spcAft>
                <a:spcPct val="0"/>
              </a:spcAft>
              <a:defRPr>
                <a:solidFill>
                  <a:schemeClr val="tx1"/>
                </a:solidFill>
                <a:latin typeface="Calibri" pitchFamily="34" charset="0"/>
                <a:ea typeface="宋体" pitchFamily="2" charset="-122"/>
              </a:defRPr>
            </a:lvl7pPr>
            <a:lvl8pPr marL="3429000" indent="-228600" fontAlgn="base">
              <a:spcBef>
                <a:spcPct val="0"/>
              </a:spcBef>
              <a:spcAft>
                <a:spcPct val="0"/>
              </a:spcAft>
              <a:defRPr>
                <a:solidFill>
                  <a:schemeClr val="tx1"/>
                </a:solidFill>
                <a:latin typeface="Calibri" pitchFamily="34" charset="0"/>
                <a:ea typeface="宋体" pitchFamily="2" charset="-122"/>
              </a:defRPr>
            </a:lvl8pPr>
            <a:lvl9pPr marL="3886200" indent="-228600" fontAlgn="base">
              <a:spcBef>
                <a:spcPct val="0"/>
              </a:spcBef>
              <a:spcAft>
                <a:spcPct val="0"/>
              </a:spcAft>
              <a:defRPr>
                <a:solidFill>
                  <a:schemeClr val="tx1"/>
                </a:solidFill>
                <a:latin typeface="Calibri" pitchFamily="34" charset="0"/>
                <a:ea typeface="宋体" pitchFamily="2" charset="-122"/>
              </a:defRPr>
            </a:lvl9pPr>
          </a:lstStyle>
          <a:p>
            <a:pPr algn="ctr"/>
            <a:r>
              <a:rPr lang="zh-CN" altLang="en-US" sz="1200">
                <a:solidFill>
                  <a:schemeClr val="bg1"/>
                </a:solidFill>
                <a:latin typeface="微软雅黑" pitchFamily="34" charset="-122"/>
                <a:ea typeface="微软雅黑" pitchFamily="34" charset="-122"/>
              </a:rPr>
              <a:t>推广费用</a:t>
            </a:r>
          </a:p>
        </p:txBody>
      </p:sp>
      <p:sp>
        <p:nvSpPr>
          <p:cNvPr id="17" name="TextBox 9"/>
          <p:cNvSpPr txBox="1">
            <a:spLocks noChangeArrowheads="1"/>
          </p:cNvSpPr>
          <p:nvPr/>
        </p:nvSpPr>
        <p:spPr bwMode="auto">
          <a:xfrm>
            <a:off x="4510089" y="3482975"/>
            <a:ext cx="1204912" cy="461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3" tIns="45706" rIns="91413" bIns="45706">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defRPr>
                <a:solidFill>
                  <a:schemeClr val="tx1"/>
                </a:solidFill>
                <a:latin typeface="Calibri" pitchFamily="34" charset="0"/>
                <a:ea typeface="宋体" pitchFamily="2" charset="-122"/>
              </a:defRPr>
            </a:lvl6pPr>
            <a:lvl7pPr marL="2971800" indent="-228600" fontAlgn="base">
              <a:spcBef>
                <a:spcPct val="0"/>
              </a:spcBef>
              <a:spcAft>
                <a:spcPct val="0"/>
              </a:spcAft>
              <a:defRPr>
                <a:solidFill>
                  <a:schemeClr val="tx1"/>
                </a:solidFill>
                <a:latin typeface="Calibri" pitchFamily="34" charset="0"/>
                <a:ea typeface="宋体" pitchFamily="2" charset="-122"/>
              </a:defRPr>
            </a:lvl7pPr>
            <a:lvl8pPr marL="3429000" indent="-228600" fontAlgn="base">
              <a:spcBef>
                <a:spcPct val="0"/>
              </a:spcBef>
              <a:spcAft>
                <a:spcPct val="0"/>
              </a:spcAft>
              <a:defRPr>
                <a:solidFill>
                  <a:schemeClr val="tx1"/>
                </a:solidFill>
                <a:latin typeface="Calibri" pitchFamily="34" charset="0"/>
                <a:ea typeface="宋体" pitchFamily="2" charset="-122"/>
              </a:defRPr>
            </a:lvl8pPr>
            <a:lvl9pPr marL="3886200" indent="-228600" fontAlgn="base">
              <a:spcBef>
                <a:spcPct val="0"/>
              </a:spcBef>
              <a:spcAft>
                <a:spcPct val="0"/>
              </a:spcAft>
              <a:defRPr>
                <a:solidFill>
                  <a:schemeClr val="tx1"/>
                </a:solidFill>
                <a:latin typeface="Calibri" pitchFamily="34" charset="0"/>
                <a:ea typeface="宋体" pitchFamily="2" charset="-122"/>
              </a:defRPr>
            </a:lvl9pPr>
          </a:lstStyle>
          <a:p>
            <a:pPr algn="ctr"/>
            <a:r>
              <a:rPr lang="en-US" altLang="zh-CN" sz="2400">
                <a:solidFill>
                  <a:schemeClr val="bg1"/>
                </a:solidFill>
                <a:latin typeface="Impact" pitchFamily="34" charset="0"/>
                <a:ea typeface="微软雅黑" pitchFamily="34" charset="-122"/>
              </a:rPr>
              <a:t>19%</a:t>
            </a:r>
            <a:endParaRPr lang="zh-CN" altLang="en-US" sz="2400">
              <a:solidFill>
                <a:schemeClr val="bg1"/>
              </a:solidFill>
              <a:latin typeface="Impact" pitchFamily="34" charset="0"/>
              <a:ea typeface="微软雅黑" pitchFamily="34" charset="-122"/>
            </a:endParaRPr>
          </a:p>
        </p:txBody>
      </p:sp>
      <p:sp>
        <p:nvSpPr>
          <p:cNvPr id="18" name="TextBox 9"/>
          <p:cNvSpPr txBox="1"/>
          <p:nvPr/>
        </p:nvSpPr>
        <p:spPr>
          <a:xfrm>
            <a:off x="3200403" y="3281363"/>
            <a:ext cx="1204913" cy="276971"/>
          </a:xfrm>
          <a:prstGeom prst="rect">
            <a:avLst/>
          </a:prstGeom>
          <a:noFill/>
          <a:effectLst/>
        </p:spPr>
        <p:txBody>
          <a:bodyPr lIns="91413" tIns="45706" rIns="91413" bIns="45706">
            <a:spAutoFit/>
          </a:bodyPr>
          <a:lstStyle/>
          <a:p>
            <a:pPr algn="ctr">
              <a:defRPr/>
            </a:pPr>
            <a:r>
              <a:rPr lang="zh-CN" altLang="en-US" sz="1200" dirty="0">
                <a:solidFill>
                  <a:schemeClr val="bg1"/>
                </a:solidFill>
                <a:latin typeface="微软雅黑" panose="020B0503020204020204" pitchFamily="34" charset="-122"/>
                <a:ea typeface="微软雅黑" panose="020B0503020204020204" pitchFamily="34" charset="-122"/>
              </a:rPr>
              <a:t>其它费用</a:t>
            </a:r>
          </a:p>
        </p:txBody>
      </p:sp>
      <p:sp>
        <p:nvSpPr>
          <p:cNvPr id="19" name="TextBox 9"/>
          <p:cNvSpPr txBox="1"/>
          <p:nvPr/>
        </p:nvSpPr>
        <p:spPr>
          <a:xfrm>
            <a:off x="3200403" y="3482975"/>
            <a:ext cx="1204913" cy="461637"/>
          </a:xfrm>
          <a:prstGeom prst="rect">
            <a:avLst/>
          </a:prstGeom>
          <a:noFill/>
          <a:effectLst/>
        </p:spPr>
        <p:txBody>
          <a:bodyPr lIns="91413" tIns="45706" rIns="91413" bIns="45706">
            <a:spAutoFit/>
          </a:bodyPr>
          <a:lstStyle/>
          <a:p>
            <a:pPr algn="ctr">
              <a:defRPr/>
            </a:pPr>
            <a:r>
              <a:rPr lang="en-US" altLang="zh-CN" sz="2400" dirty="0">
                <a:solidFill>
                  <a:schemeClr val="bg1"/>
                </a:solidFill>
                <a:latin typeface="Impact" pitchFamily="34" charset="0"/>
                <a:ea typeface="微软雅黑" panose="020B0503020204020204" pitchFamily="34" charset="-122"/>
              </a:rPr>
              <a:t>14%</a:t>
            </a:r>
            <a:endParaRPr lang="zh-CN" altLang="en-US" sz="2400" dirty="0">
              <a:solidFill>
                <a:schemeClr val="bg1"/>
              </a:solidFill>
              <a:latin typeface="Impact" pitchFamily="34" charset="0"/>
              <a:ea typeface="微软雅黑" panose="020B0503020204020204" pitchFamily="34" charset="-122"/>
            </a:endParaRPr>
          </a:p>
        </p:txBody>
      </p:sp>
      <p:sp>
        <p:nvSpPr>
          <p:cNvPr id="20" name="TextBox 76"/>
          <p:cNvSpPr txBox="1"/>
          <p:nvPr/>
        </p:nvSpPr>
        <p:spPr>
          <a:xfrm>
            <a:off x="609601" y="1627188"/>
            <a:ext cx="1987550" cy="769441"/>
          </a:xfrm>
          <a:prstGeom prst="rect">
            <a:avLst/>
          </a:prstGeom>
          <a:noFill/>
        </p:spPr>
        <p:txBody>
          <a:bodyPr lIns="0" tIns="0" rIns="0" bIns="0">
            <a:spAutoFit/>
          </a:bodyPr>
          <a:lstStyle/>
          <a:p>
            <a:pPr defTabSz="914058">
              <a:defRPr/>
            </a:pPr>
            <a:r>
              <a:rPr lang="zh-CN" altLang="en-US" sz="1000" kern="0" dirty="0">
                <a:solidFill>
                  <a:schemeClr val="bg1"/>
                </a:solidFill>
                <a:latin typeface="微软雅黑" pitchFamily="34" charset="-122"/>
                <a:ea typeface="微软雅黑" pitchFamily="34" charset="-122"/>
              </a:rPr>
              <a:t>详写内容</a:t>
            </a:r>
            <a:r>
              <a:rPr lang="en-US" altLang="zh-CN" sz="1000" kern="0" dirty="0">
                <a:solidFill>
                  <a:schemeClr val="bg1"/>
                </a:solidFill>
                <a:latin typeface="微软雅黑" pitchFamily="34" charset="-122"/>
                <a:ea typeface="微软雅黑" pitchFamily="34" charset="-122"/>
              </a:rPr>
              <a:t>……</a:t>
            </a:r>
          </a:p>
          <a:p>
            <a:pPr defTabSz="914058">
              <a:defRPr/>
            </a:pPr>
            <a:endParaRPr lang="en-US" altLang="zh-CN" sz="1000" kern="0" dirty="0">
              <a:solidFill>
                <a:schemeClr val="bg1"/>
              </a:solidFill>
              <a:latin typeface="微软雅黑" pitchFamily="34" charset="-122"/>
              <a:ea typeface="微软雅黑" pitchFamily="34" charset="-122"/>
            </a:endParaRPr>
          </a:p>
          <a:p>
            <a:pPr defTabSz="914058">
              <a:defRPr/>
            </a:pPr>
            <a:r>
              <a:rPr lang="zh-CN" altLang="en-US" sz="1000" kern="0" dirty="0">
                <a:solidFill>
                  <a:schemeClr val="bg1"/>
                </a:solidFill>
                <a:latin typeface="微软雅黑" pitchFamily="34" charset="-122"/>
                <a:ea typeface="微软雅黑" pitchFamily="34" charset="-122"/>
              </a:rPr>
              <a:t>点击输入本栏的具体文字，简明扼要的说明分项内容，此为概念图解，请根据您的具体内容酌情修改</a:t>
            </a:r>
            <a:endParaRPr lang="en-US" altLang="zh-CN" sz="1000" kern="0" dirty="0">
              <a:solidFill>
                <a:schemeClr val="bg1"/>
              </a:solidFill>
              <a:latin typeface="微软雅黑" pitchFamily="34" charset="-122"/>
              <a:ea typeface="微软雅黑" pitchFamily="34" charset="-122"/>
            </a:endParaRPr>
          </a:p>
        </p:txBody>
      </p:sp>
      <p:sp>
        <p:nvSpPr>
          <p:cNvPr id="21" name="TextBox 77"/>
          <p:cNvSpPr txBox="1"/>
          <p:nvPr/>
        </p:nvSpPr>
        <p:spPr>
          <a:xfrm>
            <a:off x="6288090" y="1627188"/>
            <a:ext cx="1985962" cy="769441"/>
          </a:xfrm>
          <a:prstGeom prst="rect">
            <a:avLst/>
          </a:prstGeom>
          <a:noFill/>
        </p:spPr>
        <p:txBody>
          <a:bodyPr lIns="0" tIns="0" rIns="0" bIns="0">
            <a:spAutoFit/>
          </a:bodyPr>
          <a:lstStyle/>
          <a:p>
            <a:pPr defTabSz="914058">
              <a:defRPr/>
            </a:pPr>
            <a:r>
              <a:rPr lang="zh-CN" altLang="en-US" sz="1000" kern="0" dirty="0">
                <a:solidFill>
                  <a:schemeClr val="bg1"/>
                </a:solidFill>
                <a:latin typeface="微软雅黑" pitchFamily="34" charset="-122"/>
                <a:ea typeface="微软雅黑" pitchFamily="34" charset="-122"/>
              </a:rPr>
              <a:t>详写内容</a:t>
            </a:r>
            <a:r>
              <a:rPr lang="en-US" altLang="zh-CN" sz="1000" kern="0" dirty="0">
                <a:solidFill>
                  <a:schemeClr val="bg1"/>
                </a:solidFill>
                <a:latin typeface="微软雅黑" pitchFamily="34" charset="-122"/>
                <a:ea typeface="微软雅黑" pitchFamily="34" charset="-122"/>
              </a:rPr>
              <a:t>……</a:t>
            </a:r>
          </a:p>
          <a:p>
            <a:pPr defTabSz="914058">
              <a:defRPr/>
            </a:pPr>
            <a:endParaRPr lang="en-US" altLang="zh-CN" sz="1000" kern="0" dirty="0">
              <a:solidFill>
                <a:schemeClr val="bg1"/>
              </a:solidFill>
              <a:latin typeface="微软雅黑" pitchFamily="34" charset="-122"/>
              <a:ea typeface="微软雅黑" pitchFamily="34" charset="-122"/>
            </a:endParaRPr>
          </a:p>
          <a:p>
            <a:pPr defTabSz="914058">
              <a:defRPr/>
            </a:pPr>
            <a:r>
              <a:rPr lang="zh-CN" altLang="en-US" sz="1000" kern="0" dirty="0">
                <a:solidFill>
                  <a:schemeClr val="bg1"/>
                </a:solidFill>
                <a:latin typeface="微软雅黑" pitchFamily="34" charset="-122"/>
                <a:ea typeface="微软雅黑" pitchFamily="34" charset="-122"/>
              </a:rPr>
              <a:t>点击输入本栏的具体文字，简明扼要的说明分项内容，此为概念图解，请根据您的具体内容酌情修改</a:t>
            </a:r>
            <a:endParaRPr lang="en-US" altLang="zh-CN" sz="1000" kern="0" dirty="0">
              <a:solidFill>
                <a:schemeClr val="bg1"/>
              </a:solidFill>
              <a:latin typeface="微软雅黑" pitchFamily="34" charset="-122"/>
              <a:ea typeface="微软雅黑" pitchFamily="34" charset="-122"/>
            </a:endParaRPr>
          </a:p>
        </p:txBody>
      </p:sp>
      <p:sp>
        <p:nvSpPr>
          <p:cNvPr id="22" name="TextBox 78"/>
          <p:cNvSpPr txBox="1"/>
          <p:nvPr/>
        </p:nvSpPr>
        <p:spPr>
          <a:xfrm>
            <a:off x="6288090" y="3113088"/>
            <a:ext cx="1985962" cy="769441"/>
          </a:xfrm>
          <a:prstGeom prst="rect">
            <a:avLst/>
          </a:prstGeom>
          <a:noFill/>
        </p:spPr>
        <p:txBody>
          <a:bodyPr lIns="0" tIns="0" rIns="0" bIns="0">
            <a:spAutoFit/>
          </a:bodyPr>
          <a:lstStyle/>
          <a:p>
            <a:pPr defTabSz="914058">
              <a:defRPr/>
            </a:pPr>
            <a:r>
              <a:rPr lang="zh-CN" altLang="en-US" sz="1000" kern="0" dirty="0">
                <a:solidFill>
                  <a:schemeClr val="bg1"/>
                </a:solidFill>
                <a:latin typeface="微软雅黑" pitchFamily="34" charset="-122"/>
                <a:ea typeface="微软雅黑" pitchFamily="34" charset="-122"/>
              </a:rPr>
              <a:t>详写内容</a:t>
            </a:r>
            <a:r>
              <a:rPr lang="en-US" altLang="zh-CN" sz="1000" kern="0" dirty="0">
                <a:solidFill>
                  <a:schemeClr val="bg1"/>
                </a:solidFill>
                <a:latin typeface="微软雅黑" pitchFamily="34" charset="-122"/>
                <a:ea typeface="微软雅黑" pitchFamily="34" charset="-122"/>
              </a:rPr>
              <a:t>……</a:t>
            </a:r>
          </a:p>
          <a:p>
            <a:pPr defTabSz="914058">
              <a:defRPr/>
            </a:pPr>
            <a:endParaRPr lang="en-US" altLang="zh-CN" sz="1000" kern="0" dirty="0">
              <a:solidFill>
                <a:schemeClr val="bg1"/>
              </a:solidFill>
              <a:latin typeface="微软雅黑" pitchFamily="34" charset="-122"/>
              <a:ea typeface="微软雅黑" pitchFamily="34" charset="-122"/>
            </a:endParaRPr>
          </a:p>
          <a:p>
            <a:pPr defTabSz="914058">
              <a:defRPr/>
            </a:pPr>
            <a:r>
              <a:rPr lang="zh-CN" altLang="en-US" sz="1000" kern="0" dirty="0">
                <a:solidFill>
                  <a:schemeClr val="bg1"/>
                </a:solidFill>
                <a:latin typeface="微软雅黑" pitchFamily="34" charset="-122"/>
                <a:ea typeface="微软雅黑" pitchFamily="34" charset="-122"/>
              </a:rPr>
              <a:t>点击输入本栏的具体文字，简明扼要的说明分项内容，此为概念图解，请根据您的具体内容酌情修改</a:t>
            </a:r>
            <a:endParaRPr lang="en-US" altLang="zh-CN" sz="1000" kern="0" dirty="0">
              <a:solidFill>
                <a:schemeClr val="bg1"/>
              </a:solidFill>
              <a:latin typeface="微软雅黑" pitchFamily="34" charset="-122"/>
              <a:ea typeface="微软雅黑" pitchFamily="34" charset="-122"/>
            </a:endParaRPr>
          </a:p>
        </p:txBody>
      </p:sp>
      <p:sp>
        <p:nvSpPr>
          <p:cNvPr id="23" name="TextBox 79"/>
          <p:cNvSpPr txBox="1"/>
          <p:nvPr/>
        </p:nvSpPr>
        <p:spPr>
          <a:xfrm>
            <a:off x="609601" y="3113088"/>
            <a:ext cx="1987550" cy="769441"/>
          </a:xfrm>
          <a:prstGeom prst="rect">
            <a:avLst/>
          </a:prstGeom>
          <a:noFill/>
        </p:spPr>
        <p:txBody>
          <a:bodyPr lIns="0" tIns="0" rIns="0" bIns="0">
            <a:spAutoFit/>
          </a:bodyPr>
          <a:lstStyle/>
          <a:p>
            <a:pPr defTabSz="914058">
              <a:defRPr/>
            </a:pPr>
            <a:r>
              <a:rPr lang="zh-CN" altLang="en-US" sz="1000" kern="0" dirty="0">
                <a:solidFill>
                  <a:schemeClr val="bg1"/>
                </a:solidFill>
                <a:latin typeface="微软雅黑" pitchFamily="34" charset="-122"/>
                <a:ea typeface="微软雅黑" pitchFamily="34" charset="-122"/>
              </a:rPr>
              <a:t>详写内容</a:t>
            </a:r>
            <a:r>
              <a:rPr lang="en-US" altLang="zh-CN" sz="1000" kern="0" dirty="0">
                <a:solidFill>
                  <a:schemeClr val="bg1"/>
                </a:solidFill>
                <a:latin typeface="微软雅黑" pitchFamily="34" charset="-122"/>
                <a:ea typeface="微软雅黑" pitchFamily="34" charset="-122"/>
              </a:rPr>
              <a:t>……</a:t>
            </a:r>
          </a:p>
          <a:p>
            <a:pPr defTabSz="914058">
              <a:defRPr/>
            </a:pPr>
            <a:endParaRPr lang="en-US" altLang="zh-CN" sz="1000" kern="0" dirty="0">
              <a:solidFill>
                <a:schemeClr val="bg1"/>
              </a:solidFill>
              <a:latin typeface="微软雅黑" pitchFamily="34" charset="-122"/>
              <a:ea typeface="微软雅黑" pitchFamily="34" charset="-122"/>
            </a:endParaRPr>
          </a:p>
          <a:p>
            <a:pPr defTabSz="914058">
              <a:defRPr/>
            </a:pPr>
            <a:r>
              <a:rPr lang="zh-CN" altLang="en-US" sz="1000" kern="0" dirty="0">
                <a:solidFill>
                  <a:schemeClr val="bg1"/>
                </a:solidFill>
                <a:latin typeface="微软雅黑" pitchFamily="34" charset="-122"/>
                <a:ea typeface="微软雅黑" pitchFamily="34" charset="-122"/>
              </a:rPr>
              <a:t>点击输入本栏的具体文字，简明扼要的说明分项内容，此为概念图解，请根据您的具体内容酌情修改</a:t>
            </a:r>
            <a:endParaRPr lang="en-US" altLang="zh-CN" sz="1000" kern="0" dirty="0">
              <a:solidFill>
                <a:schemeClr val="bg1"/>
              </a:solidFill>
              <a:latin typeface="微软雅黑" pitchFamily="34" charset="-122"/>
              <a:ea typeface="微软雅黑" pitchFamily="34" charset="-122"/>
            </a:endParaRPr>
          </a:p>
        </p:txBody>
      </p:sp>
    </p:spTree>
    <p:extLst>
      <p:ext uri="{BB962C8B-B14F-4D97-AF65-F5344CB8AC3E}">
        <p14:creationId xmlns:p14="http://schemas.microsoft.com/office/powerpoint/2010/main" val="4283101577"/>
      </p:ext>
    </p:extLst>
  </p:cSld>
  <p:clrMapOvr>
    <a:masterClrMapping/>
  </p:clrMapOvr>
  <mc:AlternateContent xmlns:mc="http://schemas.openxmlformats.org/markup-compatibility/2006" xmlns:p14="http://schemas.microsoft.com/office/powerpoint/2010/main">
    <mc:Choice Requires="p14">
      <p:transition spd="slow" p14:dur="1250" advTm="0">
        <p14:switch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ppt_w</p:attrName>
                                        </p:attrNameLst>
                                      </p:cBhvr>
                                      <p:tavLst>
                                        <p:tav tm="0">
                                          <p:val>
                                            <p:fltVal val="0"/>
                                          </p:val>
                                        </p:tav>
                                        <p:tav tm="100000">
                                          <p:val>
                                            <p:strVal val="#ppt_w"/>
                                          </p:val>
                                        </p:tav>
                                      </p:tavLst>
                                    </p:anim>
                                    <p:anim calcmode="lin" valueType="num">
                                      <p:cBhvr>
                                        <p:cTn id="8" dur="1000" fill="hold"/>
                                        <p:tgtEl>
                                          <p:spTgt spid="5"/>
                                        </p:tgtEl>
                                        <p:attrNameLst>
                                          <p:attrName>ppt_h</p:attrName>
                                        </p:attrNameLst>
                                      </p:cBhvr>
                                      <p:tavLst>
                                        <p:tav tm="0">
                                          <p:val>
                                            <p:fltVal val="0"/>
                                          </p:val>
                                        </p:tav>
                                        <p:tav tm="100000">
                                          <p:val>
                                            <p:strVal val="#ppt_h"/>
                                          </p:val>
                                        </p:tav>
                                      </p:tavLst>
                                    </p:anim>
                                    <p:anim calcmode="lin" valueType="num">
                                      <p:cBhvr>
                                        <p:cTn id="9" dur="1000" fill="hold"/>
                                        <p:tgtEl>
                                          <p:spTgt spid="5"/>
                                        </p:tgtEl>
                                        <p:attrNameLst>
                                          <p:attrName>style.rotation</p:attrName>
                                        </p:attrNameLst>
                                      </p:cBhvr>
                                      <p:tavLst>
                                        <p:tav tm="0">
                                          <p:val>
                                            <p:fltVal val="90"/>
                                          </p:val>
                                        </p:tav>
                                        <p:tav tm="100000">
                                          <p:val>
                                            <p:fltVal val="0"/>
                                          </p:val>
                                        </p:tav>
                                      </p:tavLst>
                                    </p:anim>
                                    <p:animEffect transition="in" filter="fade">
                                      <p:cBhvr>
                                        <p:cTn id="10" dur="1000"/>
                                        <p:tgtEl>
                                          <p:spTgt spid="5"/>
                                        </p:tgtEl>
                                      </p:cBhvr>
                                    </p:animEffect>
                                  </p:childTnLst>
                                </p:cTn>
                              </p:par>
                            </p:childTnLst>
                          </p:cTn>
                        </p:par>
                      </p:childTnLst>
                    </p:cTn>
                  </p:par>
                  <p:par>
                    <p:cTn id="11" fill="hold">
                      <p:stCondLst>
                        <p:cond delay="indefinite"/>
                      </p:stCondLst>
                      <p:childTnLst>
                        <p:par>
                          <p:cTn id="12" fill="hold">
                            <p:stCondLst>
                              <p:cond delay="0"/>
                            </p:stCondLst>
                            <p:childTnLst>
                              <p:par>
                                <p:cTn id="13" presetID="41" presetClass="entr" presetSubtype="0" fill="hold" grpId="0" nodeType="clickEffect">
                                  <p:stCondLst>
                                    <p:cond delay="0"/>
                                  </p:stCondLst>
                                  <p:iterate type="lt">
                                    <p:tmPct val="10000"/>
                                  </p:iterate>
                                  <p:childTnLst>
                                    <p:set>
                                      <p:cBhvr>
                                        <p:cTn id="14" dur="1" fill="hold">
                                          <p:stCondLst>
                                            <p:cond delay="0"/>
                                          </p:stCondLst>
                                        </p:cTn>
                                        <p:tgtEl>
                                          <p:spTgt spid="4"/>
                                        </p:tgtEl>
                                        <p:attrNameLst>
                                          <p:attrName>style.visibility</p:attrName>
                                        </p:attrNameLst>
                                      </p:cBhvr>
                                      <p:to>
                                        <p:strVal val="visible"/>
                                      </p:to>
                                    </p:set>
                                    <p:anim calcmode="lin" valueType="num">
                                      <p:cBhvr>
                                        <p:cTn id="15" dur="500" fill="hold"/>
                                        <p:tgtEl>
                                          <p:spTgt spid="4"/>
                                        </p:tgtEl>
                                        <p:attrNameLst>
                                          <p:attrName>ppt_x</p:attrName>
                                        </p:attrNameLst>
                                      </p:cBhvr>
                                      <p:tavLst>
                                        <p:tav tm="0">
                                          <p:val>
                                            <p:strVal val="#ppt_x"/>
                                          </p:val>
                                        </p:tav>
                                        <p:tav tm="50000">
                                          <p:val>
                                            <p:strVal val="#ppt_x+.1"/>
                                          </p:val>
                                        </p:tav>
                                        <p:tav tm="100000">
                                          <p:val>
                                            <p:strVal val="#ppt_x"/>
                                          </p:val>
                                        </p:tav>
                                      </p:tavLst>
                                    </p:anim>
                                    <p:anim calcmode="lin" valueType="num">
                                      <p:cBhvr>
                                        <p:cTn id="16" dur="500" fill="hold"/>
                                        <p:tgtEl>
                                          <p:spTgt spid="4"/>
                                        </p:tgtEl>
                                        <p:attrNameLst>
                                          <p:attrName>ppt_y</p:attrName>
                                        </p:attrNameLst>
                                      </p:cBhvr>
                                      <p:tavLst>
                                        <p:tav tm="0">
                                          <p:val>
                                            <p:strVal val="#ppt_y"/>
                                          </p:val>
                                        </p:tav>
                                        <p:tav tm="100000">
                                          <p:val>
                                            <p:strVal val="#ppt_y"/>
                                          </p:val>
                                        </p:tav>
                                      </p:tavLst>
                                    </p:anim>
                                    <p:anim calcmode="lin" valueType="num">
                                      <p:cBhvr>
                                        <p:cTn id="17" dur="500" fill="hold"/>
                                        <p:tgtEl>
                                          <p:spTgt spid="4"/>
                                        </p:tgtEl>
                                        <p:attrNameLst>
                                          <p:attrName>ppt_h</p:attrName>
                                        </p:attrNameLst>
                                      </p:cBhvr>
                                      <p:tavLst>
                                        <p:tav tm="0">
                                          <p:val>
                                            <p:strVal val="#ppt_h/10"/>
                                          </p:val>
                                        </p:tav>
                                        <p:tav tm="50000">
                                          <p:val>
                                            <p:strVal val="#ppt_h+.01"/>
                                          </p:val>
                                        </p:tav>
                                        <p:tav tm="100000">
                                          <p:val>
                                            <p:strVal val="#ppt_h"/>
                                          </p:val>
                                        </p:tav>
                                      </p:tavLst>
                                    </p:anim>
                                    <p:anim calcmode="lin" valueType="num">
                                      <p:cBhvr>
                                        <p:cTn id="18" dur="500" fill="hold"/>
                                        <p:tgtEl>
                                          <p:spTgt spid="4"/>
                                        </p:tgtEl>
                                        <p:attrNameLst>
                                          <p:attrName>ppt_w</p:attrName>
                                        </p:attrNameLst>
                                      </p:cBhvr>
                                      <p:tavLst>
                                        <p:tav tm="0">
                                          <p:val>
                                            <p:strVal val="#ppt_w/10"/>
                                          </p:val>
                                        </p:tav>
                                        <p:tav tm="50000">
                                          <p:val>
                                            <p:strVal val="#ppt_w+.01"/>
                                          </p:val>
                                        </p:tav>
                                        <p:tav tm="100000">
                                          <p:val>
                                            <p:strVal val="#ppt_w"/>
                                          </p:val>
                                        </p:tav>
                                      </p:tavLst>
                                    </p:anim>
                                    <p:animEffect transition="in" filter="fade">
                                      <p:cBhvr>
                                        <p:cTn id="19" dur="500" tmFilter="0,0; .5, 1; 1, 1"/>
                                        <p:tgtEl>
                                          <p:spTgt spid="4"/>
                                        </p:tgtEl>
                                      </p:cBhvr>
                                    </p:animEffect>
                                  </p:childTnLst>
                                </p:cTn>
                              </p:par>
                            </p:childTnLst>
                          </p:cTn>
                        </p:par>
                      </p:childTnLst>
                    </p:cTn>
                  </p:par>
                  <p:par>
                    <p:cTn id="20" fill="hold">
                      <p:stCondLst>
                        <p:cond delay="indefinite"/>
                      </p:stCondLst>
                      <p:childTnLst>
                        <p:par>
                          <p:cTn id="21" fill="hold">
                            <p:stCondLst>
                              <p:cond delay="0"/>
                            </p:stCondLst>
                            <p:childTnLst>
                              <p:par>
                                <p:cTn id="22" presetID="22" presetClass="entr" presetSubtype="1" fill="hold" grpId="0" nodeType="clickEffect">
                                  <p:stCondLst>
                                    <p:cond delay="0"/>
                                  </p:stCondLst>
                                  <p:childTnLst>
                                    <p:set>
                                      <p:cBhvr>
                                        <p:cTn id="23" dur="1" fill="hold">
                                          <p:stCondLst>
                                            <p:cond delay="0"/>
                                          </p:stCondLst>
                                        </p:cTn>
                                        <p:tgtEl>
                                          <p:spTgt spid="8"/>
                                        </p:tgtEl>
                                        <p:attrNameLst>
                                          <p:attrName>style.visibility</p:attrName>
                                        </p:attrNameLst>
                                      </p:cBhvr>
                                      <p:to>
                                        <p:strVal val="visible"/>
                                      </p:to>
                                    </p:set>
                                    <p:animEffect transition="in" filter="wipe(up)">
                                      <p:cBhvr>
                                        <p:cTn id="24" dur="500"/>
                                        <p:tgtEl>
                                          <p:spTgt spid="8"/>
                                        </p:tgtEl>
                                      </p:cBhvr>
                                    </p:animEffect>
                                  </p:childTnLst>
                                </p:cTn>
                              </p:par>
                            </p:childTnLst>
                          </p:cTn>
                        </p:par>
                        <p:par>
                          <p:cTn id="25" fill="hold">
                            <p:stCondLst>
                              <p:cond delay="500"/>
                            </p:stCondLst>
                            <p:childTnLst>
                              <p:par>
                                <p:cTn id="26" presetID="14" presetClass="entr" presetSubtype="10" fill="hold" grpId="0" nodeType="afterEffect">
                                  <p:stCondLst>
                                    <p:cond delay="0"/>
                                  </p:stCondLst>
                                  <p:childTnLst>
                                    <p:set>
                                      <p:cBhvr>
                                        <p:cTn id="27" dur="1" fill="hold">
                                          <p:stCondLst>
                                            <p:cond delay="0"/>
                                          </p:stCondLst>
                                        </p:cTn>
                                        <p:tgtEl>
                                          <p:spTgt spid="12"/>
                                        </p:tgtEl>
                                        <p:attrNameLst>
                                          <p:attrName>style.visibility</p:attrName>
                                        </p:attrNameLst>
                                      </p:cBhvr>
                                      <p:to>
                                        <p:strVal val="visible"/>
                                      </p:to>
                                    </p:set>
                                    <p:animEffect transition="in" filter="randombar(horizontal)">
                                      <p:cBhvr>
                                        <p:cTn id="28" dur="500"/>
                                        <p:tgtEl>
                                          <p:spTgt spid="12"/>
                                        </p:tgtEl>
                                      </p:cBhvr>
                                    </p:animEffect>
                                  </p:childTnLst>
                                </p:cTn>
                              </p:par>
                            </p:childTnLst>
                          </p:cTn>
                        </p:par>
                        <p:par>
                          <p:cTn id="29" fill="hold">
                            <p:stCondLst>
                              <p:cond delay="1000"/>
                            </p:stCondLst>
                            <p:childTnLst>
                              <p:par>
                                <p:cTn id="30" presetID="14" presetClass="entr" presetSubtype="10" fill="hold" grpId="0" nodeType="afterEffect">
                                  <p:stCondLst>
                                    <p:cond delay="0"/>
                                  </p:stCondLst>
                                  <p:childTnLst>
                                    <p:set>
                                      <p:cBhvr>
                                        <p:cTn id="31" dur="1" fill="hold">
                                          <p:stCondLst>
                                            <p:cond delay="0"/>
                                          </p:stCondLst>
                                        </p:cTn>
                                        <p:tgtEl>
                                          <p:spTgt spid="13"/>
                                        </p:tgtEl>
                                        <p:attrNameLst>
                                          <p:attrName>style.visibility</p:attrName>
                                        </p:attrNameLst>
                                      </p:cBhvr>
                                      <p:to>
                                        <p:strVal val="visible"/>
                                      </p:to>
                                    </p:set>
                                    <p:animEffect transition="in" filter="randombar(horizontal)">
                                      <p:cBhvr>
                                        <p:cTn id="32" dur="500"/>
                                        <p:tgtEl>
                                          <p:spTgt spid="13"/>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1" fill="hold" grpId="0" nodeType="clickEffect">
                                  <p:stCondLst>
                                    <p:cond delay="0"/>
                                  </p:stCondLst>
                                  <p:childTnLst>
                                    <p:set>
                                      <p:cBhvr>
                                        <p:cTn id="36" dur="1" fill="hold">
                                          <p:stCondLst>
                                            <p:cond delay="0"/>
                                          </p:stCondLst>
                                        </p:cTn>
                                        <p:tgtEl>
                                          <p:spTgt spid="9"/>
                                        </p:tgtEl>
                                        <p:attrNameLst>
                                          <p:attrName>style.visibility</p:attrName>
                                        </p:attrNameLst>
                                      </p:cBhvr>
                                      <p:to>
                                        <p:strVal val="visible"/>
                                      </p:to>
                                    </p:set>
                                    <p:animEffect transition="in" filter="wipe(up)">
                                      <p:cBhvr>
                                        <p:cTn id="37" dur="500"/>
                                        <p:tgtEl>
                                          <p:spTgt spid="9"/>
                                        </p:tgtEl>
                                      </p:cBhvr>
                                    </p:animEffect>
                                  </p:childTnLst>
                                </p:cTn>
                              </p:par>
                            </p:childTnLst>
                          </p:cTn>
                        </p:par>
                        <p:par>
                          <p:cTn id="38" fill="hold">
                            <p:stCondLst>
                              <p:cond delay="500"/>
                            </p:stCondLst>
                            <p:childTnLst>
                              <p:par>
                                <p:cTn id="39" presetID="14" presetClass="entr" presetSubtype="10" fill="hold" grpId="0" nodeType="afterEffect">
                                  <p:stCondLst>
                                    <p:cond delay="0"/>
                                  </p:stCondLst>
                                  <p:childTnLst>
                                    <p:set>
                                      <p:cBhvr>
                                        <p:cTn id="40" dur="1" fill="hold">
                                          <p:stCondLst>
                                            <p:cond delay="0"/>
                                          </p:stCondLst>
                                        </p:cTn>
                                        <p:tgtEl>
                                          <p:spTgt spid="14"/>
                                        </p:tgtEl>
                                        <p:attrNameLst>
                                          <p:attrName>style.visibility</p:attrName>
                                        </p:attrNameLst>
                                      </p:cBhvr>
                                      <p:to>
                                        <p:strVal val="visible"/>
                                      </p:to>
                                    </p:set>
                                    <p:animEffect transition="in" filter="randombar(horizontal)">
                                      <p:cBhvr>
                                        <p:cTn id="41" dur="500"/>
                                        <p:tgtEl>
                                          <p:spTgt spid="14"/>
                                        </p:tgtEl>
                                      </p:cBhvr>
                                    </p:animEffect>
                                  </p:childTnLst>
                                </p:cTn>
                              </p:par>
                            </p:childTnLst>
                          </p:cTn>
                        </p:par>
                        <p:par>
                          <p:cTn id="42" fill="hold">
                            <p:stCondLst>
                              <p:cond delay="1000"/>
                            </p:stCondLst>
                            <p:childTnLst>
                              <p:par>
                                <p:cTn id="43" presetID="14" presetClass="entr" presetSubtype="10" fill="hold" grpId="0" nodeType="afterEffect">
                                  <p:stCondLst>
                                    <p:cond delay="0"/>
                                  </p:stCondLst>
                                  <p:childTnLst>
                                    <p:set>
                                      <p:cBhvr>
                                        <p:cTn id="44" dur="1" fill="hold">
                                          <p:stCondLst>
                                            <p:cond delay="0"/>
                                          </p:stCondLst>
                                        </p:cTn>
                                        <p:tgtEl>
                                          <p:spTgt spid="15"/>
                                        </p:tgtEl>
                                        <p:attrNameLst>
                                          <p:attrName>style.visibility</p:attrName>
                                        </p:attrNameLst>
                                      </p:cBhvr>
                                      <p:to>
                                        <p:strVal val="visible"/>
                                      </p:to>
                                    </p:set>
                                    <p:animEffect transition="in" filter="randombar(horizontal)">
                                      <p:cBhvr>
                                        <p:cTn id="45" dur="500"/>
                                        <p:tgtEl>
                                          <p:spTgt spid="15"/>
                                        </p:tgtEl>
                                      </p:cBhvr>
                                    </p:animEffect>
                                  </p:childTnLst>
                                </p:cTn>
                              </p:par>
                            </p:childTnLst>
                          </p:cTn>
                        </p:par>
                      </p:childTnLst>
                    </p:cTn>
                  </p:par>
                  <p:par>
                    <p:cTn id="46" fill="hold">
                      <p:stCondLst>
                        <p:cond delay="indefinite"/>
                      </p:stCondLst>
                      <p:childTnLst>
                        <p:par>
                          <p:cTn id="47" fill="hold">
                            <p:stCondLst>
                              <p:cond delay="0"/>
                            </p:stCondLst>
                            <p:childTnLst>
                              <p:par>
                                <p:cTn id="48" presetID="22" presetClass="entr" presetSubtype="4" fill="hold" grpId="0" nodeType="clickEffect">
                                  <p:stCondLst>
                                    <p:cond delay="0"/>
                                  </p:stCondLst>
                                  <p:childTnLst>
                                    <p:set>
                                      <p:cBhvr>
                                        <p:cTn id="49" dur="1" fill="hold">
                                          <p:stCondLst>
                                            <p:cond delay="0"/>
                                          </p:stCondLst>
                                        </p:cTn>
                                        <p:tgtEl>
                                          <p:spTgt spid="10"/>
                                        </p:tgtEl>
                                        <p:attrNameLst>
                                          <p:attrName>style.visibility</p:attrName>
                                        </p:attrNameLst>
                                      </p:cBhvr>
                                      <p:to>
                                        <p:strVal val="visible"/>
                                      </p:to>
                                    </p:set>
                                    <p:animEffect transition="in" filter="wipe(down)">
                                      <p:cBhvr>
                                        <p:cTn id="50" dur="500"/>
                                        <p:tgtEl>
                                          <p:spTgt spid="10"/>
                                        </p:tgtEl>
                                      </p:cBhvr>
                                    </p:animEffect>
                                  </p:childTnLst>
                                </p:cTn>
                              </p:par>
                            </p:childTnLst>
                          </p:cTn>
                        </p:par>
                        <p:par>
                          <p:cTn id="51" fill="hold">
                            <p:stCondLst>
                              <p:cond delay="500"/>
                            </p:stCondLst>
                            <p:childTnLst>
                              <p:par>
                                <p:cTn id="52" presetID="14" presetClass="entr" presetSubtype="10" fill="hold" grpId="0" nodeType="afterEffect">
                                  <p:stCondLst>
                                    <p:cond delay="0"/>
                                  </p:stCondLst>
                                  <p:childTnLst>
                                    <p:set>
                                      <p:cBhvr>
                                        <p:cTn id="53" dur="1" fill="hold">
                                          <p:stCondLst>
                                            <p:cond delay="0"/>
                                          </p:stCondLst>
                                        </p:cTn>
                                        <p:tgtEl>
                                          <p:spTgt spid="16"/>
                                        </p:tgtEl>
                                        <p:attrNameLst>
                                          <p:attrName>style.visibility</p:attrName>
                                        </p:attrNameLst>
                                      </p:cBhvr>
                                      <p:to>
                                        <p:strVal val="visible"/>
                                      </p:to>
                                    </p:set>
                                    <p:animEffect transition="in" filter="randombar(horizontal)">
                                      <p:cBhvr>
                                        <p:cTn id="54" dur="500"/>
                                        <p:tgtEl>
                                          <p:spTgt spid="16"/>
                                        </p:tgtEl>
                                      </p:cBhvr>
                                    </p:animEffect>
                                  </p:childTnLst>
                                </p:cTn>
                              </p:par>
                            </p:childTnLst>
                          </p:cTn>
                        </p:par>
                        <p:par>
                          <p:cTn id="55" fill="hold">
                            <p:stCondLst>
                              <p:cond delay="1000"/>
                            </p:stCondLst>
                            <p:childTnLst>
                              <p:par>
                                <p:cTn id="56" presetID="14" presetClass="entr" presetSubtype="10" fill="hold" grpId="0" nodeType="afterEffect">
                                  <p:stCondLst>
                                    <p:cond delay="0"/>
                                  </p:stCondLst>
                                  <p:childTnLst>
                                    <p:set>
                                      <p:cBhvr>
                                        <p:cTn id="57" dur="1" fill="hold">
                                          <p:stCondLst>
                                            <p:cond delay="0"/>
                                          </p:stCondLst>
                                        </p:cTn>
                                        <p:tgtEl>
                                          <p:spTgt spid="17"/>
                                        </p:tgtEl>
                                        <p:attrNameLst>
                                          <p:attrName>style.visibility</p:attrName>
                                        </p:attrNameLst>
                                      </p:cBhvr>
                                      <p:to>
                                        <p:strVal val="visible"/>
                                      </p:to>
                                    </p:set>
                                    <p:animEffect transition="in" filter="randombar(horizontal)">
                                      <p:cBhvr>
                                        <p:cTn id="58" dur="500"/>
                                        <p:tgtEl>
                                          <p:spTgt spid="17"/>
                                        </p:tgtEl>
                                      </p:cBhvr>
                                    </p:animEffect>
                                  </p:childTnLst>
                                </p:cTn>
                              </p:par>
                            </p:childTnLst>
                          </p:cTn>
                        </p:par>
                      </p:childTnLst>
                    </p:cTn>
                  </p:par>
                  <p:par>
                    <p:cTn id="59" fill="hold">
                      <p:stCondLst>
                        <p:cond delay="indefinite"/>
                      </p:stCondLst>
                      <p:childTnLst>
                        <p:par>
                          <p:cTn id="60" fill="hold">
                            <p:stCondLst>
                              <p:cond delay="0"/>
                            </p:stCondLst>
                            <p:childTnLst>
                              <p:par>
                                <p:cTn id="61" presetID="22" presetClass="entr" presetSubtype="4" fill="hold" grpId="0" nodeType="clickEffect">
                                  <p:stCondLst>
                                    <p:cond delay="0"/>
                                  </p:stCondLst>
                                  <p:childTnLst>
                                    <p:set>
                                      <p:cBhvr>
                                        <p:cTn id="62" dur="1" fill="hold">
                                          <p:stCondLst>
                                            <p:cond delay="0"/>
                                          </p:stCondLst>
                                        </p:cTn>
                                        <p:tgtEl>
                                          <p:spTgt spid="11"/>
                                        </p:tgtEl>
                                        <p:attrNameLst>
                                          <p:attrName>style.visibility</p:attrName>
                                        </p:attrNameLst>
                                      </p:cBhvr>
                                      <p:to>
                                        <p:strVal val="visible"/>
                                      </p:to>
                                    </p:set>
                                    <p:animEffect transition="in" filter="wipe(down)">
                                      <p:cBhvr>
                                        <p:cTn id="63" dur="500"/>
                                        <p:tgtEl>
                                          <p:spTgt spid="11"/>
                                        </p:tgtEl>
                                      </p:cBhvr>
                                    </p:animEffect>
                                  </p:childTnLst>
                                </p:cTn>
                              </p:par>
                            </p:childTnLst>
                          </p:cTn>
                        </p:par>
                        <p:par>
                          <p:cTn id="64" fill="hold">
                            <p:stCondLst>
                              <p:cond delay="500"/>
                            </p:stCondLst>
                            <p:childTnLst>
                              <p:par>
                                <p:cTn id="65" presetID="14" presetClass="entr" presetSubtype="10" fill="hold" grpId="0" nodeType="afterEffect">
                                  <p:stCondLst>
                                    <p:cond delay="0"/>
                                  </p:stCondLst>
                                  <p:childTnLst>
                                    <p:set>
                                      <p:cBhvr>
                                        <p:cTn id="66" dur="1" fill="hold">
                                          <p:stCondLst>
                                            <p:cond delay="0"/>
                                          </p:stCondLst>
                                        </p:cTn>
                                        <p:tgtEl>
                                          <p:spTgt spid="18"/>
                                        </p:tgtEl>
                                        <p:attrNameLst>
                                          <p:attrName>style.visibility</p:attrName>
                                        </p:attrNameLst>
                                      </p:cBhvr>
                                      <p:to>
                                        <p:strVal val="visible"/>
                                      </p:to>
                                    </p:set>
                                    <p:animEffect transition="in" filter="randombar(horizontal)">
                                      <p:cBhvr>
                                        <p:cTn id="67" dur="500"/>
                                        <p:tgtEl>
                                          <p:spTgt spid="18"/>
                                        </p:tgtEl>
                                      </p:cBhvr>
                                    </p:animEffect>
                                  </p:childTnLst>
                                </p:cTn>
                              </p:par>
                            </p:childTnLst>
                          </p:cTn>
                        </p:par>
                        <p:par>
                          <p:cTn id="68" fill="hold">
                            <p:stCondLst>
                              <p:cond delay="1000"/>
                            </p:stCondLst>
                            <p:childTnLst>
                              <p:par>
                                <p:cTn id="69" presetID="14" presetClass="entr" presetSubtype="10" fill="hold" grpId="0" nodeType="afterEffect">
                                  <p:stCondLst>
                                    <p:cond delay="0"/>
                                  </p:stCondLst>
                                  <p:childTnLst>
                                    <p:set>
                                      <p:cBhvr>
                                        <p:cTn id="70" dur="1" fill="hold">
                                          <p:stCondLst>
                                            <p:cond delay="0"/>
                                          </p:stCondLst>
                                        </p:cTn>
                                        <p:tgtEl>
                                          <p:spTgt spid="19"/>
                                        </p:tgtEl>
                                        <p:attrNameLst>
                                          <p:attrName>style.visibility</p:attrName>
                                        </p:attrNameLst>
                                      </p:cBhvr>
                                      <p:to>
                                        <p:strVal val="visible"/>
                                      </p:to>
                                    </p:set>
                                    <p:animEffect transition="in" filter="randombar(horizontal)">
                                      <p:cBhvr>
                                        <p:cTn id="71" dur="500"/>
                                        <p:tgtEl>
                                          <p:spTgt spid="19"/>
                                        </p:tgtEl>
                                      </p:cBhvr>
                                    </p:animEffect>
                                  </p:childTnLst>
                                </p:cTn>
                              </p:par>
                            </p:childTnLst>
                          </p:cTn>
                        </p:par>
                        <p:par>
                          <p:cTn id="72" fill="hold">
                            <p:stCondLst>
                              <p:cond delay="1500"/>
                            </p:stCondLst>
                            <p:childTnLst>
                              <p:par>
                                <p:cTn id="73" presetID="2" presetClass="entr" presetSubtype="8" fill="hold" grpId="0" nodeType="afterEffect">
                                  <p:stCondLst>
                                    <p:cond delay="0"/>
                                  </p:stCondLst>
                                  <p:childTnLst>
                                    <p:set>
                                      <p:cBhvr>
                                        <p:cTn id="74" dur="1" fill="hold">
                                          <p:stCondLst>
                                            <p:cond delay="0"/>
                                          </p:stCondLst>
                                        </p:cTn>
                                        <p:tgtEl>
                                          <p:spTgt spid="20"/>
                                        </p:tgtEl>
                                        <p:attrNameLst>
                                          <p:attrName>style.visibility</p:attrName>
                                        </p:attrNameLst>
                                      </p:cBhvr>
                                      <p:to>
                                        <p:strVal val="visible"/>
                                      </p:to>
                                    </p:set>
                                    <p:anim calcmode="lin" valueType="num">
                                      <p:cBhvr additive="base">
                                        <p:cTn id="75" dur="500" fill="hold"/>
                                        <p:tgtEl>
                                          <p:spTgt spid="20"/>
                                        </p:tgtEl>
                                        <p:attrNameLst>
                                          <p:attrName>ppt_x</p:attrName>
                                        </p:attrNameLst>
                                      </p:cBhvr>
                                      <p:tavLst>
                                        <p:tav tm="0">
                                          <p:val>
                                            <p:strVal val="0-#ppt_w/2"/>
                                          </p:val>
                                        </p:tav>
                                        <p:tav tm="100000">
                                          <p:val>
                                            <p:strVal val="#ppt_x"/>
                                          </p:val>
                                        </p:tav>
                                      </p:tavLst>
                                    </p:anim>
                                    <p:anim calcmode="lin" valueType="num">
                                      <p:cBhvr additive="base">
                                        <p:cTn id="76" dur="500" fill="hold"/>
                                        <p:tgtEl>
                                          <p:spTgt spid="20"/>
                                        </p:tgtEl>
                                        <p:attrNameLst>
                                          <p:attrName>ppt_y</p:attrName>
                                        </p:attrNameLst>
                                      </p:cBhvr>
                                      <p:tavLst>
                                        <p:tav tm="0">
                                          <p:val>
                                            <p:strVal val="#ppt_y"/>
                                          </p:val>
                                        </p:tav>
                                        <p:tav tm="100000">
                                          <p:val>
                                            <p:strVal val="#ppt_y"/>
                                          </p:val>
                                        </p:tav>
                                      </p:tavLst>
                                    </p:anim>
                                  </p:childTnLst>
                                </p:cTn>
                              </p:par>
                              <p:par>
                                <p:cTn id="77" presetID="2" presetClass="entr" presetSubtype="2" fill="hold" grpId="0" nodeType="withEffect">
                                  <p:stCondLst>
                                    <p:cond delay="0"/>
                                  </p:stCondLst>
                                  <p:childTnLst>
                                    <p:set>
                                      <p:cBhvr>
                                        <p:cTn id="78" dur="1" fill="hold">
                                          <p:stCondLst>
                                            <p:cond delay="0"/>
                                          </p:stCondLst>
                                        </p:cTn>
                                        <p:tgtEl>
                                          <p:spTgt spid="21"/>
                                        </p:tgtEl>
                                        <p:attrNameLst>
                                          <p:attrName>style.visibility</p:attrName>
                                        </p:attrNameLst>
                                      </p:cBhvr>
                                      <p:to>
                                        <p:strVal val="visible"/>
                                      </p:to>
                                    </p:set>
                                    <p:anim calcmode="lin" valueType="num">
                                      <p:cBhvr additive="base">
                                        <p:cTn id="79" dur="500" fill="hold"/>
                                        <p:tgtEl>
                                          <p:spTgt spid="21"/>
                                        </p:tgtEl>
                                        <p:attrNameLst>
                                          <p:attrName>ppt_x</p:attrName>
                                        </p:attrNameLst>
                                      </p:cBhvr>
                                      <p:tavLst>
                                        <p:tav tm="0">
                                          <p:val>
                                            <p:strVal val="1+#ppt_w/2"/>
                                          </p:val>
                                        </p:tav>
                                        <p:tav tm="100000">
                                          <p:val>
                                            <p:strVal val="#ppt_x"/>
                                          </p:val>
                                        </p:tav>
                                      </p:tavLst>
                                    </p:anim>
                                    <p:anim calcmode="lin" valueType="num">
                                      <p:cBhvr additive="base">
                                        <p:cTn id="80" dur="500" fill="hold"/>
                                        <p:tgtEl>
                                          <p:spTgt spid="21"/>
                                        </p:tgtEl>
                                        <p:attrNameLst>
                                          <p:attrName>ppt_y</p:attrName>
                                        </p:attrNameLst>
                                      </p:cBhvr>
                                      <p:tavLst>
                                        <p:tav tm="0">
                                          <p:val>
                                            <p:strVal val="#ppt_y"/>
                                          </p:val>
                                        </p:tav>
                                        <p:tav tm="100000">
                                          <p:val>
                                            <p:strVal val="#ppt_y"/>
                                          </p:val>
                                        </p:tav>
                                      </p:tavLst>
                                    </p:anim>
                                  </p:childTnLst>
                                </p:cTn>
                              </p:par>
                              <p:par>
                                <p:cTn id="81" presetID="2" presetClass="entr" presetSubtype="2" fill="hold" grpId="0" nodeType="withEffect">
                                  <p:stCondLst>
                                    <p:cond delay="0"/>
                                  </p:stCondLst>
                                  <p:childTnLst>
                                    <p:set>
                                      <p:cBhvr>
                                        <p:cTn id="82" dur="1" fill="hold">
                                          <p:stCondLst>
                                            <p:cond delay="0"/>
                                          </p:stCondLst>
                                        </p:cTn>
                                        <p:tgtEl>
                                          <p:spTgt spid="22"/>
                                        </p:tgtEl>
                                        <p:attrNameLst>
                                          <p:attrName>style.visibility</p:attrName>
                                        </p:attrNameLst>
                                      </p:cBhvr>
                                      <p:to>
                                        <p:strVal val="visible"/>
                                      </p:to>
                                    </p:set>
                                    <p:anim calcmode="lin" valueType="num">
                                      <p:cBhvr additive="base">
                                        <p:cTn id="83" dur="500" fill="hold"/>
                                        <p:tgtEl>
                                          <p:spTgt spid="22"/>
                                        </p:tgtEl>
                                        <p:attrNameLst>
                                          <p:attrName>ppt_x</p:attrName>
                                        </p:attrNameLst>
                                      </p:cBhvr>
                                      <p:tavLst>
                                        <p:tav tm="0">
                                          <p:val>
                                            <p:strVal val="1+#ppt_w/2"/>
                                          </p:val>
                                        </p:tav>
                                        <p:tav tm="100000">
                                          <p:val>
                                            <p:strVal val="#ppt_x"/>
                                          </p:val>
                                        </p:tav>
                                      </p:tavLst>
                                    </p:anim>
                                    <p:anim calcmode="lin" valueType="num">
                                      <p:cBhvr additive="base">
                                        <p:cTn id="84" dur="500" fill="hold"/>
                                        <p:tgtEl>
                                          <p:spTgt spid="22"/>
                                        </p:tgtEl>
                                        <p:attrNameLst>
                                          <p:attrName>ppt_y</p:attrName>
                                        </p:attrNameLst>
                                      </p:cBhvr>
                                      <p:tavLst>
                                        <p:tav tm="0">
                                          <p:val>
                                            <p:strVal val="#ppt_y"/>
                                          </p:val>
                                        </p:tav>
                                        <p:tav tm="100000">
                                          <p:val>
                                            <p:strVal val="#ppt_y"/>
                                          </p:val>
                                        </p:tav>
                                      </p:tavLst>
                                    </p:anim>
                                  </p:childTnLst>
                                </p:cTn>
                              </p:par>
                              <p:par>
                                <p:cTn id="85" presetID="2" presetClass="entr" presetSubtype="8" fill="hold" grpId="0" nodeType="withEffect">
                                  <p:stCondLst>
                                    <p:cond delay="0"/>
                                  </p:stCondLst>
                                  <p:childTnLst>
                                    <p:set>
                                      <p:cBhvr>
                                        <p:cTn id="86" dur="1" fill="hold">
                                          <p:stCondLst>
                                            <p:cond delay="0"/>
                                          </p:stCondLst>
                                        </p:cTn>
                                        <p:tgtEl>
                                          <p:spTgt spid="23"/>
                                        </p:tgtEl>
                                        <p:attrNameLst>
                                          <p:attrName>style.visibility</p:attrName>
                                        </p:attrNameLst>
                                      </p:cBhvr>
                                      <p:to>
                                        <p:strVal val="visible"/>
                                      </p:to>
                                    </p:set>
                                    <p:anim calcmode="lin" valueType="num">
                                      <p:cBhvr additive="base">
                                        <p:cTn id="87" dur="500" fill="hold"/>
                                        <p:tgtEl>
                                          <p:spTgt spid="23"/>
                                        </p:tgtEl>
                                        <p:attrNameLst>
                                          <p:attrName>ppt_x</p:attrName>
                                        </p:attrNameLst>
                                      </p:cBhvr>
                                      <p:tavLst>
                                        <p:tav tm="0">
                                          <p:val>
                                            <p:strVal val="0-#ppt_w/2"/>
                                          </p:val>
                                        </p:tav>
                                        <p:tav tm="100000">
                                          <p:val>
                                            <p:strVal val="#ppt_x"/>
                                          </p:val>
                                        </p:tav>
                                      </p:tavLst>
                                    </p:anim>
                                    <p:anim calcmode="lin" valueType="num">
                                      <p:cBhvr additive="base">
                                        <p:cTn id="88" dur="500" fill="hold"/>
                                        <p:tgtEl>
                                          <p:spTgt spid="2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8" grpId="0" animBg="1"/>
      <p:bldP spid="9" grpId="0" animBg="1"/>
      <p:bldP spid="10" grpId="0" animBg="1"/>
      <p:bldP spid="11" grpId="0" animBg="1"/>
      <p:bldP spid="12" grpId="0"/>
      <p:bldP spid="13" grpId="0"/>
      <p:bldP spid="14" grpId="0"/>
      <p:bldP spid="15" grpId="0"/>
      <p:bldP spid="16" grpId="0"/>
      <p:bldP spid="17" grpId="0"/>
      <p:bldP spid="18" grpId="0"/>
      <p:bldP spid="19" grpId="0"/>
      <p:bldP spid="20" grpId="0"/>
      <p:bldP spid="21" grpId="0"/>
      <p:bldP spid="22" grpId="0"/>
      <p:bldP spid="23"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8"/>
          <p:cNvSpPr txBox="1">
            <a:spLocks noChangeArrowheads="1"/>
          </p:cNvSpPr>
          <p:nvPr/>
        </p:nvSpPr>
        <p:spPr bwMode="auto">
          <a:xfrm>
            <a:off x="510829" y="173349"/>
            <a:ext cx="1602581" cy="248209"/>
          </a:xfrm>
          <a:prstGeom prst="rect">
            <a:avLst/>
          </a:prstGeom>
          <a:noFill/>
          <a:ln w="9525">
            <a:noFill/>
            <a:miter lim="800000"/>
            <a:headEnd/>
            <a:tailEnd/>
          </a:ln>
        </p:spPr>
        <p:txBody>
          <a:bodyPr>
            <a:spAutoFit/>
          </a:bodyPr>
          <a:lstStyle/>
          <a:p>
            <a:pPr eaLnBrk="1" hangingPunct="1"/>
            <a:r>
              <a:rPr lang="zh-CN" altLang="en-US" sz="1013" b="1" dirty="0">
                <a:solidFill>
                  <a:schemeClr val="bg1"/>
                </a:solidFill>
                <a:latin typeface="微软雅黑" pitchFamily="34" charset="-122"/>
                <a:ea typeface="微软雅黑" pitchFamily="34" charset="-122"/>
              </a:rPr>
              <a:t>点此添加您的标题</a:t>
            </a:r>
          </a:p>
        </p:txBody>
      </p:sp>
      <p:grpSp>
        <p:nvGrpSpPr>
          <p:cNvPr id="5" name="组合 3"/>
          <p:cNvGrpSpPr>
            <a:grpSpLocks/>
          </p:cNvGrpSpPr>
          <p:nvPr/>
        </p:nvGrpSpPr>
        <p:grpSpPr bwMode="auto">
          <a:xfrm>
            <a:off x="269132" y="181683"/>
            <a:ext cx="178594" cy="260747"/>
            <a:chOff x="0" y="0"/>
            <a:chExt cx="569789" cy="829904"/>
          </a:xfrm>
        </p:grpSpPr>
        <p:sp>
          <p:nvSpPr>
            <p:cNvPr id="6" name="菱形 39"/>
            <p:cNvSpPr>
              <a:spLocks noChangeArrowheads="1"/>
            </p:cNvSpPr>
            <p:nvPr/>
          </p:nvSpPr>
          <p:spPr bwMode="auto">
            <a:xfrm>
              <a:off x="0" y="0"/>
              <a:ext cx="569789" cy="569790"/>
            </a:xfrm>
            <a:prstGeom prst="diamond">
              <a:avLst/>
            </a:prstGeom>
            <a:noFill/>
            <a:ln w="12700">
              <a:solidFill>
                <a:schemeClr val="bg1"/>
              </a:solidFill>
              <a:miter lim="800000"/>
              <a:headEnd/>
              <a:tailEnd/>
            </a:ln>
          </p:spPr>
          <p:txBody>
            <a:bodyPr anchor="ctr"/>
            <a:lstStyle/>
            <a:p>
              <a:pPr algn="ctr" eaLnBrk="1" hangingPunct="1"/>
              <a:endParaRPr lang="zh-CN" altLang="en-US" sz="1013" dirty="0">
                <a:solidFill>
                  <a:srgbClr val="FFFFFF"/>
                </a:solidFill>
                <a:ea typeface="微软雅黑" panose="020B0503020204020204" pitchFamily="34" charset="-122"/>
              </a:endParaRPr>
            </a:p>
          </p:txBody>
        </p:sp>
        <p:sp>
          <p:nvSpPr>
            <p:cNvPr id="7" name="菱形 40"/>
            <p:cNvSpPr>
              <a:spLocks noChangeArrowheads="1"/>
            </p:cNvSpPr>
            <p:nvPr/>
          </p:nvSpPr>
          <p:spPr bwMode="auto">
            <a:xfrm>
              <a:off x="0" y="260114"/>
              <a:ext cx="569789" cy="569790"/>
            </a:xfrm>
            <a:prstGeom prst="diamond">
              <a:avLst/>
            </a:prstGeom>
            <a:noFill/>
            <a:ln w="12700">
              <a:solidFill>
                <a:schemeClr val="bg1"/>
              </a:solidFill>
              <a:miter lim="800000"/>
              <a:headEnd/>
              <a:tailEnd/>
            </a:ln>
          </p:spPr>
          <p:txBody>
            <a:bodyPr anchor="ctr"/>
            <a:lstStyle/>
            <a:p>
              <a:pPr algn="ctr" eaLnBrk="1" hangingPunct="1"/>
              <a:endParaRPr lang="zh-CN" altLang="en-US" sz="1013" dirty="0">
                <a:solidFill>
                  <a:srgbClr val="FFFFFF"/>
                </a:solidFill>
                <a:ea typeface="微软雅黑" panose="020B0503020204020204" pitchFamily="34" charset="-122"/>
              </a:endParaRPr>
            </a:p>
          </p:txBody>
        </p:sp>
      </p:grpSp>
      <p:pic>
        <p:nvPicPr>
          <p:cNvPr id="8" name="_effect"/>
          <p:cNvPicPr>
            <a:picLocks noChangeAspect="1" noChangeArrowheads="1"/>
          </p:cNvPicPr>
          <p:nvPr/>
        </p:nvPicPr>
        <p:blipFill>
          <a:blip r:embed="rId3" cstate="screen">
            <a:lum bright="20000"/>
            <a:extLst>
              <a:ext uri="{28A0092B-C50C-407E-A947-70E740481C1C}">
                <a14:useLocalDpi xmlns:a14="http://schemas.microsoft.com/office/drawing/2010/main"/>
              </a:ext>
            </a:extLst>
          </a:blip>
          <a:srcRect/>
          <a:stretch>
            <a:fillRect/>
          </a:stretch>
        </p:blipFill>
        <p:spPr bwMode="gray">
          <a:xfrm>
            <a:off x="1996419" y="3699553"/>
            <a:ext cx="2428843" cy="366001"/>
          </a:xfrm>
          <a:prstGeom prst="rect">
            <a:avLst/>
          </a:prstGeom>
          <a:noFill/>
          <a:ln w="9525">
            <a:miter lim="800000"/>
            <a:headEnd/>
            <a:tailEnd/>
          </a:ln>
          <a:effectLst/>
        </p:spPr>
      </p:pic>
      <p:pic>
        <p:nvPicPr>
          <p:cNvPr id="9" name="_effect"/>
          <p:cNvPicPr>
            <a:picLocks noChangeAspect="1" noChangeArrowheads="1"/>
          </p:cNvPicPr>
          <p:nvPr/>
        </p:nvPicPr>
        <p:blipFill>
          <a:blip r:embed="rId3" cstate="screen">
            <a:lum bright="20000"/>
            <a:extLst>
              <a:ext uri="{28A0092B-C50C-407E-A947-70E740481C1C}">
                <a14:useLocalDpi xmlns:a14="http://schemas.microsoft.com/office/drawing/2010/main"/>
              </a:ext>
            </a:extLst>
          </a:blip>
          <a:srcRect/>
          <a:stretch>
            <a:fillRect/>
          </a:stretch>
        </p:blipFill>
        <p:spPr bwMode="gray">
          <a:xfrm>
            <a:off x="4323142" y="3699553"/>
            <a:ext cx="2428843" cy="366001"/>
          </a:xfrm>
          <a:prstGeom prst="rect">
            <a:avLst/>
          </a:prstGeom>
          <a:noFill/>
          <a:ln w="9525">
            <a:miter lim="800000"/>
            <a:headEnd/>
            <a:tailEnd/>
          </a:ln>
          <a:effectLst/>
        </p:spPr>
      </p:pic>
      <p:sp>
        <p:nvSpPr>
          <p:cNvPr id="10" name="_color1"/>
          <p:cNvSpPr>
            <a:spLocks/>
          </p:cNvSpPr>
          <p:nvPr/>
        </p:nvSpPr>
        <p:spPr bwMode="gray">
          <a:xfrm>
            <a:off x="2332263" y="3104075"/>
            <a:ext cx="996570" cy="651691"/>
          </a:xfrm>
          <a:custGeom>
            <a:avLst/>
            <a:gdLst/>
            <a:ahLst/>
            <a:cxnLst>
              <a:cxn ang="0">
                <a:pos x="367" y="174"/>
              </a:cxn>
              <a:cxn ang="0">
                <a:pos x="67" y="0"/>
              </a:cxn>
              <a:cxn ang="0">
                <a:pos x="42" y="36"/>
              </a:cxn>
              <a:cxn ang="0">
                <a:pos x="0" y="39"/>
              </a:cxn>
              <a:cxn ang="0">
                <a:pos x="367" y="252"/>
              </a:cxn>
              <a:cxn ang="0">
                <a:pos x="385" y="214"/>
              </a:cxn>
              <a:cxn ang="0">
                <a:pos x="367" y="174"/>
              </a:cxn>
            </a:cxnLst>
            <a:rect l="0" t="0" r="r" b="b"/>
            <a:pathLst>
              <a:path w="385" h="252">
                <a:moveTo>
                  <a:pt x="367" y="174"/>
                </a:moveTo>
                <a:cubicBezTo>
                  <a:pt x="240" y="169"/>
                  <a:pt x="130" y="101"/>
                  <a:pt x="67" y="0"/>
                </a:cubicBezTo>
                <a:cubicBezTo>
                  <a:pt x="42" y="36"/>
                  <a:pt x="42" y="36"/>
                  <a:pt x="42" y="36"/>
                </a:cubicBezTo>
                <a:cubicBezTo>
                  <a:pt x="0" y="39"/>
                  <a:pt x="0" y="39"/>
                  <a:pt x="0" y="39"/>
                </a:cubicBezTo>
                <a:cubicBezTo>
                  <a:pt x="76" y="163"/>
                  <a:pt x="212" y="247"/>
                  <a:pt x="367" y="252"/>
                </a:cubicBezTo>
                <a:cubicBezTo>
                  <a:pt x="385" y="214"/>
                  <a:pt x="385" y="214"/>
                  <a:pt x="385" y="214"/>
                </a:cubicBezTo>
                <a:lnTo>
                  <a:pt x="367" y="174"/>
                </a:lnTo>
                <a:close/>
              </a:path>
            </a:pathLst>
          </a:custGeom>
          <a:solidFill>
            <a:schemeClr val="bg1">
              <a:alpha val="50000"/>
            </a:schemeClr>
          </a:solidFill>
          <a:ln w="12700" cap="flat" cmpd="sng" algn="ctr">
            <a:solidFill>
              <a:schemeClr val="bg1">
                <a:lumMod val="95000"/>
              </a:schemeClr>
            </a:solidFill>
            <a:prstDash val="solid"/>
            <a:round/>
            <a:headEnd type="none" w="sm" len="sm"/>
            <a:tailEnd type="none" w="sm" len="sm"/>
          </a:ln>
          <a:effectLst/>
        </p:spPr>
        <p:txBody>
          <a:bodyPr vert="horz" wrap="square" lIns="91438" tIns="45719" rIns="91438" bIns="45719" numCol="1" rtlCol="0" anchor="ctr" anchorCtr="0" compatLnSpc="1">
            <a:prstTxWarp prst="textNoShape">
              <a:avLst/>
            </a:prstTxWarp>
          </a:bodyPr>
          <a:lstStyle/>
          <a:p>
            <a:pPr algn="ctr" defTabSz="685674" fontAlgn="base">
              <a:spcBef>
                <a:spcPct val="0"/>
              </a:spcBef>
              <a:spcAft>
                <a:spcPct val="0"/>
              </a:spcAft>
              <a:defRPr/>
            </a:pPr>
            <a:endParaRPr lang="de-DE" altLang="zh-CN" sz="1100" kern="0">
              <a:solidFill>
                <a:schemeClr val="bg1"/>
              </a:solidFill>
              <a:effectLst>
                <a:outerShdw blurRad="38100" dist="38100" dir="2700000" algn="tl">
                  <a:srgbClr val="000000">
                    <a:alpha val="43137"/>
                  </a:srgbClr>
                </a:outerShdw>
              </a:effectLst>
              <a:latin typeface="微软雅黑" pitchFamily="34" charset="-122"/>
            </a:endParaRPr>
          </a:p>
        </p:txBody>
      </p:sp>
      <p:sp>
        <p:nvSpPr>
          <p:cNvPr id="11" name="_color1"/>
          <p:cNvSpPr>
            <a:spLocks/>
          </p:cNvSpPr>
          <p:nvPr/>
        </p:nvSpPr>
        <p:spPr bwMode="gray">
          <a:xfrm>
            <a:off x="2322070" y="1394518"/>
            <a:ext cx="952764" cy="644024"/>
          </a:xfrm>
          <a:custGeom>
            <a:avLst/>
            <a:gdLst/>
            <a:ahLst/>
            <a:cxnLst>
              <a:cxn ang="0">
                <a:pos x="68" y="249"/>
              </a:cxn>
              <a:cxn ang="0">
                <a:pos x="368" y="78"/>
              </a:cxn>
              <a:cxn ang="0">
                <a:pos x="350" y="39"/>
              </a:cxn>
              <a:cxn ang="0">
                <a:pos x="368" y="0"/>
              </a:cxn>
              <a:cxn ang="0">
                <a:pos x="0" y="211"/>
              </a:cxn>
              <a:cxn ang="0">
                <a:pos x="25" y="245"/>
              </a:cxn>
              <a:cxn ang="0">
                <a:pos x="68" y="249"/>
              </a:cxn>
            </a:cxnLst>
            <a:rect l="0" t="0" r="r" b="b"/>
            <a:pathLst>
              <a:path w="368" h="249">
                <a:moveTo>
                  <a:pt x="68" y="249"/>
                </a:moveTo>
                <a:cubicBezTo>
                  <a:pt x="132" y="149"/>
                  <a:pt x="242" y="82"/>
                  <a:pt x="368" y="78"/>
                </a:cubicBezTo>
                <a:cubicBezTo>
                  <a:pt x="350" y="39"/>
                  <a:pt x="350" y="39"/>
                  <a:pt x="350" y="39"/>
                </a:cubicBezTo>
                <a:cubicBezTo>
                  <a:pt x="368" y="0"/>
                  <a:pt x="368" y="0"/>
                  <a:pt x="368" y="0"/>
                </a:cubicBezTo>
                <a:cubicBezTo>
                  <a:pt x="212" y="4"/>
                  <a:pt x="77" y="87"/>
                  <a:pt x="0" y="211"/>
                </a:cubicBezTo>
                <a:cubicBezTo>
                  <a:pt x="25" y="245"/>
                  <a:pt x="25" y="245"/>
                  <a:pt x="25" y="245"/>
                </a:cubicBezTo>
                <a:lnTo>
                  <a:pt x="68" y="249"/>
                </a:lnTo>
                <a:close/>
              </a:path>
            </a:pathLst>
          </a:custGeom>
          <a:solidFill>
            <a:schemeClr val="bg1">
              <a:alpha val="50000"/>
            </a:schemeClr>
          </a:solidFill>
          <a:ln w="12700" cap="flat" cmpd="sng" algn="ctr">
            <a:solidFill>
              <a:schemeClr val="bg1">
                <a:lumMod val="95000"/>
              </a:schemeClr>
            </a:solidFill>
            <a:prstDash val="solid"/>
            <a:round/>
            <a:headEnd type="none" w="sm" len="sm"/>
            <a:tailEnd type="none" w="sm" len="sm"/>
          </a:ln>
          <a:effectLst/>
        </p:spPr>
        <p:txBody>
          <a:bodyPr vert="horz" wrap="square" lIns="91438" tIns="45719" rIns="91438" bIns="45719" numCol="1" rtlCol="0" anchor="ctr" anchorCtr="0" compatLnSpc="1">
            <a:prstTxWarp prst="textNoShape">
              <a:avLst/>
            </a:prstTxWarp>
          </a:bodyPr>
          <a:lstStyle/>
          <a:p>
            <a:pPr algn="ctr" defTabSz="685674" fontAlgn="base">
              <a:spcBef>
                <a:spcPct val="0"/>
              </a:spcBef>
              <a:spcAft>
                <a:spcPct val="0"/>
              </a:spcAft>
              <a:defRPr/>
            </a:pPr>
            <a:endParaRPr lang="de-DE" altLang="zh-CN" sz="1100" kern="0">
              <a:solidFill>
                <a:schemeClr val="bg1"/>
              </a:solidFill>
              <a:effectLst>
                <a:outerShdw blurRad="38100" dist="38100" dir="2700000" algn="tl">
                  <a:srgbClr val="000000">
                    <a:alpha val="43137"/>
                  </a:srgbClr>
                </a:outerShdw>
              </a:effectLst>
              <a:latin typeface="微软雅黑" pitchFamily="34" charset="-122"/>
            </a:endParaRPr>
          </a:p>
        </p:txBody>
      </p:sp>
      <p:sp>
        <p:nvSpPr>
          <p:cNvPr id="12" name="_color1"/>
          <p:cNvSpPr>
            <a:spLocks/>
          </p:cNvSpPr>
          <p:nvPr/>
        </p:nvSpPr>
        <p:spPr bwMode="gray">
          <a:xfrm>
            <a:off x="3289916" y="1395528"/>
            <a:ext cx="995475" cy="653883"/>
          </a:xfrm>
          <a:custGeom>
            <a:avLst/>
            <a:gdLst/>
            <a:ahLst/>
            <a:cxnLst>
              <a:cxn ang="0">
                <a:pos x="19" y="78"/>
              </a:cxn>
              <a:cxn ang="0">
                <a:pos x="318" y="253"/>
              </a:cxn>
              <a:cxn ang="0">
                <a:pos x="343" y="216"/>
              </a:cxn>
              <a:cxn ang="0">
                <a:pos x="385" y="213"/>
              </a:cxn>
              <a:cxn ang="0">
                <a:pos x="18" y="0"/>
              </a:cxn>
              <a:cxn ang="0">
                <a:pos x="0" y="39"/>
              </a:cxn>
              <a:cxn ang="0">
                <a:pos x="19" y="78"/>
              </a:cxn>
            </a:cxnLst>
            <a:rect l="0" t="0" r="r" b="b"/>
            <a:pathLst>
              <a:path w="385" h="253">
                <a:moveTo>
                  <a:pt x="19" y="78"/>
                </a:moveTo>
                <a:cubicBezTo>
                  <a:pt x="145" y="83"/>
                  <a:pt x="255" y="151"/>
                  <a:pt x="318" y="253"/>
                </a:cubicBezTo>
                <a:cubicBezTo>
                  <a:pt x="343" y="216"/>
                  <a:pt x="343" y="216"/>
                  <a:pt x="343" y="216"/>
                </a:cubicBezTo>
                <a:cubicBezTo>
                  <a:pt x="385" y="213"/>
                  <a:pt x="385" y="213"/>
                  <a:pt x="385" y="213"/>
                </a:cubicBezTo>
                <a:cubicBezTo>
                  <a:pt x="309" y="88"/>
                  <a:pt x="173" y="4"/>
                  <a:pt x="18" y="0"/>
                </a:cubicBezTo>
                <a:cubicBezTo>
                  <a:pt x="0" y="39"/>
                  <a:pt x="0" y="39"/>
                  <a:pt x="0" y="39"/>
                </a:cubicBezTo>
                <a:lnTo>
                  <a:pt x="19" y="78"/>
                </a:lnTo>
                <a:close/>
              </a:path>
            </a:pathLst>
          </a:custGeom>
          <a:solidFill>
            <a:schemeClr val="bg1">
              <a:alpha val="50000"/>
            </a:schemeClr>
          </a:solidFill>
          <a:ln w="12700" cap="flat" cmpd="sng" algn="ctr">
            <a:solidFill>
              <a:schemeClr val="bg1">
                <a:lumMod val="95000"/>
              </a:schemeClr>
            </a:solidFill>
            <a:prstDash val="solid"/>
            <a:round/>
            <a:headEnd type="none" w="sm" len="sm"/>
            <a:tailEnd type="none" w="sm" len="sm"/>
          </a:ln>
          <a:effectLst/>
        </p:spPr>
        <p:txBody>
          <a:bodyPr vert="horz" wrap="square" lIns="91438" tIns="45719" rIns="91438" bIns="45719" numCol="1" rtlCol="0" anchor="ctr" anchorCtr="0" compatLnSpc="1">
            <a:prstTxWarp prst="textNoShape">
              <a:avLst/>
            </a:prstTxWarp>
          </a:bodyPr>
          <a:lstStyle/>
          <a:p>
            <a:pPr algn="ctr" defTabSz="685674" fontAlgn="base">
              <a:spcBef>
                <a:spcPct val="0"/>
              </a:spcBef>
              <a:spcAft>
                <a:spcPct val="0"/>
              </a:spcAft>
              <a:defRPr/>
            </a:pPr>
            <a:endParaRPr lang="de-DE" altLang="zh-CN" sz="1100" kern="0">
              <a:solidFill>
                <a:schemeClr val="bg1"/>
              </a:solidFill>
              <a:effectLst>
                <a:outerShdw blurRad="38100" dist="38100" dir="2700000" algn="tl">
                  <a:srgbClr val="000000">
                    <a:alpha val="43137"/>
                  </a:srgbClr>
                </a:outerShdw>
              </a:effectLst>
              <a:latin typeface="微软雅黑" pitchFamily="34" charset="-122"/>
            </a:endParaRPr>
          </a:p>
        </p:txBody>
      </p:sp>
      <p:sp>
        <p:nvSpPr>
          <p:cNvPr id="13" name="_color1"/>
          <p:cNvSpPr>
            <a:spLocks/>
          </p:cNvSpPr>
          <p:nvPr/>
        </p:nvSpPr>
        <p:spPr bwMode="gray">
          <a:xfrm>
            <a:off x="2131319" y="2024465"/>
            <a:ext cx="315398" cy="1099662"/>
          </a:xfrm>
          <a:custGeom>
            <a:avLst/>
            <a:gdLst/>
            <a:ahLst/>
            <a:cxnLst>
              <a:cxn ang="0">
                <a:pos x="120" y="385"/>
              </a:cxn>
              <a:cxn ang="0">
                <a:pos x="78" y="213"/>
              </a:cxn>
              <a:cxn ang="0">
                <a:pos x="122" y="39"/>
              </a:cxn>
              <a:cxn ang="0">
                <a:pos x="79" y="35"/>
              </a:cxn>
              <a:cxn ang="0">
                <a:pos x="54" y="0"/>
              </a:cxn>
              <a:cxn ang="0">
                <a:pos x="0" y="213"/>
              </a:cxn>
              <a:cxn ang="0">
                <a:pos x="53" y="425"/>
              </a:cxn>
              <a:cxn ang="0">
                <a:pos x="95" y="421"/>
              </a:cxn>
              <a:cxn ang="0">
                <a:pos x="120" y="385"/>
              </a:cxn>
            </a:cxnLst>
            <a:rect l="0" t="0" r="r" b="b"/>
            <a:pathLst>
              <a:path w="122" h="425">
                <a:moveTo>
                  <a:pt x="120" y="385"/>
                </a:moveTo>
                <a:cubicBezTo>
                  <a:pt x="93" y="334"/>
                  <a:pt x="78" y="275"/>
                  <a:pt x="78" y="213"/>
                </a:cubicBezTo>
                <a:cubicBezTo>
                  <a:pt x="78" y="150"/>
                  <a:pt x="94" y="91"/>
                  <a:pt x="122" y="39"/>
                </a:cubicBezTo>
                <a:cubicBezTo>
                  <a:pt x="79" y="35"/>
                  <a:pt x="79" y="35"/>
                  <a:pt x="79" y="35"/>
                </a:cubicBezTo>
                <a:cubicBezTo>
                  <a:pt x="54" y="0"/>
                  <a:pt x="54" y="0"/>
                  <a:pt x="54" y="0"/>
                </a:cubicBezTo>
                <a:cubicBezTo>
                  <a:pt x="19" y="64"/>
                  <a:pt x="0" y="136"/>
                  <a:pt x="0" y="213"/>
                </a:cubicBezTo>
                <a:cubicBezTo>
                  <a:pt x="0" y="290"/>
                  <a:pt x="19" y="362"/>
                  <a:pt x="53" y="425"/>
                </a:cubicBezTo>
                <a:cubicBezTo>
                  <a:pt x="95" y="421"/>
                  <a:pt x="95" y="421"/>
                  <a:pt x="95" y="421"/>
                </a:cubicBezTo>
                <a:lnTo>
                  <a:pt x="120" y="385"/>
                </a:lnTo>
                <a:close/>
              </a:path>
            </a:pathLst>
          </a:custGeom>
          <a:solidFill>
            <a:schemeClr val="bg1">
              <a:alpha val="50000"/>
            </a:schemeClr>
          </a:solidFill>
          <a:ln w="12700" cap="flat" cmpd="sng" algn="ctr">
            <a:solidFill>
              <a:schemeClr val="bg1">
                <a:lumMod val="95000"/>
              </a:schemeClr>
            </a:solidFill>
            <a:prstDash val="solid"/>
            <a:round/>
            <a:headEnd type="none" w="sm" len="sm"/>
            <a:tailEnd type="none" w="sm" len="sm"/>
          </a:ln>
          <a:effectLst/>
        </p:spPr>
        <p:txBody>
          <a:bodyPr vert="horz" wrap="square" lIns="91438" tIns="45719" rIns="91438" bIns="45719" numCol="1" rtlCol="0" anchor="ctr" anchorCtr="0" compatLnSpc="1">
            <a:prstTxWarp prst="textNoShape">
              <a:avLst/>
            </a:prstTxWarp>
          </a:bodyPr>
          <a:lstStyle/>
          <a:p>
            <a:pPr algn="ctr" defTabSz="685674" fontAlgn="base">
              <a:spcBef>
                <a:spcPct val="0"/>
              </a:spcBef>
              <a:spcAft>
                <a:spcPct val="0"/>
              </a:spcAft>
              <a:defRPr/>
            </a:pPr>
            <a:endParaRPr lang="de-DE" altLang="zh-CN" sz="1100" kern="0">
              <a:solidFill>
                <a:schemeClr val="bg1"/>
              </a:solidFill>
              <a:effectLst>
                <a:outerShdw blurRad="38100" dist="38100" dir="2700000" algn="tl">
                  <a:srgbClr val="000000">
                    <a:alpha val="43137"/>
                  </a:srgbClr>
                </a:outerShdw>
              </a:effectLst>
              <a:latin typeface="微软雅黑" pitchFamily="34" charset="-122"/>
            </a:endParaRPr>
          </a:p>
        </p:txBody>
      </p:sp>
      <p:sp>
        <p:nvSpPr>
          <p:cNvPr id="14" name="_color1"/>
          <p:cNvSpPr>
            <a:spLocks/>
          </p:cNvSpPr>
          <p:nvPr/>
        </p:nvSpPr>
        <p:spPr bwMode="gray">
          <a:xfrm>
            <a:off x="3405333" y="3111740"/>
            <a:ext cx="949480" cy="644024"/>
          </a:xfrm>
          <a:custGeom>
            <a:avLst/>
            <a:gdLst/>
            <a:ahLst/>
            <a:cxnLst>
              <a:cxn ang="0">
                <a:pos x="299" y="0"/>
              </a:cxn>
              <a:cxn ang="0">
                <a:pos x="0" y="171"/>
              </a:cxn>
              <a:cxn ang="0">
                <a:pos x="18" y="211"/>
              </a:cxn>
              <a:cxn ang="0">
                <a:pos x="0" y="249"/>
              </a:cxn>
              <a:cxn ang="0">
                <a:pos x="367" y="39"/>
              </a:cxn>
              <a:cxn ang="0">
                <a:pos x="342" y="4"/>
              </a:cxn>
              <a:cxn ang="0">
                <a:pos x="299" y="0"/>
              </a:cxn>
            </a:cxnLst>
            <a:rect l="0" t="0" r="r" b="b"/>
            <a:pathLst>
              <a:path w="367" h="249">
                <a:moveTo>
                  <a:pt x="299" y="0"/>
                </a:moveTo>
                <a:cubicBezTo>
                  <a:pt x="236" y="100"/>
                  <a:pt x="126" y="167"/>
                  <a:pt x="0" y="171"/>
                </a:cubicBezTo>
                <a:cubicBezTo>
                  <a:pt x="18" y="211"/>
                  <a:pt x="18" y="211"/>
                  <a:pt x="18" y="211"/>
                </a:cubicBezTo>
                <a:cubicBezTo>
                  <a:pt x="0" y="249"/>
                  <a:pt x="0" y="249"/>
                  <a:pt x="0" y="249"/>
                </a:cubicBezTo>
                <a:cubicBezTo>
                  <a:pt x="155" y="245"/>
                  <a:pt x="290" y="162"/>
                  <a:pt x="367" y="39"/>
                </a:cubicBezTo>
                <a:cubicBezTo>
                  <a:pt x="342" y="4"/>
                  <a:pt x="342" y="4"/>
                  <a:pt x="342" y="4"/>
                </a:cubicBezTo>
                <a:lnTo>
                  <a:pt x="299" y="0"/>
                </a:lnTo>
                <a:close/>
              </a:path>
            </a:pathLst>
          </a:custGeom>
          <a:solidFill>
            <a:schemeClr val="bg1">
              <a:alpha val="50000"/>
            </a:schemeClr>
          </a:solidFill>
          <a:ln w="12700" cap="flat" cmpd="sng" algn="ctr">
            <a:solidFill>
              <a:schemeClr val="bg1">
                <a:lumMod val="95000"/>
              </a:schemeClr>
            </a:solidFill>
            <a:prstDash val="solid"/>
            <a:round/>
            <a:headEnd type="none" w="sm" len="sm"/>
            <a:tailEnd type="none" w="sm" len="sm"/>
          </a:ln>
          <a:effectLst/>
        </p:spPr>
        <p:txBody>
          <a:bodyPr vert="horz" wrap="square" lIns="91438" tIns="45719" rIns="91438" bIns="45719" numCol="1" rtlCol="0" anchor="ctr" anchorCtr="0" compatLnSpc="1">
            <a:prstTxWarp prst="textNoShape">
              <a:avLst/>
            </a:prstTxWarp>
          </a:bodyPr>
          <a:lstStyle/>
          <a:p>
            <a:pPr algn="ctr" defTabSz="685674" fontAlgn="base">
              <a:spcBef>
                <a:spcPct val="0"/>
              </a:spcBef>
              <a:spcAft>
                <a:spcPct val="0"/>
              </a:spcAft>
              <a:defRPr/>
            </a:pPr>
            <a:endParaRPr lang="de-DE" altLang="zh-CN" sz="1100" kern="0">
              <a:solidFill>
                <a:schemeClr val="bg1"/>
              </a:solidFill>
              <a:effectLst>
                <a:outerShdw blurRad="38100" dist="38100" dir="2700000" algn="tl">
                  <a:srgbClr val="000000">
                    <a:alpha val="43137"/>
                  </a:srgbClr>
                </a:outerShdw>
              </a:effectLst>
              <a:latin typeface="微软雅黑" pitchFamily="34" charset="-122"/>
            </a:endParaRPr>
          </a:p>
        </p:txBody>
      </p:sp>
      <p:sp>
        <p:nvSpPr>
          <p:cNvPr id="15" name="_color1"/>
          <p:cNvSpPr>
            <a:spLocks/>
          </p:cNvSpPr>
          <p:nvPr/>
        </p:nvSpPr>
        <p:spPr bwMode="gray">
          <a:xfrm>
            <a:off x="4541862" y="1395304"/>
            <a:ext cx="995474" cy="651691"/>
          </a:xfrm>
          <a:custGeom>
            <a:avLst/>
            <a:gdLst/>
            <a:ahLst/>
            <a:cxnLst>
              <a:cxn ang="0">
                <a:pos x="367" y="0"/>
              </a:cxn>
              <a:cxn ang="0">
                <a:pos x="0" y="213"/>
              </a:cxn>
              <a:cxn ang="0">
                <a:pos x="41" y="216"/>
              </a:cxn>
              <a:cxn ang="0">
                <a:pos x="67" y="252"/>
              </a:cxn>
              <a:cxn ang="0">
                <a:pos x="367" y="78"/>
              </a:cxn>
              <a:cxn ang="0">
                <a:pos x="385" y="40"/>
              </a:cxn>
              <a:cxn ang="0">
                <a:pos x="367" y="0"/>
              </a:cxn>
            </a:cxnLst>
            <a:rect l="0" t="0" r="r" b="b"/>
            <a:pathLst>
              <a:path w="385" h="252">
                <a:moveTo>
                  <a:pt x="367" y="0"/>
                </a:moveTo>
                <a:cubicBezTo>
                  <a:pt x="211" y="4"/>
                  <a:pt x="76" y="88"/>
                  <a:pt x="0" y="213"/>
                </a:cubicBezTo>
                <a:cubicBezTo>
                  <a:pt x="41" y="216"/>
                  <a:pt x="41" y="216"/>
                  <a:pt x="41" y="216"/>
                </a:cubicBezTo>
                <a:cubicBezTo>
                  <a:pt x="67" y="252"/>
                  <a:pt x="67" y="252"/>
                  <a:pt x="67" y="252"/>
                </a:cubicBezTo>
                <a:cubicBezTo>
                  <a:pt x="130" y="151"/>
                  <a:pt x="240" y="82"/>
                  <a:pt x="367" y="78"/>
                </a:cubicBezTo>
                <a:cubicBezTo>
                  <a:pt x="385" y="40"/>
                  <a:pt x="385" y="40"/>
                  <a:pt x="385" y="40"/>
                </a:cubicBezTo>
                <a:lnTo>
                  <a:pt x="367" y="0"/>
                </a:lnTo>
                <a:close/>
              </a:path>
            </a:pathLst>
          </a:custGeom>
          <a:solidFill>
            <a:schemeClr val="bg1">
              <a:alpha val="50000"/>
            </a:schemeClr>
          </a:solidFill>
          <a:ln>
            <a:solidFill>
              <a:schemeClr val="bg1">
                <a:lumMod val="95000"/>
              </a:schemeClr>
            </a:solidFill>
            <a:headEnd type="none" w="sm" len="sm"/>
            <a:tailEnd type="none" w="sm" len="sm"/>
          </a:ln>
        </p:spPr>
        <p:style>
          <a:lnRef idx="1">
            <a:schemeClr val="dk1"/>
          </a:lnRef>
          <a:fillRef idx="2">
            <a:schemeClr val="dk1"/>
          </a:fillRef>
          <a:effectRef idx="1">
            <a:schemeClr val="dk1"/>
          </a:effectRef>
          <a:fontRef idx="minor">
            <a:schemeClr val="dk1"/>
          </a:fontRef>
        </p:style>
        <p:txBody>
          <a:bodyPr vert="horz" wrap="square" lIns="91438" tIns="45719" rIns="91438" bIns="45719" numCol="1" rtlCol="0" anchor="ctr" anchorCtr="0" compatLnSpc="1">
            <a:prstTxWarp prst="textNoShape">
              <a:avLst/>
            </a:prstTxWarp>
          </a:bodyPr>
          <a:lstStyle/>
          <a:p>
            <a:pPr algn="ctr" defTabSz="685674" fontAlgn="base">
              <a:spcBef>
                <a:spcPct val="0"/>
              </a:spcBef>
              <a:spcAft>
                <a:spcPct val="0"/>
              </a:spcAft>
              <a:defRPr/>
            </a:pPr>
            <a:endParaRPr lang="de-DE" altLang="zh-CN" sz="1100" kern="0">
              <a:solidFill>
                <a:schemeClr val="bg1"/>
              </a:solidFill>
              <a:effectLst>
                <a:outerShdw blurRad="38100" dist="38100" dir="2700000" algn="tl">
                  <a:srgbClr val="000000">
                    <a:alpha val="43137"/>
                  </a:srgbClr>
                </a:outerShdw>
              </a:effectLst>
              <a:latin typeface="微软雅黑" pitchFamily="34" charset="-122"/>
            </a:endParaRPr>
          </a:p>
        </p:txBody>
      </p:sp>
      <p:sp>
        <p:nvSpPr>
          <p:cNvPr id="16" name="_color1"/>
          <p:cNvSpPr>
            <a:spLocks/>
          </p:cNvSpPr>
          <p:nvPr/>
        </p:nvSpPr>
        <p:spPr bwMode="gray">
          <a:xfrm>
            <a:off x="5596790" y="1394515"/>
            <a:ext cx="952765" cy="644025"/>
          </a:xfrm>
          <a:custGeom>
            <a:avLst/>
            <a:gdLst/>
            <a:ahLst/>
            <a:cxnLst>
              <a:cxn ang="0">
                <a:pos x="368" y="211"/>
              </a:cxn>
              <a:cxn ang="0">
                <a:pos x="0" y="0"/>
              </a:cxn>
              <a:cxn ang="0">
                <a:pos x="18" y="40"/>
              </a:cxn>
              <a:cxn ang="0">
                <a:pos x="0" y="78"/>
              </a:cxn>
              <a:cxn ang="0">
                <a:pos x="300" y="249"/>
              </a:cxn>
              <a:cxn ang="0">
                <a:pos x="343" y="245"/>
              </a:cxn>
              <a:cxn ang="0">
                <a:pos x="368" y="211"/>
              </a:cxn>
            </a:cxnLst>
            <a:rect l="0" t="0" r="r" b="b"/>
            <a:pathLst>
              <a:path w="368" h="249">
                <a:moveTo>
                  <a:pt x="368" y="211"/>
                </a:moveTo>
                <a:cubicBezTo>
                  <a:pt x="291" y="87"/>
                  <a:pt x="155" y="4"/>
                  <a:pt x="0" y="0"/>
                </a:cubicBezTo>
                <a:cubicBezTo>
                  <a:pt x="18" y="40"/>
                  <a:pt x="18" y="40"/>
                  <a:pt x="18" y="40"/>
                </a:cubicBezTo>
                <a:cubicBezTo>
                  <a:pt x="0" y="78"/>
                  <a:pt x="0" y="78"/>
                  <a:pt x="0" y="78"/>
                </a:cubicBezTo>
                <a:cubicBezTo>
                  <a:pt x="126" y="82"/>
                  <a:pt x="236" y="149"/>
                  <a:pt x="300" y="249"/>
                </a:cubicBezTo>
                <a:cubicBezTo>
                  <a:pt x="343" y="245"/>
                  <a:pt x="343" y="245"/>
                  <a:pt x="343" y="245"/>
                </a:cubicBezTo>
                <a:lnTo>
                  <a:pt x="368" y="211"/>
                </a:lnTo>
                <a:close/>
              </a:path>
            </a:pathLst>
          </a:custGeom>
          <a:solidFill>
            <a:schemeClr val="bg1">
              <a:alpha val="50000"/>
            </a:schemeClr>
          </a:solidFill>
          <a:ln>
            <a:solidFill>
              <a:schemeClr val="bg1">
                <a:lumMod val="95000"/>
              </a:schemeClr>
            </a:solidFill>
            <a:headEnd type="none" w="sm" len="sm"/>
            <a:tailEnd type="none" w="sm" len="sm"/>
          </a:ln>
        </p:spPr>
        <p:style>
          <a:lnRef idx="1">
            <a:schemeClr val="dk1"/>
          </a:lnRef>
          <a:fillRef idx="2">
            <a:schemeClr val="dk1"/>
          </a:fillRef>
          <a:effectRef idx="1">
            <a:schemeClr val="dk1"/>
          </a:effectRef>
          <a:fontRef idx="minor">
            <a:schemeClr val="dk1"/>
          </a:fontRef>
        </p:style>
        <p:txBody>
          <a:bodyPr vert="horz" wrap="square" lIns="91438" tIns="45719" rIns="91438" bIns="45719" numCol="1" rtlCol="0" anchor="ctr" anchorCtr="0" compatLnSpc="1">
            <a:prstTxWarp prst="textNoShape">
              <a:avLst/>
            </a:prstTxWarp>
          </a:bodyPr>
          <a:lstStyle/>
          <a:p>
            <a:pPr algn="ctr" defTabSz="685674" fontAlgn="base">
              <a:spcBef>
                <a:spcPct val="0"/>
              </a:spcBef>
              <a:spcAft>
                <a:spcPct val="0"/>
              </a:spcAft>
              <a:defRPr/>
            </a:pPr>
            <a:endParaRPr lang="de-DE" altLang="zh-CN" sz="1100" kern="0">
              <a:solidFill>
                <a:schemeClr val="bg1"/>
              </a:solidFill>
              <a:effectLst>
                <a:outerShdw blurRad="38100" dist="38100" dir="2700000" algn="tl">
                  <a:srgbClr val="000000">
                    <a:alpha val="43137"/>
                  </a:srgbClr>
                </a:outerShdw>
              </a:effectLst>
              <a:latin typeface="微软雅黑" pitchFamily="34" charset="-122"/>
            </a:endParaRPr>
          </a:p>
        </p:txBody>
      </p:sp>
      <p:sp>
        <p:nvSpPr>
          <p:cNvPr id="17" name="_color1"/>
          <p:cNvSpPr>
            <a:spLocks/>
          </p:cNvSpPr>
          <p:nvPr/>
        </p:nvSpPr>
        <p:spPr bwMode="gray">
          <a:xfrm>
            <a:off x="4544275" y="3111740"/>
            <a:ext cx="954955" cy="644024"/>
          </a:xfrm>
          <a:custGeom>
            <a:avLst/>
            <a:gdLst/>
            <a:ahLst/>
            <a:cxnLst>
              <a:cxn ang="0">
                <a:pos x="369" y="171"/>
              </a:cxn>
              <a:cxn ang="0">
                <a:pos x="68" y="0"/>
              </a:cxn>
              <a:cxn ang="0">
                <a:pos x="26" y="4"/>
              </a:cxn>
              <a:cxn ang="0">
                <a:pos x="0" y="39"/>
              </a:cxn>
              <a:cxn ang="0">
                <a:pos x="368" y="249"/>
              </a:cxn>
              <a:cxn ang="0">
                <a:pos x="351" y="211"/>
              </a:cxn>
              <a:cxn ang="0">
                <a:pos x="369" y="171"/>
              </a:cxn>
            </a:cxnLst>
            <a:rect l="0" t="0" r="r" b="b"/>
            <a:pathLst>
              <a:path w="369" h="249">
                <a:moveTo>
                  <a:pt x="369" y="171"/>
                </a:moveTo>
                <a:cubicBezTo>
                  <a:pt x="242" y="167"/>
                  <a:pt x="132" y="100"/>
                  <a:pt x="68" y="0"/>
                </a:cubicBezTo>
                <a:cubicBezTo>
                  <a:pt x="26" y="4"/>
                  <a:pt x="26" y="4"/>
                  <a:pt x="26" y="4"/>
                </a:cubicBezTo>
                <a:cubicBezTo>
                  <a:pt x="0" y="39"/>
                  <a:pt x="0" y="39"/>
                  <a:pt x="0" y="39"/>
                </a:cubicBezTo>
                <a:cubicBezTo>
                  <a:pt x="78" y="162"/>
                  <a:pt x="213" y="245"/>
                  <a:pt x="368" y="249"/>
                </a:cubicBezTo>
                <a:cubicBezTo>
                  <a:pt x="351" y="211"/>
                  <a:pt x="351" y="211"/>
                  <a:pt x="351" y="211"/>
                </a:cubicBezTo>
                <a:lnTo>
                  <a:pt x="369" y="171"/>
                </a:lnTo>
                <a:close/>
              </a:path>
            </a:pathLst>
          </a:custGeom>
          <a:solidFill>
            <a:schemeClr val="bg1">
              <a:alpha val="50000"/>
            </a:schemeClr>
          </a:solidFill>
          <a:ln>
            <a:solidFill>
              <a:schemeClr val="bg1">
                <a:lumMod val="95000"/>
              </a:schemeClr>
            </a:solidFill>
            <a:headEnd type="none" w="sm" len="sm"/>
            <a:tailEnd type="none" w="sm" len="sm"/>
          </a:ln>
        </p:spPr>
        <p:style>
          <a:lnRef idx="1">
            <a:schemeClr val="dk1"/>
          </a:lnRef>
          <a:fillRef idx="2">
            <a:schemeClr val="dk1"/>
          </a:fillRef>
          <a:effectRef idx="1">
            <a:schemeClr val="dk1"/>
          </a:effectRef>
          <a:fontRef idx="minor">
            <a:schemeClr val="dk1"/>
          </a:fontRef>
        </p:style>
        <p:txBody>
          <a:bodyPr vert="horz" wrap="square" lIns="91438" tIns="45719" rIns="91438" bIns="45719" numCol="1" rtlCol="0" anchor="ctr" anchorCtr="0" compatLnSpc="1">
            <a:prstTxWarp prst="textNoShape">
              <a:avLst/>
            </a:prstTxWarp>
          </a:bodyPr>
          <a:lstStyle/>
          <a:p>
            <a:pPr algn="ctr" defTabSz="685674" fontAlgn="base">
              <a:spcBef>
                <a:spcPct val="0"/>
              </a:spcBef>
              <a:spcAft>
                <a:spcPct val="0"/>
              </a:spcAft>
              <a:defRPr/>
            </a:pPr>
            <a:endParaRPr lang="de-DE" altLang="zh-CN" sz="1100" kern="0">
              <a:solidFill>
                <a:schemeClr val="bg1"/>
              </a:solidFill>
              <a:effectLst>
                <a:outerShdw blurRad="38100" dist="38100" dir="2700000" algn="tl">
                  <a:srgbClr val="000000">
                    <a:alpha val="43137"/>
                  </a:srgbClr>
                </a:outerShdw>
              </a:effectLst>
              <a:latin typeface="微软雅黑" pitchFamily="34" charset="-122"/>
            </a:endParaRPr>
          </a:p>
        </p:txBody>
      </p:sp>
      <p:sp>
        <p:nvSpPr>
          <p:cNvPr id="18" name="_color1"/>
          <p:cNvSpPr>
            <a:spLocks/>
          </p:cNvSpPr>
          <p:nvPr/>
        </p:nvSpPr>
        <p:spPr bwMode="gray">
          <a:xfrm>
            <a:off x="5542790" y="3104075"/>
            <a:ext cx="993285" cy="651691"/>
          </a:xfrm>
          <a:custGeom>
            <a:avLst/>
            <a:gdLst/>
            <a:ahLst/>
            <a:cxnLst>
              <a:cxn ang="0">
                <a:pos x="316" y="0"/>
              </a:cxn>
              <a:cxn ang="0">
                <a:pos x="18" y="174"/>
              </a:cxn>
              <a:cxn ang="0">
                <a:pos x="0" y="214"/>
              </a:cxn>
              <a:cxn ang="0">
                <a:pos x="18" y="252"/>
              </a:cxn>
              <a:cxn ang="0">
                <a:pos x="384" y="39"/>
              </a:cxn>
              <a:cxn ang="0">
                <a:pos x="342" y="36"/>
              </a:cxn>
              <a:cxn ang="0">
                <a:pos x="316" y="0"/>
              </a:cxn>
            </a:cxnLst>
            <a:rect l="0" t="0" r="r" b="b"/>
            <a:pathLst>
              <a:path w="384" h="252">
                <a:moveTo>
                  <a:pt x="316" y="0"/>
                </a:moveTo>
                <a:cubicBezTo>
                  <a:pt x="254" y="101"/>
                  <a:pt x="144" y="169"/>
                  <a:pt x="18" y="174"/>
                </a:cubicBezTo>
                <a:cubicBezTo>
                  <a:pt x="0" y="214"/>
                  <a:pt x="0" y="214"/>
                  <a:pt x="0" y="214"/>
                </a:cubicBezTo>
                <a:cubicBezTo>
                  <a:pt x="18" y="252"/>
                  <a:pt x="18" y="252"/>
                  <a:pt x="18" y="252"/>
                </a:cubicBezTo>
                <a:cubicBezTo>
                  <a:pt x="173" y="247"/>
                  <a:pt x="307" y="163"/>
                  <a:pt x="384" y="39"/>
                </a:cubicBezTo>
                <a:cubicBezTo>
                  <a:pt x="342" y="36"/>
                  <a:pt x="342" y="36"/>
                  <a:pt x="342" y="36"/>
                </a:cubicBezTo>
                <a:lnTo>
                  <a:pt x="316" y="0"/>
                </a:lnTo>
                <a:close/>
              </a:path>
            </a:pathLst>
          </a:custGeom>
          <a:solidFill>
            <a:schemeClr val="bg1">
              <a:alpha val="50000"/>
            </a:schemeClr>
          </a:solidFill>
          <a:ln>
            <a:solidFill>
              <a:schemeClr val="bg1">
                <a:lumMod val="95000"/>
              </a:schemeClr>
            </a:solidFill>
            <a:headEnd type="none" w="sm" len="sm"/>
            <a:tailEnd type="none" w="sm" len="sm"/>
          </a:ln>
        </p:spPr>
        <p:style>
          <a:lnRef idx="1">
            <a:schemeClr val="dk1"/>
          </a:lnRef>
          <a:fillRef idx="2">
            <a:schemeClr val="dk1"/>
          </a:fillRef>
          <a:effectRef idx="1">
            <a:schemeClr val="dk1"/>
          </a:effectRef>
          <a:fontRef idx="minor">
            <a:schemeClr val="dk1"/>
          </a:fontRef>
        </p:style>
        <p:txBody>
          <a:bodyPr vert="horz" wrap="square" lIns="91438" tIns="45719" rIns="91438" bIns="45719" numCol="1" rtlCol="0" anchor="ctr" anchorCtr="0" compatLnSpc="1">
            <a:prstTxWarp prst="textNoShape">
              <a:avLst/>
            </a:prstTxWarp>
          </a:bodyPr>
          <a:lstStyle/>
          <a:p>
            <a:pPr algn="ctr" defTabSz="685674" fontAlgn="base">
              <a:spcBef>
                <a:spcPct val="0"/>
              </a:spcBef>
              <a:spcAft>
                <a:spcPct val="0"/>
              </a:spcAft>
              <a:defRPr/>
            </a:pPr>
            <a:endParaRPr lang="de-DE" altLang="zh-CN" sz="1100" kern="0">
              <a:solidFill>
                <a:schemeClr val="bg1"/>
              </a:solidFill>
              <a:effectLst>
                <a:outerShdw blurRad="38100" dist="38100" dir="2700000" algn="tl">
                  <a:srgbClr val="000000">
                    <a:alpha val="43137"/>
                  </a:srgbClr>
                </a:outerShdw>
              </a:effectLst>
              <a:latin typeface="微软雅黑" pitchFamily="34" charset="-122"/>
            </a:endParaRPr>
          </a:p>
        </p:txBody>
      </p:sp>
      <p:sp>
        <p:nvSpPr>
          <p:cNvPr id="19" name="_color1"/>
          <p:cNvSpPr>
            <a:spLocks/>
          </p:cNvSpPr>
          <p:nvPr/>
        </p:nvSpPr>
        <p:spPr bwMode="gray">
          <a:xfrm>
            <a:off x="6406774" y="2027748"/>
            <a:ext cx="315398" cy="1096375"/>
          </a:xfrm>
          <a:custGeom>
            <a:avLst/>
            <a:gdLst/>
            <a:ahLst/>
            <a:cxnLst>
              <a:cxn ang="0">
                <a:pos x="69" y="424"/>
              </a:cxn>
              <a:cxn ang="0">
                <a:pos x="122" y="212"/>
              </a:cxn>
              <a:cxn ang="0">
                <a:pos x="68" y="0"/>
              </a:cxn>
              <a:cxn ang="0">
                <a:pos x="43" y="34"/>
              </a:cxn>
              <a:cxn ang="0">
                <a:pos x="0" y="38"/>
              </a:cxn>
              <a:cxn ang="0">
                <a:pos x="44" y="212"/>
              </a:cxn>
              <a:cxn ang="0">
                <a:pos x="2" y="384"/>
              </a:cxn>
              <a:cxn ang="0">
                <a:pos x="27" y="420"/>
              </a:cxn>
              <a:cxn ang="0">
                <a:pos x="69" y="424"/>
              </a:cxn>
            </a:cxnLst>
            <a:rect l="0" t="0" r="r" b="b"/>
            <a:pathLst>
              <a:path w="122" h="424">
                <a:moveTo>
                  <a:pt x="69" y="424"/>
                </a:moveTo>
                <a:cubicBezTo>
                  <a:pt x="103" y="361"/>
                  <a:pt x="122" y="289"/>
                  <a:pt x="122" y="212"/>
                </a:cubicBezTo>
                <a:cubicBezTo>
                  <a:pt x="122" y="135"/>
                  <a:pt x="102" y="63"/>
                  <a:pt x="68" y="0"/>
                </a:cubicBezTo>
                <a:cubicBezTo>
                  <a:pt x="43" y="34"/>
                  <a:pt x="43" y="34"/>
                  <a:pt x="43" y="34"/>
                </a:cubicBezTo>
                <a:cubicBezTo>
                  <a:pt x="0" y="38"/>
                  <a:pt x="0" y="38"/>
                  <a:pt x="0" y="38"/>
                </a:cubicBezTo>
                <a:cubicBezTo>
                  <a:pt x="28" y="90"/>
                  <a:pt x="44" y="149"/>
                  <a:pt x="44" y="212"/>
                </a:cubicBezTo>
                <a:cubicBezTo>
                  <a:pt x="44" y="274"/>
                  <a:pt x="29" y="333"/>
                  <a:pt x="2" y="384"/>
                </a:cubicBezTo>
                <a:cubicBezTo>
                  <a:pt x="27" y="420"/>
                  <a:pt x="27" y="420"/>
                  <a:pt x="27" y="420"/>
                </a:cubicBezTo>
                <a:lnTo>
                  <a:pt x="69" y="424"/>
                </a:lnTo>
                <a:close/>
              </a:path>
            </a:pathLst>
          </a:custGeom>
          <a:solidFill>
            <a:schemeClr val="bg1">
              <a:alpha val="50000"/>
            </a:schemeClr>
          </a:solidFill>
          <a:ln>
            <a:solidFill>
              <a:schemeClr val="bg1">
                <a:lumMod val="95000"/>
              </a:schemeClr>
            </a:solidFill>
            <a:headEnd type="none" w="sm" len="sm"/>
            <a:tailEnd type="none" w="sm" len="sm"/>
          </a:ln>
        </p:spPr>
        <p:style>
          <a:lnRef idx="1">
            <a:schemeClr val="dk1"/>
          </a:lnRef>
          <a:fillRef idx="2">
            <a:schemeClr val="dk1"/>
          </a:fillRef>
          <a:effectRef idx="1">
            <a:schemeClr val="dk1"/>
          </a:effectRef>
          <a:fontRef idx="minor">
            <a:schemeClr val="dk1"/>
          </a:fontRef>
        </p:style>
        <p:txBody>
          <a:bodyPr vert="horz" wrap="square" lIns="91438" tIns="45719" rIns="91438" bIns="45719" numCol="1" rtlCol="0" anchor="ctr" anchorCtr="0" compatLnSpc="1">
            <a:prstTxWarp prst="textNoShape">
              <a:avLst/>
            </a:prstTxWarp>
          </a:bodyPr>
          <a:lstStyle/>
          <a:p>
            <a:pPr algn="ctr" defTabSz="685674" fontAlgn="base">
              <a:spcBef>
                <a:spcPct val="0"/>
              </a:spcBef>
              <a:spcAft>
                <a:spcPct val="0"/>
              </a:spcAft>
              <a:defRPr/>
            </a:pPr>
            <a:endParaRPr lang="de-DE" altLang="zh-CN" sz="1100" kern="0">
              <a:solidFill>
                <a:schemeClr val="bg1"/>
              </a:solidFill>
              <a:effectLst>
                <a:outerShdw blurRad="38100" dist="38100" dir="2700000" algn="tl">
                  <a:srgbClr val="000000">
                    <a:alpha val="43137"/>
                  </a:srgbClr>
                </a:outerShdw>
              </a:effectLst>
              <a:latin typeface="微软雅黑" pitchFamily="34" charset="-122"/>
            </a:endParaRPr>
          </a:p>
        </p:txBody>
      </p:sp>
      <p:sp>
        <p:nvSpPr>
          <p:cNvPr id="20" name="_color1"/>
          <p:cNvSpPr>
            <a:spLocks/>
          </p:cNvSpPr>
          <p:nvPr/>
        </p:nvSpPr>
        <p:spPr bwMode="gray">
          <a:xfrm>
            <a:off x="4234006" y="2032694"/>
            <a:ext cx="423816" cy="1097469"/>
          </a:xfrm>
          <a:custGeom>
            <a:avLst/>
            <a:gdLst/>
            <a:ahLst/>
            <a:cxnLst>
              <a:cxn ang="0">
                <a:pos x="164" y="385"/>
              </a:cxn>
              <a:cxn ang="0">
                <a:pos x="120" y="210"/>
              </a:cxn>
              <a:cxn ang="0">
                <a:pos x="81" y="28"/>
              </a:cxn>
              <a:cxn ang="0">
                <a:pos x="67" y="0"/>
              </a:cxn>
              <a:cxn ang="0">
                <a:pos x="26" y="3"/>
              </a:cxn>
              <a:cxn ang="0">
                <a:pos x="0" y="40"/>
              </a:cxn>
              <a:cxn ang="0">
                <a:pos x="42" y="210"/>
              </a:cxn>
              <a:cxn ang="0">
                <a:pos x="81" y="393"/>
              </a:cxn>
              <a:cxn ang="0">
                <a:pos x="96" y="424"/>
              </a:cxn>
              <a:cxn ang="0">
                <a:pos x="122" y="389"/>
              </a:cxn>
              <a:cxn ang="0">
                <a:pos x="164" y="385"/>
              </a:cxn>
            </a:cxnLst>
            <a:rect l="0" t="0" r="r" b="b"/>
            <a:pathLst>
              <a:path w="164" h="424">
                <a:moveTo>
                  <a:pt x="164" y="385"/>
                </a:moveTo>
                <a:cubicBezTo>
                  <a:pt x="136" y="333"/>
                  <a:pt x="120" y="274"/>
                  <a:pt x="120" y="210"/>
                </a:cubicBezTo>
                <a:cubicBezTo>
                  <a:pt x="120" y="145"/>
                  <a:pt x="106" y="83"/>
                  <a:pt x="81" y="28"/>
                </a:cubicBezTo>
                <a:cubicBezTo>
                  <a:pt x="77" y="18"/>
                  <a:pt x="72" y="9"/>
                  <a:pt x="67" y="0"/>
                </a:cubicBezTo>
                <a:cubicBezTo>
                  <a:pt x="26" y="3"/>
                  <a:pt x="26" y="3"/>
                  <a:pt x="26" y="3"/>
                </a:cubicBezTo>
                <a:cubicBezTo>
                  <a:pt x="0" y="40"/>
                  <a:pt x="0" y="40"/>
                  <a:pt x="0" y="40"/>
                </a:cubicBezTo>
                <a:cubicBezTo>
                  <a:pt x="27" y="91"/>
                  <a:pt x="42" y="149"/>
                  <a:pt x="42" y="210"/>
                </a:cubicBezTo>
                <a:cubicBezTo>
                  <a:pt x="42" y="275"/>
                  <a:pt x="56" y="337"/>
                  <a:pt x="81" y="393"/>
                </a:cubicBezTo>
                <a:cubicBezTo>
                  <a:pt x="86" y="404"/>
                  <a:pt x="91" y="414"/>
                  <a:pt x="96" y="424"/>
                </a:cubicBezTo>
                <a:cubicBezTo>
                  <a:pt x="122" y="389"/>
                  <a:pt x="122" y="389"/>
                  <a:pt x="122" y="389"/>
                </a:cubicBezTo>
                <a:lnTo>
                  <a:pt x="164" y="385"/>
                </a:lnTo>
                <a:close/>
              </a:path>
            </a:pathLst>
          </a:custGeom>
          <a:solidFill>
            <a:schemeClr val="bg1">
              <a:alpha val="50000"/>
            </a:schemeClr>
          </a:solidFill>
          <a:ln w="12700" cap="flat" cmpd="sng" algn="ctr">
            <a:solidFill>
              <a:schemeClr val="bg1">
                <a:lumMod val="95000"/>
              </a:schemeClr>
            </a:solidFill>
            <a:prstDash val="solid"/>
            <a:round/>
            <a:headEnd type="none" w="sm" len="sm"/>
            <a:tailEnd type="none" w="sm" len="sm"/>
          </a:ln>
          <a:effectLst/>
        </p:spPr>
        <p:txBody>
          <a:bodyPr vert="horz" wrap="square" lIns="91438" tIns="45719" rIns="91438" bIns="45719" numCol="1" rtlCol="0" anchor="ctr" anchorCtr="0" compatLnSpc="1">
            <a:prstTxWarp prst="textNoShape">
              <a:avLst/>
            </a:prstTxWarp>
          </a:bodyPr>
          <a:lstStyle/>
          <a:p>
            <a:pPr algn="ctr" defTabSz="685674" fontAlgn="base">
              <a:spcBef>
                <a:spcPct val="0"/>
              </a:spcBef>
              <a:spcAft>
                <a:spcPct val="0"/>
              </a:spcAft>
              <a:defRPr/>
            </a:pPr>
            <a:endParaRPr lang="de-DE" altLang="zh-CN" sz="1100" kern="0">
              <a:solidFill>
                <a:schemeClr val="bg1"/>
              </a:solidFill>
              <a:effectLst>
                <a:outerShdw blurRad="38100" dist="38100" dir="2700000" algn="tl">
                  <a:srgbClr val="000000">
                    <a:alpha val="43137"/>
                  </a:srgbClr>
                </a:outerShdw>
              </a:effectLst>
              <a:latin typeface="微软雅黑" pitchFamily="34" charset="-122"/>
            </a:endParaRPr>
          </a:p>
        </p:txBody>
      </p:sp>
      <p:sp>
        <p:nvSpPr>
          <p:cNvPr id="21" name="TextBox 64"/>
          <p:cNvSpPr txBox="1"/>
          <p:nvPr/>
        </p:nvSpPr>
        <p:spPr>
          <a:xfrm>
            <a:off x="2199750" y="2336522"/>
            <a:ext cx="1977662" cy="553996"/>
          </a:xfrm>
          <a:prstGeom prst="rect">
            <a:avLst/>
          </a:prstGeom>
          <a:noFill/>
        </p:spPr>
        <p:txBody>
          <a:bodyPr wrap="square" lIns="91438" tIns="45719" rIns="91438" bIns="45719" rtlCol="0">
            <a:spAutoFit/>
          </a:bodyPr>
          <a:lstStyle/>
          <a:p>
            <a:pPr algn="ctr" defTabSz="685674"/>
            <a:r>
              <a:rPr lang="zh-CN" altLang="en-US" sz="3000" b="1" dirty="0">
                <a:solidFill>
                  <a:schemeClr val="bg1"/>
                </a:solidFill>
                <a:latin typeface="微软雅黑" pitchFamily="34" charset="-122"/>
              </a:rPr>
              <a:t>关键字</a:t>
            </a:r>
          </a:p>
        </p:txBody>
      </p:sp>
      <p:sp>
        <p:nvSpPr>
          <p:cNvPr id="22" name="TextBox 65"/>
          <p:cNvSpPr txBox="1"/>
          <p:nvPr/>
        </p:nvSpPr>
        <p:spPr>
          <a:xfrm>
            <a:off x="4516810" y="2292215"/>
            <a:ext cx="1978812" cy="553996"/>
          </a:xfrm>
          <a:prstGeom prst="rect">
            <a:avLst/>
          </a:prstGeom>
          <a:noFill/>
        </p:spPr>
        <p:txBody>
          <a:bodyPr wrap="square" lIns="91438" tIns="45719" rIns="91438" bIns="45719" rtlCol="0">
            <a:spAutoFit/>
          </a:bodyPr>
          <a:lstStyle/>
          <a:p>
            <a:pPr algn="ctr" defTabSz="685674"/>
            <a:r>
              <a:rPr lang="zh-CN" altLang="en-US" sz="3000" b="1" dirty="0">
                <a:solidFill>
                  <a:schemeClr val="bg1"/>
                </a:solidFill>
                <a:latin typeface="微软雅黑" pitchFamily="34" charset="-122"/>
              </a:rPr>
              <a:t>关键字</a:t>
            </a:r>
          </a:p>
        </p:txBody>
      </p:sp>
      <p:sp>
        <p:nvSpPr>
          <p:cNvPr id="23" name="Text Box 40"/>
          <p:cNvSpPr txBox="1">
            <a:spLocks noChangeArrowheads="1"/>
          </p:cNvSpPr>
          <p:nvPr/>
        </p:nvSpPr>
        <p:spPr bwMode="gray">
          <a:xfrm>
            <a:off x="688563" y="3974684"/>
            <a:ext cx="2748268" cy="480129"/>
          </a:xfrm>
          <a:prstGeom prst="rect">
            <a:avLst/>
          </a:prstGeom>
          <a:noFill/>
          <a:ln w="9525">
            <a:noFill/>
            <a:miter lim="800000"/>
            <a:headEnd/>
            <a:tailEnd/>
          </a:ln>
        </p:spPr>
        <p:txBody>
          <a:bodyPr wrap="square" lIns="91438" tIns="45719" rIns="91438" bIns="45719">
            <a:spAutoFit/>
          </a:bodyPr>
          <a:lstStyle/>
          <a:p>
            <a:pPr defTabSz="685674">
              <a:lnSpc>
                <a:spcPct val="120000"/>
              </a:lnSpc>
              <a:defRPr/>
            </a:pPr>
            <a:r>
              <a:rPr lang="zh-CN" altLang="en-US" sz="1050" kern="0" dirty="0">
                <a:solidFill>
                  <a:schemeClr val="bg1"/>
                </a:solidFill>
                <a:latin typeface="微软雅黑" pitchFamily="34" charset="-122"/>
                <a:ea typeface="微软雅黑" panose="020B0503020204020204" pitchFamily="34" charset="-122"/>
              </a:rPr>
              <a:t>单击此处输入文字单击此处输入文字</a:t>
            </a:r>
          </a:p>
          <a:p>
            <a:pPr defTabSz="685674">
              <a:lnSpc>
                <a:spcPct val="120000"/>
              </a:lnSpc>
              <a:defRPr/>
            </a:pPr>
            <a:r>
              <a:rPr lang="zh-CN" altLang="en-US" sz="1050" kern="0" dirty="0">
                <a:solidFill>
                  <a:schemeClr val="bg1"/>
                </a:solidFill>
                <a:latin typeface="微软雅黑" pitchFamily="34" charset="-122"/>
                <a:ea typeface="微软雅黑" panose="020B0503020204020204" pitchFamily="34" charset="-122"/>
              </a:rPr>
              <a:t>单击此处输入文字单击此处输入文字</a:t>
            </a:r>
          </a:p>
        </p:txBody>
      </p:sp>
      <p:sp>
        <p:nvSpPr>
          <p:cNvPr id="24" name="Rectangle 11"/>
          <p:cNvSpPr>
            <a:spLocks noChangeArrowheads="1"/>
          </p:cNvSpPr>
          <p:nvPr/>
        </p:nvSpPr>
        <p:spPr bwMode="gray">
          <a:xfrm>
            <a:off x="762583" y="3610997"/>
            <a:ext cx="2268175" cy="325506"/>
          </a:xfrm>
          <a:prstGeom prst="rect">
            <a:avLst/>
          </a:prstGeom>
          <a:noFill/>
          <a:ln>
            <a:noFill/>
          </a:ln>
          <a:extLst/>
        </p:spPr>
        <p:txBody>
          <a:bodyPr lIns="0" tIns="0" rIns="0" bIns="0" anchor="ctr"/>
          <a:lstStyle/>
          <a:p>
            <a:pPr defTabSz="685674">
              <a:lnSpc>
                <a:spcPct val="120000"/>
              </a:lnSpc>
              <a:defRPr/>
            </a:pPr>
            <a:r>
              <a:rPr lang="zh-CN" altLang="en-US" sz="1350" b="1" kern="0" dirty="0">
                <a:solidFill>
                  <a:schemeClr val="bg1"/>
                </a:solidFill>
                <a:latin typeface="微软雅黑" panose="020B0503020204020204" pitchFamily="34" charset="-122"/>
                <a:ea typeface="微软雅黑" panose="020B0503020204020204" pitchFamily="34" charset="-122"/>
              </a:rPr>
              <a:t>输入小标题</a:t>
            </a:r>
          </a:p>
        </p:txBody>
      </p:sp>
      <p:sp>
        <p:nvSpPr>
          <p:cNvPr id="25" name="Text Box 40"/>
          <p:cNvSpPr txBox="1">
            <a:spLocks noChangeArrowheads="1"/>
          </p:cNvSpPr>
          <p:nvPr/>
        </p:nvSpPr>
        <p:spPr bwMode="gray">
          <a:xfrm>
            <a:off x="5621118" y="896426"/>
            <a:ext cx="2729619" cy="480129"/>
          </a:xfrm>
          <a:prstGeom prst="rect">
            <a:avLst/>
          </a:prstGeom>
          <a:noFill/>
          <a:ln w="9525">
            <a:noFill/>
            <a:miter lim="800000"/>
            <a:headEnd/>
            <a:tailEnd/>
          </a:ln>
        </p:spPr>
        <p:txBody>
          <a:bodyPr wrap="square" lIns="91438" tIns="45719" rIns="91438" bIns="45719">
            <a:spAutoFit/>
          </a:bodyPr>
          <a:lstStyle/>
          <a:p>
            <a:pPr algn="r" defTabSz="685674">
              <a:lnSpc>
                <a:spcPct val="120000"/>
              </a:lnSpc>
              <a:defRPr/>
            </a:pPr>
            <a:r>
              <a:rPr lang="zh-CN" altLang="en-US" sz="1050" kern="0" dirty="0">
                <a:solidFill>
                  <a:schemeClr val="bg1"/>
                </a:solidFill>
                <a:latin typeface="微软雅黑" pitchFamily="34" charset="-122"/>
                <a:ea typeface="微软雅黑" panose="020B0503020204020204" pitchFamily="34" charset="-122"/>
              </a:rPr>
              <a:t>单击此处输入文字单击此处输入文字</a:t>
            </a:r>
          </a:p>
          <a:p>
            <a:pPr algn="r" defTabSz="685674">
              <a:lnSpc>
                <a:spcPct val="120000"/>
              </a:lnSpc>
              <a:defRPr/>
            </a:pPr>
            <a:r>
              <a:rPr lang="zh-CN" altLang="en-US" sz="1050" kern="0" dirty="0">
                <a:solidFill>
                  <a:schemeClr val="bg1"/>
                </a:solidFill>
                <a:latin typeface="微软雅黑" pitchFamily="34" charset="-122"/>
                <a:ea typeface="微软雅黑" panose="020B0503020204020204" pitchFamily="34" charset="-122"/>
              </a:rPr>
              <a:t>单击此处输入文字单击此处输入文字</a:t>
            </a:r>
          </a:p>
        </p:txBody>
      </p:sp>
      <p:sp>
        <p:nvSpPr>
          <p:cNvPr id="26" name="Rectangle 11"/>
          <p:cNvSpPr>
            <a:spLocks noChangeArrowheads="1"/>
          </p:cNvSpPr>
          <p:nvPr/>
        </p:nvSpPr>
        <p:spPr bwMode="gray">
          <a:xfrm>
            <a:off x="5974783" y="1348193"/>
            <a:ext cx="2268175" cy="325506"/>
          </a:xfrm>
          <a:prstGeom prst="rect">
            <a:avLst/>
          </a:prstGeom>
          <a:noFill/>
          <a:ln>
            <a:noFill/>
          </a:ln>
          <a:extLst/>
        </p:spPr>
        <p:txBody>
          <a:bodyPr lIns="0" tIns="0" rIns="0" bIns="0" anchor="ctr"/>
          <a:lstStyle/>
          <a:p>
            <a:pPr algn="r" defTabSz="685674">
              <a:lnSpc>
                <a:spcPct val="120000"/>
              </a:lnSpc>
              <a:defRPr/>
            </a:pPr>
            <a:r>
              <a:rPr lang="zh-CN" altLang="en-US" sz="1350" b="1" kern="0" dirty="0">
                <a:solidFill>
                  <a:schemeClr val="bg1"/>
                </a:solidFill>
                <a:latin typeface="微软雅黑" panose="020B0503020204020204" pitchFamily="34" charset="-122"/>
                <a:ea typeface="微软雅黑" panose="020B0503020204020204" pitchFamily="34" charset="-122"/>
              </a:rPr>
              <a:t>输入小标题</a:t>
            </a:r>
          </a:p>
        </p:txBody>
      </p:sp>
    </p:spTree>
    <p:extLst>
      <p:ext uri="{BB962C8B-B14F-4D97-AF65-F5344CB8AC3E}">
        <p14:creationId xmlns:p14="http://schemas.microsoft.com/office/powerpoint/2010/main" val="1249083410"/>
      </p:ext>
    </p:extLst>
  </p:cSld>
  <p:clrMapOvr>
    <a:masterClrMapping/>
  </p:clrMapOvr>
  <mc:AlternateContent xmlns:mc="http://schemas.openxmlformats.org/markup-compatibility/2006" xmlns:p14="http://schemas.microsoft.com/office/powerpoint/2010/main">
    <mc:Choice Requires="p14">
      <p:transition spd="slow" p14:dur="1250" advTm="0">
        <p14:switch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ppt_w</p:attrName>
                                        </p:attrNameLst>
                                      </p:cBhvr>
                                      <p:tavLst>
                                        <p:tav tm="0">
                                          <p:val>
                                            <p:fltVal val="0"/>
                                          </p:val>
                                        </p:tav>
                                        <p:tav tm="100000">
                                          <p:val>
                                            <p:strVal val="#ppt_w"/>
                                          </p:val>
                                        </p:tav>
                                      </p:tavLst>
                                    </p:anim>
                                    <p:anim calcmode="lin" valueType="num">
                                      <p:cBhvr>
                                        <p:cTn id="8" dur="1000" fill="hold"/>
                                        <p:tgtEl>
                                          <p:spTgt spid="5"/>
                                        </p:tgtEl>
                                        <p:attrNameLst>
                                          <p:attrName>ppt_h</p:attrName>
                                        </p:attrNameLst>
                                      </p:cBhvr>
                                      <p:tavLst>
                                        <p:tav tm="0">
                                          <p:val>
                                            <p:fltVal val="0"/>
                                          </p:val>
                                        </p:tav>
                                        <p:tav tm="100000">
                                          <p:val>
                                            <p:strVal val="#ppt_h"/>
                                          </p:val>
                                        </p:tav>
                                      </p:tavLst>
                                    </p:anim>
                                    <p:anim calcmode="lin" valueType="num">
                                      <p:cBhvr>
                                        <p:cTn id="9" dur="1000" fill="hold"/>
                                        <p:tgtEl>
                                          <p:spTgt spid="5"/>
                                        </p:tgtEl>
                                        <p:attrNameLst>
                                          <p:attrName>style.rotation</p:attrName>
                                        </p:attrNameLst>
                                      </p:cBhvr>
                                      <p:tavLst>
                                        <p:tav tm="0">
                                          <p:val>
                                            <p:fltVal val="90"/>
                                          </p:val>
                                        </p:tav>
                                        <p:tav tm="100000">
                                          <p:val>
                                            <p:fltVal val="0"/>
                                          </p:val>
                                        </p:tav>
                                      </p:tavLst>
                                    </p:anim>
                                    <p:animEffect transition="in" filter="fade">
                                      <p:cBhvr>
                                        <p:cTn id="10" dur="1000"/>
                                        <p:tgtEl>
                                          <p:spTgt spid="5"/>
                                        </p:tgtEl>
                                      </p:cBhvr>
                                    </p:animEffect>
                                  </p:childTnLst>
                                </p:cTn>
                              </p:par>
                            </p:childTnLst>
                          </p:cTn>
                        </p:par>
                      </p:childTnLst>
                    </p:cTn>
                  </p:par>
                  <p:par>
                    <p:cTn id="11" fill="hold">
                      <p:stCondLst>
                        <p:cond delay="indefinite"/>
                      </p:stCondLst>
                      <p:childTnLst>
                        <p:par>
                          <p:cTn id="12" fill="hold">
                            <p:stCondLst>
                              <p:cond delay="0"/>
                            </p:stCondLst>
                            <p:childTnLst>
                              <p:par>
                                <p:cTn id="13" presetID="41" presetClass="entr" presetSubtype="0" fill="hold" grpId="0" nodeType="clickEffect">
                                  <p:stCondLst>
                                    <p:cond delay="0"/>
                                  </p:stCondLst>
                                  <p:iterate type="lt">
                                    <p:tmPct val="10000"/>
                                  </p:iterate>
                                  <p:childTnLst>
                                    <p:set>
                                      <p:cBhvr>
                                        <p:cTn id="14" dur="1" fill="hold">
                                          <p:stCondLst>
                                            <p:cond delay="0"/>
                                          </p:stCondLst>
                                        </p:cTn>
                                        <p:tgtEl>
                                          <p:spTgt spid="4"/>
                                        </p:tgtEl>
                                        <p:attrNameLst>
                                          <p:attrName>style.visibility</p:attrName>
                                        </p:attrNameLst>
                                      </p:cBhvr>
                                      <p:to>
                                        <p:strVal val="visible"/>
                                      </p:to>
                                    </p:set>
                                    <p:anim calcmode="lin" valueType="num">
                                      <p:cBhvr>
                                        <p:cTn id="15" dur="500" fill="hold"/>
                                        <p:tgtEl>
                                          <p:spTgt spid="4"/>
                                        </p:tgtEl>
                                        <p:attrNameLst>
                                          <p:attrName>ppt_x</p:attrName>
                                        </p:attrNameLst>
                                      </p:cBhvr>
                                      <p:tavLst>
                                        <p:tav tm="0">
                                          <p:val>
                                            <p:strVal val="#ppt_x"/>
                                          </p:val>
                                        </p:tav>
                                        <p:tav tm="50000">
                                          <p:val>
                                            <p:strVal val="#ppt_x+.1"/>
                                          </p:val>
                                        </p:tav>
                                        <p:tav tm="100000">
                                          <p:val>
                                            <p:strVal val="#ppt_x"/>
                                          </p:val>
                                        </p:tav>
                                      </p:tavLst>
                                    </p:anim>
                                    <p:anim calcmode="lin" valueType="num">
                                      <p:cBhvr>
                                        <p:cTn id="16" dur="500" fill="hold"/>
                                        <p:tgtEl>
                                          <p:spTgt spid="4"/>
                                        </p:tgtEl>
                                        <p:attrNameLst>
                                          <p:attrName>ppt_y</p:attrName>
                                        </p:attrNameLst>
                                      </p:cBhvr>
                                      <p:tavLst>
                                        <p:tav tm="0">
                                          <p:val>
                                            <p:strVal val="#ppt_y"/>
                                          </p:val>
                                        </p:tav>
                                        <p:tav tm="100000">
                                          <p:val>
                                            <p:strVal val="#ppt_y"/>
                                          </p:val>
                                        </p:tav>
                                      </p:tavLst>
                                    </p:anim>
                                    <p:anim calcmode="lin" valueType="num">
                                      <p:cBhvr>
                                        <p:cTn id="17" dur="500" fill="hold"/>
                                        <p:tgtEl>
                                          <p:spTgt spid="4"/>
                                        </p:tgtEl>
                                        <p:attrNameLst>
                                          <p:attrName>ppt_h</p:attrName>
                                        </p:attrNameLst>
                                      </p:cBhvr>
                                      <p:tavLst>
                                        <p:tav tm="0">
                                          <p:val>
                                            <p:strVal val="#ppt_h/10"/>
                                          </p:val>
                                        </p:tav>
                                        <p:tav tm="50000">
                                          <p:val>
                                            <p:strVal val="#ppt_h+.01"/>
                                          </p:val>
                                        </p:tav>
                                        <p:tav tm="100000">
                                          <p:val>
                                            <p:strVal val="#ppt_h"/>
                                          </p:val>
                                        </p:tav>
                                      </p:tavLst>
                                    </p:anim>
                                    <p:anim calcmode="lin" valueType="num">
                                      <p:cBhvr>
                                        <p:cTn id="18" dur="500" fill="hold"/>
                                        <p:tgtEl>
                                          <p:spTgt spid="4"/>
                                        </p:tgtEl>
                                        <p:attrNameLst>
                                          <p:attrName>ppt_w</p:attrName>
                                        </p:attrNameLst>
                                      </p:cBhvr>
                                      <p:tavLst>
                                        <p:tav tm="0">
                                          <p:val>
                                            <p:strVal val="#ppt_w/10"/>
                                          </p:val>
                                        </p:tav>
                                        <p:tav tm="50000">
                                          <p:val>
                                            <p:strVal val="#ppt_w+.01"/>
                                          </p:val>
                                        </p:tav>
                                        <p:tav tm="100000">
                                          <p:val>
                                            <p:strVal val="#ppt_w"/>
                                          </p:val>
                                        </p:tav>
                                      </p:tavLst>
                                    </p:anim>
                                    <p:animEffect transition="in" filter="fade">
                                      <p:cBhvr>
                                        <p:cTn id="19" dur="500" tmFilter="0,0; .5, 1; 1, 1"/>
                                        <p:tgtEl>
                                          <p:spTgt spid="4"/>
                                        </p:tgtEl>
                                      </p:cBhvr>
                                    </p:animEffect>
                                  </p:childTnLst>
                                </p:cTn>
                              </p:par>
                            </p:childTnLst>
                          </p:cTn>
                        </p:par>
                        <p:par>
                          <p:cTn id="20" fill="hold">
                            <p:stCondLst>
                              <p:cond delay="850"/>
                            </p:stCondLst>
                            <p:childTnLst>
                              <p:par>
                                <p:cTn id="21" presetID="22" presetClass="entr" presetSubtype="8" fill="hold" grpId="0" nodeType="afterEffect">
                                  <p:stCondLst>
                                    <p:cond delay="0"/>
                                  </p:stCondLst>
                                  <p:childTnLst>
                                    <p:set>
                                      <p:cBhvr>
                                        <p:cTn id="22" dur="1" fill="hold">
                                          <p:stCondLst>
                                            <p:cond delay="0"/>
                                          </p:stCondLst>
                                        </p:cTn>
                                        <p:tgtEl>
                                          <p:spTgt spid="15"/>
                                        </p:tgtEl>
                                        <p:attrNameLst>
                                          <p:attrName>style.visibility</p:attrName>
                                        </p:attrNameLst>
                                      </p:cBhvr>
                                      <p:to>
                                        <p:strVal val="visible"/>
                                      </p:to>
                                    </p:set>
                                    <p:animEffect transition="in" filter="wipe(left)">
                                      <p:cBhvr>
                                        <p:cTn id="23" dur="100"/>
                                        <p:tgtEl>
                                          <p:spTgt spid="15"/>
                                        </p:tgtEl>
                                      </p:cBhvr>
                                    </p:animEffect>
                                  </p:childTnLst>
                                </p:cTn>
                              </p:par>
                            </p:childTnLst>
                          </p:cTn>
                        </p:par>
                        <p:par>
                          <p:cTn id="24" fill="hold">
                            <p:stCondLst>
                              <p:cond delay="950"/>
                            </p:stCondLst>
                            <p:childTnLst>
                              <p:par>
                                <p:cTn id="25" presetID="22" presetClass="entr" presetSubtype="8" fill="hold" grpId="0" nodeType="afterEffect">
                                  <p:stCondLst>
                                    <p:cond delay="0"/>
                                  </p:stCondLst>
                                  <p:childTnLst>
                                    <p:set>
                                      <p:cBhvr>
                                        <p:cTn id="26" dur="1" fill="hold">
                                          <p:stCondLst>
                                            <p:cond delay="0"/>
                                          </p:stCondLst>
                                        </p:cTn>
                                        <p:tgtEl>
                                          <p:spTgt spid="16"/>
                                        </p:tgtEl>
                                        <p:attrNameLst>
                                          <p:attrName>style.visibility</p:attrName>
                                        </p:attrNameLst>
                                      </p:cBhvr>
                                      <p:to>
                                        <p:strVal val="visible"/>
                                      </p:to>
                                    </p:set>
                                    <p:animEffect transition="in" filter="wipe(left)">
                                      <p:cBhvr>
                                        <p:cTn id="27" dur="100"/>
                                        <p:tgtEl>
                                          <p:spTgt spid="16"/>
                                        </p:tgtEl>
                                      </p:cBhvr>
                                    </p:animEffect>
                                  </p:childTnLst>
                                </p:cTn>
                              </p:par>
                            </p:childTnLst>
                          </p:cTn>
                        </p:par>
                        <p:par>
                          <p:cTn id="28" fill="hold">
                            <p:stCondLst>
                              <p:cond delay="1050"/>
                            </p:stCondLst>
                            <p:childTnLst>
                              <p:par>
                                <p:cTn id="29" presetID="22" presetClass="entr" presetSubtype="1" fill="hold" grpId="0" nodeType="afterEffect">
                                  <p:stCondLst>
                                    <p:cond delay="0"/>
                                  </p:stCondLst>
                                  <p:childTnLst>
                                    <p:set>
                                      <p:cBhvr>
                                        <p:cTn id="30" dur="1" fill="hold">
                                          <p:stCondLst>
                                            <p:cond delay="0"/>
                                          </p:stCondLst>
                                        </p:cTn>
                                        <p:tgtEl>
                                          <p:spTgt spid="19"/>
                                        </p:tgtEl>
                                        <p:attrNameLst>
                                          <p:attrName>style.visibility</p:attrName>
                                        </p:attrNameLst>
                                      </p:cBhvr>
                                      <p:to>
                                        <p:strVal val="visible"/>
                                      </p:to>
                                    </p:set>
                                    <p:animEffect transition="in" filter="wipe(up)">
                                      <p:cBhvr>
                                        <p:cTn id="31" dur="100"/>
                                        <p:tgtEl>
                                          <p:spTgt spid="19"/>
                                        </p:tgtEl>
                                      </p:cBhvr>
                                    </p:animEffect>
                                  </p:childTnLst>
                                </p:cTn>
                              </p:par>
                            </p:childTnLst>
                          </p:cTn>
                        </p:par>
                        <p:par>
                          <p:cTn id="32" fill="hold">
                            <p:stCondLst>
                              <p:cond delay="1150"/>
                            </p:stCondLst>
                            <p:childTnLst>
                              <p:par>
                                <p:cTn id="33" presetID="22" presetClass="entr" presetSubtype="2" fill="hold" grpId="0" nodeType="afterEffect">
                                  <p:stCondLst>
                                    <p:cond delay="0"/>
                                  </p:stCondLst>
                                  <p:childTnLst>
                                    <p:set>
                                      <p:cBhvr>
                                        <p:cTn id="34" dur="1" fill="hold">
                                          <p:stCondLst>
                                            <p:cond delay="0"/>
                                          </p:stCondLst>
                                        </p:cTn>
                                        <p:tgtEl>
                                          <p:spTgt spid="18"/>
                                        </p:tgtEl>
                                        <p:attrNameLst>
                                          <p:attrName>style.visibility</p:attrName>
                                        </p:attrNameLst>
                                      </p:cBhvr>
                                      <p:to>
                                        <p:strVal val="visible"/>
                                      </p:to>
                                    </p:set>
                                    <p:animEffect transition="in" filter="wipe(right)">
                                      <p:cBhvr>
                                        <p:cTn id="35" dur="100"/>
                                        <p:tgtEl>
                                          <p:spTgt spid="18"/>
                                        </p:tgtEl>
                                      </p:cBhvr>
                                    </p:animEffect>
                                  </p:childTnLst>
                                </p:cTn>
                              </p:par>
                            </p:childTnLst>
                          </p:cTn>
                        </p:par>
                        <p:par>
                          <p:cTn id="36" fill="hold">
                            <p:stCondLst>
                              <p:cond delay="1250"/>
                            </p:stCondLst>
                            <p:childTnLst>
                              <p:par>
                                <p:cTn id="37" presetID="22" presetClass="entr" presetSubtype="2" fill="hold" grpId="0" nodeType="afterEffect">
                                  <p:stCondLst>
                                    <p:cond delay="0"/>
                                  </p:stCondLst>
                                  <p:childTnLst>
                                    <p:set>
                                      <p:cBhvr>
                                        <p:cTn id="38" dur="1" fill="hold">
                                          <p:stCondLst>
                                            <p:cond delay="0"/>
                                          </p:stCondLst>
                                        </p:cTn>
                                        <p:tgtEl>
                                          <p:spTgt spid="17"/>
                                        </p:tgtEl>
                                        <p:attrNameLst>
                                          <p:attrName>style.visibility</p:attrName>
                                        </p:attrNameLst>
                                      </p:cBhvr>
                                      <p:to>
                                        <p:strVal val="visible"/>
                                      </p:to>
                                    </p:set>
                                    <p:animEffect transition="in" filter="wipe(right)">
                                      <p:cBhvr>
                                        <p:cTn id="39" dur="100"/>
                                        <p:tgtEl>
                                          <p:spTgt spid="17"/>
                                        </p:tgtEl>
                                      </p:cBhvr>
                                    </p:animEffect>
                                  </p:childTnLst>
                                </p:cTn>
                              </p:par>
                            </p:childTnLst>
                          </p:cTn>
                        </p:par>
                        <p:par>
                          <p:cTn id="40" fill="hold">
                            <p:stCondLst>
                              <p:cond delay="1350"/>
                            </p:stCondLst>
                            <p:childTnLst>
                              <p:par>
                                <p:cTn id="41" presetID="22" presetClass="entr" presetSubtype="4" fill="hold" grpId="0" nodeType="afterEffect">
                                  <p:stCondLst>
                                    <p:cond delay="0"/>
                                  </p:stCondLst>
                                  <p:childTnLst>
                                    <p:set>
                                      <p:cBhvr>
                                        <p:cTn id="42" dur="1" fill="hold">
                                          <p:stCondLst>
                                            <p:cond delay="0"/>
                                          </p:stCondLst>
                                        </p:cTn>
                                        <p:tgtEl>
                                          <p:spTgt spid="20"/>
                                        </p:tgtEl>
                                        <p:attrNameLst>
                                          <p:attrName>style.visibility</p:attrName>
                                        </p:attrNameLst>
                                      </p:cBhvr>
                                      <p:to>
                                        <p:strVal val="visible"/>
                                      </p:to>
                                    </p:set>
                                    <p:animEffect transition="in" filter="wipe(down)">
                                      <p:cBhvr>
                                        <p:cTn id="43" dur="100"/>
                                        <p:tgtEl>
                                          <p:spTgt spid="20"/>
                                        </p:tgtEl>
                                      </p:cBhvr>
                                    </p:animEffect>
                                  </p:childTnLst>
                                </p:cTn>
                              </p:par>
                            </p:childTnLst>
                          </p:cTn>
                        </p:par>
                        <p:par>
                          <p:cTn id="44" fill="hold">
                            <p:stCondLst>
                              <p:cond delay="1450"/>
                            </p:stCondLst>
                            <p:childTnLst>
                              <p:par>
                                <p:cTn id="45" presetID="22" presetClass="entr" presetSubtype="2" fill="hold" grpId="0" nodeType="afterEffect">
                                  <p:stCondLst>
                                    <p:cond delay="0"/>
                                  </p:stCondLst>
                                  <p:childTnLst>
                                    <p:set>
                                      <p:cBhvr>
                                        <p:cTn id="46" dur="1" fill="hold">
                                          <p:stCondLst>
                                            <p:cond delay="0"/>
                                          </p:stCondLst>
                                        </p:cTn>
                                        <p:tgtEl>
                                          <p:spTgt spid="12"/>
                                        </p:tgtEl>
                                        <p:attrNameLst>
                                          <p:attrName>style.visibility</p:attrName>
                                        </p:attrNameLst>
                                      </p:cBhvr>
                                      <p:to>
                                        <p:strVal val="visible"/>
                                      </p:to>
                                    </p:set>
                                    <p:animEffect transition="in" filter="wipe(right)">
                                      <p:cBhvr>
                                        <p:cTn id="47" dur="100"/>
                                        <p:tgtEl>
                                          <p:spTgt spid="12"/>
                                        </p:tgtEl>
                                      </p:cBhvr>
                                    </p:animEffect>
                                  </p:childTnLst>
                                </p:cTn>
                              </p:par>
                            </p:childTnLst>
                          </p:cTn>
                        </p:par>
                        <p:par>
                          <p:cTn id="48" fill="hold">
                            <p:stCondLst>
                              <p:cond delay="1550"/>
                            </p:stCondLst>
                            <p:childTnLst>
                              <p:par>
                                <p:cTn id="49" presetID="22" presetClass="entr" presetSubtype="2" fill="hold" grpId="0" nodeType="afterEffect">
                                  <p:stCondLst>
                                    <p:cond delay="0"/>
                                  </p:stCondLst>
                                  <p:childTnLst>
                                    <p:set>
                                      <p:cBhvr>
                                        <p:cTn id="50" dur="1" fill="hold">
                                          <p:stCondLst>
                                            <p:cond delay="0"/>
                                          </p:stCondLst>
                                        </p:cTn>
                                        <p:tgtEl>
                                          <p:spTgt spid="11"/>
                                        </p:tgtEl>
                                        <p:attrNameLst>
                                          <p:attrName>style.visibility</p:attrName>
                                        </p:attrNameLst>
                                      </p:cBhvr>
                                      <p:to>
                                        <p:strVal val="visible"/>
                                      </p:to>
                                    </p:set>
                                    <p:animEffect transition="in" filter="wipe(right)">
                                      <p:cBhvr>
                                        <p:cTn id="51" dur="100"/>
                                        <p:tgtEl>
                                          <p:spTgt spid="11"/>
                                        </p:tgtEl>
                                      </p:cBhvr>
                                    </p:animEffect>
                                  </p:childTnLst>
                                </p:cTn>
                              </p:par>
                            </p:childTnLst>
                          </p:cTn>
                        </p:par>
                        <p:par>
                          <p:cTn id="52" fill="hold">
                            <p:stCondLst>
                              <p:cond delay="1650"/>
                            </p:stCondLst>
                            <p:childTnLst>
                              <p:par>
                                <p:cTn id="53" presetID="22" presetClass="entr" presetSubtype="1" fill="hold" grpId="0" nodeType="afterEffect">
                                  <p:stCondLst>
                                    <p:cond delay="0"/>
                                  </p:stCondLst>
                                  <p:childTnLst>
                                    <p:set>
                                      <p:cBhvr>
                                        <p:cTn id="54" dur="1" fill="hold">
                                          <p:stCondLst>
                                            <p:cond delay="0"/>
                                          </p:stCondLst>
                                        </p:cTn>
                                        <p:tgtEl>
                                          <p:spTgt spid="13"/>
                                        </p:tgtEl>
                                        <p:attrNameLst>
                                          <p:attrName>style.visibility</p:attrName>
                                        </p:attrNameLst>
                                      </p:cBhvr>
                                      <p:to>
                                        <p:strVal val="visible"/>
                                      </p:to>
                                    </p:set>
                                    <p:animEffect transition="in" filter="wipe(up)">
                                      <p:cBhvr>
                                        <p:cTn id="55" dur="100"/>
                                        <p:tgtEl>
                                          <p:spTgt spid="13"/>
                                        </p:tgtEl>
                                      </p:cBhvr>
                                    </p:animEffect>
                                  </p:childTnLst>
                                </p:cTn>
                              </p:par>
                            </p:childTnLst>
                          </p:cTn>
                        </p:par>
                        <p:par>
                          <p:cTn id="56" fill="hold">
                            <p:stCondLst>
                              <p:cond delay="1750"/>
                            </p:stCondLst>
                            <p:childTnLst>
                              <p:par>
                                <p:cTn id="57" presetID="22" presetClass="entr" presetSubtype="8" fill="hold" grpId="0" nodeType="afterEffect">
                                  <p:stCondLst>
                                    <p:cond delay="0"/>
                                  </p:stCondLst>
                                  <p:childTnLst>
                                    <p:set>
                                      <p:cBhvr>
                                        <p:cTn id="58" dur="1" fill="hold">
                                          <p:stCondLst>
                                            <p:cond delay="0"/>
                                          </p:stCondLst>
                                        </p:cTn>
                                        <p:tgtEl>
                                          <p:spTgt spid="10"/>
                                        </p:tgtEl>
                                        <p:attrNameLst>
                                          <p:attrName>style.visibility</p:attrName>
                                        </p:attrNameLst>
                                      </p:cBhvr>
                                      <p:to>
                                        <p:strVal val="visible"/>
                                      </p:to>
                                    </p:set>
                                    <p:animEffect transition="in" filter="wipe(left)">
                                      <p:cBhvr>
                                        <p:cTn id="59" dur="100"/>
                                        <p:tgtEl>
                                          <p:spTgt spid="10"/>
                                        </p:tgtEl>
                                      </p:cBhvr>
                                    </p:animEffect>
                                  </p:childTnLst>
                                </p:cTn>
                              </p:par>
                            </p:childTnLst>
                          </p:cTn>
                        </p:par>
                        <p:par>
                          <p:cTn id="60" fill="hold">
                            <p:stCondLst>
                              <p:cond delay="1850"/>
                            </p:stCondLst>
                            <p:childTnLst>
                              <p:par>
                                <p:cTn id="61" presetID="22" presetClass="entr" presetSubtype="8" fill="hold" grpId="0" nodeType="afterEffect">
                                  <p:stCondLst>
                                    <p:cond delay="0"/>
                                  </p:stCondLst>
                                  <p:childTnLst>
                                    <p:set>
                                      <p:cBhvr>
                                        <p:cTn id="62" dur="1" fill="hold">
                                          <p:stCondLst>
                                            <p:cond delay="0"/>
                                          </p:stCondLst>
                                        </p:cTn>
                                        <p:tgtEl>
                                          <p:spTgt spid="14"/>
                                        </p:tgtEl>
                                        <p:attrNameLst>
                                          <p:attrName>style.visibility</p:attrName>
                                        </p:attrNameLst>
                                      </p:cBhvr>
                                      <p:to>
                                        <p:strVal val="visible"/>
                                      </p:to>
                                    </p:set>
                                    <p:animEffect transition="in" filter="wipe(left)">
                                      <p:cBhvr>
                                        <p:cTn id="63" dur="100"/>
                                        <p:tgtEl>
                                          <p:spTgt spid="14"/>
                                        </p:tgtEl>
                                      </p:cBhvr>
                                    </p:animEffect>
                                  </p:childTnLst>
                                </p:cTn>
                              </p:par>
                            </p:childTnLst>
                          </p:cTn>
                        </p:par>
                        <p:par>
                          <p:cTn id="64" fill="hold">
                            <p:stCondLst>
                              <p:cond delay="1950"/>
                            </p:stCondLst>
                            <p:childTnLst>
                              <p:par>
                                <p:cTn id="65" presetID="10" presetClass="entr" presetSubtype="0" fill="hold" nodeType="afterEffect">
                                  <p:stCondLst>
                                    <p:cond delay="0"/>
                                  </p:stCondLst>
                                  <p:childTnLst>
                                    <p:set>
                                      <p:cBhvr>
                                        <p:cTn id="66" dur="1" fill="hold">
                                          <p:stCondLst>
                                            <p:cond delay="0"/>
                                          </p:stCondLst>
                                        </p:cTn>
                                        <p:tgtEl>
                                          <p:spTgt spid="8"/>
                                        </p:tgtEl>
                                        <p:attrNameLst>
                                          <p:attrName>style.visibility</p:attrName>
                                        </p:attrNameLst>
                                      </p:cBhvr>
                                      <p:to>
                                        <p:strVal val="visible"/>
                                      </p:to>
                                    </p:set>
                                    <p:animEffect transition="in" filter="fade">
                                      <p:cBhvr>
                                        <p:cTn id="67" dur="300"/>
                                        <p:tgtEl>
                                          <p:spTgt spid="8"/>
                                        </p:tgtEl>
                                      </p:cBhvr>
                                    </p:animEffect>
                                  </p:childTnLst>
                                </p:cTn>
                              </p:par>
                              <p:par>
                                <p:cTn id="68" presetID="10" presetClass="entr" presetSubtype="0" fill="hold" nodeType="withEffect">
                                  <p:stCondLst>
                                    <p:cond delay="0"/>
                                  </p:stCondLst>
                                  <p:childTnLst>
                                    <p:set>
                                      <p:cBhvr>
                                        <p:cTn id="69" dur="1" fill="hold">
                                          <p:stCondLst>
                                            <p:cond delay="0"/>
                                          </p:stCondLst>
                                        </p:cTn>
                                        <p:tgtEl>
                                          <p:spTgt spid="9"/>
                                        </p:tgtEl>
                                        <p:attrNameLst>
                                          <p:attrName>style.visibility</p:attrName>
                                        </p:attrNameLst>
                                      </p:cBhvr>
                                      <p:to>
                                        <p:strVal val="visible"/>
                                      </p:to>
                                    </p:set>
                                    <p:animEffect transition="in" filter="fade">
                                      <p:cBhvr>
                                        <p:cTn id="70" dur="300"/>
                                        <p:tgtEl>
                                          <p:spTgt spid="9"/>
                                        </p:tgtEl>
                                      </p:cBhvr>
                                    </p:animEffect>
                                  </p:childTnLst>
                                </p:cTn>
                              </p:par>
                            </p:childTnLst>
                          </p:cTn>
                        </p:par>
                        <p:par>
                          <p:cTn id="71" fill="hold">
                            <p:stCondLst>
                              <p:cond delay="2250"/>
                            </p:stCondLst>
                            <p:childTnLst>
                              <p:par>
                                <p:cTn id="72" presetID="10" presetClass="entr" presetSubtype="0" fill="hold" grpId="0" nodeType="afterEffect">
                                  <p:stCondLst>
                                    <p:cond delay="0"/>
                                  </p:stCondLst>
                                  <p:childTnLst>
                                    <p:set>
                                      <p:cBhvr>
                                        <p:cTn id="73" dur="1" fill="hold">
                                          <p:stCondLst>
                                            <p:cond delay="0"/>
                                          </p:stCondLst>
                                        </p:cTn>
                                        <p:tgtEl>
                                          <p:spTgt spid="21"/>
                                        </p:tgtEl>
                                        <p:attrNameLst>
                                          <p:attrName>style.visibility</p:attrName>
                                        </p:attrNameLst>
                                      </p:cBhvr>
                                      <p:to>
                                        <p:strVal val="visible"/>
                                      </p:to>
                                    </p:set>
                                    <p:animEffect transition="in" filter="fade">
                                      <p:cBhvr>
                                        <p:cTn id="74" dur="500"/>
                                        <p:tgtEl>
                                          <p:spTgt spid="21"/>
                                        </p:tgtEl>
                                      </p:cBhvr>
                                    </p:animEffect>
                                  </p:childTnLst>
                                </p:cTn>
                              </p:par>
                              <p:par>
                                <p:cTn id="75" presetID="10" presetClass="entr" presetSubtype="0" fill="hold" grpId="0" nodeType="withEffect">
                                  <p:stCondLst>
                                    <p:cond delay="0"/>
                                  </p:stCondLst>
                                  <p:childTnLst>
                                    <p:set>
                                      <p:cBhvr>
                                        <p:cTn id="76" dur="1" fill="hold">
                                          <p:stCondLst>
                                            <p:cond delay="0"/>
                                          </p:stCondLst>
                                        </p:cTn>
                                        <p:tgtEl>
                                          <p:spTgt spid="22"/>
                                        </p:tgtEl>
                                        <p:attrNameLst>
                                          <p:attrName>style.visibility</p:attrName>
                                        </p:attrNameLst>
                                      </p:cBhvr>
                                      <p:to>
                                        <p:strVal val="visible"/>
                                      </p:to>
                                    </p:set>
                                    <p:animEffect transition="in" filter="fade">
                                      <p:cBhvr>
                                        <p:cTn id="77" dur="500"/>
                                        <p:tgtEl>
                                          <p:spTgt spid="22"/>
                                        </p:tgtEl>
                                      </p:cBhvr>
                                    </p:animEffect>
                                  </p:childTnLst>
                                </p:cTn>
                              </p:par>
                            </p:childTnLst>
                          </p:cTn>
                        </p:par>
                        <p:par>
                          <p:cTn id="78" fill="hold">
                            <p:stCondLst>
                              <p:cond delay="2750"/>
                            </p:stCondLst>
                            <p:childTnLst>
                              <p:par>
                                <p:cTn id="79" presetID="41" presetClass="entr" presetSubtype="0" fill="hold" grpId="0" nodeType="afterEffect">
                                  <p:stCondLst>
                                    <p:cond delay="0"/>
                                  </p:stCondLst>
                                  <p:iterate type="lt">
                                    <p:tmPct val="10000"/>
                                  </p:iterate>
                                  <p:childTnLst>
                                    <p:set>
                                      <p:cBhvr>
                                        <p:cTn id="80" dur="1" fill="hold">
                                          <p:stCondLst>
                                            <p:cond delay="0"/>
                                          </p:stCondLst>
                                        </p:cTn>
                                        <p:tgtEl>
                                          <p:spTgt spid="24"/>
                                        </p:tgtEl>
                                        <p:attrNameLst>
                                          <p:attrName>style.visibility</p:attrName>
                                        </p:attrNameLst>
                                      </p:cBhvr>
                                      <p:to>
                                        <p:strVal val="visible"/>
                                      </p:to>
                                    </p:set>
                                    <p:anim calcmode="lin" valueType="num">
                                      <p:cBhvr>
                                        <p:cTn id="81" dur="500" fill="hold"/>
                                        <p:tgtEl>
                                          <p:spTgt spid="24"/>
                                        </p:tgtEl>
                                        <p:attrNameLst>
                                          <p:attrName>ppt_x</p:attrName>
                                        </p:attrNameLst>
                                      </p:cBhvr>
                                      <p:tavLst>
                                        <p:tav tm="0">
                                          <p:val>
                                            <p:strVal val="#ppt_x"/>
                                          </p:val>
                                        </p:tav>
                                        <p:tav tm="50000">
                                          <p:val>
                                            <p:strVal val="#ppt_x+.1"/>
                                          </p:val>
                                        </p:tav>
                                        <p:tav tm="100000">
                                          <p:val>
                                            <p:strVal val="#ppt_x"/>
                                          </p:val>
                                        </p:tav>
                                      </p:tavLst>
                                    </p:anim>
                                    <p:anim calcmode="lin" valueType="num">
                                      <p:cBhvr>
                                        <p:cTn id="82" dur="500" fill="hold"/>
                                        <p:tgtEl>
                                          <p:spTgt spid="24"/>
                                        </p:tgtEl>
                                        <p:attrNameLst>
                                          <p:attrName>ppt_y</p:attrName>
                                        </p:attrNameLst>
                                      </p:cBhvr>
                                      <p:tavLst>
                                        <p:tav tm="0">
                                          <p:val>
                                            <p:strVal val="#ppt_y"/>
                                          </p:val>
                                        </p:tav>
                                        <p:tav tm="100000">
                                          <p:val>
                                            <p:strVal val="#ppt_y"/>
                                          </p:val>
                                        </p:tav>
                                      </p:tavLst>
                                    </p:anim>
                                    <p:anim calcmode="lin" valueType="num">
                                      <p:cBhvr>
                                        <p:cTn id="83" dur="500" fill="hold"/>
                                        <p:tgtEl>
                                          <p:spTgt spid="24"/>
                                        </p:tgtEl>
                                        <p:attrNameLst>
                                          <p:attrName>ppt_h</p:attrName>
                                        </p:attrNameLst>
                                      </p:cBhvr>
                                      <p:tavLst>
                                        <p:tav tm="0">
                                          <p:val>
                                            <p:strVal val="#ppt_h/10"/>
                                          </p:val>
                                        </p:tav>
                                        <p:tav tm="50000">
                                          <p:val>
                                            <p:strVal val="#ppt_h+.01"/>
                                          </p:val>
                                        </p:tav>
                                        <p:tav tm="100000">
                                          <p:val>
                                            <p:strVal val="#ppt_h"/>
                                          </p:val>
                                        </p:tav>
                                      </p:tavLst>
                                    </p:anim>
                                    <p:anim calcmode="lin" valueType="num">
                                      <p:cBhvr>
                                        <p:cTn id="84" dur="500" fill="hold"/>
                                        <p:tgtEl>
                                          <p:spTgt spid="24"/>
                                        </p:tgtEl>
                                        <p:attrNameLst>
                                          <p:attrName>ppt_w</p:attrName>
                                        </p:attrNameLst>
                                      </p:cBhvr>
                                      <p:tavLst>
                                        <p:tav tm="0">
                                          <p:val>
                                            <p:strVal val="#ppt_w/10"/>
                                          </p:val>
                                        </p:tav>
                                        <p:tav tm="50000">
                                          <p:val>
                                            <p:strVal val="#ppt_w+.01"/>
                                          </p:val>
                                        </p:tav>
                                        <p:tav tm="100000">
                                          <p:val>
                                            <p:strVal val="#ppt_w"/>
                                          </p:val>
                                        </p:tav>
                                      </p:tavLst>
                                    </p:anim>
                                    <p:animEffect transition="in" filter="fade">
                                      <p:cBhvr>
                                        <p:cTn id="85" dur="500" tmFilter="0,0; .5, 1; 1, 1"/>
                                        <p:tgtEl>
                                          <p:spTgt spid="24"/>
                                        </p:tgtEl>
                                      </p:cBhvr>
                                    </p:animEffect>
                                  </p:childTnLst>
                                </p:cTn>
                              </p:par>
                            </p:childTnLst>
                          </p:cTn>
                        </p:par>
                        <p:par>
                          <p:cTn id="86" fill="hold">
                            <p:stCondLst>
                              <p:cond delay="3450"/>
                            </p:stCondLst>
                            <p:childTnLst>
                              <p:par>
                                <p:cTn id="87" presetID="42" presetClass="entr" presetSubtype="0" fill="hold" grpId="0" nodeType="afterEffect">
                                  <p:stCondLst>
                                    <p:cond delay="0"/>
                                  </p:stCondLst>
                                  <p:childTnLst>
                                    <p:set>
                                      <p:cBhvr>
                                        <p:cTn id="88" dur="1" fill="hold">
                                          <p:stCondLst>
                                            <p:cond delay="0"/>
                                          </p:stCondLst>
                                        </p:cTn>
                                        <p:tgtEl>
                                          <p:spTgt spid="23"/>
                                        </p:tgtEl>
                                        <p:attrNameLst>
                                          <p:attrName>style.visibility</p:attrName>
                                        </p:attrNameLst>
                                      </p:cBhvr>
                                      <p:to>
                                        <p:strVal val="visible"/>
                                      </p:to>
                                    </p:set>
                                    <p:animEffect transition="in" filter="fade">
                                      <p:cBhvr>
                                        <p:cTn id="89" dur="750"/>
                                        <p:tgtEl>
                                          <p:spTgt spid="23"/>
                                        </p:tgtEl>
                                      </p:cBhvr>
                                    </p:animEffect>
                                    <p:anim calcmode="lin" valueType="num">
                                      <p:cBhvr>
                                        <p:cTn id="90" dur="750" fill="hold"/>
                                        <p:tgtEl>
                                          <p:spTgt spid="23"/>
                                        </p:tgtEl>
                                        <p:attrNameLst>
                                          <p:attrName>ppt_x</p:attrName>
                                        </p:attrNameLst>
                                      </p:cBhvr>
                                      <p:tavLst>
                                        <p:tav tm="0">
                                          <p:val>
                                            <p:strVal val="#ppt_x"/>
                                          </p:val>
                                        </p:tav>
                                        <p:tav tm="100000">
                                          <p:val>
                                            <p:strVal val="#ppt_x"/>
                                          </p:val>
                                        </p:tav>
                                      </p:tavLst>
                                    </p:anim>
                                    <p:anim calcmode="lin" valueType="num">
                                      <p:cBhvr>
                                        <p:cTn id="91" dur="750" fill="hold"/>
                                        <p:tgtEl>
                                          <p:spTgt spid="23"/>
                                        </p:tgtEl>
                                        <p:attrNameLst>
                                          <p:attrName>ppt_y</p:attrName>
                                        </p:attrNameLst>
                                      </p:cBhvr>
                                      <p:tavLst>
                                        <p:tav tm="0">
                                          <p:val>
                                            <p:strVal val="#ppt_y+.1"/>
                                          </p:val>
                                        </p:tav>
                                        <p:tav tm="100000">
                                          <p:val>
                                            <p:strVal val="#ppt_y"/>
                                          </p:val>
                                        </p:tav>
                                      </p:tavLst>
                                    </p:anim>
                                  </p:childTnLst>
                                </p:cTn>
                              </p:par>
                            </p:childTnLst>
                          </p:cTn>
                        </p:par>
                        <p:par>
                          <p:cTn id="92" fill="hold">
                            <p:stCondLst>
                              <p:cond delay="4200"/>
                            </p:stCondLst>
                            <p:childTnLst>
                              <p:par>
                                <p:cTn id="93" presetID="41" presetClass="entr" presetSubtype="0" fill="hold" grpId="0" nodeType="afterEffect">
                                  <p:stCondLst>
                                    <p:cond delay="0"/>
                                  </p:stCondLst>
                                  <p:iterate type="lt">
                                    <p:tmPct val="10000"/>
                                  </p:iterate>
                                  <p:childTnLst>
                                    <p:set>
                                      <p:cBhvr>
                                        <p:cTn id="94" dur="1" fill="hold">
                                          <p:stCondLst>
                                            <p:cond delay="0"/>
                                          </p:stCondLst>
                                        </p:cTn>
                                        <p:tgtEl>
                                          <p:spTgt spid="26"/>
                                        </p:tgtEl>
                                        <p:attrNameLst>
                                          <p:attrName>style.visibility</p:attrName>
                                        </p:attrNameLst>
                                      </p:cBhvr>
                                      <p:to>
                                        <p:strVal val="visible"/>
                                      </p:to>
                                    </p:set>
                                    <p:anim calcmode="lin" valueType="num">
                                      <p:cBhvr>
                                        <p:cTn id="95" dur="500" fill="hold"/>
                                        <p:tgtEl>
                                          <p:spTgt spid="26"/>
                                        </p:tgtEl>
                                        <p:attrNameLst>
                                          <p:attrName>ppt_x</p:attrName>
                                        </p:attrNameLst>
                                      </p:cBhvr>
                                      <p:tavLst>
                                        <p:tav tm="0">
                                          <p:val>
                                            <p:strVal val="#ppt_x"/>
                                          </p:val>
                                        </p:tav>
                                        <p:tav tm="50000">
                                          <p:val>
                                            <p:strVal val="#ppt_x+.1"/>
                                          </p:val>
                                        </p:tav>
                                        <p:tav tm="100000">
                                          <p:val>
                                            <p:strVal val="#ppt_x"/>
                                          </p:val>
                                        </p:tav>
                                      </p:tavLst>
                                    </p:anim>
                                    <p:anim calcmode="lin" valueType="num">
                                      <p:cBhvr>
                                        <p:cTn id="96" dur="500" fill="hold"/>
                                        <p:tgtEl>
                                          <p:spTgt spid="26"/>
                                        </p:tgtEl>
                                        <p:attrNameLst>
                                          <p:attrName>ppt_y</p:attrName>
                                        </p:attrNameLst>
                                      </p:cBhvr>
                                      <p:tavLst>
                                        <p:tav tm="0">
                                          <p:val>
                                            <p:strVal val="#ppt_y"/>
                                          </p:val>
                                        </p:tav>
                                        <p:tav tm="100000">
                                          <p:val>
                                            <p:strVal val="#ppt_y"/>
                                          </p:val>
                                        </p:tav>
                                      </p:tavLst>
                                    </p:anim>
                                    <p:anim calcmode="lin" valueType="num">
                                      <p:cBhvr>
                                        <p:cTn id="97" dur="500" fill="hold"/>
                                        <p:tgtEl>
                                          <p:spTgt spid="26"/>
                                        </p:tgtEl>
                                        <p:attrNameLst>
                                          <p:attrName>ppt_h</p:attrName>
                                        </p:attrNameLst>
                                      </p:cBhvr>
                                      <p:tavLst>
                                        <p:tav tm="0">
                                          <p:val>
                                            <p:strVal val="#ppt_h/10"/>
                                          </p:val>
                                        </p:tav>
                                        <p:tav tm="50000">
                                          <p:val>
                                            <p:strVal val="#ppt_h+.01"/>
                                          </p:val>
                                        </p:tav>
                                        <p:tav tm="100000">
                                          <p:val>
                                            <p:strVal val="#ppt_h"/>
                                          </p:val>
                                        </p:tav>
                                      </p:tavLst>
                                    </p:anim>
                                    <p:anim calcmode="lin" valueType="num">
                                      <p:cBhvr>
                                        <p:cTn id="98" dur="500" fill="hold"/>
                                        <p:tgtEl>
                                          <p:spTgt spid="26"/>
                                        </p:tgtEl>
                                        <p:attrNameLst>
                                          <p:attrName>ppt_w</p:attrName>
                                        </p:attrNameLst>
                                      </p:cBhvr>
                                      <p:tavLst>
                                        <p:tav tm="0">
                                          <p:val>
                                            <p:strVal val="#ppt_w/10"/>
                                          </p:val>
                                        </p:tav>
                                        <p:tav tm="50000">
                                          <p:val>
                                            <p:strVal val="#ppt_w+.01"/>
                                          </p:val>
                                        </p:tav>
                                        <p:tav tm="100000">
                                          <p:val>
                                            <p:strVal val="#ppt_w"/>
                                          </p:val>
                                        </p:tav>
                                      </p:tavLst>
                                    </p:anim>
                                    <p:animEffect transition="in" filter="fade">
                                      <p:cBhvr>
                                        <p:cTn id="99" dur="500" tmFilter="0,0; .5, 1; 1, 1"/>
                                        <p:tgtEl>
                                          <p:spTgt spid="26"/>
                                        </p:tgtEl>
                                      </p:cBhvr>
                                    </p:animEffect>
                                  </p:childTnLst>
                                </p:cTn>
                              </p:par>
                            </p:childTnLst>
                          </p:cTn>
                        </p:par>
                        <p:par>
                          <p:cTn id="100" fill="hold">
                            <p:stCondLst>
                              <p:cond delay="4900"/>
                            </p:stCondLst>
                            <p:childTnLst>
                              <p:par>
                                <p:cTn id="101" presetID="42" presetClass="entr" presetSubtype="0" fill="hold" grpId="0" nodeType="afterEffect">
                                  <p:stCondLst>
                                    <p:cond delay="0"/>
                                  </p:stCondLst>
                                  <p:childTnLst>
                                    <p:set>
                                      <p:cBhvr>
                                        <p:cTn id="102" dur="1" fill="hold">
                                          <p:stCondLst>
                                            <p:cond delay="0"/>
                                          </p:stCondLst>
                                        </p:cTn>
                                        <p:tgtEl>
                                          <p:spTgt spid="25"/>
                                        </p:tgtEl>
                                        <p:attrNameLst>
                                          <p:attrName>style.visibility</p:attrName>
                                        </p:attrNameLst>
                                      </p:cBhvr>
                                      <p:to>
                                        <p:strVal val="visible"/>
                                      </p:to>
                                    </p:set>
                                    <p:animEffect transition="in" filter="fade">
                                      <p:cBhvr>
                                        <p:cTn id="103" dur="750"/>
                                        <p:tgtEl>
                                          <p:spTgt spid="25"/>
                                        </p:tgtEl>
                                      </p:cBhvr>
                                    </p:animEffect>
                                    <p:anim calcmode="lin" valueType="num">
                                      <p:cBhvr>
                                        <p:cTn id="104" dur="750" fill="hold"/>
                                        <p:tgtEl>
                                          <p:spTgt spid="25"/>
                                        </p:tgtEl>
                                        <p:attrNameLst>
                                          <p:attrName>ppt_x</p:attrName>
                                        </p:attrNameLst>
                                      </p:cBhvr>
                                      <p:tavLst>
                                        <p:tav tm="0">
                                          <p:val>
                                            <p:strVal val="#ppt_x"/>
                                          </p:val>
                                        </p:tav>
                                        <p:tav tm="100000">
                                          <p:val>
                                            <p:strVal val="#ppt_x"/>
                                          </p:val>
                                        </p:tav>
                                      </p:tavLst>
                                    </p:anim>
                                    <p:anim calcmode="lin" valueType="num">
                                      <p:cBhvr>
                                        <p:cTn id="105" dur="750" fill="hold"/>
                                        <p:tgtEl>
                                          <p:spTgt spid="2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P spid="20" grpId="0" animBg="1"/>
      <p:bldP spid="21" grpId="0"/>
      <p:bldP spid="22" grpId="0"/>
      <p:bldP spid="23" grpId="0"/>
      <p:bldP spid="24" grpId="0"/>
      <p:bldP spid="25" grpId="0"/>
      <p:bldP spid="26"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9"/>
          <p:cNvSpPr>
            <a:spLocks noChangeArrowheads="1"/>
          </p:cNvSpPr>
          <p:nvPr/>
        </p:nvSpPr>
        <p:spPr bwMode="auto">
          <a:xfrm>
            <a:off x="1893094" y="2025254"/>
            <a:ext cx="5557838" cy="1768078"/>
          </a:xfrm>
          <a:prstGeom prst="rect">
            <a:avLst/>
          </a:prstGeom>
          <a:noFill/>
          <a:ln w="9525">
            <a:solidFill>
              <a:schemeClr val="bg1"/>
            </a:solidFill>
            <a:miter lim="800000"/>
            <a:headEnd/>
            <a:tailEnd/>
          </a:ln>
          <a:extLst>
            <a:ext uri="{909E8E84-426E-40DD-AFC4-6F175D3DCCD1}">
              <a14:hiddenFill xmlns:a14="http://schemas.microsoft.com/office/drawing/2010/main">
                <a:solidFill>
                  <a:srgbClr val="FFFFFF"/>
                </a:solidFill>
              </a14:hiddenFill>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0082E4"/>
              </a:solidFill>
            </a:endParaRPr>
          </a:p>
        </p:txBody>
      </p:sp>
      <p:sp>
        <p:nvSpPr>
          <p:cNvPr id="5" name="文本框 10"/>
          <p:cNvSpPr txBox="1">
            <a:spLocks noChangeArrowheads="1"/>
          </p:cNvSpPr>
          <p:nvPr/>
        </p:nvSpPr>
        <p:spPr bwMode="auto">
          <a:xfrm>
            <a:off x="2265760" y="748904"/>
            <a:ext cx="4687490" cy="23891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r>
              <a:rPr lang="en-US" altLang="zh-CN" sz="14925" b="1"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201X</a:t>
            </a:r>
            <a:endParaRPr lang="zh-CN" altLang="en-US" sz="14925" b="1"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6" name="文本框 12"/>
          <p:cNvSpPr txBox="1">
            <a:spLocks noChangeArrowheads="1"/>
          </p:cNvSpPr>
          <p:nvPr/>
        </p:nvSpPr>
        <p:spPr bwMode="auto">
          <a:xfrm>
            <a:off x="2461023" y="2789635"/>
            <a:ext cx="4220765" cy="461665"/>
          </a:xfrm>
          <a:prstGeom prst="rect">
            <a:avLst/>
          </a:prstGeom>
          <a:solidFill>
            <a:srgbClr val="960075"/>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dist" eaLnBrk="1" hangingPunct="1">
              <a:lnSpc>
                <a:spcPct val="100000"/>
              </a:lnSpc>
              <a:spcBef>
                <a:spcPct val="0"/>
              </a:spcBef>
              <a:buFont typeface="Arial" panose="020B0604020202020204" pitchFamily="34" charset="0"/>
              <a:buNone/>
            </a:pPr>
            <a:r>
              <a:rPr lang="zh-CN" altLang="en-US" sz="2400" b="1" dirty="0" smtClean="0">
                <a:solidFill>
                  <a:srgbClr val="FFFFFF"/>
                </a:solidFill>
                <a:latin typeface="微软雅黑" panose="020B0503020204020204" pitchFamily="34" charset="-122"/>
                <a:ea typeface="微软雅黑" panose="020B0503020204020204" pitchFamily="34" charset="-122"/>
              </a:rPr>
              <a:t>演示完毕，感谢您的聆听</a:t>
            </a:r>
            <a:endParaRPr lang="en-US" altLang="zh-CN" sz="2400" b="1" dirty="0">
              <a:solidFill>
                <a:srgbClr val="FFFFFF"/>
              </a:solidFill>
              <a:latin typeface="微软雅黑" panose="020B0503020204020204" pitchFamily="34" charset="-122"/>
              <a:ea typeface="微软雅黑" panose="020B0503020204020204" pitchFamily="34" charset="-122"/>
            </a:endParaRPr>
          </a:p>
        </p:txBody>
      </p:sp>
      <p:sp>
        <p:nvSpPr>
          <p:cNvPr id="7" name="TextBox 4"/>
          <p:cNvSpPr txBox="1">
            <a:spLocks noChangeArrowheads="1"/>
          </p:cNvSpPr>
          <p:nvPr/>
        </p:nvSpPr>
        <p:spPr bwMode="auto">
          <a:xfrm>
            <a:off x="2603898" y="3267075"/>
            <a:ext cx="4017169"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r>
              <a:rPr lang="en-US" altLang="zh-CN" sz="1050" dirty="0">
                <a:solidFill>
                  <a:srgbClr val="FFFFFF"/>
                </a:solidFill>
                <a:latin typeface="Lato" panose="020F0502020204030203" pitchFamily="34" charset="0"/>
              </a:rPr>
              <a:t>Click  to  add  your  title. Click  to  add  your  title. Click  to  add  your  title. Click  to  add  your  title. </a:t>
            </a:r>
          </a:p>
        </p:txBody>
      </p:sp>
    </p:spTree>
    <p:extLst>
      <p:ext uri="{BB962C8B-B14F-4D97-AF65-F5344CB8AC3E}">
        <p14:creationId xmlns:p14="http://schemas.microsoft.com/office/powerpoint/2010/main" val="1869779972"/>
      </p:ext>
    </p:extLst>
  </p:cSld>
  <p:clrMapOvr>
    <a:masterClrMapping/>
  </p:clrMapOvr>
  <mc:AlternateContent xmlns:mc="http://schemas.openxmlformats.org/markup-compatibility/2006" xmlns:p14="http://schemas.microsoft.com/office/powerpoint/2010/main">
    <mc:Choice Requires="p14">
      <p:transition spd="slow" p14:dur="4000" advTm="0">
        <p14:vortex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38" presetClass="entr" presetSubtype="0" accel="50000" fill="hold" grpId="0" nodeType="clickEffect">
                                  <p:stCondLst>
                                    <p:cond delay="0"/>
                                  </p:stCondLst>
                                  <p:iterate type="lt">
                                    <p:tmPct val="50000"/>
                                  </p:iterate>
                                  <p:childTnLst>
                                    <p:set>
                                      <p:cBhvr>
                                        <p:cTn id="11" dur="1" fill="hold">
                                          <p:stCondLst>
                                            <p:cond delay="0"/>
                                          </p:stCondLst>
                                        </p:cTn>
                                        <p:tgtEl>
                                          <p:spTgt spid="5"/>
                                        </p:tgtEl>
                                        <p:attrNameLst>
                                          <p:attrName>style.visibility</p:attrName>
                                        </p:attrNameLst>
                                      </p:cBhvr>
                                      <p:to>
                                        <p:strVal val="visible"/>
                                      </p:to>
                                    </p:set>
                                    <p:set>
                                      <p:cBhvr>
                                        <p:cTn id="12" dur="455" fill="hold">
                                          <p:stCondLst>
                                            <p:cond delay="0"/>
                                          </p:stCondLst>
                                        </p:cTn>
                                        <p:tgtEl>
                                          <p:spTgt spid="5"/>
                                        </p:tgtEl>
                                        <p:attrNameLst>
                                          <p:attrName>style.rotation</p:attrName>
                                        </p:attrNameLst>
                                      </p:cBhvr>
                                      <p:to>
                                        <p:strVal val="-45.0"/>
                                      </p:to>
                                    </p:set>
                                    <p:anim calcmode="lin" valueType="num">
                                      <p:cBhvr>
                                        <p:cTn id="13" dur="455" fill="hold">
                                          <p:stCondLst>
                                            <p:cond delay="455"/>
                                          </p:stCondLst>
                                        </p:cTn>
                                        <p:tgtEl>
                                          <p:spTgt spid="5"/>
                                        </p:tgtEl>
                                        <p:attrNameLst>
                                          <p:attrName>style.rotation</p:attrName>
                                        </p:attrNameLst>
                                      </p:cBhvr>
                                      <p:tavLst>
                                        <p:tav tm="0">
                                          <p:val>
                                            <p:fltVal val="-45"/>
                                          </p:val>
                                        </p:tav>
                                        <p:tav tm="69900">
                                          <p:val>
                                            <p:fltVal val="45"/>
                                          </p:val>
                                        </p:tav>
                                        <p:tav tm="100000">
                                          <p:val>
                                            <p:fltVal val="0"/>
                                          </p:val>
                                        </p:tav>
                                      </p:tavLst>
                                    </p:anim>
                                    <p:anim calcmode="lin" valueType="num">
                                      <p:cBhvr>
                                        <p:cTn id="14" dur="455" fill="hold">
                                          <p:stCondLst>
                                            <p:cond delay="0"/>
                                          </p:stCondLst>
                                        </p:cTn>
                                        <p:tgtEl>
                                          <p:spTgt spid="5"/>
                                        </p:tgtEl>
                                        <p:attrNameLst>
                                          <p:attrName>ppt_y</p:attrName>
                                        </p:attrNameLst>
                                      </p:cBhvr>
                                      <p:tavLst>
                                        <p:tav tm="0">
                                          <p:val>
                                            <p:strVal val="#ppt_y-1"/>
                                          </p:val>
                                        </p:tav>
                                        <p:tav tm="100000">
                                          <p:val>
                                            <p:strVal val="#ppt_y-(0.354*#ppt_w-0.172*#ppt_h)"/>
                                          </p:val>
                                        </p:tav>
                                      </p:tavLst>
                                    </p:anim>
                                    <p:anim calcmode="lin" valueType="num">
                                      <p:cBhvr>
                                        <p:cTn id="15" dur="156" decel="50000" autoRev="1" fill="hold">
                                          <p:stCondLst>
                                            <p:cond delay="455"/>
                                          </p:stCondLst>
                                        </p:cTn>
                                        <p:tgtEl>
                                          <p:spTgt spid="5"/>
                                        </p:tgtEl>
                                        <p:attrNameLst>
                                          <p:attrName>ppt_y</p:attrName>
                                        </p:attrNameLst>
                                      </p:cBhvr>
                                      <p:tavLst>
                                        <p:tav tm="0">
                                          <p:val>
                                            <p:strVal val="#ppt_y-(0.354*#ppt_w-0.172*#ppt_h)"/>
                                          </p:val>
                                        </p:tav>
                                        <p:tav tm="100000">
                                          <p:val>
                                            <p:strVal val="#ppt_y-(0.354*#ppt_w-0.172*#ppt_h)-#ppt_h/2"/>
                                          </p:val>
                                        </p:tav>
                                      </p:tavLst>
                                    </p:anim>
                                    <p:anim calcmode="lin" valueType="num">
                                      <p:cBhvr>
                                        <p:cTn id="16" dur="136" fill="hold">
                                          <p:stCondLst>
                                            <p:cond delay="864"/>
                                          </p:stCondLst>
                                        </p:cTn>
                                        <p:tgtEl>
                                          <p:spTgt spid="5"/>
                                        </p:tgtEl>
                                        <p:attrNameLst>
                                          <p:attrName>ppt_y</p:attrName>
                                        </p:attrNameLst>
                                      </p:cBhvr>
                                      <p:tavLst>
                                        <p:tav tm="0">
                                          <p:val>
                                            <p:strVal val="#ppt_y-(0.354*#ppt_w-0.172*#ppt_h)"/>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grpId="0" nodeType="click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p:cTn id="21" dur="500" fill="hold"/>
                                        <p:tgtEl>
                                          <p:spTgt spid="6"/>
                                        </p:tgtEl>
                                        <p:attrNameLst>
                                          <p:attrName>ppt_w</p:attrName>
                                        </p:attrNameLst>
                                      </p:cBhvr>
                                      <p:tavLst>
                                        <p:tav tm="0">
                                          <p:val>
                                            <p:fltVal val="0"/>
                                          </p:val>
                                        </p:tav>
                                        <p:tav tm="100000">
                                          <p:val>
                                            <p:strVal val="#ppt_w"/>
                                          </p:val>
                                        </p:tav>
                                      </p:tavLst>
                                    </p:anim>
                                    <p:anim calcmode="lin" valueType="num">
                                      <p:cBhvr>
                                        <p:cTn id="22" dur="500" fill="hold"/>
                                        <p:tgtEl>
                                          <p:spTgt spid="6"/>
                                        </p:tgtEl>
                                        <p:attrNameLst>
                                          <p:attrName>ppt_h</p:attrName>
                                        </p:attrNameLst>
                                      </p:cBhvr>
                                      <p:tavLst>
                                        <p:tav tm="0">
                                          <p:val>
                                            <p:fltVal val="0"/>
                                          </p:val>
                                        </p:tav>
                                        <p:tav tm="100000">
                                          <p:val>
                                            <p:strVal val="#ppt_h"/>
                                          </p:val>
                                        </p:tav>
                                      </p:tavLst>
                                    </p:anim>
                                    <p:animEffect transition="in" filter="fade">
                                      <p:cBhvr>
                                        <p:cTn id="23" dur="500"/>
                                        <p:tgtEl>
                                          <p:spTgt spid="6"/>
                                        </p:tgtEl>
                                      </p:cBhvr>
                                    </p:animEffect>
                                  </p:childTnLst>
                                </p:cTn>
                              </p:par>
                            </p:childTnLst>
                          </p:cTn>
                        </p:par>
                      </p:childTnLst>
                    </p:cTn>
                  </p:par>
                  <p:par>
                    <p:cTn id="24" fill="hold">
                      <p:stCondLst>
                        <p:cond delay="indefinite"/>
                      </p:stCondLst>
                      <p:childTnLst>
                        <p:par>
                          <p:cTn id="25" fill="hold">
                            <p:stCondLst>
                              <p:cond delay="0"/>
                            </p:stCondLst>
                            <p:childTnLst>
                              <p:par>
                                <p:cTn id="26" presetID="16" presetClass="entr" presetSubtype="21" fill="hold" grpId="0" nodeType="clickEffect">
                                  <p:stCondLst>
                                    <p:cond delay="0"/>
                                  </p:stCondLst>
                                  <p:iterate type="lt">
                                    <p:tmPct val="10000"/>
                                  </p:iterate>
                                  <p:childTnLst>
                                    <p:set>
                                      <p:cBhvr>
                                        <p:cTn id="27" dur="1" fill="hold">
                                          <p:stCondLst>
                                            <p:cond delay="0"/>
                                          </p:stCondLst>
                                        </p:cTn>
                                        <p:tgtEl>
                                          <p:spTgt spid="7"/>
                                        </p:tgtEl>
                                        <p:attrNameLst>
                                          <p:attrName>style.visibility</p:attrName>
                                        </p:attrNameLst>
                                      </p:cBhvr>
                                      <p:to>
                                        <p:strVal val="visible"/>
                                      </p:to>
                                    </p:set>
                                    <p:animEffect transition="in" filter="barn(inVertical)">
                                      <p:cBhvr>
                                        <p:cTn id="28"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p:bldP spid="6" grpId="0" animBg="1"/>
      <p:bldP spid="7"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紫色iOS"/>
</p:tagLst>
</file>

<file path=ppt/theme/theme1.xml><?xml version="1.0" encoding="utf-8"?>
<a:theme xmlns:a="http://schemas.openxmlformats.org/drawingml/2006/main" name="第一PPT，www.1ppt.com">
  <a:themeElements>
    <a:clrScheme name="Office 主题">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主题">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23</TotalTime>
  <Words>1621</Words>
  <Application>Microsoft Office PowerPoint</Application>
  <PresentationFormat>全屏显示(16:9)</PresentationFormat>
  <Paragraphs>261</Paragraphs>
  <Slides>25</Slides>
  <Notes>25</Notes>
  <HiddenSlides>0</HiddenSlides>
  <MMClips>0</MMClips>
  <ScaleCrop>false</ScaleCrop>
  <HeadingPairs>
    <vt:vector size="6" baseType="variant">
      <vt:variant>
        <vt:lpstr>已用的字体</vt:lpstr>
      </vt:variant>
      <vt:variant>
        <vt:i4>12</vt:i4>
      </vt:variant>
      <vt:variant>
        <vt:lpstr>主题</vt:lpstr>
      </vt:variant>
      <vt:variant>
        <vt:i4>1</vt:i4>
      </vt:variant>
      <vt:variant>
        <vt:lpstr>幻灯片标题</vt:lpstr>
      </vt:variant>
      <vt:variant>
        <vt:i4>25</vt:i4>
      </vt:variant>
    </vt:vector>
  </HeadingPairs>
  <TitlesOfParts>
    <vt:vector size="38" baseType="lpstr">
      <vt:lpstr>Cordia New</vt:lpstr>
      <vt:lpstr>HelveticaNeueLT Pro 35 Th</vt:lpstr>
      <vt:lpstr>Lato</vt:lpstr>
      <vt:lpstr>方正兰亭黑_GBK</vt:lpstr>
      <vt:lpstr>华文黑体</vt:lpstr>
      <vt:lpstr>华文细黑</vt:lpstr>
      <vt:lpstr>宋体</vt:lpstr>
      <vt:lpstr>微软雅黑</vt:lpstr>
      <vt:lpstr>Arial</vt:lpstr>
      <vt:lpstr>Calibri</vt:lpstr>
      <vt:lpstr>Calibri Light</vt:lpstr>
      <vt:lpstr>Impact</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紫色iOS</dc:title>
  <dc:creator>第一PPT</dc:creator>
  <cp:keywords>www.1ppt.com</cp:keywords>
  <cp:lastModifiedBy>faith123</cp:lastModifiedBy>
  <cp:revision>9</cp:revision>
  <dcterms:created xsi:type="dcterms:W3CDTF">2016-11-17T12:55:23Z</dcterms:created>
  <dcterms:modified xsi:type="dcterms:W3CDTF">2019-08-13T03:00:01Z</dcterms:modified>
</cp:coreProperties>
</file>