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4.xml" ContentType="application/vnd.openxmlformats-officedocument.drawingml.chart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17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32"/>
  </p:notesMasterIdLst>
  <p:handoutMasterIdLst>
    <p:handoutMasterId r:id="rId33"/>
  </p:handoutMasterIdLst>
  <p:sldIdLst>
    <p:sldId id="3092" r:id="rId2"/>
    <p:sldId id="3070" r:id="rId3"/>
    <p:sldId id="3069" r:id="rId4"/>
    <p:sldId id="3108" r:id="rId5"/>
    <p:sldId id="3094" r:id="rId6"/>
    <p:sldId id="3096" r:id="rId7"/>
    <p:sldId id="3100" r:id="rId8"/>
    <p:sldId id="3112" r:id="rId9"/>
    <p:sldId id="3110" r:id="rId10"/>
    <p:sldId id="3095" r:id="rId11"/>
    <p:sldId id="3101" r:id="rId12"/>
    <p:sldId id="3105" r:id="rId13"/>
    <p:sldId id="3113" r:id="rId14"/>
    <p:sldId id="3119" r:id="rId15"/>
    <p:sldId id="3120" r:id="rId16"/>
    <p:sldId id="3118" r:id="rId17"/>
    <p:sldId id="3109" r:id="rId18"/>
    <p:sldId id="3103" r:id="rId19"/>
    <p:sldId id="3104" r:id="rId20"/>
    <p:sldId id="3107" r:id="rId21"/>
    <p:sldId id="3111" r:id="rId22"/>
    <p:sldId id="3093" r:id="rId23"/>
    <p:sldId id="3114" r:id="rId24"/>
    <p:sldId id="3098" r:id="rId25"/>
    <p:sldId id="3116" r:id="rId26"/>
    <p:sldId id="3117" r:id="rId27"/>
    <p:sldId id="3121" r:id="rId28"/>
    <p:sldId id="3122" r:id="rId29"/>
    <p:sldId id="3123" r:id="rId30"/>
    <p:sldId id="3115" r:id="rId31"/>
  </p:sldIdLst>
  <p:sldSz cx="12858750" cy="7232650"/>
  <p:notesSz cx="6858000" cy="9144000"/>
  <p:custDataLst>
    <p:tags r:id="rId3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AE7F"/>
    <a:srgbClr val="FE5817"/>
    <a:srgbClr val="FFC000"/>
    <a:srgbClr val="66CCFF"/>
    <a:srgbClr val="33C0C9"/>
    <a:srgbClr val="FFFFFF"/>
    <a:srgbClr val="F59817"/>
    <a:srgbClr val="01438E"/>
    <a:srgbClr val="6EB92C"/>
    <a:srgbClr val="9202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212E3C"/>
            </a:solidFill>
            <a:ln w="25400">
              <a:noFill/>
            </a:ln>
            <a:effectLst/>
          </c:spPr>
          <c:invertIfNegative val="0"/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94D8-4606-94E9-A7625C0762F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6</c:v>
                </c:pt>
                <c:pt idx="8">
                  <c:v>5</c:v>
                </c:pt>
                <c:pt idx="9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4D8-4606-94E9-A7625C0762FB}"/>
            </c:ext>
          </c:extLst>
        </c:ser>
        <c:ser>
          <c:idx val="1"/>
          <c:order val="1"/>
          <c:spPr>
            <a:solidFill>
              <a:schemeClr val="bg1"/>
            </a:solidFill>
            <a:ln w="25400">
              <a:noFill/>
            </a:ln>
            <a:effectLst/>
          </c:spPr>
          <c:invertIfNegative val="0"/>
          <c:val>
            <c:numRef>
              <c:f>Sheet1!$C$2:$C$11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4</c:v>
                </c:pt>
                <c:pt idx="8">
                  <c:v>5</c:v>
                </c:pt>
                <c:pt idx="9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4D8-4606-94E9-A7625C076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-1701325456"/>
        <c:axId val="-1701323280"/>
      </c:barChart>
      <c:catAx>
        <c:axId val="-1701325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-1701323280"/>
        <c:crosses val="autoZero"/>
        <c:auto val="1"/>
        <c:lblAlgn val="ctr"/>
        <c:lblOffset val="100"/>
        <c:tickMarkSkip val="1"/>
        <c:noMultiLvlLbl val="0"/>
      </c:catAx>
      <c:valAx>
        <c:axId val="-1701323280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701325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854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334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15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233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9092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085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832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403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5417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4323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93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0796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343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6023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805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115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426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478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7251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9678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4686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0636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6609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210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9566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41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7920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9795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29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417233895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465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11976260" y="37229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0" y="0"/>
            <a:ext cx="12858750" cy="877294"/>
          </a:xfrm>
          <a:prstGeom prst="rect">
            <a:avLst/>
          </a:prstGeom>
          <a:solidFill>
            <a:schemeClr val="accent2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/>
          <p:cNvSpPr>
            <a:spLocks noChangeArrowheads="1"/>
          </p:cNvSpPr>
          <p:nvPr userDrawn="1"/>
        </p:nvSpPr>
        <p:spPr bwMode="auto">
          <a:xfrm>
            <a:off x="-4112" y="7064439"/>
            <a:ext cx="12862862" cy="168211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8"/>
          <p:cNvSpPr>
            <a:spLocks noChangeArrowheads="1"/>
          </p:cNvSpPr>
          <p:nvPr userDrawn="1"/>
        </p:nvSpPr>
        <p:spPr bwMode="auto">
          <a:xfrm>
            <a:off x="-4112" y="7099300"/>
            <a:ext cx="12862862" cy="133350"/>
          </a:xfrm>
          <a:prstGeom prst="rect">
            <a:avLst/>
          </a:prstGeom>
          <a:solidFill>
            <a:schemeClr val="accent2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9"/>
          <p:cNvSpPr>
            <a:spLocks/>
          </p:cNvSpPr>
          <p:nvPr userDrawn="1"/>
        </p:nvSpPr>
        <p:spPr bwMode="auto">
          <a:xfrm>
            <a:off x="0" y="0"/>
            <a:ext cx="12858750" cy="1158564"/>
          </a:xfrm>
          <a:custGeom>
            <a:avLst/>
            <a:gdLst>
              <a:gd name="T0" fmla="*/ 0 w 5718"/>
              <a:gd name="T1" fmla="*/ 0 h 519"/>
              <a:gd name="T2" fmla="*/ 5718 w 5718"/>
              <a:gd name="T3" fmla="*/ 0 h 519"/>
              <a:gd name="T4" fmla="*/ 5718 w 5718"/>
              <a:gd name="T5" fmla="*/ 152 h 519"/>
              <a:gd name="T6" fmla="*/ 3115 w 5718"/>
              <a:gd name="T7" fmla="*/ 152 h 519"/>
              <a:gd name="T8" fmla="*/ 3059 w 5718"/>
              <a:gd name="T9" fmla="*/ 156 h 519"/>
              <a:gd name="T10" fmla="*/ 3003 w 5718"/>
              <a:gd name="T11" fmla="*/ 168 h 519"/>
              <a:gd name="T12" fmla="*/ 2953 w 5718"/>
              <a:gd name="T13" fmla="*/ 189 h 519"/>
              <a:gd name="T14" fmla="*/ 2906 w 5718"/>
              <a:gd name="T15" fmla="*/ 215 h 519"/>
              <a:gd name="T16" fmla="*/ 2862 w 5718"/>
              <a:gd name="T17" fmla="*/ 250 h 519"/>
              <a:gd name="T18" fmla="*/ 2824 w 5718"/>
              <a:gd name="T19" fmla="*/ 290 h 519"/>
              <a:gd name="T20" fmla="*/ 2790 w 5718"/>
              <a:gd name="T21" fmla="*/ 336 h 519"/>
              <a:gd name="T22" fmla="*/ 2759 w 5718"/>
              <a:gd name="T23" fmla="*/ 381 h 519"/>
              <a:gd name="T24" fmla="*/ 2720 w 5718"/>
              <a:gd name="T25" fmla="*/ 421 h 519"/>
              <a:gd name="T26" fmla="*/ 2677 w 5718"/>
              <a:gd name="T27" fmla="*/ 456 h 519"/>
              <a:gd name="T28" fmla="*/ 2628 w 5718"/>
              <a:gd name="T29" fmla="*/ 482 h 519"/>
              <a:gd name="T30" fmla="*/ 2577 w 5718"/>
              <a:gd name="T31" fmla="*/ 503 h 519"/>
              <a:gd name="T32" fmla="*/ 2523 w 5718"/>
              <a:gd name="T33" fmla="*/ 515 h 519"/>
              <a:gd name="T34" fmla="*/ 2467 w 5718"/>
              <a:gd name="T35" fmla="*/ 519 h 519"/>
              <a:gd name="T36" fmla="*/ 0 w 5718"/>
              <a:gd name="T37" fmla="*/ 519 h 519"/>
              <a:gd name="T38" fmla="*/ 0 w 5718"/>
              <a:gd name="T39" fmla="*/ 0 h 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718" h="519">
                <a:moveTo>
                  <a:pt x="0" y="0"/>
                </a:moveTo>
                <a:lnTo>
                  <a:pt x="5718" y="0"/>
                </a:lnTo>
                <a:lnTo>
                  <a:pt x="5718" y="152"/>
                </a:lnTo>
                <a:lnTo>
                  <a:pt x="3115" y="152"/>
                </a:lnTo>
                <a:lnTo>
                  <a:pt x="3059" y="156"/>
                </a:lnTo>
                <a:lnTo>
                  <a:pt x="3003" y="168"/>
                </a:lnTo>
                <a:lnTo>
                  <a:pt x="2953" y="189"/>
                </a:lnTo>
                <a:lnTo>
                  <a:pt x="2906" y="215"/>
                </a:lnTo>
                <a:lnTo>
                  <a:pt x="2862" y="250"/>
                </a:lnTo>
                <a:lnTo>
                  <a:pt x="2824" y="290"/>
                </a:lnTo>
                <a:lnTo>
                  <a:pt x="2790" y="336"/>
                </a:lnTo>
                <a:lnTo>
                  <a:pt x="2759" y="381"/>
                </a:lnTo>
                <a:lnTo>
                  <a:pt x="2720" y="421"/>
                </a:lnTo>
                <a:lnTo>
                  <a:pt x="2677" y="456"/>
                </a:lnTo>
                <a:lnTo>
                  <a:pt x="2628" y="482"/>
                </a:lnTo>
                <a:lnTo>
                  <a:pt x="2577" y="503"/>
                </a:lnTo>
                <a:lnTo>
                  <a:pt x="2523" y="515"/>
                </a:lnTo>
                <a:lnTo>
                  <a:pt x="2467" y="519"/>
                </a:lnTo>
                <a:lnTo>
                  <a:pt x="0" y="51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5792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pad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 userDrawn="1"/>
        </p:nvSpPr>
        <p:spPr>
          <a:xfrm rot="5400000">
            <a:off x="-55848" y="177726"/>
            <a:ext cx="758498" cy="646094"/>
          </a:xfrm>
          <a:prstGeom prst="triangle">
            <a:avLst/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16200000" flipH="1">
            <a:off x="11745839" y="-307834"/>
            <a:ext cx="815054" cy="1430722"/>
          </a:xfrm>
          <a:prstGeom prst="rtTriangle">
            <a:avLst/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921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chart" Target="../charts/char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526" y="0"/>
            <a:ext cx="12859276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36687" y="1374876"/>
            <a:ext cx="273630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b="1" cap="all" dirty="0" smtClean="0"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b="1" cap="all" dirty="0"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36687" y="1816125"/>
            <a:ext cx="70567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>
                <a:cs typeface="Arial" panose="020B0604020202020204" pitchFamily="34" charset="0"/>
              </a:rPr>
              <a:t>个人人物简介</a:t>
            </a:r>
            <a:r>
              <a:rPr lang="en-US" altLang="zh-CN" sz="5400" b="1" cap="all" dirty="0" err="1"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cs typeface="Arial" panose="020B0604020202020204" pitchFamily="34" charset="0"/>
              </a:rPr>
              <a:t>模板</a:t>
            </a:r>
            <a:endParaRPr lang="zh-CN" altLang="en-US" sz="5400" b="1" cap="all" dirty="0"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48648" y="2697410"/>
            <a:ext cx="6728799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36687" y="2673715"/>
            <a:ext cx="6840760" cy="4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463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5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1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9" grpId="1"/>
      <p:bldP spid="10" grpId="0"/>
      <p:bldP spid="10" grpId="1"/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SubTitle_4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6506243" y="4869776"/>
            <a:ext cx="4395771" cy="68140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YEAR WORK PLAN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3847576" y="2147487"/>
            <a:ext cx="2467807" cy="1299198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3847576" y="3150347"/>
            <a:ext cx="2482876" cy="385072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3944680" y="3669356"/>
            <a:ext cx="2370702" cy="370004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4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075270" y="3855196"/>
            <a:ext cx="2271923" cy="1325986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506243" y="1760740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WORK </a:t>
            </a: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SUMMARY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506243" y="2797086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SubTitle_3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506243" y="3833431"/>
            <a:ext cx="4395771" cy="68141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5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1758052" y="2308292"/>
            <a:ext cx="2606608" cy="260660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lIns="0" tIns="0" rIns="0" bIns="0" anchor="ctr" anchorCtr="1">
            <a:norm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endParaRPr lang="zh-TW" altLang="en-US" sz="2531" b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Title_1"/>
          <p:cNvSpPr/>
          <p:nvPr>
            <p:custDataLst>
              <p:tags r:id="rId11"/>
            </p:custDataLst>
          </p:nvPr>
        </p:nvSpPr>
        <p:spPr>
          <a:xfrm>
            <a:off x="2049116" y="2599356"/>
            <a:ext cx="2026154" cy="20261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zh-CN" altLang="en-US" sz="5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TW" altLang="en-US" sz="5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6541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75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49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92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40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81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032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97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58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83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3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364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 descr="iphone6-float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516" y="1489955"/>
            <a:ext cx="5453193" cy="5375040"/>
          </a:xfrm>
          <a:prstGeom prst="rect">
            <a:avLst/>
          </a:prstGeom>
        </p:spPr>
      </p:pic>
      <p:sp>
        <p:nvSpPr>
          <p:cNvPr id="44" name="Picture Placeholder 2"/>
          <p:cNvSpPr txBox="1">
            <a:spLocks/>
          </p:cNvSpPr>
          <p:nvPr/>
        </p:nvSpPr>
        <p:spPr>
          <a:xfrm rot="19522915">
            <a:off x="5494817" y="1702851"/>
            <a:ext cx="2197686" cy="4543174"/>
          </a:xfrm>
          <a:custGeom>
            <a:avLst/>
            <a:gdLst>
              <a:gd name="connsiteX0" fmla="*/ 0 w 2952328"/>
              <a:gd name="connsiteY0" fmla="*/ 0 h 6624736"/>
              <a:gd name="connsiteX1" fmla="*/ 2952328 w 2952328"/>
              <a:gd name="connsiteY1" fmla="*/ 0 h 6624736"/>
              <a:gd name="connsiteX2" fmla="*/ 2952328 w 2952328"/>
              <a:gd name="connsiteY2" fmla="*/ 6624736 h 6624736"/>
              <a:gd name="connsiteX3" fmla="*/ 0 w 2952328"/>
              <a:gd name="connsiteY3" fmla="*/ 6624736 h 6624736"/>
              <a:gd name="connsiteX4" fmla="*/ 0 w 2952328"/>
              <a:gd name="connsiteY4" fmla="*/ 0 h 6624736"/>
              <a:gd name="connsiteX0" fmla="*/ 0 w 2969261"/>
              <a:gd name="connsiteY0" fmla="*/ 254000 h 6878736"/>
              <a:gd name="connsiteX1" fmla="*/ 2969261 w 2969261"/>
              <a:gd name="connsiteY1" fmla="*/ 0 h 6878736"/>
              <a:gd name="connsiteX2" fmla="*/ 2952328 w 2969261"/>
              <a:gd name="connsiteY2" fmla="*/ 6878736 h 6878736"/>
              <a:gd name="connsiteX3" fmla="*/ 0 w 2969261"/>
              <a:gd name="connsiteY3" fmla="*/ 6878736 h 6878736"/>
              <a:gd name="connsiteX4" fmla="*/ 0 w 2969261"/>
              <a:gd name="connsiteY4" fmla="*/ 254000 h 6878736"/>
              <a:gd name="connsiteX0" fmla="*/ 0 w 2986193"/>
              <a:gd name="connsiteY0" fmla="*/ 327810 h 6878736"/>
              <a:gd name="connsiteX1" fmla="*/ 2986193 w 2986193"/>
              <a:gd name="connsiteY1" fmla="*/ 0 h 6878736"/>
              <a:gd name="connsiteX2" fmla="*/ 2969260 w 2986193"/>
              <a:gd name="connsiteY2" fmla="*/ 6878736 h 6878736"/>
              <a:gd name="connsiteX3" fmla="*/ 16932 w 2986193"/>
              <a:gd name="connsiteY3" fmla="*/ 6878736 h 6878736"/>
              <a:gd name="connsiteX4" fmla="*/ 0 w 2986193"/>
              <a:gd name="connsiteY4" fmla="*/ 327810 h 6878736"/>
              <a:gd name="connsiteX0" fmla="*/ 0 w 2986193"/>
              <a:gd name="connsiteY0" fmla="*/ 327810 h 6878736"/>
              <a:gd name="connsiteX1" fmla="*/ 2986193 w 2986193"/>
              <a:gd name="connsiteY1" fmla="*/ 0 h 6878736"/>
              <a:gd name="connsiteX2" fmla="*/ 2952327 w 2986193"/>
              <a:gd name="connsiteY2" fmla="*/ 6841831 h 6878736"/>
              <a:gd name="connsiteX3" fmla="*/ 16932 w 2986193"/>
              <a:gd name="connsiteY3" fmla="*/ 6878736 h 6878736"/>
              <a:gd name="connsiteX4" fmla="*/ 0 w 2986193"/>
              <a:gd name="connsiteY4" fmla="*/ 327810 h 6878736"/>
              <a:gd name="connsiteX0" fmla="*/ 33868 w 2969261"/>
              <a:gd name="connsiteY0" fmla="*/ 245219 h 6878736"/>
              <a:gd name="connsiteX1" fmla="*/ 2969261 w 2969261"/>
              <a:gd name="connsiteY1" fmla="*/ 0 h 6878736"/>
              <a:gd name="connsiteX2" fmla="*/ 2935395 w 2969261"/>
              <a:gd name="connsiteY2" fmla="*/ 6841831 h 6878736"/>
              <a:gd name="connsiteX3" fmla="*/ 0 w 2969261"/>
              <a:gd name="connsiteY3" fmla="*/ 6878736 h 6878736"/>
              <a:gd name="connsiteX4" fmla="*/ 33868 w 2969261"/>
              <a:gd name="connsiteY4" fmla="*/ 245219 h 6878736"/>
              <a:gd name="connsiteX0" fmla="*/ 33868 w 2995253"/>
              <a:gd name="connsiteY0" fmla="*/ 245219 h 6878736"/>
              <a:gd name="connsiteX1" fmla="*/ 2969261 w 2995253"/>
              <a:gd name="connsiteY1" fmla="*/ 0 h 6878736"/>
              <a:gd name="connsiteX2" fmla="*/ 2994661 w 2995253"/>
              <a:gd name="connsiteY2" fmla="*/ 6823477 h 6878736"/>
              <a:gd name="connsiteX3" fmla="*/ 0 w 2995253"/>
              <a:gd name="connsiteY3" fmla="*/ 6878736 h 6878736"/>
              <a:gd name="connsiteX4" fmla="*/ 33868 w 2995253"/>
              <a:gd name="connsiteY4" fmla="*/ 245219 h 6878736"/>
              <a:gd name="connsiteX0" fmla="*/ 1 w 2961386"/>
              <a:gd name="connsiteY0" fmla="*/ 245219 h 6878736"/>
              <a:gd name="connsiteX1" fmla="*/ 2935394 w 2961386"/>
              <a:gd name="connsiteY1" fmla="*/ 0 h 6878736"/>
              <a:gd name="connsiteX2" fmla="*/ 2960794 w 2961386"/>
              <a:gd name="connsiteY2" fmla="*/ 6823477 h 6878736"/>
              <a:gd name="connsiteX3" fmla="*/ 0 w 2961386"/>
              <a:gd name="connsiteY3" fmla="*/ 6878736 h 6878736"/>
              <a:gd name="connsiteX4" fmla="*/ 1 w 2961386"/>
              <a:gd name="connsiteY4" fmla="*/ 245219 h 6878736"/>
              <a:gd name="connsiteX0" fmla="*/ 8467 w 2969852"/>
              <a:gd name="connsiteY0" fmla="*/ 245219 h 6851206"/>
              <a:gd name="connsiteX1" fmla="*/ 2943860 w 2969852"/>
              <a:gd name="connsiteY1" fmla="*/ 0 h 6851206"/>
              <a:gd name="connsiteX2" fmla="*/ 2969260 w 2969852"/>
              <a:gd name="connsiteY2" fmla="*/ 6823477 h 6851206"/>
              <a:gd name="connsiteX3" fmla="*/ 0 w 2969852"/>
              <a:gd name="connsiteY3" fmla="*/ 6851206 h 6851206"/>
              <a:gd name="connsiteX4" fmla="*/ 8467 w 2969852"/>
              <a:gd name="connsiteY4" fmla="*/ 245219 h 6851206"/>
              <a:gd name="connsiteX0" fmla="*/ 8467 w 2969414"/>
              <a:gd name="connsiteY0" fmla="*/ 0 h 6605987"/>
              <a:gd name="connsiteX1" fmla="*/ 2829556 w 2969414"/>
              <a:gd name="connsiteY1" fmla="*/ 401969 h 6605987"/>
              <a:gd name="connsiteX2" fmla="*/ 2969260 w 2969414"/>
              <a:gd name="connsiteY2" fmla="*/ 6578258 h 6605987"/>
              <a:gd name="connsiteX3" fmla="*/ 0 w 2969414"/>
              <a:gd name="connsiteY3" fmla="*/ 6605987 h 6605987"/>
              <a:gd name="connsiteX4" fmla="*/ 8467 w 2969414"/>
              <a:gd name="connsiteY4" fmla="*/ 0 h 6605987"/>
              <a:gd name="connsiteX0" fmla="*/ 8467 w 3097622"/>
              <a:gd name="connsiteY0" fmla="*/ 0 h 6605987"/>
              <a:gd name="connsiteX1" fmla="*/ 2829556 w 3097622"/>
              <a:gd name="connsiteY1" fmla="*/ 401969 h 6605987"/>
              <a:gd name="connsiteX2" fmla="*/ 3097538 w 3097622"/>
              <a:gd name="connsiteY2" fmla="*/ 6589096 h 6605987"/>
              <a:gd name="connsiteX3" fmla="*/ 0 w 3097622"/>
              <a:gd name="connsiteY3" fmla="*/ 6605987 h 6605987"/>
              <a:gd name="connsiteX4" fmla="*/ 8467 w 3097622"/>
              <a:gd name="connsiteY4" fmla="*/ 0 h 6605987"/>
              <a:gd name="connsiteX0" fmla="*/ 0 w 3089155"/>
              <a:gd name="connsiteY0" fmla="*/ 0 h 6589096"/>
              <a:gd name="connsiteX1" fmla="*/ 2821089 w 3089155"/>
              <a:gd name="connsiteY1" fmla="*/ 401969 h 6589096"/>
              <a:gd name="connsiteX2" fmla="*/ 3089071 w 3089155"/>
              <a:gd name="connsiteY2" fmla="*/ 6589096 h 6589096"/>
              <a:gd name="connsiteX3" fmla="*/ 227546 w 3089155"/>
              <a:gd name="connsiteY3" fmla="*/ 6104607 h 6589096"/>
              <a:gd name="connsiteX4" fmla="*/ 0 w 3089155"/>
              <a:gd name="connsiteY4" fmla="*/ 0 h 6589096"/>
              <a:gd name="connsiteX0" fmla="*/ 0 w 3121113"/>
              <a:gd name="connsiteY0" fmla="*/ 0 h 6788810"/>
              <a:gd name="connsiteX1" fmla="*/ 2853047 w 3121113"/>
              <a:gd name="connsiteY1" fmla="*/ 601683 h 6788810"/>
              <a:gd name="connsiteX2" fmla="*/ 3121029 w 3121113"/>
              <a:gd name="connsiteY2" fmla="*/ 6788810 h 6788810"/>
              <a:gd name="connsiteX3" fmla="*/ 259504 w 3121113"/>
              <a:gd name="connsiteY3" fmla="*/ 6304321 h 6788810"/>
              <a:gd name="connsiteX4" fmla="*/ 0 w 3121113"/>
              <a:gd name="connsiteY4" fmla="*/ 0 h 6788810"/>
              <a:gd name="connsiteX0" fmla="*/ 0 w 3121100"/>
              <a:gd name="connsiteY0" fmla="*/ 0 h 6788810"/>
              <a:gd name="connsiteX1" fmla="*/ 2802850 w 3121100"/>
              <a:gd name="connsiteY1" fmla="*/ 645355 h 6788810"/>
              <a:gd name="connsiteX2" fmla="*/ 3121029 w 3121100"/>
              <a:gd name="connsiteY2" fmla="*/ 6788810 h 6788810"/>
              <a:gd name="connsiteX3" fmla="*/ 259504 w 3121100"/>
              <a:gd name="connsiteY3" fmla="*/ 6304321 h 6788810"/>
              <a:gd name="connsiteX4" fmla="*/ 0 w 3121100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20638 w 3121029"/>
              <a:gd name="connsiteY1" fmla="*/ 653193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20638 w 3121029"/>
              <a:gd name="connsiteY1" fmla="*/ 653193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31164"/>
              <a:gd name="connsiteY0" fmla="*/ 0 h 6782297"/>
              <a:gd name="connsiteX1" fmla="*/ 2820638 w 3131164"/>
              <a:gd name="connsiteY1" fmla="*/ 653193 h 6782297"/>
              <a:gd name="connsiteX2" fmla="*/ 3131164 w 3131164"/>
              <a:gd name="connsiteY2" fmla="*/ 6782298 h 6782297"/>
              <a:gd name="connsiteX3" fmla="*/ 259504 w 3131164"/>
              <a:gd name="connsiteY3" fmla="*/ 6304321 h 6782297"/>
              <a:gd name="connsiteX4" fmla="*/ 0 w 3131164"/>
              <a:gd name="connsiteY4" fmla="*/ 0 h 6782297"/>
              <a:gd name="connsiteX0" fmla="*/ 0 w 3131164"/>
              <a:gd name="connsiteY0" fmla="*/ 0 h 6782299"/>
              <a:gd name="connsiteX1" fmla="*/ 2820638 w 3131164"/>
              <a:gd name="connsiteY1" fmla="*/ 653193 h 6782299"/>
              <a:gd name="connsiteX2" fmla="*/ 3131164 w 3131164"/>
              <a:gd name="connsiteY2" fmla="*/ 6782298 h 6782299"/>
              <a:gd name="connsiteX3" fmla="*/ 259504 w 3131164"/>
              <a:gd name="connsiteY3" fmla="*/ 6304321 h 6782299"/>
              <a:gd name="connsiteX4" fmla="*/ 0 w 3131164"/>
              <a:gd name="connsiteY4" fmla="*/ 0 h 6782299"/>
              <a:gd name="connsiteX0" fmla="*/ 0 w 3131164"/>
              <a:gd name="connsiteY0" fmla="*/ 0 h 6782297"/>
              <a:gd name="connsiteX1" fmla="*/ 2820638 w 3131164"/>
              <a:gd name="connsiteY1" fmla="*/ 653193 h 6782297"/>
              <a:gd name="connsiteX2" fmla="*/ 3131164 w 3131164"/>
              <a:gd name="connsiteY2" fmla="*/ 6782298 h 6782297"/>
              <a:gd name="connsiteX3" fmla="*/ 259504 w 3131164"/>
              <a:gd name="connsiteY3" fmla="*/ 6304321 h 6782297"/>
              <a:gd name="connsiteX4" fmla="*/ 0 w 3131164"/>
              <a:gd name="connsiteY4" fmla="*/ 0 h 6782297"/>
              <a:gd name="connsiteX0" fmla="*/ 0 w 3131164"/>
              <a:gd name="connsiteY0" fmla="*/ 0 h 6782299"/>
              <a:gd name="connsiteX1" fmla="*/ 2820638 w 3131164"/>
              <a:gd name="connsiteY1" fmla="*/ 653193 h 6782299"/>
              <a:gd name="connsiteX2" fmla="*/ 3131164 w 3131164"/>
              <a:gd name="connsiteY2" fmla="*/ 6782298 h 6782299"/>
              <a:gd name="connsiteX3" fmla="*/ 289081 w 3131164"/>
              <a:gd name="connsiteY3" fmla="*/ 5977048 h 6782299"/>
              <a:gd name="connsiteX4" fmla="*/ 0 w 3131164"/>
              <a:gd name="connsiteY4" fmla="*/ 0 h 6782299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193668"/>
              <a:gd name="connsiteY0" fmla="*/ 0 h 6869923"/>
              <a:gd name="connsiteX1" fmla="*/ 2763033 w 3193668"/>
              <a:gd name="connsiteY1" fmla="*/ 940675 h 6869923"/>
              <a:gd name="connsiteX2" fmla="*/ 3193668 w 3193668"/>
              <a:gd name="connsiteY2" fmla="*/ 6869923 h 6869923"/>
              <a:gd name="connsiteX3" fmla="*/ 231476 w 3193668"/>
              <a:gd name="connsiteY3" fmla="*/ 6264530 h 6869923"/>
              <a:gd name="connsiteX4" fmla="*/ 0 w 3193668"/>
              <a:gd name="connsiteY4" fmla="*/ 0 h 6869923"/>
              <a:gd name="connsiteX0" fmla="*/ 0 w 3193668"/>
              <a:gd name="connsiteY0" fmla="*/ 0 h 7745897"/>
              <a:gd name="connsiteX1" fmla="*/ 2763033 w 3193668"/>
              <a:gd name="connsiteY1" fmla="*/ 940675 h 7745897"/>
              <a:gd name="connsiteX2" fmla="*/ 3193668 w 3193668"/>
              <a:gd name="connsiteY2" fmla="*/ 6869923 h 7745897"/>
              <a:gd name="connsiteX3" fmla="*/ 939234 w 3193668"/>
              <a:gd name="connsiteY3" fmla="*/ 7745897 h 7745897"/>
              <a:gd name="connsiteX4" fmla="*/ 0 w 3193668"/>
              <a:gd name="connsiteY4" fmla="*/ 0 h 7745897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16004 h 6733423"/>
              <a:gd name="connsiteX1" fmla="*/ 2191344 w 2608952"/>
              <a:gd name="connsiteY1" fmla="*/ 0 h 6733423"/>
              <a:gd name="connsiteX2" fmla="*/ 2608952 w 2608952"/>
              <a:gd name="connsiteY2" fmla="*/ 5857449 h 6733423"/>
              <a:gd name="connsiteX3" fmla="*/ 354518 w 2608952"/>
              <a:gd name="connsiteY3" fmla="*/ 6733423 h 6733423"/>
              <a:gd name="connsiteX4" fmla="*/ 0 w 2608952"/>
              <a:gd name="connsiteY4" fmla="*/ 1016004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47460"/>
              <a:gd name="connsiteY0" fmla="*/ 1006159 h 6733423"/>
              <a:gd name="connsiteX1" fmla="*/ 2213855 w 2647460"/>
              <a:gd name="connsiteY1" fmla="*/ 0 h 6733423"/>
              <a:gd name="connsiteX2" fmla="*/ 2647460 w 2647460"/>
              <a:gd name="connsiteY2" fmla="*/ 5831394 h 6733423"/>
              <a:gd name="connsiteX3" fmla="*/ 377029 w 2647460"/>
              <a:gd name="connsiteY3" fmla="*/ 6733423 h 6733423"/>
              <a:gd name="connsiteX4" fmla="*/ 0 w 2647460"/>
              <a:gd name="connsiteY4" fmla="*/ 1006159 h 6733423"/>
              <a:gd name="connsiteX0" fmla="*/ 0 w 2647460"/>
              <a:gd name="connsiteY0" fmla="*/ 1006159 h 6733423"/>
              <a:gd name="connsiteX1" fmla="*/ 2213855 w 2647460"/>
              <a:gd name="connsiteY1" fmla="*/ 0 h 6733423"/>
              <a:gd name="connsiteX2" fmla="*/ 2647460 w 2647460"/>
              <a:gd name="connsiteY2" fmla="*/ 5831394 h 6733423"/>
              <a:gd name="connsiteX3" fmla="*/ 377029 w 2647460"/>
              <a:gd name="connsiteY3" fmla="*/ 6733423 h 6733423"/>
              <a:gd name="connsiteX4" fmla="*/ 0 w 2647460"/>
              <a:gd name="connsiteY4" fmla="*/ 1006159 h 6733423"/>
              <a:gd name="connsiteX0" fmla="*/ 0 w 2647460"/>
              <a:gd name="connsiteY0" fmla="*/ 0 h 5727264"/>
              <a:gd name="connsiteX1" fmla="*/ 2325356 w 2647460"/>
              <a:gd name="connsiteY1" fmla="*/ 619690 h 5727264"/>
              <a:gd name="connsiteX2" fmla="*/ 2647460 w 2647460"/>
              <a:gd name="connsiteY2" fmla="*/ 4825235 h 5727264"/>
              <a:gd name="connsiteX3" fmla="*/ 377029 w 2647460"/>
              <a:gd name="connsiteY3" fmla="*/ 5727264 h 5727264"/>
              <a:gd name="connsiteX4" fmla="*/ 0 w 2647460"/>
              <a:gd name="connsiteY4" fmla="*/ 0 h 5727264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377029 w 2688146"/>
              <a:gd name="connsiteY3" fmla="*/ 5727264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712147"/>
              <a:gd name="connsiteY0" fmla="*/ 0 h 6345462"/>
              <a:gd name="connsiteX1" fmla="*/ 2349357 w 2712147"/>
              <a:gd name="connsiteY1" fmla="*/ 662050 h 6345462"/>
              <a:gd name="connsiteX2" fmla="*/ 2712147 w 2712147"/>
              <a:gd name="connsiteY2" fmla="*/ 6345462 h 6345462"/>
              <a:gd name="connsiteX3" fmla="*/ 308194 w 2712147"/>
              <a:gd name="connsiteY3" fmla="*/ 5890988 h 6345462"/>
              <a:gd name="connsiteX4" fmla="*/ 0 w 2712147"/>
              <a:gd name="connsiteY4" fmla="*/ 0 h 6345462"/>
              <a:gd name="connsiteX0" fmla="*/ 0 w 2684680"/>
              <a:gd name="connsiteY0" fmla="*/ 0 h 6392082"/>
              <a:gd name="connsiteX1" fmla="*/ 2349357 w 2684680"/>
              <a:gd name="connsiteY1" fmla="*/ 662050 h 6392082"/>
              <a:gd name="connsiteX2" fmla="*/ 2684680 w 2684680"/>
              <a:gd name="connsiteY2" fmla="*/ 6392082 h 6392082"/>
              <a:gd name="connsiteX3" fmla="*/ 308194 w 2684680"/>
              <a:gd name="connsiteY3" fmla="*/ 5890988 h 6392082"/>
              <a:gd name="connsiteX4" fmla="*/ 0 w 2684680"/>
              <a:gd name="connsiteY4" fmla="*/ 0 h 6392082"/>
              <a:gd name="connsiteX0" fmla="*/ 0 w 2686734"/>
              <a:gd name="connsiteY0" fmla="*/ 0 h 6405216"/>
              <a:gd name="connsiteX1" fmla="*/ 2351411 w 2686734"/>
              <a:gd name="connsiteY1" fmla="*/ 675184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51411 w 2686734"/>
              <a:gd name="connsiteY1" fmla="*/ 675184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4041 w 2686734"/>
              <a:gd name="connsiteY1" fmla="*/ 638188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8149 w 2686734"/>
              <a:gd name="connsiteY1" fmla="*/ 664456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70664 w 2686734"/>
              <a:gd name="connsiteY1" fmla="*/ 576028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91937 w 2686734"/>
              <a:gd name="connsiteY3" fmla="*/ 593520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76621 w 2686734"/>
              <a:gd name="connsiteY3" fmla="*/ 5911341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76621 w 2686734"/>
              <a:gd name="connsiteY3" fmla="*/ 5911341 h 6405216"/>
              <a:gd name="connsiteX4" fmla="*/ 0 w 2686734"/>
              <a:gd name="connsiteY4" fmla="*/ 0 h 640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734" h="6405216">
                <a:moveTo>
                  <a:pt x="0" y="0"/>
                </a:moveTo>
                <a:lnTo>
                  <a:pt x="2331518" y="659092"/>
                </a:lnTo>
                <a:cubicBezTo>
                  <a:pt x="2479204" y="3079239"/>
                  <a:pt x="2505306" y="3654741"/>
                  <a:pt x="2686734" y="6405216"/>
                </a:cubicBezTo>
                <a:lnTo>
                  <a:pt x="276621" y="5911341"/>
                </a:lnTo>
                <a:cubicBezTo>
                  <a:pt x="179686" y="3553951"/>
                  <a:pt x="98590" y="2363605"/>
                  <a:pt x="0" y="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vert="vert" lIns="719873" tIns="719873" rIns="719873" bIns="719873" anchor="ctr"/>
          <a:lstStyle>
            <a:lvl1pPr marL="0" indent="0" algn="ctr" rtl="0" eaLnBrk="0" fontAlgn="base" hangingPunct="0">
              <a:spcBef>
                <a:spcPts val="475"/>
              </a:spcBef>
              <a:spcAft>
                <a:spcPts val="475"/>
              </a:spcAft>
              <a:buFont typeface="Arial" panose="020B0604020202020204" pitchFamily="34" charset="0"/>
              <a:buNone/>
              <a:defRPr sz="1266" kern="1200">
                <a:solidFill>
                  <a:schemeClr val="accent6"/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45" name="Rounded Rectangle 48"/>
          <p:cNvSpPr/>
          <p:nvPr/>
        </p:nvSpPr>
        <p:spPr>
          <a:xfrm>
            <a:off x="6771088" y="1888271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212E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47" name="Text Placeholder 7"/>
          <p:cNvSpPr txBox="1">
            <a:spLocks/>
          </p:cNvSpPr>
          <p:nvPr/>
        </p:nvSpPr>
        <p:spPr>
          <a:xfrm>
            <a:off x="7673342" y="1840354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8" name="Text Placeholder 2"/>
          <p:cNvSpPr txBox="1">
            <a:spLocks/>
          </p:cNvSpPr>
          <p:nvPr/>
        </p:nvSpPr>
        <p:spPr>
          <a:xfrm>
            <a:off x="7673342" y="2225199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Rounded Rectangle 52"/>
          <p:cNvSpPr/>
          <p:nvPr/>
        </p:nvSpPr>
        <p:spPr>
          <a:xfrm>
            <a:off x="4326229" y="3968009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212E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812348" y="3920093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812348" y="4304937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Rounded Rectangle 57"/>
          <p:cNvSpPr/>
          <p:nvPr/>
        </p:nvSpPr>
        <p:spPr>
          <a:xfrm>
            <a:off x="7908904" y="3284534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FBBF0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8811159" y="3236617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8811159" y="3621461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Rounded Rectangle 67"/>
          <p:cNvSpPr/>
          <p:nvPr/>
        </p:nvSpPr>
        <p:spPr>
          <a:xfrm>
            <a:off x="5404224" y="5365302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FBBF0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890342" y="5317384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1890342" y="5702228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26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3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9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animBg="1"/>
      <p:bldP spid="5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animBg="1"/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animBg="1"/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7750" y="4048373"/>
            <a:ext cx="1581711" cy="417982"/>
            <a:chOff x="1424694" y="3437117"/>
            <a:chExt cx="1499779" cy="396331"/>
          </a:xfrm>
          <a:solidFill>
            <a:schemeClr val="accent1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007" y="4203013"/>
            <a:ext cx="1581711" cy="406378"/>
            <a:chOff x="2993261" y="3583747"/>
            <a:chExt cx="1499779" cy="385328"/>
          </a:xfrm>
          <a:solidFill>
            <a:schemeClr val="accent1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263" y="4048373"/>
            <a:ext cx="1581711" cy="417981"/>
            <a:chOff x="4561827" y="3437117"/>
            <a:chExt cx="1499779" cy="396330"/>
          </a:xfrm>
          <a:solidFill>
            <a:schemeClr val="accent1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20" y="4203013"/>
            <a:ext cx="1581711" cy="406378"/>
            <a:chOff x="6130393" y="3583747"/>
            <a:chExt cx="1499779" cy="385328"/>
          </a:xfrm>
          <a:solidFill>
            <a:schemeClr val="accent1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9033" y="4203014"/>
            <a:ext cx="1581711" cy="406377"/>
            <a:chOff x="9267526" y="3583748"/>
            <a:chExt cx="1499779" cy="385327"/>
          </a:xfrm>
          <a:solidFill>
            <a:schemeClr val="accent1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777" y="4048373"/>
            <a:ext cx="1581711" cy="417982"/>
            <a:chOff x="7698960" y="3437117"/>
            <a:chExt cx="1499779" cy="396331"/>
          </a:xfrm>
          <a:solidFill>
            <a:schemeClr val="accent1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5032" y="4699742"/>
            <a:ext cx="489711" cy="490548"/>
            <a:chOff x="9145588" y="4435475"/>
            <a:chExt cx="464344" cy="465138"/>
          </a:xfrm>
          <a:solidFill>
            <a:schemeClr val="accent1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320" y="3484277"/>
            <a:ext cx="489711" cy="489711"/>
            <a:chOff x="7287419" y="2577307"/>
            <a:chExt cx="464344" cy="464344"/>
          </a:xfrm>
          <a:solidFill>
            <a:srgbClr val="212E3C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315" y="468980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389" y="3477495"/>
            <a:ext cx="490548" cy="412697"/>
            <a:chOff x="5368132" y="2625725"/>
            <a:chExt cx="465138" cy="391319"/>
          </a:xfrm>
          <a:solidFill>
            <a:srgbClr val="212E3C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3750" y="3483860"/>
            <a:ext cx="489711" cy="382561"/>
            <a:chOff x="2581275" y="1710532"/>
            <a:chExt cx="464344" cy="362744"/>
          </a:xfrm>
          <a:solidFill>
            <a:srgbClr val="212E3C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55" y="4689800"/>
            <a:ext cx="336520" cy="490548"/>
            <a:chOff x="5441157" y="4440238"/>
            <a:chExt cx="319088" cy="465138"/>
          </a:xfrm>
          <a:solidFill>
            <a:schemeClr val="accent1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704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703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829995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94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955013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12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597267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266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796176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175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90649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648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71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217511" y="2512832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470318" y="2824237"/>
            <a:ext cx="3120755" cy="3120755"/>
          </a:xfrm>
          <a:prstGeom prst="ellipse">
            <a:avLst/>
          </a:prstGeom>
          <a:solidFill>
            <a:srgbClr val="212E3C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5853228" y="3346595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218209" y="4136829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116569" y="4136829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324173" y="5424309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  <a:sym typeface="나눔고딕" charset="-127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3862576" y="3790266"/>
            <a:ext cx="1135124" cy="1135124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125639" y="3790266"/>
            <a:ext cx="1135124" cy="1135124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493271" y="2159572"/>
            <a:ext cx="1135124" cy="1133449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761356" y="437855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761355" y="3974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340127" y="231191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079468" y="190804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207978" y="437142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1947319" y="396755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15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21153" y="1482639"/>
            <a:ext cx="2414977" cy="25014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021154" y="4117197"/>
            <a:ext cx="2408220" cy="238608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5" y="1482639"/>
            <a:ext cx="2414977" cy="250147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6429375" y="4122911"/>
            <a:ext cx="2414978" cy="2386081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89833" tIns="49357" rIns="37967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633"/>
              </a:spcBef>
              <a:buClr>
                <a:schemeClr val="bg1"/>
              </a:buClr>
              <a:buSzPct val="80000"/>
            </a:pPr>
            <a:endParaRPr lang="zh-CN" altLang="en-US" sz="1476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2538662" y="1831128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830163" y="2220672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21663" y="1831128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021663" y="2220672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2538662" y="4472729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30163" y="4862273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9021663" y="4472729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9021663" y="4862273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03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12" grpId="0"/>
      <p:bldP spid="13" grpId="0"/>
      <p:bldP spid="14" grpId="0"/>
      <p:bldP spid="15" grpId="0"/>
      <p:bldP spid="17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6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39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49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32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8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148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08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37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212E3C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212E3C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212E3C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4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5"/>
          <p:cNvSpPr/>
          <p:nvPr/>
        </p:nvSpPr>
        <p:spPr>
          <a:xfrm>
            <a:off x="353" y="4401265"/>
            <a:ext cx="12858044" cy="28313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endParaRPr lang="en-US"/>
          </a:p>
        </p:txBody>
      </p:sp>
      <p:pic>
        <p:nvPicPr>
          <p:cNvPr id="47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38596" y="2513360"/>
            <a:ext cx="3877834" cy="3233517"/>
          </a:xfrm>
          <a:prstGeom prst="rect">
            <a:avLst/>
          </a:prstGeom>
        </p:spPr>
      </p:pic>
      <p:graphicFrame>
        <p:nvGraphicFramePr>
          <p:cNvPr id="50" name="Chart 41"/>
          <p:cNvGraphicFramePr/>
          <p:nvPr>
            <p:extLst/>
          </p:nvPr>
        </p:nvGraphicFramePr>
        <p:xfrm>
          <a:off x="7507001" y="4664779"/>
          <a:ext cx="4226317" cy="18446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矩形 2"/>
          <p:cNvSpPr/>
          <p:nvPr/>
        </p:nvSpPr>
        <p:spPr>
          <a:xfrm>
            <a:off x="1683750" y="2668195"/>
            <a:ext cx="3594178" cy="202488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Pictur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33421" y="4048042"/>
            <a:ext cx="3089387" cy="1777328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4492122" y="4145855"/>
            <a:ext cx="2328881" cy="1482189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348"/>
          <p:cNvSpPr txBox="1"/>
          <p:nvPr/>
        </p:nvSpPr>
        <p:spPr>
          <a:xfrm>
            <a:off x="7222808" y="242345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" name="TextBox 349"/>
          <p:cNvSpPr txBox="1"/>
          <p:nvPr/>
        </p:nvSpPr>
        <p:spPr>
          <a:xfrm>
            <a:off x="7222809" y="2754622"/>
            <a:ext cx="314282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41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Graphic spid="50" grpId="0">
        <p:bldAsOne/>
      </p:bldGraphic>
      <p:bldP spid="3" grpId="0" animBg="1"/>
      <p:bldP spid="51" grpId="0" animBg="1"/>
      <p:bldP spid="12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754940" y="2212675"/>
            <a:ext cx="2348938" cy="2348938"/>
          </a:xfrm>
          <a:prstGeom prst="diamond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4103878" y="2212675"/>
            <a:ext cx="2350611" cy="2348938"/>
          </a:xfrm>
          <a:prstGeom prst="diamond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6437747" y="2212675"/>
            <a:ext cx="2350611" cy="2348938"/>
          </a:xfrm>
          <a:prstGeom prst="diamond">
            <a:avLst/>
          </a:prstGeom>
          <a:solidFill>
            <a:srgbClr val="212E3C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8788358" y="2197608"/>
            <a:ext cx="2348936" cy="2348936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920201" y="3578843"/>
            <a:ext cx="2348938" cy="2348938"/>
          </a:xfrm>
          <a:prstGeom prst="diamond">
            <a:avLst/>
          </a:prstGeom>
          <a:solidFill>
            <a:srgbClr val="212E3C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5269138" y="3578843"/>
            <a:ext cx="2350611" cy="2348938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7603007" y="3578843"/>
            <a:ext cx="2350611" cy="2348938"/>
          </a:xfrm>
          <a:prstGeom prst="diamond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3864464" y="4157536"/>
            <a:ext cx="492222" cy="410186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3592893" y="4686546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5016330" y="2925307"/>
            <a:ext cx="550820" cy="375026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4748108" y="3373954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7435584" y="2950421"/>
            <a:ext cx="462086" cy="385072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8610891" y="4342562"/>
            <a:ext cx="425253" cy="411859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7171001" y="3373954"/>
            <a:ext cx="10029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8332622" y="4735958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47354" y="574576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47354" y="542901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3137820" y="16553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3137820" y="1338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73727" y="16172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622797" y="13243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9186454" y="58029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9235524" y="55100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64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909095" y="2680221"/>
            <a:ext cx="1888128" cy="983371"/>
            <a:chOff x="3913901" y="5865040"/>
            <a:chExt cx="3322518" cy="1730427"/>
          </a:xfrm>
        </p:grpSpPr>
        <p:cxnSp>
          <p:nvCxnSpPr>
            <p:cNvPr id="49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0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758077" y="2637792"/>
            <a:ext cx="1054224" cy="1054499"/>
            <a:chOff x="7683929" y="9649657"/>
            <a:chExt cx="1999231" cy="1999752"/>
          </a:xfrm>
        </p:grpSpPr>
        <p:grpSp>
          <p:nvGrpSpPr>
            <p:cNvPr id="79" name="Group 78"/>
            <p:cNvGrpSpPr/>
            <p:nvPr/>
          </p:nvGrpSpPr>
          <p:grpSpPr>
            <a:xfrm rot="21316916">
              <a:off x="7683929" y="9649657"/>
              <a:ext cx="1999231" cy="1999752"/>
              <a:chOff x="5013110" y="5059616"/>
              <a:chExt cx="3378533" cy="3379413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80" name="Freeform 3"/>
            <p:cNvSpPr>
              <a:spLocks noChangeArrowheads="1"/>
            </p:cNvSpPr>
            <p:nvPr/>
          </p:nvSpPr>
          <p:spPr bwMode="auto">
            <a:xfrm>
              <a:off x="8300770" y="10295371"/>
              <a:ext cx="804670" cy="648009"/>
            </a:xfrm>
            <a:custGeom>
              <a:avLst/>
              <a:gdLst>
                <a:gd name="T0" fmla="*/ 487 w 497"/>
                <a:gd name="T1" fmla="*/ 71 h 400"/>
                <a:gd name="T2" fmla="*/ 487 w 497"/>
                <a:gd name="T3" fmla="*/ 71 h 400"/>
                <a:gd name="T4" fmla="*/ 372 w 497"/>
                <a:gd name="T5" fmla="*/ 0 h 400"/>
                <a:gd name="T6" fmla="*/ 354 w 497"/>
                <a:gd name="T7" fmla="*/ 0 h 400"/>
                <a:gd name="T8" fmla="*/ 248 w 497"/>
                <a:gd name="T9" fmla="*/ 71 h 400"/>
                <a:gd name="T10" fmla="*/ 142 w 497"/>
                <a:gd name="T11" fmla="*/ 0 h 400"/>
                <a:gd name="T12" fmla="*/ 123 w 497"/>
                <a:gd name="T13" fmla="*/ 0 h 400"/>
                <a:gd name="T14" fmla="*/ 8 w 497"/>
                <a:gd name="T15" fmla="*/ 71 h 400"/>
                <a:gd name="T16" fmla="*/ 0 w 497"/>
                <a:gd name="T17" fmla="*/ 89 h 400"/>
                <a:gd name="T18" fmla="*/ 0 w 497"/>
                <a:gd name="T19" fmla="*/ 382 h 400"/>
                <a:gd name="T20" fmla="*/ 8 w 497"/>
                <a:gd name="T21" fmla="*/ 390 h 400"/>
                <a:gd name="T22" fmla="*/ 26 w 497"/>
                <a:gd name="T23" fmla="*/ 390 h 400"/>
                <a:gd name="T24" fmla="*/ 132 w 497"/>
                <a:gd name="T25" fmla="*/ 328 h 400"/>
                <a:gd name="T26" fmla="*/ 239 w 497"/>
                <a:gd name="T27" fmla="*/ 390 h 400"/>
                <a:gd name="T28" fmla="*/ 257 w 497"/>
                <a:gd name="T29" fmla="*/ 390 h 400"/>
                <a:gd name="T30" fmla="*/ 363 w 497"/>
                <a:gd name="T31" fmla="*/ 328 h 400"/>
                <a:gd name="T32" fmla="*/ 470 w 497"/>
                <a:gd name="T33" fmla="*/ 390 h 400"/>
                <a:gd name="T34" fmla="*/ 478 w 497"/>
                <a:gd name="T35" fmla="*/ 399 h 400"/>
                <a:gd name="T36" fmla="*/ 487 w 497"/>
                <a:gd name="T37" fmla="*/ 390 h 400"/>
                <a:gd name="T38" fmla="*/ 496 w 497"/>
                <a:gd name="T39" fmla="*/ 382 h 400"/>
                <a:gd name="T40" fmla="*/ 496 w 497"/>
                <a:gd name="T41" fmla="*/ 89 h 400"/>
                <a:gd name="T42" fmla="*/ 487 w 497"/>
                <a:gd name="T43" fmla="*/ 71 h 400"/>
                <a:gd name="T44" fmla="*/ 115 w 497"/>
                <a:gd name="T45" fmla="*/ 293 h 400"/>
                <a:gd name="T46" fmla="*/ 115 w 497"/>
                <a:gd name="T47" fmla="*/ 293 h 400"/>
                <a:gd name="T48" fmla="*/ 35 w 497"/>
                <a:gd name="T49" fmla="*/ 346 h 400"/>
                <a:gd name="T50" fmla="*/ 35 w 497"/>
                <a:gd name="T51" fmla="*/ 98 h 400"/>
                <a:gd name="T52" fmla="*/ 115 w 497"/>
                <a:gd name="T53" fmla="*/ 44 h 400"/>
                <a:gd name="T54" fmla="*/ 115 w 497"/>
                <a:gd name="T55" fmla="*/ 293 h 400"/>
                <a:gd name="T56" fmla="*/ 230 w 497"/>
                <a:gd name="T57" fmla="*/ 346 h 400"/>
                <a:gd name="T58" fmla="*/ 230 w 497"/>
                <a:gd name="T59" fmla="*/ 346 h 400"/>
                <a:gd name="T60" fmla="*/ 150 w 497"/>
                <a:gd name="T61" fmla="*/ 293 h 400"/>
                <a:gd name="T62" fmla="*/ 150 w 497"/>
                <a:gd name="T63" fmla="*/ 44 h 400"/>
                <a:gd name="T64" fmla="*/ 230 w 497"/>
                <a:gd name="T65" fmla="*/ 98 h 400"/>
                <a:gd name="T66" fmla="*/ 230 w 497"/>
                <a:gd name="T67" fmla="*/ 346 h 400"/>
                <a:gd name="T68" fmla="*/ 345 w 497"/>
                <a:gd name="T69" fmla="*/ 293 h 400"/>
                <a:gd name="T70" fmla="*/ 345 w 497"/>
                <a:gd name="T71" fmla="*/ 293 h 400"/>
                <a:gd name="T72" fmla="*/ 266 w 497"/>
                <a:gd name="T73" fmla="*/ 346 h 400"/>
                <a:gd name="T74" fmla="*/ 266 w 497"/>
                <a:gd name="T75" fmla="*/ 98 h 400"/>
                <a:gd name="T76" fmla="*/ 345 w 497"/>
                <a:gd name="T77" fmla="*/ 44 h 400"/>
                <a:gd name="T78" fmla="*/ 345 w 497"/>
                <a:gd name="T79" fmla="*/ 293 h 400"/>
                <a:gd name="T80" fmla="*/ 461 w 497"/>
                <a:gd name="T81" fmla="*/ 346 h 400"/>
                <a:gd name="T82" fmla="*/ 461 w 497"/>
                <a:gd name="T83" fmla="*/ 346 h 400"/>
                <a:gd name="T84" fmla="*/ 380 w 497"/>
                <a:gd name="T85" fmla="*/ 293 h 400"/>
                <a:gd name="T86" fmla="*/ 380 w 497"/>
                <a:gd name="T87" fmla="*/ 44 h 400"/>
                <a:gd name="T88" fmla="*/ 461 w 497"/>
                <a:gd name="T89" fmla="*/ 98 h 400"/>
                <a:gd name="T90" fmla="*/ 461 w 497"/>
                <a:gd name="T91" fmla="*/ 34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7" h="400">
                  <a:moveTo>
                    <a:pt x="487" y="71"/>
                  </a:moveTo>
                  <a:lnTo>
                    <a:pt x="487" y="71"/>
                  </a:lnTo>
                  <a:cubicBezTo>
                    <a:pt x="372" y="0"/>
                    <a:pt x="372" y="0"/>
                    <a:pt x="372" y="0"/>
                  </a:cubicBezTo>
                  <a:cubicBezTo>
                    <a:pt x="363" y="0"/>
                    <a:pt x="363" y="0"/>
                    <a:pt x="354" y="0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32" y="0"/>
                    <a:pt x="132" y="0"/>
                    <a:pt x="123" y="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0" y="80"/>
                    <a:pt x="0" y="80"/>
                    <a:pt x="0" y="89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82"/>
                    <a:pt x="0" y="390"/>
                    <a:pt x="8" y="390"/>
                  </a:cubicBezTo>
                  <a:cubicBezTo>
                    <a:pt x="8" y="399"/>
                    <a:pt x="17" y="399"/>
                    <a:pt x="26" y="390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239" y="390"/>
                    <a:pt x="239" y="390"/>
                    <a:pt x="239" y="390"/>
                  </a:cubicBezTo>
                  <a:cubicBezTo>
                    <a:pt x="248" y="399"/>
                    <a:pt x="248" y="399"/>
                    <a:pt x="257" y="390"/>
                  </a:cubicBezTo>
                  <a:cubicBezTo>
                    <a:pt x="363" y="328"/>
                    <a:pt x="363" y="328"/>
                    <a:pt x="363" y="328"/>
                  </a:cubicBezTo>
                  <a:cubicBezTo>
                    <a:pt x="470" y="390"/>
                    <a:pt x="470" y="390"/>
                    <a:pt x="470" y="390"/>
                  </a:cubicBezTo>
                  <a:cubicBezTo>
                    <a:pt x="470" y="399"/>
                    <a:pt x="478" y="399"/>
                    <a:pt x="478" y="399"/>
                  </a:cubicBezTo>
                  <a:cubicBezTo>
                    <a:pt x="478" y="399"/>
                    <a:pt x="487" y="399"/>
                    <a:pt x="487" y="390"/>
                  </a:cubicBezTo>
                  <a:cubicBezTo>
                    <a:pt x="496" y="390"/>
                    <a:pt x="496" y="382"/>
                    <a:pt x="496" y="382"/>
                  </a:cubicBezTo>
                  <a:cubicBezTo>
                    <a:pt x="496" y="89"/>
                    <a:pt x="496" y="89"/>
                    <a:pt x="496" y="89"/>
                  </a:cubicBezTo>
                  <a:cubicBezTo>
                    <a:pt x="496" y="80"/>
                    <a:pt x="496" y="80"/>
                    <a:pt x="487" y="71"/>
                  </a:cubicBezTo>
                  <a:close/>
                  <a:moveTo>
                    <a:pt x="115" y="293"/>
                  </a:moveTo>
                  <a:lnTo>
                    <a:pt x="115" y="293"/>
                  </a:lnTo>
                  <a:cubicBezTo>
                    <a:pt x="35" y="346"/>
                    <a:pt x="35" y="346"/>
                    <a:pt x="35" y="346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115" y="44"/>
                    <a:pt x="115" y="44"/>
                    <a:pt x="115" y="44"/>
                  </a:cubicBezTo>
                  <a:lnTo>
                    <a:pt x="115" y="293"/>
                  </a:lnTo>
                  <a:close/>
                  <a:moveTo>
                    <a:pt x="230" y="346"/>
                  </a:moveTo>
                  <a:lnTo>
                    <a:pt x="230" y="346"/>
                  </a:lnTo>
                  <a:cubicBezTo>
                    <a:pt x="150" y="293"/>
                    <a:pt x="150" y="293"/>
                    <a:pt x="150" y="29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230" y="98"/>
                    <a:pt x="230" y="98"/>
                    <a:pt x="230" y="98"/>
                  </a:cubicBezTo>
                  <a:lnTo>
                    <a:pt x="230" y="346"/>
                  </a:lnTo>
                  <a:close/>
                  <a:moveTo>
                    <a:pt x="345" y="293"/>
                  </a:moveTo>
                  <a:lnTo>
                    <a:pt x="345" y="293"/>
                  </a:lnTo>
                  <a:cubicBezTo>
                    <a:pt x="266" y="346"/>
                    <a:pt x="266" y="346"/>
                    <a:pt x="266" y="346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345" y="44"/>
                    <a:pt x="345" y="44"/>
                    <a:pt x="345" y="44"/>
                  </a:cubicBezTo>
                  <a:lnTo>
                    <a:pt x="345" y="293"/>
                  </a:lnTo>
                  <a:close/>
                  <a:moveTo>
                    <a:pt x="461" y="346"/>
                  </a:moveTo>
                  <a:lnTo>
                    <a:pt x="461" y="346"/>
                  </a:lnTo>
                  <a:cubicBezTo>
                    <a:pt x="380" y="293"/>
                    <a:pt x="380" y="293"/>
                    <a:pt x="380" y="293"/>
                  </a:cubicBezTo>
                  <a:cubicBezTo>
                    <a:pt x="380" y="44"/>
                    <a:pt x="380" y="44"/>
                    <a:pt x="380" y="44"/>
                  </a:cubicBezTo>
                  <a:cubicBezTo>
                    <a:pt x="461" y="98"/>
                    <a:pt x="461" y="98"/>
                    <a:pt x="461" y="98"/>
                  </a:cubicBezTo>
                  <a:lnTo>
                    <a:pt x="461" y="3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944606" y="2638014"/>
            <a:ext cx="1054224" cy="1054499"/>
            <a:chOff x="14361737" y="2978422"/>
            <a:chExt cx="1999231" cy="1999752"/>
          </a:xfrm>
        </p:grpSpPr>
        <p:grpSp>
          <p:nvGrpSpPr>
            <p:cNvPr id="75" name="Group 74"/>
            <p:cNvGrpSpPr/>
            <p:nvPr/>
          </p:nvGrpSpPr>
          <p:grpSpPr>
            <a:xfrm rot="21316916">
              <a:off x="14361737" y="2978422"/>
              <a:ext cx="1999231" cy="1999752"/>
              <a:chOff x="5013110" y="5059616"/>
              <a:chExt cx="3378533" cy="3379413"/>
            </a:xfrm>
          </p:grpSpPr>
          <p:sp>
            <p:nvSpPr>
              <p:cNvPr id="77" name="Oval 76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212E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76" name="Freeform 22"/>
            <p:cNvSpPr>
              <a:spLocks noChangeArrowheads="1"/>
            </p:cNvSpPr>
            <p:nvPr/>
          </p:nvSpPr>
          <p:spPr bwMode="auto">
            <a:xfrm>
              <a:off x="15014064" y="3584307"/>
              <a:ext cx="747702" cy="747708"/>
            </a:xfrm>
            <a:custGeom>
              <a:avLst/>
              <a:gdLst>
                <a:gd name="T0" fmla="*/ 230 w 461"/>
                <a:gd name="T1" fmla="*/ 8 h 461"/>
                <a:gd name="T2" fmla="*/ 230 w 461"/>
                <a:gd name="T3" fmla="*/ 8 h 461"/>
                <a:gd name="T4" fmla="*/ 0 w 461"/>
                <a:gd name="T5" fmla="*/ 239 h 461"/>
                <a:gd name="T6" fmla="*/ 230 w 461"/>
                <a:gd name="T7" fmla="*/ 460 h 461"/>
                <a:gd name="T8" fmla="*/ 460 w 461"/>
                <a:gd name="T9" fmla="*/ 230 h 461"/>
                <a:gd name="T10" fmla="*/ 230 w 461"/>
                <a:gd name="T11" fmla="*/ 8 h 461"/>
                <a:gd name="T12" fmla="*/ 230 w 461"/>
                <a:gd name="T13" fmla="*/ 35 h 461"/>
                <a:gd name="T14" fmla="*/ 230 w 461"/>
                <a:gd name="T15" fmla="*/ 35 h 461"/>
                <a:gd name="T16" fmla="*/ 319 w 461"/>
                <a:gd name="T17" fmla="*/ 53 h 461"/>
                <a:gd name="T18" fmla="*/ 291 w 461"/>
                <a:gd name="T19" fmla="*/ 106 h 461"/>
                <a:gd name="T20" fmla="*/ 230 w 461"/>
                <a:gd name="T21" fmla="*/ 97 h 461"/>
                <a:gd name="T22" fmla="*/ 168 w 461"/>
                <a:gd name="T23" fmla="*/ 106 h 461"/>
                <a:gd name="T24" fmla="*/ 141 w 461"/>
                <a:gd name="T25" fmla="*/ 53 h 461"/>
                <a:gd name="T26" fmla="*/ 230 w 461"/>
                <a:gd name="T27" fmla="*/ 35 h 461"/>
                <a:gd name="T28" fmla="*/ 106 w 461"/>
                <a:gd name="T29" fmla="*/ 292 h 461"/>
                <a:gd name="T30" fmla="*/ 106 w 461"/>
                <a:gd name="T31" fmla="*/ 292 h 461"/>
                <a:gd name="T32" fmla="*/ 53 w 461"/>
                <a:gd name="T33" fmla="*/ 327 h 461"/>
                <a:gd name="T34" fmla="*/ 35 w 461"/>
                <a:gd name="T35" fmla="*/ 239 h 461"/>
                <a:gd name="T36" fmla="*/ 53 w 461"/>
                <a:gd name="T37" fmla="*/ 141 h 461"/>
                <a:gd name="T38" fmla="*/ 106 w 461"/>
                <a:gd name="T39" fmla="*/ 167 h 461"/>
                <a:gd name="T40" fmla="*/ 88 w 461"/>
                <a:gd name="T41" fmla="*/ 230 h 461"/>
                <a:gd name="T42" fmla="*/ 106 w 461"/>
                <a:gd name="T43" fmla="*/ 292 h 461"/>
                <a:gd name="T44" fmla="*/ 230 w 461"/>
                <a:gd name="T45" fmla="*/ 433 h 461"/>
                <a:gd name="T46" fmla="*/ 230 w 461"/>
                <a:gd name="T47" fmla="*/ 433 h 461"/>
                <a:gd name="T48" fmla="*/ 141 w 461"/>
                <a:gd name="T49" fmla="*/ 407 h 461"/>
                <a:gd name="T50" fmla="*/ 168 w 461"/>
                <a:gd name="T51" fmla="*/ 354 h 461"/>
                <a:gd name="T52" fmla="*/ 230 w 461"/>
                <a:gd name="T53" fmla="*/ 372 h 461"/>
                <a:gd name="T54" fmla="*/ 291 w 461"/>
                <a:gd name="T55" fmla="*/ 354 h 461"/>
                <a:gd name="T56" fmla="*/ 319 w 461"/>
                <a:gd name="T57" fmla="*/ 407 h 461"/>
                <a:gd name="T58" fmla="*/ 230 w 461"/>
                <a:gd name="T59" fmla="*/ 433 h 461"/>
                <a:gd name="T60" fmla="*/ 230 w 461"/>
                <a:gd name="T61" fmla="*/ 345 h 461"/>
                <a:gd name="T62" fmla="*/ 230 w 461"/>
                <a:gd name="T63" fmla="*/ 345 h 461"/>
                <a:gd name="T64" fmla="*/ 124 w 461"/>
                <a:gd name="T65" fmla="*/ 230 h 461"/>
                <a:gd name="T66" fmla="*/ 230 w 461"/>
                <a:gd name="T67" fmla="*/ 123 h 461"/>
                <a:gd name="T68" fmla="*/ 336 w 461"/>
                <a:gd name="T69" fmla="*/ 230 h 461"/>
                <a:gd name="T70" fmla="*/ 230 w 461"/>
                <a:gd name="T71" fmla="*/ 345 h 461"/>
                <a:gd name="T72" fmla="*/ 354 w 461"/>
                <a:gd name="T73" fmla="*/ 292 h 461"/>
                <a:gd name="T74" fmla="*/ 354 w 461"/>
                <a:gd name="T75" fmla="*/ 292 h 461"/>
                <a:gd name="T76" fmla="*/ 372 w 461"/>
                <a:gd name="T77" fmla="*/ 230 h 461"/>
                <a:gd name="T78" fmla="*/ 354 w 461"/>
                <a:gd name="T79" fmla="*/ 167 h 461"/>
                <a:gd name="T80" fmla="*/ 407 w 461"/>
                <a:gd name="T81" fmla="*/ 141 h 461"/>
                <a:gd name="T82" fmla="*/ 425 w 461"/>
                <a:gd name="T83" fmla="*/ 230 h 461"/>
                <a:gd name="T84" fmla="*/ 407 w 461"/>
                <a:gd name="T85" fmla="*/ 327 h 461"/>
                <a:gd name="T86" fmla="*/ 354 w 461"/>
                <a:gd name="T87" fmla="*/ 29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61" h="461">
                  <a:moveTo>
                    <a:pt x="230" y="8"/>
                  </a:moveTo>
                  <a:lnTo>
                    <a:pt x="230" y="8"/>
                  </a:lnTo>
                  <a:cubicBezTo>
                    <a:pt x="97" y="8"/>
                    <a:pt x="0" y="106"/>
                    <a:pt x="0" y="239"/>
                  </a:cubicBezTo>
                  <a:cubicBezTo>
                    <a:pt x="0" y="363"/>
                    <a:pt x="106" y="460"/>
                    <a:pt x="230" y="460"/>
                  </a:cubicBezTo>
                  <a:cubicBezTo>
                    <a:pt x="363" y="460"/>
                    <a:pt x="460" y="354"/>
                    <a:pt x="460" y="230"/>
                  </a:cubicBezTo>
                  <a:cubicBezTo>
                    <a:pt x="460" y="106"/>
                    <a:pt x="354" y="0"/>
                    <a:pt x="230" y="8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56" y="35"/>
                    <a:pt x="291" y="44"/>
                    <a:pt x="319" y="53"/>
                  </a:cubicBezTo>
                  <a:cubicBezTo>
                    <a:pt x="291" y="106"/>
                    <a:pt x="291" y="106"/>
                    <a:pt x="291" y="106"/>
                  </a:cubicBezTo>
                  <a:cubicBezTo>
                    <a:pt x="275" y="97"/>
                    <a:pt x="247" y="97"/>
                    <a:pt x="230" y="97"/>
                  </a:cubicBezTo>
                  <a:cubicBezTo>
                    <a:pt x="203" y="97"/>
                    <a:pt x="185" y="97"/>
                    <a:pt x="168" y="106"/>
                  </a:cubicBezTo>
                  <a:cubicBezTo>
                    <a:pt x="141" y="53"/>
                    <a:pt x="141" y="53"/>
                    <a:pt x="141" y="53"/>
                  </a:cubicBezTo>
                  <a:cubicBezTo>
                    <a:pt x="168" y="44"/>
                    <a:pt x="194" y="35"/>
                    <a:pt x="230" y="35"/>
                  </a:cubicBezTo>
                  <a:close/>
                  <a:moveTo>
                    <a:pt x="106" y="292"/>
                  </a:moveTo>
                  <a:lnTo>
                    <a:pt x="106" y="292"/>
                  </a:lnTo>
                  <a:cubicBezTo>
                    <a:pt x="53" y="327"/>
                    <a:pt x="53" y="327"/>
                    <a:pt x="53" y="327"/>
                  </a:cubicBezTo>
                  <a:cubicBezTo>
                    <a:pt x="35" y="301"/>
                    <a:pt x="35" y="265"/>
                    <a:pt x="35" y="239"/>
                  </a:cubicBezTo>
                  <a:cubicBezTo>
                    <a:pt x="26" y="204"/>
                    <a:pt x="35" y="167"/>
                    <a:pt x="53" y="141"/>
                  </a:cubicBezTo>
                  <a:cubicBezTo>
                    <a:pt x="106" y="167"/>
                    <a:pt x="106" y="167"/>
                    <a:pt x="106" y="167"/>
                  </a:cubicBezTo>
                  <a:cubicBezTo>
                    <a:pt x="97" y="185"/>
                    <a:pt x="88" y="212"/>
                    <a:pt x="88" y="230"/>
                  </a:cubicBezTo>
                  <a:cubicBezTo>
                    <a:pt x="88" y="257"/>
                    <a:pt x="97" y="274"/>
                    <a:pt x="106" y="292"/>
                  </a:cubicBezTo>
                  <a:close/>
                  <a:moveTo>
                    <a:pt x="230" y="433"/>
                  </a:moveTo>
                  <a:lnTo>
                    <a:pt x="230" y="433"/>
                  </a:lnTo>
                  <a:cubicBezTo>
                    <a:pt x="194" y="433"/>
                    <a:pt x="168" y="425"/>
                    <a:pt x="141" y="407"/>
                  </a:cubicBezTo>
                  <a:cubicBezTo>
                    <a:pt x="168" y="354"/>
                    <a:pt x="168" y="354"/>
                    <a:pt x="168" y="354"/>
                  </a:cubicBezTo>
                  <a:cubicBezTo>
                    <a:pt x="185" y="363"/>
                    <a:pt x="203" y="372"/>
                    <a:pt x="230" y="372"/>
                  </a:cubicBezTo>
                  <a:cubicBezTo>
                    <a:pt x="247" y="372"/>
                    <a:pt x="275" y="363"/>
                    <a:pt x="291" y="354"/>
                  </a:cubicBezTo>
                  <a:cubicBezTo>
                    <a:pt x="319" y="407"/>
                    <a:pt x="319" y="407"/>
                    <a:pt x="319" y="407"/>
                  </a:cubicBezTo>
                  <a:cubicBezTo>
                    <a:pt x="291" y="425"/>
                    <a:pt x="266" y="433"/>
                    <a:pt x="230" y="433"/>
                  </a:cubicBezTo>
                  <a:close/>
                  <a:moveTo>
                    <a:pt x="230" y="345"/>
                  </a:moveTo>
                  <a:lnTo>
                    <a:pt x="230" y="345"/>
                  </a:lnTo>
                  <a:cubicBezTo>
                    <a:pt x="168" y="345"/>
                    <a:pt x="124" y="292"/>
                    <a:pt x="124" y="230"/>
                  </a:cubicBezTo>
                  <a:cubicBezTo>
                    <a:pt x="124" y="167"/>
                    <a:pt x="168" y="123"/>
                    <a:pt x="230" y="123"/>
                  </a:cubicBezTo>
                  <a:cubicBezTo>
                    <a:pt x="291" y="123"/>
                    <a:pt x="336" y="167"/>
                    <a:pt x="336" y="230"/>
                  </a:cubicBezTo>
                  <a:cubicBezTo>
                    <a:pt x="336" y="292"/>
                    <a:pt x="291" y="345"/>
                    <a:pt x="230" y="345"/>
                  </a:cubicBezTo>
                  <a:close/>
                  <a:moveTo>
                    <a:pt x="354" y="292"/>
                  </a:moveTo>
                  <a:lnTo>
                    <a:pt x="354" y="292"/>
                  </a:lnTo>
                  <a:cubicBezTo>
                    <a:pt x="363" y="274"/>
                    <a:pt x="372" y="257"/>
                    <a:pt x="372" y="230"/>
                  </a:cubicBezTo>
                  <a:cubicBezTo>
                    <a:pt x="372" y="212"/>
                    <a:pt x="363" y="185"/>
                    <a:pt x="354" y="167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16" y="167"/>
                    <a:pt x="425" y="195"/>
                    <a:pt x="425" y="230"/>
                  </a:cubicBezTo>
                  <a:cubicBezTo>
                    <a:pt x="425" y="265"/>
                    <a:pt x="416" y="292"/>
                    <a:pt x="407" y="327"/>
                  </a:cubicBezTo>
                  <a:lnTo>
                    <a:pt x="354" y="2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915790" y="2645567"/>
            <a:ext cx="1054224" cy="1054499"/>
            <a:chOff x="12208441" y="5274469"/>
            <a:chExt cx="1999231" cy="1999752"/>
          </a:xfrm>
        </p:grpSpPr>
        <p:grpSp>
          <p:nvGrpSpPr>
            <p:cNvPr id="62" name="Group 61"/>
            <p:cNvGrpSpPr/>
            <p:nvPr/>
          </p:nvGrpSpPr>
          <p:grpSpPr>
            <a:xfrm rot="21316916">
              <a:off x="12208441" y="5274469"/>
              <a:ext cx="1999231" cy="1999752"/>
              <a:chOff x="5013110" y="5059616"/>
              <a:chExt cx="3378533" cy="3379413"/>
            </a:xfrm>
          </p:grpSpPr>
          <p:sp>
            <p:nvSpPr>
              <p:cNvPr id="64" name="Oval 63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63" name="Freeform 101"/>
            <p:cNvSpPr>
              <a:spLocks noChangeArrowheads="1"/>
            </p:cNvSpPr>
            <p:nvPr/>
          </p:nvSpPr>
          <p:spPr bwMode="auto">
            <a:xfrm>
              <a:off x="12885009" y="5933249"/>
              <a:ext cx="804670" cy="619524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814013" y="2629466"/>
            <a:ext cx="1054224" cy="1054499"/>
            <a:chOff x="9907711" y="7463571"/>
            <a:chExt cx="1999231" cy="1999752"/>
          </a:xfrm>
        </p:grpSpPr>
        <p:grpSp>
          <p:nvGrpSpPr>
            <p:cNvPr id="58" name="Group 57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212E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59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974902" y="2680221"/>
            <a:ext cx="1888128" cy="983371"/>
            <a:chOff x="3913901" y="5865040"/>
            <a:chExt cx="3322518" cy="1730427"/>
          </a:xfrm>
        </p:grpSpPr>
        <p:cxnSp>
          <p:nvCxnSpPr>
            <p:cNvPr id="9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1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037605" y="2680221"/>
            <a:ext cx="1888128" cy="983371"/>
            <a:chOff x="3913901" y="5865040"/>
            <a:chExt cx="3322518" cy="1730427"/>
          </a:xfrm>
        </p:grpSpPr>
        <p:cxnSp>
          <p:nvCxnSpPr>
            <p:cNvPr id="10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1843645" y="2680221"/>
            <a:ext cx="1888128" cy="983371"/>
            <a:chOff x="3913901" y="5865040"/>
            <a:chExt cx="3322518" cy="1730427"/>
          </a:xfrm>
        </p:grpSpPr>
        <p:cxnSp>
          <p:nvCxnSpPr>
            <p:cNvPr id="106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7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9960978" y="2637854"/>
            <a:ext cx="1054224" cy="1054499"/>
            <a:chOff x="9907711" y="7463571"/>
            <a:chExt cx="1999231" cy="1999752"/>
          </a:xfrm>
        </p:grpSpPr>
        <p:grpSp>
          <p:nvGrpSpPr>
            <p:cNvPr id="109" name="Group 108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111" name="Oval 110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110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sp>
        <p:nvSpPr>
          <p:cNvPr id="51" name="TextBox 23"/>
          <p:cNvSpPr txBox="1"/>
          <p:nvPr/>
        </p:nvSpPr>
        <p:spPr>
          <a:xfrm>
            <a:off x="98657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8657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321542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321542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1" name="TextBox 23"/>
          <p:cNvSpPr txBox="1"/>
          <p:nvPr/>
        </p:nvSpPr>
        <p:spPr>
          <a:xfrm>
            <a:off x="542522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24"/>
          <p:cNvSpPr txBox="1"/>
          <p:nvPr/>
        </p:nvSpPr>
        <p:spPr>
          <a:xfrm>
            <a:off x="542522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6" name="TextBox 23"/>
          <p:cNvSpPr txBox="1"/>
          <p:nvPr/>
        </p:nvSpPr>
        <p:spPr>
          <a:xfrm>
            <a:off x="769217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24"/>
          <p:cNvSpPr txBox="1"/>
          <p:nvPr/>
        </p:nvSpPr>
        <p:spPr>
          <a:xfrm>
            <a:off x="769217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8" name="TextBox 23"/>
          <p:cNvSpPr txBox="1"/>
          <p:nvPr/>
        </p:nvSpPr>
        <p:spPr>
          <a:xfrm>
            <a:off x="990197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24"/>
          <p:cNvSpPr txBox="1"/>
          <p:nvPr/>
        </p:nvSpPr>
        <p:spPr>
          <a:xfrm>
            <a:off x="990197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65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72" grpId="0"/>
      <p:bldP spid="73" grpId="0"/>
      <p:bldP spid="81" grpId="0"/>
      <p:bldP spid="85" grpId="0"/>
      <p:bldP spid="86" grpId="0"/>
      <p:bldP spid="87" grpId="0"/>
      <p:bldP spid="88" grpId="0"/>
      <p:bldP spid="8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728878" y="4537059"/>
            <a:ext cx="699953" cy="263917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728878" y="2649481"/>
            <a:ext cx="699953" cy="261049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4429919" y="1946660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429919" y="3601876"/>
            <a:ext cx="691348" cy="238100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4429919" y="3834238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429919" y="5489454"/>
            <a:ext cx="691348" cy="246705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4429919" y="5730421"/>
            <a:ext cx="3597300" cy="694216"/>
          </a:xfrm>
          <a:custGeom>
            <a:avLst/>
            <a:gdLst>
              <a:gd name="T0" fmla="*/ 0 w 1254"/>
              <a:gd name="T1" fmla="*/ 0 h 242"/>
              <a:gd name="T2" fmla="*/ 1254 w 1254"/>
              <a:gd name="T3" fmla="*/ 0 h 242"/>
              <a:gd name="T4" fmla="*/ 1254 w 1254"/>
              <a:gd name="T5" fmla="*/ 242 h 242"/>
              <a:gd name="T6" fmla="*/ 241 w 1254"/>
              <a:gd name="T7" fmla="*/ 242 h 242"/>
              <a:gd name="T8" fmla="*/ 0 w 1254"/>
              <a:gd name="T9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4" h="242">
                <a:moveTo>
                  <a:pt x="0" y="0"/>
                </a:moveTo>
                <a:lnTo>
                  <a:pt x="1254" y="0"/>
                </a:lnTo>
                <a:lnTo>
                  <a:pt x="1254" y="242"/>
                </a:lnTo>
                <a:lnTo>
                  <a:pt x="241" y="2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4429919" y="2899055"/>
            <a:ext cx="3998912" cy="702823"/>
          </a:xfrm>
          <a:custGeom>
            <a:avLst/>
            <a:gdLst>
              <a:gd name="T0" fmla="*/ 241 w 1394"/>
              <a:gd name="T1" fmla="*/ 0 h 245"/>
              <a:gd name="T2" fmla="*/ 1394 w 1394"/>
              <a:gd name="T3" fmla="*/ 0 h 245"/>
              <a:gd name="T4" fmla="*/ 1150 w 1394"/>
              <a:gd name="T5" fmla="*/ 245 h 245"/>
              <a:gd name="T6" fmla="*/ 0 w 1394"/>
              <a:gd name="T7" fmla="*/ 245 h 245"/>
              <a:gd name="T8" fmla="*/ 241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241" y="0"/>
                </a:moveTo>
                <a:lnTo>
                  <a:pt x="1394" y="0"/>
                </a:lnTo>
                <a:lnTo>
                  <a:pt x="1150" y="245"/>
                </a:lnTo>
                <a:lnTo>
                  <a:pt x="0" y="245"/>
                </a:lnTo>
                <a:lnTo>
                  <a:pt x="241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429919" y="4789501"/>
            <a:ext cx="3998912" cy="699953"/>
          </a:xfrm>
          <a:custGeom>
            <a:avLst/>
            <a:gdLst>
              <a:gd name="T0" fmla="*/ 241 w 1394"/>
              <a:gd name="T1" fmla="*/ 0 h 244"/>
              <a:gd name="T2" fmla="*/ 1394 w 1394"/>
              <a:gd name="T3" fmla="*/ 0 h 244"/>
              <a:gd name="T4" fmla="*/ 1150 w 1394"/>
              <a:gd name="T5" fmla="*/ 244 h 244"/>
              <a:gd name="T6" fmla="*/ 0 w 1394"/>
              <a:gd name="T7" fmla="*/ 244 h 244"/>
              <a:gd name="T8" fmla="*/ 241 w 1394"/>
              <a:gd name="T9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4">
                <a:moveTo>
                  <a:pt x="241" y="0"/>
                </a:moveTo>
                <a:lnTo>
                  <a:pt x="1394" y="0"/>
                </a:lnTo>
                <a:lnTo>
                  <a:pt x="1150" y="244"/>
                </a:lnTo>
                <a:lnTo>
                  <a:pt x="0" y="244"/>
                </a:lnTo>
                <a:lnTo>
                  <a:pt x="241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38881" y="5856642"/>
            <a:ext cx="763063" cy="441774"/>
            <a:chOff x="5238881" y="5604205"/>
            <a:chExt cx="763063" cy="441774"/>
          </a:xfrm>
        </p:grpSpPr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5238881" y="5652973"/>
              <a:ext cx="203676" cy="344239"/>
            </a:xfrm>
            <a:custGeom>
              <a:avLst/>
              <a:gdLst>
                <a:gd name="T0" fmla="*/ 61 w 71"/>
                <a:gd name="T1" fmla="*/ 0 h 120"/>
                <a:gd name="T2" fmla="*/ 65 w 71"/>
                <a:gd name="T3" fmla="*/ 0 h 120"/>
                <a:gd name="T4" fmla="*/ 67 w 71"/>
                <a:gd name="T5" fmla="*/ 2 h 120"/>
                <a:gd name="T6" fmla="*/ 71 w 71"/>
                <a:gd name="T7" fmla="*/ 6 h 120"/>
                <a:gd name="T8" fmla="*/ 71 w 71"/>
                <a:gd name="T9" fmla="*/ 10 h 120"/>
                <a:gd name="T10" fmla="*/ 71 w 71"/>
                <a:gd name="T11" fmla="*/ 14 h 120"/>
                <a:gd name="T12" fmla="*/ 67 w 71"/>
                <a:gd name="T13" fmla="*/ 18 h 120"/>
                <a:gd name="T14" fmla="*/ 26 w 71"/>
                <a:gd name="T15" fmla="*/ 61 h 120"/>
                <a:gd name="T16" fmla="*/ 67 w 71"/>
                <a:gd name="T17" fmla="*/ 102 h 120"/>
                <a:gd name="T18" fmla="*/ 71 w 71"/>
                <a:gd name="T19" fmla="*/ 106 h 120"/>
                <a:gd name="T20" fmla="*/ 71 w 71"/>
                <a:gd name="T21" fmla="*/ 110 h 120"/>
                <a:gd name="T22" fmla="*/ 71 w 71"/>
                <a:gd name="T23" fmla="*/ 114 h 120"/>
                <a:gd name="T24" fmla="*/ 67 w 71"/>
                <a:gd name="T25" fmla="*/ 118 h 120"/>
                <a:gd name="T26" fmla="*/ 61 w 71"/>
                <a:gd name="T27" fmla="*/ 120 h 120"/>
                <a:gd name="T28" fmla="*/ 53 w 71"/>
                <a:gd name="T29" fmla="*/ 118 h 120"/>
                <a:gd name="T30" fmla="*/ 4 w 71"/>
                <a:gd name="T31" fmla="*/ 67 h 120"/>
                <a:gd name="T32" fmla="*/ 0 w 71"/>
                <a:gd name="T33" fmla="*/ 61 h 120"/>
                <a:gd name="T34" fmla="*/ 4 w 71"/>
                <a:gd name="T35" fmla="*/ 53 h 120"/>
                <a:gd name="T36" fmla="*/ 53 w 71"/>
                <a:gd name="T37" fmla="*/ 2 h 120"/>
                <a:gd name="T38" fmla="*/ 57 w 71"/>
                <a:gd name="T39" fmla="*/ 0 h 120"/>
                <a:gd name="T40" fmla="*/ 61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6"/>
                  </a:lnTo>
                  <a:lnTo>
                    <a:pt x="71" y="10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26" y="61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0"/>
                  </a:lnTo>
                  <a:lnTo>
                    <a:pt x="71" y="114"/>
                  </a:lnTo>
                  <a:lnTo>
                    <a:pt x="67" y="118"/>
                  </a:lnTo>
                  <a:lnTo>
                    <a:pt x="61" y="120"/>
                  </a:lnTo>
                  <a:lnTo>
                    <a:pt x="53" y="118"/>
                  </a:lnTo>
                  <a:lnTo>
                    <a:pt x="4" y="67"/>
                  </a:lnTo>
                  <a:lnTo>
                    <a:pt x="0" y="61"/>
                  </a:lnTo>
                  <a:lnTo>
                    <a:pt x="4" y="53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557301" y="5604205"/>
              <a:ext cx="444643" cy="441774"/>
              <a:chOff x="5557301" y="5584126"/>
              <a:chExt cx="444643" cy="441774"/>
            </a:xfrm>
          </p:grpSpPr>
          <p:sp>
            <p:nvSpPr>
              <p:cNvPr id="21" name="Freeform 192"/>
              <p:cNvSpPr>
                <a:spLocks noEditPoints="1"/>
              </p:cNvSpPr>
              <p:nvPr/>
            </p:nvSpPr>
            <p:spPr bwMode="auto">
              <a:xfrm>
                <a:off x="5557301" y="5584126"/>
                <a:ext cx="444643" cy="441774"/>
              </a:xfrm>
              <a:custGeom>
                <a:avLst/>
                <a:gdLst>
                  <a:gd name="T0" fmla="*/ 78 w 155"/>
                  <a:gd name="T1" fmla="*/ 10 h 154"/>
                  <a:gd name="T2" fmla="*/ 61 w 155"/>
                  <a:gd name="T3" fmla="*/ 12 h 154"/>
                  <a:gd name="T4" fmla="*/ 43 w 155"/>
                  <a:gd name="T5" fmla="*/ 18 h 154"/>
                  <a:gd name="T6" fmla="*/ 25 w 155"/>
                  <a:gd name="T7" fmla="*/ 34 h 154"/>
                  <a:gd name="T8" fmla="*/ 13 w 155"/>
                  <a:gd name="T9" fmla="*/ 55 h 154"/>
                  <a:gd name="T10" fmla="*/ 9 w 155"/>
                  <a:gd name="T11" fmla="*/ 77 h 154"/>
                  <a:gd name="T12" fmla="*/ 11 w 155"/>
                  <a:gd name="T13" fmla="*/ 95 h 154"/>
                  <a:gd name="T14" fmla="*/ 19 w 155"/>
                  <a:gd name="T15" fmla="*/ 112 h 154"/>
                  <a:gd name="T16" fmla="*/ 33 w 155"/>
                  <a:gd name="T17" fmla="*/ 130 h 154"/>
                  <a:gd name="T18" fmla="*/ 55 w 155"/>
                  <a:gd name="T19" fmla="*/ 142 h 154"/>
                  <a:gd name="T20" fmla="*/ 78 w 155"/>
                  <a:gd name="T21" fmla="*/ 146 h 154"/>
                  <a:gd name="T22" fmla="*/ 94 w 155"/>
                  <a:gd name="T23" fmla="*/ 144 h 154"/>
                  <a:gd name="T24" fmla="*/ 112 w 155"/>
                  <a:gd name="T25" fmla="*/ 138 h 154"/>
                  <a:gd name="T26" fmla="*/ 130 w 155"/>
                  <a:gd name="T27" fmla="*/ 122 h 154"/>
                  <a:gd name="T28" fmla="*/ 143 w 155"/>
                  <a:gd name="T29" fmla="*/ 101 h 154"/>
                  <a:gd name="T30" fmla="*/ 147 w 155"/>
                  <a:gd name="T31" fmla="*/ 77 h 154"/>
                  <a:gd name="T32" fmla="*/ 145 w 155"/>
                  <a:gd name="T33" fmla="*/ 61 h 154"/>
                  <a:gd name="T34" fmla="*/ 136 w 155"/>
                  <a:gd name="T35" fmla="*/ 44 h 154"/>
                  <a:gd name="T36" fmla="*/ 122 w 155"/>
                  <a:gd name="T37" fmla="*/ 24 h 154"/>
                  <a:gd name="T38" fmla="*/ 100 w 155"/>
                  <a:gd name="T39" fmla="*/ 14 h 154"/>
                  <a:gd name="T40" fmla="*/ 78 w 155"/>
                  <a:gd name="T41" fmla="*/ 10 h 154"/>
                  <a:gd name="T42" fmla="*/ 78 w 155"/>
                  <a:gd name="T43" fmla="*/ 0 h 154"/>
                  <a:gd name="T44" fmla="*/ 104 w 155"/>
                  <a:gd name="T45" fmla="*/ 6 h 154"/>
                  <a:gd name="T46" fmla="*/ 126 w 155"/>
                  <a:gd name="T47" fmla="*/ 18 h 154"/>
                  <a:gd name="T48" fmla="*/ 145 w 155"/>
                  <a:gd name="T49" fmla="*/ 40 h 154"/>
                  <a:gd name="T50" fmla="*/ 153 w 155"/>
                  <a:gd name="T51" fmla="*/ 59 h 154"/>
                  <a:gd name="T52" fmla="*/ 155 w 155"/>
                  <a:gd name="T53" fmla="*/ 77 h 154"/>
                  <a:gd name="T54" fmla="*/ 151 w 155"/>
                  <a:gd name="T55" fmla="*/ 103 h 154"/>
                  <a:gd name="T56" fmla="*/ 136 w 155"/>
                  <a:gd name="T57" fmla="*/ 128 h 154"/>
                  <a:gd name="T58" fmla="*/ 116 w 155"/>
                  <a:gd name="T59" fmla="*/ 144 h 154"/>
                  <a:gd name="T60" fmla="*/ 96 w 155"/>
                  <a:gd name="T61" fmla="*/ 152 h 154"/>
                  <a:gd name="T62" fmla="*/ 78 w 155"/>
                  <a:gd name="T63" fmla="*/ 154 h 154"/>
                  <a:gd name="T64" fmla="*/ 51 w 155"/>
                  <a:gd name="T65" fmla="*/ 150 h 154"/>
                  <a:gd name="T66" fmla="*/ 29 w 155"/>
                  <a:gd name="T67" fmla="*/ 136 h 154"/>
                  <a:gd name="T68" fmla="*/ 11 w 155"/>
                  <a:gd name="T69" fmla="*/ 116 h 154"/>
                  <a:gd name="T70" fmla="*/ 3 w 155"/>
                  <a:gd name="T71" fmla="*/ 97 h 154"/>
                  <a:gd name="T72" fmla="*/ 0 w 155"/>
                  <a:gd name="T73" fmla="*/ 77 h 154"/>
                  <a:gd name="T74" fmla="*/ 5 w 155"/>
                  <a:gd name="T75" fmla="*/ 50 h 154"/>
                  <a:gd name="T76" fmla="*/ 19 w 155"/>
                  <a:gd name="T77" fmla="*/ 28 h 154"/>
                  <a:gd name="T78" fmla="*/ 39 w 155"/>
                  <a:gd name="T79" fmla="*/ 10 h 154"/>
                  <a:gd name="T80" fmla="*/ 59 w 155"/>
                  <a:gd name="T81" fmla="*/ 4 h 154"/>
                  <a:gd name="T82" fmla="*/ 78 w 155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4">
                    <a:moveTo>
                      <a:pt x="78" y="10"/>
                    </a:moveTo>
                    <a:lnTo>
                      <a:pt x="61" y="12"/>
                    </a:lnTo>
                    <a:lnTo>
                      <a:pt x="43" y="18"/>
                    </a:lnTo>
                    <a:lnTo>
                      <a:pt x="25" y="34"/>
                    </a:lnTo>
                    <a:lnTo>
                      <a:pt x="13" y="55"/>
                    </a:lnTo>
                    <a:lnTo>
                      <a:pt x="9" y="77"/>
                    </a:lnTo>
                    <a:lnTo>
                      <a:pt x="11" y="95"/>
                    </a:lnTo>
                    <a:lnTo>
                      <a:pt x="19" y="112"/>
                    </a:lnTo>
                    <a:lnTo>
                      <a:pt x="33" y="130"/>
                    </a:lnTo>
                    <a:lnTo>
                      <a:pt x="55" y="142"/>
                    </a:lnTo>
                    <a:lnTo>
                      <a:pt x="78" y="146"/>
                    </a:lnTo>
                    <a:lnTo>
                      <a:pt x="94" y="144"/>
                    </a:lnTo>
                    <a:lnTo>
                      <a:pt x="112" y="138"/>
                    </a:lnTo>
                    <a:lnTo>
                      <a:pt x="130" y="122"/>
                    </a:lnTo>
                    <a:lnTo>
                      <a:pt x="143" y="101"/>
                    </a:lnTo>
                    <a:lnTo>
                      <a:pt x="147" y="77"/>
                    </a:lnTo>
                    <a:lnTo>
                      <a:pt x="145" y="61"/>
                    </a:lnTo>
                    <a:lnTo>
                      <a:pt x="136" y="44"/>
                    </a:lnTo>
                    <a:lnTo>
                      <a:pt x="122" y="24"/>
                    </a:lnTo>
                    <a:lnTo>
                      <a:pt x="100" y="14"/>
                    </a:lnTo>
                    <a:lnTo>
                      <a:pt x="78" y="10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8"/>
                    </a:lnTo>
                    <a:lnTo>
                      <a:pt x="145" y="40"/>
                    </a:lnTo>
                    <a:lnTo>
                      <a:pt x="153" y="59"/>
                    </a:lnTo>
                    <a:lnTo>
                      <a:pt x="155" y="77"/>
                    </a:lnTo>
                    <a:lnTo>
                      <a:pt x="151" y="103"/>
                    </a:lnTo>
                    <a:lnTo>
                      <a:pt x="136" y="128"/>
                    </a:lnTo>
                    <a:lnTo>
                      <a:pt x="116" y="144"/>
                    </a:lnTo>
                    <a:lnTo>
                      <a:pt x="96" y="152"/>
                    </a:lnTo>
                    <a:lnTo>
                      <a:pt x="78" y="154"/>
                    </a:lnTo>
                    <a:lnTo>
                      <a:pt x="51" y="150"/>
                    </a:lnTo>
                    <a:lnTo>
                      <a:pt x="29" y="136"/>
                    </a:lnTo>
                    <a:lnTo>
                      <a:pt x="11" y="116"/>
                    </a:lnTo>
                    <a:lnTo>
                      <a:pt x="3" y="97"/>
                    </a:lnTo>
                    <a:lnTo>
                      <a:pt x="0" y="77"/>
                    </a:lnTo>
                    <a:lnTo>
                      <a:pt x="5" y="50"/>
                    </a:lnTo>
                    <a:lnTo>
                      <a:pt x="19" y="28"/>
                    </a:lnTo>
                    <a:lnTo>
                      <a:pt x="39" y="10"/>
                    </a:lnTo>
                    <a:lnTo>
                      <a:pt x="59" y="4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93"/>
              <p:cNvSpPr>
                <a:spLocks/>
              </p:cNvSpPr>
              <p:nvPr/>
            </p:nvSpPr>
            <p:spPr bwMode="auto">
              <a:xfrm>
                <a:off x="5657705" y="5905416"/>
                <a:ext cx="28687" cy="22949"/>
              </a:xfrm>
              <a:custGeom>
                <a:avLst/>
                <a:gdLst>
                  <a:gd name="T0" fmla="*/ 0 w 10"/>
                  <a:gd name="T1" fmla="*/ 0 h 8"/>
                  <a:gd name="T2" fmla="*/ 10 w 10"/>
                  <a:gd name="T3" fmla="*/ 8 h 8"/>
                  <a:gd name="T4" fmla="*/ 4 w 10"/>
                  <a:gd name="T5" fmla="*/ 8 h 8"/>
                  <a:gd name="T6" fmla="*/ 0 w 10"/>
                  <a:gd name="T7" fmla="*/ 8 h 8"/>
                  <a:gd name="T8" fmla="*/ 0 w 10"/>
                  <a:gd name="T9" fmla="*/ 4 h 8"/>
                  <a:gd name="T10" fmla="*/ 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10" y="8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94"/>
              <p:cNvSpPr>
                <a:spLocks/>
              </p:cNvSpPr>
              <p:nvPr/>
            </p:nvSpPr>
            <p:spPr bwMode="auto">
              <a:xfrm>
                <a:off x="5792532" y="5687397"/>
                <a:ext cx="103272" cy="111879"/>
              </a:xfrm>
              <a:custGeom>
                <a:avLst/>
                <a:gdLst>
                  <a:gd name="T0" fmla="*/ 6 w 36"/>
                  <a:gd name="T1" fmla="*/ 0 h 39"/>
                  <a:gd name="T2" fmla="*/ 16 w 36"/>
                  <a:gd name="T3" fmla="*/ 0 h 39"/>
                  <a:gd name="T4" fmla="*/ 36 w 36"/>
                  <a:gd name="T5" fmla="*/ 21 h 39"/>
                  <a:gd name="T6" fmla="*/ 36 w 36"/>
                  <a:gd name="T7" fmla="*/ 31 h 39"/>
                  <a:gd name="T8" fmla="*/ 30 w 36"/>
                  <a:gd name="T9" fmla="*/ 39 h 39"/>
                  <a:gd name="T10" fmla="*/ 0 w 36"/>
                  <a:gd name="T11" fmla="*/ 6 h 39"/>
                  <a:gd name="T12" fmla="*/ 6 w 36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9">
                    <a:moveTo>
                      <a:pt x="6" y="0"/>
                    </a:moveTo>
                    <a:lnTo>
                      <a:pt x="16" y="0"/>
                    </a:lnTo>
                    <a:lnTo>
                      <a:pt x="36" y="21"/>
                    </a:lnTo>
                    <a:lnTo>
                      <a:pt x="36" y="31"/>
                    </a:lnTo>
                    <a:lnTo>
                      <a:pt x="30" y="39"/>
                    </a:lnTo>
                    <a:lnTo>
                      <a:pt x="0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95"/>
              <p:cNvSpPr>
                <a:spLocks/>
              </p:cNvSpPr>
              <p:nvPr/>
            </p:nvSpPr>
            <p:spPr bwMode="auto">
              <a:xfrm>
                <a:off x="5715079" y="5747638"/>
                <a:ext cx="123353" cy="120484"/>
              </a:xfrm>
              <a:custGeom>
                <a:avLst/>
                <a:gdLst>
                  <a:gd name="T0" fmla="*/ 35 w 43"/>
                  <a:gd name="T1" fmla="*/ 0 h 42"/>
                  <a:gd name="T2" fmla="*/ 43 w 43"/>
                  <a:gd name="T3" fmla="*/ 8 h 42"/>
                  <a:gd name="T4" fmla="*/ 8 w 43"/>
                  <a:gd name="T5" fmla="*/ 42 h 42"/>
                  <a:gd name="T6" fmla="*/ 0 w 43"/>
                  <a:gd name="T7" fmla="*/ 42 h 42"/>
                  <a:gd name="T8" fmla="*/ 0 w 43"/>
                  <a:gd name="T9" fmla="*/ 34 h 42"/>
                  <a:gd name="T10" fmla="*/ 0 w 43"/>
                  <a:gd name="T11" fmla="*/ 34 h 42"/>
                  <a:gd name="T12" fmla="*/ 35 w 43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2">
                    <a:moveTo>
                      <a:pt x="35" y="0"/>
                    </a:moveTo>
                    <a:lnTo>
                      <a:pt x="43" y="8"/>
                    </a:lnTo>
                    <a:lnTo>
                      <a:pt x="8" y="42"/>
                    </a:lnTo>
                    <a:lnTo>
                      <a:pt x="0" y="42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96"/>
              <p:cNvSpPr>
                <a:spLocks/>
              </p:cNvSpPr>
              <p:nvPr/>
            </p:nvSpPr>
            <p:spPr bwMode="auto">
              <a:xfrm>
                <a:off x="5680655" y="5716084"/>
                <a:ext cx="123353" cy="123353"/>
              </a:xfrm>
              <a:custGeom>
                <a:avLst/>
                <a:gdLst>
                  <a:gd name="T0" fmla="*/ 35 w 43"/>
                  <a:gd name="T1" fmla="*/ 0 h 43"/>
                  <a:gd name="T2" fmla="*/ 43 w 43"/>
                  <a:gd name="T3" fmla="*/ 9 h 43"/>
                  <a:gd name="T4" fmla="*/ 8 w 43"/>
                  <a:gd name="T5" fmla="*/ 43 h 43"/>
                  <a:gd name="T6" fmla="*/ 8 w 43"/>
                  <a:gd name="T7" fmla="*/ 43 h 43"/>
                  <a:gd name="T8" fmla="*/ 0 w 43"/>
                  <a:gd name="T9" fmla="*/ 43 h 43"/>
                  <a:gd name="T10" fmla="*/ 0 w 43"/>
                  <a:gd name="T11" fmla="*/ 35 h 43"/>
                  <a:gd name="T12" fmla="*/ 35 w 43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3">
                    <a:moveTo>
                      <a:pt x="35" y="0"/>
                    </a:moveTo>
                    <a:lnTo>
                      <a:pt x="43" y="9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7"/>
              <p:cNvSpPr>
                <a:spLocks/>
              </p:cNvSpPr>
              <p:nvPr/>
            </p:nvSpPr>
            <p:spPr bwMode="auto">
              <a:xfrm>
                <a:off x="5663443" y="5833698"/>
                <a:ext cx="86060" cy="94667"/>
              </a:xfrm>
              <a:custGeom>
                <a:avLst/>
                <a:gdLst>
                  <a:gd name="T0" fmla="*/ 2 w 30"/>
                  <a:gd name="T1" fmla="*/ 0 h 33"/>
                  <a:gd name="T2" fmla="*/ 4 w 30"/>
                  <a:gd name="T3" fmla="*/ 4 h 33"/>
                  <a:gd name="T4" fmla="*/ 12 w 30"/>
                  <a:gd name="T5" fmla="*/ 8 h 33"/>
                  <a:gd name="T6" fmla="*/ 16 w 30"/>
                  <a:gd name="T7" fmla="*/ 16 h 33"/>
                  <a:gd name="T8" fmla="*/ 24 w 30"/>
                  <a:gd name="T9" fmla="*/ 18 h 33"/>
                  <a:gd name="T10" fmla="*/ 26 w 30"/>
                  <a:gd name="T11" fmla="*/ 27 h 33"/>
                  <a:gd name="T12" fmla="*/ 30 w 30"/>
                  <a:gd name="T13" fmla="*/ 31 h 33"/>
                  <a:gd name="T14" fmla="*/ 12 w 30"/>
                  <a:gd name="T15" fmla="*/ 33 h 33"/>
                  <a:gd name="T16" fmla="*/ 0 w 30"/>
                  <a:gd name="T17" fmla="*/ 18 h 33"/>
                  <a:gd name="T18" fmla="*/ 2 w 30"/>
                  <a:gd name="T1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3">
                    <a:moveTo>
                      <a:pt x="2" y="0"/>
                    </a:moveTo>
                    <a:lnTo>
                      <a:pt x="4" y="4"/>
                    </a:lnTo>
                    <a:lnTo>
                      <a:pt x="12" y="8"/>
                    </a:lnTo>
                    <a:lnTo>
                      <a:pt x="16" y="16"/>
                    </a:lnTo>
                    <a:lnTo>
                      <a:pt x="24" y="18"/>
                    </a:lnTo>
                    <a:lnTo>
                      <a:pt x="26" y="27"/>
                    </a:lnTo>
                    <a:lnTo>
                      <a:pt x="30" y="31"/>
                    </a:lnTo>
                    <a:lnTo>
                      <a:pt x="12" y="33"/>
                    </a:lnTo>
                    <a:lnTo>
                      <a:pt x="0" y="18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98"/>
              <p:cNvSpPr>
                <a:spLocks/>
              </p:cNvSpPr>
              <p:nvPr/>
            </p:nvSpPr>
            <p:spPr bwMode="auto">
              <a:xfrm>
                <a:off x="5749503" y="5782062"/>
                <a:ext cx="117616" cy="129091"/>
              </a:xfrm>
              <a:custGeom>
                <a:avLst/>
                <a:gdLst>
                  <a:gd name="T0" fmla="*/ 33 w 41"/>
                  <a:gd name="T1" fmla="*/ 0 h 45"/>
                  <a:gd name="T2" fmla="*/ 41 w 41"/>
                  <a:gd name="T3" fmla="*/ 8 h 45"/>
                  <a:gd name="T4" fmla="*/ 7 w 41"/>
                  <a:gd name="T5" fmla="*/ 45 h 45"/>
                  <a:gd name="T6" fmla="*/ 0 w 41"/>
                  <a:gd name="T7" fmla="*/ 43 h 45"/>
                  <a:gd name="T8" fmla="*/ 0 w 41"/>
                  <a:gd name="T9" fmla="*/ 34 h 45"/>
                  <a:gd name="T10" fmla="*/ 33 w 41"/>
                  <a:gd name="T1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5">
                    <a:moveTo>
                      <a:pt x="33" y="0"/>
                    </a:moveTo>
                    <a:lnTo>
                      <a:pt x="41" y="8"/>
                    </a:lnTo>
                    <a:lnTo>
                      <a:pt x="7" y="45"/>
                    </a:lnTo>
                    <a:lnTo>
                      <a:pt x="0" y="43"/>
                    </a:lnTo>
                    <a:lnTo>
                      <a:pt x="0" y="3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839593" y="4918590"/>
            <a:ext cx="745852" cy="441774"/>
            <a:chOff x="6839593" y="4666153"/>
            <a:chExt cx="745852" cy="441774"/>
          </a:xfrm>
        </p:grpSpPr>
        <p:sp>
          <p:nvSpPr>
            <p:cNvPr id="29" name="Freeform 81"/>
            <p:cNvSpPr>
              <a:spLocks/>
            </p:cNvSpPr>
            <p:nvPr/>
          </p:nvSpPr>
          <p:spPr bwMode="auto">
            <a:xfrm>
              <a:off x="7381769" y="4714921"/>
              <a:ext cx="203676" cy="344239"/>
            </a:xfrm>
            <a:custGeom>
              <a:avLst/>
              <a:gdLst>
                <a:gd name="T0" fmla="*/ 10 w 71"/>
                <a:gd name="T1" fmla="*/ 0 h 120"/>
                <a:gd name="T2" fmla="*/ 14 w 71"/>
                <a:gd name="T3" fmla="*/ 2 h 120"/>
                <a:gd name="T4" fmla="*/ 18 w 71"/>
                <a:gd name="T5" fmla="*/ 4 h 120"/>
                <a:gd name="T6" fmla="*/ 67 w 71"/>
                <a:gd name="T7" fmla="*/ 53 h 120"/>
                <a:gd name="T8" fmla="*/ 71 w 71"/>
                <a:gd name="T9" fmla="*/ 61 h 120"/>
                <a:gd name="T10" fmla="*/ 67 w 71"/>
                <a:gd name="T11" fmla="*/ 69 h 120"/>
                <a:gd name="T12" fmla="*/ 18 w 71"/>
                <a:gd name="T13" fmla="*/ 118 h 120"/>
                <a:gd name="T14" fmla="*/ 10 w 71"/>
                <a:gd name="T15" fmla="*/ 120 h 120"/>
                <a:gd name="T16" fmla="*/ 4 w 71"/>
                <a:gd name="T17" fmla="*/ 118 h 120"/>
                <a:gd name="T18" fmla="*/ 0 w 71"/>
                <a:gd name="T19" fmla="*/ 114 h 120"/>
                <a:gd name="T20" fmla="*/ 0 w 71"/>
                <a:gd name="T21" fmla="*/ 110 h 120"/>
                <a:gd name="T22" fmla="*/ 0 w 71"/>
                <a:gd name="T23" fmla="*/ 106 h 120"/>
                <a:gd name="T24" fmla="*/ 4 w 71"/>
                <a:gd name="T25" fmla="*/ 104 h 120"/>
                <a:gd name="T26" fmla="*/ 44 w 71"/>
                <a:gd name="T27" fmla="*/ 61 h 120"/>
                <a:gd name="T28" fmla="*/ 4 w 71"/>
                <a:gd name="T29" fmla="*/ 18 h 120"/>
                <a:gd name="T30" fmla="*/ 0 w 71"/>
                <a:gd name="T31" fmla="*/ 14 h 120"/>
                <a:gd name="T32" fmla="*/ 0 w 71"/>
                <a:gd name="T33" fmla="*/ 10 h 120"/>
                <a:gd name="T34" fmla="*/ 0 w 71"/>
                <a:gd name="T35" fmla="*/ 8 h 120"/>
                <a:gd name="T36" fmla="*/ 4 w 71"/>
                <a:gd name="T37" fmla="*/ 4 h 120"/>
                <a:gd name="T38" fmla="*/ 6 w 71"/>
                <a:gd name="T39" fmla="*/ 2 h 120"/>
                <a:gd name="T40" fmla="*/ 10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10" y="0"/>
                  </a:moveTo>
                  <a:lnTo>
                    <a:pt x="14" y="2"/>
                  </a:lnTo>
                  <a:lnTo>
                    <a:pt x="18" y="4"/>
                  </a:lnTo>
                  <a:lnTo>
                    <a:pt x="67" y="53"/>
                  </a:lnTo>
                  <a:lnTo>
                    <a:pt x="71" y="61"/>
                  </a:lnTo>
                  <a:lnTo>
                    <a:pt x="67" y="69"/>
                  </a:lnTo>
                  <a:lnTo>
                    <a:pt x="18" y="118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4"/>
                  </a:lnTo>
                  <a:lnTo>
                    <a:pt x="0" y="110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1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6839593" y="4666153"/>
              <a:ext cx="441774" cy="441774"/>
              <a:chOff x="6839593" y="4666155"/>
              <a:chExt cx="441774" cy="441774"/>
            </a:xfrm>
          </p:grpSpPr>
          <p:sp>
            <p:nvSpPr>
              <p:cNvPr id="31" name="Freeform 199"/>
              <p:cNvSpPr>
                <a:spLocks noEditPoints="1"/>
              </p:cNvSpPr>
              <p:nvPr/>
            </p:nvSpPr>
            <p:spPr bwMode="auto">
              <a:xfrm>
                <a:off x="6839593" y="4666155"/>
                <a:ext cx="441774" cy="441774"/>
              </a:xfrm>
              <a:custGeom>
                <a:avLst/>
                <a:gdLst>
                  <a:gd name="T0" fmla="*/ 77 w 154"/>
                  <a:gd name="T1" fmla="*/ 8 h 154"/>
                  <a:gd name="T2" fmla="*/ 59 w 154"/>
                  <a:gd name="T3" fmla="*/ 10 h 154"/>
                  <a:gd name="T4" fmla="*/ 42 w 154"/>
                  <a:gd name="T5" fmla="*/ 16 h 154"/>
                  <a:gd name="T6" fmla="*/ 24 w 154"/>
                  <a:gd name="T7" fmla="*/ 32 h 154"/>
                  <a:gd name="T8" fmla="*/ 12 w 154"/>
                  <a:gd name="T9" fmla="*/ 53 h 154"/>
                  <a:gd name="T10" fmla="*/ 8 w 154"/>
                  <a:gd name="T11" fmla="*/ 77 h 154"/>
                  <a:gd name="T12" fmla="*/ 10 w 154"/>
                  <a:gd name="T13" fmla="*/ 93 h 154"/>
                  <a:gd name="T14" fmla="*/ 16 w 154"/>
                  <a:gd name="T15" fmla="*/ 110 h 154"/>
                  <a:gd name="T16" fmla="*/ 32 w 154"/>
                  <a:gd name="T17" fmla="*/ 130 h 154"/>
                  <a:gd name="T18" fmla="*/ 53 w 154"/>
                  <a:gd name="T19" fmla="*/ 142 h 154"/>
                  <a:gd name="T20" fmla="*/ 77 w 154"/>
                  <a:gd name="T21" fmla="*/ 146 h 154"/>
                  <a:gd name="T22" fmla="*/ 93 w 154"/>
                  <a:gd name="T23" fmla="*/ 144 h 154"/>
                  <a:gd name="T24" fmla="*/ 109 w 154"/>
                  <a:gd name="T25" fmla="*/ 136 h 154"/>
                  <a:gd name="T26" fmla="*/ 130 w 154"/>
                  <a:gd name="T27" fmla="*/ 122 h 154"/>
                  <a:gd name="T28" fmla="*/ 140 w 154"/>
                  <a:gd name="T29" fmla="*/ 99 h 154"/>
                  <a:gd name="T30" fmla="*/ 144 w 154"/>
                  <a:gd name="T31" fmla="*/ 77 h 154"/>
                  <a:gd name="T32" fmla="*/ 142 w 154"/>
                  <a:gd name="T33" fmla="*/ 59 h 154"/>
                  <a:gd name="T34" fmla="*/ 136 w 154"/>
                  <a:gd name="T35" fmla="*/ 42 h 154"/>
                  <a:gd name="T36" fmla="*/ 120 w 154"/>
                  <a:gd name="T37" fmla="*/ 24 h 154"/>
                  <a:gd name="T38" fmla="*/ 99 w 154"/>
                  <a:gd name="T39" fmla="*/ 12 h 154"/>
                  <a:gd name="T40" fmla="*/ 77 w 154"/>
                  <a:gd name="T41" fmla="*/ 8 h 154"/>
                  <a:gd name="T42" fmla="*/ 77 w 154"/>
                  <a:gd name="T43" fmla="*/ 0 h 154"/>
                  <a:gd name="T44" fmla="*/ 103 w 154"/>
                  <a:gd name="T45" fmla="*/ 4 h 154"/>
                  <a:gd name="T46" fmla="*/ 126 w 154"/>
                  <a:gd name="T47" fmla="*/ 18 h 154"/>
                  <a:gd name="T48" fmla="*/ 144 w 154"/>
                  <a:gd name="T49" fmla="*/ 38 h 154"/>
                  <a:gd name="T50" fmla="*/ 150 w 154"/>
                  <a:gd name="T51" fmla="*/ 57 h 154"/>
                  <a:gd name="T52" fmla="*/ 154 w 154"/>
                  <a:gd name="T53" fmla="*/ 77 h 154"/>
                  <a:gd name="T54" fmla="*/ 148 w 154"/>
                  <a:gd name="T55" fmla="*/ 103 h 154"/>
                  <a:gd name="T56" fmla="*/ 136 w 154"/>
                  <a:gd name="T57" fmla="*/ 126 h 154"/>
                  <a:gd name="T58" fmla="*/ 114 w 154"/>
                  <a:gd name="T59" fmla="*/ 144 h 154"/>
                  <a:gd name="T60" fmla="*/ 95 w 154"/>
                  <a:gd name="T61" fmla="*/ 152 h 154"/>
                  <a:gd name="T62" fmla="*/ 77 w 154"/>
                  <a:gd name="T63" fmla="*/ 154 h 154"/>
                  <a:gd name="T64" fmla="*/ 51 w 154"/>
                  <a:gd name="T65" fmla="*/ 148 h 154"/>
                  <a:gd name="T66" fmla="*/ 26 w 154"/>
                  <a:gd name="T67" fmla="*/ 136 h 154"/>
                  <a:gd name="T68" fmla="*/ 10 w 154"/>
                  <a:gd name="T69" fmla="*/ 114 h 154"/>
                  <a:gd name="T70" fmla="*/ 2 w 154"/>
                  <a:gd name="T71" fmla="*/ 95 h 154"/>
                  <a:gd name="T72" fmla="*/ 0 w 154"/>
                  <a:gd name="T73" fmla="*/ 77 h 154"/>
                  <a:gd name="T74" fmla="*/ 4 w 154"/>
                  <a:gd name="T75" fmla="*/ 50 h 154"/>
                  <a:gd name="T76" fmla="*/ 18 w 154"/>
                  <a:gd name="T77" fmla="*/ 28 h 154"/>
                  <a:gd name="T78" fmla="*/ 38 w 154"/>
                  <a:gd name="T79" fmla="*/ 10 h 154"/>
                  <a:gd name="T80" fmla="*/ 57 w 154"/>
                  <a:gd name="T81" fmla="*/ 2 h 154"/>
                  <a:gd name="T82" fmla="*/ 77 w 154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4">
                    <a:moveTo>
                      <a:pt x="77" y="8"/>
                    </a:moveTo>
                    <a:lnTo>
                      <a:pt x="59" y="10"/>
                    </a:lnTo>
                    <a:lnTo>
                      <a:pt x="42" y="16"/>
                    </a:lnTo>
                    <a:lnTo>
                      <a:pt x="24" y="32"/>
                    </a:lnTo>
                    <a:lnTo>
                      <a:pt x="12" y="53"/>
                    </a:lnTo>
                    <a:lnTo>
                      <a:pt x="8" y="77"/>
                    </a:lnTo>
                    <a:lnTo>
                      <a:pt x="10" y="93"/>
                    </a:lnTo>
                    <a:lnTo>
                      <a:pt x="16" y="110"/>
                    </a:lnTo>
                    <a:lnTo>
                      <a:pt x="32" y="130"/>
                    </a:lnTo>
                    <a:lnTo>
                      <a:pt x="53" y="142"/>
                    </a:lnTo>
                    <a:lnTo>
                      <a:pt x="77" y="146"/>
                    </a:lnTo>
                    <a:lnTo>
                      <a:pt x="93" y="144"/>
                    </a:lnTo>
                    <a:lnTo>
                      <a:pt x="109" y="136"/>
                    </a:lnTo>
                    <a:lnTo>
                      <a:pt x="130" y="122"/>
                    </a:lnTo>
                    <a:lnTo>
                      <a:pt x="140" y="99"/>
                    </a:lnTo>
                    <a:lnTo>
                      <a:pt x="144" y="77"/>
                    </a:lnTo>
                    <a:lnTo>
                      <a:pt x="142" y="59"/>
                    </a:lnTo>
                    <a:lnTo>
                      <a:pt x="136" y="42"/>
                    </a:lnTo>
                    <a:lnTo>
                      <a:pt x="120" y="24"/>
                    </a:lnTo>
                    <a:lnTo>
                      <a:pt x="99" y="12"/>
                    </a:lnTo>
                    <a:lnTo>
                      <a:pt x="77" y="8"/>
                    </a:lnTo>
                    <a:close/>
                    <a:moveTo>
                      <a:pt x="77" y="0"/>
                    </a:moveTo>
                    <a:lnTo>
                      <a:pt x="103" y="4"/>
                    </a:lnTo>
                    <a:lnTo>
                      <a:pt x="126" y="18"/>
                    </a:lnTo>
                    <a:lnTo>
                      <a:pt x="144" y="38"/>
                    </a:lnTo>
                    <a:lnTo>
                      <a:pt x="150" y="57"/>
                    </a:lnTo>
                    <a:lnTo>
                      <a:pt x="154" y="77"/>
                    </a:lnTo>
                    <a:lnTo>
                      <a:pt x="148" y="103"/>
                    </a:lnTo>
                    <a:lnTo>
                      <a:pt x="136" y="126"/>
                    </a:lnTo>
                    <a:lnTo>
                      <a:pt x="114" y="144"/>
                    </a:lnTo>
                    <a:lnTo>
                      <a:pt x="95" y="152"/>
                    </a:lnTo>
                    <a:lnTo>
                      <a:pt x="77" y="154"/>
                    </a:lnTo>
                    <a:lnTo>
                      <a:pt x="51" y="148"/>
                    </a:lnTo>
                    <a:lnTo>
                      <a:pt x="26" y="136"/>
                    </a:lnTo>
                    <a:lnTo>
                      <a:pt x="10" y="114"/>
                    </a:lnTo>
                    <a:lnTo>
                      <a:pt x="2" y="95"/>
                    </a:lnTo>
                    <a:lnTo>
                      <a:pt x="0" y="77"/>
                    </a:lnTo>
                    <a:lnTo>
                      <a:pt x="4" y="50"/>
                    </a:lnTo>
                    <a:lnTo>
                      <a:pt x="18" y="28"/>
                    </a:lnTo>
                    <a:lnTo>
                      <a:pt x="38" y="10"/>
                    </a:lnTo>
                    <a:lnTo>
                      <a:pt x="57" y="2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0"/>
              <p:cNvSpPr>
                <a:spLocks noEditPoints="1"/>
              </p:cNvSpPr>
              <p:nvPr/>
            </p:nvSpPr>
            <p:spPr bwMode="auto">
              <a:xfrm>
                <a:off x="6902704" y="4818193"/>
                <a:ext cx="197938" cy="192201"/>
              </a:xfrm>
              <a:custGeom>
                <a:avLst/>
                <a:gdLst>
                  <a:gd name="T0" fmla="*/ 35 w 69"/>
                  <a:gd name="T1" fmla="*/ 16 h 67"/>
                  <a:gd name="T2" fmla="*/ 29 w 69"/>
                  <a:gd name="T3" fmla="*/ 16 h 67"/>
                  <a:gd name="T4" fmla="*/ 23 w 69"/>
                  <a:gd name="T5" fmla="*/ 20 h 67"/>
                  <a:gd name="T6" fmla="*/ 18 w 69"/>
                  <a:gd name="T7" fmla="*/ 26 h 67"/>
                  <a:gd name="T8" fmla="*/ 16 w 69"/>
                  <a:gd name="T9" fmla="*/ 34 h 67"/>
                  <a:gd name="T10" fmla="*/ 18 w 69"/>
                  <a:gd name="T11" fmla="*/ 40 h 67"/>
                  <a:gd name="T12" fmla="*/ 23 w 69"/>
                  <a:gd name="T13" fmla="*/ 46 h 67"/>
                  <a:gd name="T14" fmla="*/ 29 w 69"/>
                  <a:gd name="T15" fmla="*/ 50 h 67"/>
                  <a:gd name="T16" fmla="*/ 35 w 69"/>
                  <a:gd name="T17" fmla="*/ 50 h 67"/>
                  <a:gd name="T18" fmla="*/ 43 w 69"/>
                  <a:gd name="T19" fmla="*/ 50 h 67"/>
                  <a:gd name="T20" fmla="*/ 47 w 69"/>
                  <a:gd name="T21" fmla="*/ 46 h 67"/>
                  <a:gd name="T22" fmla="*/ 51 w 69"/>
                  <a:gd name="T23" fmla="*/ 40 h 67"/>
                  <a:gd name="T24" fmla="*/ 53 w 69"/>
                  <a:gd name="T25" fmla="*/ 34 h 67"/>
                  <a:gd name="T26" fmla="*/ 51 w 69"/>
                  <a:gd name="T27" fmla="*/ 26 h 67"/>
                  <a:gd name="T28" fmla="*/ 47 w 69"/>
                  <a:gd name="T29" fmla="*/ 20 h 67"/>
                  <a:gd name="T30" fmla="*/ 43 w 69"/>
                  <a:gd name="T31" fmla="*/ 16 h 67"/>
                  <a:gd name="T32" fmla="*/ 35 w 69"/>
                  <a:gd name="T33" fmla="*/ 16 h 67"/>
                  <a:gd name="T34" fmla="*/ 29 w 69"/>
                  <a:gd name="T35" fmla="*/ 0 h 67"/>
                  <a:gd name="T36" fmla="*/ 41 w 69"/>
                  <a:gd name="T37" fmla="*/ 0 h 67"/>
                  <a:gd name="T38" fmla="*/ 41 w 69"/>
                  <a:gd name="T39" fmla="*/ 6 h 67"/>
                  <a:gd name="T40" fmla="*/ 51 w 69"/>
                  <a:gd name="T41" fmla="*/ 10 h 67"/>
                  <a:gd name="T42" fmla="*/ 55 w 69"/>
                  <a:gd name="T43" fmla="*/ 6 h 67"/>
                  <a:gd name="T44" fmla="*/ 63 w 69"/>
                  <a:gd name="T45" fmla="*/ 14 h 67"/>
                  <a:gd name="T46" fmla="*/ 59 w 69"/>
                  <a:gd name="T47" fmla="*/ 18 h 67"/>
                  <a:gd name="T48" fmla="*/ 63 w 69"/>
                  <a:gd name="T49" fmla="*/ 28 h 67"/>
                  <a:gd name="T50" fmla="*/ 69 w 69"/>
                  <a:gd name="T51" fmla="*/ 28 h 67"/>
                  <a:gd name="T52" fmla="*/ 69 w 69"/>
                  <a:gd name="T53" fmla="*/ 38 h 67"/>
                  <a:gd name="T54" fmla="*/ 63 w 69"/>
                  <a:gd name="T55" fmla="*/ 38 h 67"/>
                  <a:gd name="T56" fmla="*/ 59 w 69"/>
                  <a:gd name="T57" fmla="*/ 48 h 67"/>
                  <a:gd name="T58" fmla="*/ 63 w 69"/>
                  <a:gd name="T59" fmla="*/ 53 h 67"/>
                  <a:gd name="T60" fmla="*/ 55 w 69"/>
                  <a:gd name="T61" fmla="*/ 61 h 67"/>
                  <a:gd name="T62" fmla="*/ 51 w 69"/>
                  <a:gd name="T63" fmla="*/ 57 h 67"/>
                  <a:gd name="T64" fmla="*/ 41 w 69"/>
                  <a:gd name="T65" fmla="*/ 61 h 67"/>
                  <a:gd name="T66" fmla="*/ 41 w 69"/>
                  <a:gd name="T67" fmla="*/ 67 h 67"/>
                  <a:gd name="T68" fmla="*/ 29 w 69"/>
                  <a:gd name="T69" fmla="*/ 67 h 67"/>
                  <a:gd name="T70" fmla="*/ 29 w 69"/>
                  <a:gd name="T71" fmla="*/ 61 h 67"/>
                  <a:gd name="T72" fmla="*/ 18 w 69"/>
                  <a:gd name="T73" fmla="*/ 57 h 67"/>
                  <a:gd name="T74" fmla="*/ 14 w 69"/>
                  <a:gd name="T75" fmla="*/ 61 h 67"/>
                  <a:gd name="T76" fmla="*/ 6 w 69"/>
                  <a:gd name="T77" fmla="*/ 53 h 67"/>
                  <a:gd name="T78" fmla="*/ 12 w 69"/>
                  <a:gd name="T79" fmla="*/ 48 h 67"/>
                  <a:gd name="T80" fmla="*/ 8 w 69"/>
                  <a:gd name="T81" fmla="*/ 38 h 67"/>
                  <a:gd name="T82" fmla="*/ 0 w 69"/>
                  <a:gd name="T83" fmla="*/ 38 h 67"/>
                  <a:gd name="T84" fmla="*/ 0 w 69"/>
                  <a:gd name="T85" fmla="*/ 28 h 67"/>
                  <a:gd name="T86" fmla="*/ 8 w 69"/>
                  <a:gd name="T87" fmla="*/ 28 h 67"/>
                  <a:gd name="T88" fmla="*/ 12 w 69"/>
                  <a:gd name="T89" fmla="*/ 18 h 67"/>
                  <a:gd name="T90" fmla="*/ 6 w 69"/>
                  <a:gd name="T91" fmla="*/ 14 h 67"/>
                  <a:gd name="T92" fmla="*/ 14 w 69"/>
                  <a:gd name="T93" fmla="*/ 6 h 67"/>
                  <a:gd name="T94" fmla="*/ 20 w 69"/>
                  <a:gd name="T95" fmla="*/ 10 h 67"/>
                  <a:gd name="T96" fmla="*/ 29 w 69"/>
                  <a:gd name="T97" fmla="*/ 6 h 67"/>
                  <a:gd name="T98" fmla="*/ 29 w 69"/>
                  <a:gd name="T9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9" h="67">
                    <a:moveTo>
                      <a:pt x="35" y="16"/>
                    </a:moveTo>
                    <a:lnTo>
                      <a:pt x="29" y="16"/>
                    </a:lnTo>
                    <a:lnTo>
                      <a:pt x="23" y="20"/>
                    </a:lnTo>
                    <a:lnTo>
                      <a:pt x="18" y="26"/>
                    </a:lnTo>
                    <a:lnTo>
                      <a:pt x="16" y="34"/>
                    </a:lnTo>
                    <a:lnTo>
                      <a:pt x="18" y="40"/>
                    </a:lnTo>
                    <a:lnTo>
                      <a:pt x="23" y="46"/>
                    </a:lnTo>
                    <a:lnTo>
                      <a:pt x="29" y="50"/>
                    </a:lnTo>
                    <a:lnTo>
                      <a:pt x="35" y="50"/>
                    </a:lnTo>
                    <a:lnTo>
                      <a:pt x="43" y="50"/>
                    </a:lnTo>
                    <a:lnTo>
                      <a:pt x="47" y="46"/>
                    </a:lnTo>
                    <a:lnTo>
                      <a:pt x="51" y="40"/>
                    </a:lnTo>
                    <a:lnTo>
                      <a:pt x="53" y="34"/>
                    </a:lnTo>
                    <a:lnTo>
                      <a:pt x="51" y="26"/>
                    </a:lnTo>
                    <a:lnTo>
                      <a:pt x="47" y="20"/>
                    </a:lnTo>
                    <a:lnTo>
                      <a:pt x="43" y="16"/>
                    </a:lnTo>
                    <a:lnTo>
                      <a:pt x="35" y="16"/>
                    </a:lnTo>
                    <a:close/>
                    <a:moveTo>
                      <a:pt x="29" y="0"/>
                    </a:moveTo>
                    <a:lnTo>
                      <a:pt x="41" y="0"/>
                    </a:lnTo>
                    <a:lnTo>
                      <a:pt x="41" y="6"/>
                    </a:lnTo>
                    <a:lnTo>
                      <a:pt x="51" y="10"/>
                    </a:lnTo>
                    <a:lnTo>
                      <a:pt x="55" y="6"/>
                    </a:lnTo>
                    <a:lnTo>
                      <a:pt x="63" y="14"/>
                    </a:lnTo>
                    <a:lnTo>
                      <a:pt x="59" y="18"/>
                    </a:lnTo>
                    <a:lnTo>
                      <a:pt x="63" y="28"/>
                    </a:lnTo>
                    <a:lnTo>
                      <a:pt x="69" y="28"/>
                    </a:lnTo>
                    <a:lnTo>
                      <a:pt x="69" y="38"/>
                    </a:lnTo>
                    <a:lnTo>
                      <a:pt x="63" y="38"/>
                    </a:lnTo>
                    <a:lnTo>
                      <a:pt x="59" y="48"/>
                    </a:lnTo>
                    <a:lnTo>
                      <a:pt x="63" y="53"/>
                    </a:lnTo>
                    <a:lnTo>
                      <a:pt x="55" y="61"/>
                    </a:lnTo>
                    <a:lnTo>
                      <a:pt x="51" y="57"/>
                    </a:lnTo>
                    <a:lnTo>
                      <a:pt x="41" y="61"/>
                    </a:lnTo>
                    <a:lnTo>
                      <a:pt x="41" y="67"/>
                    </a:lnTo>
                    <a:lnTo>
                      <a:pt x="29" y="67"/>
                    </a:lnTo>
                    <a:lnTo>
                      <a:pt x="29" y="61"/>
                    </a:lnTo>
                    <a:lnTo>
                      <a:pt x="18" y="57"/>
                    </a:lnTo>
                    <a:lnTo>
                      <a:pt x="14" y="61"/>
                    </a:lnTo>
                    <a:lnTo>
                      <a:pt x="6" y="53"/>
                    </a:lnTo>
                    <a:lnTo>
                      <a:pt x="12" y="48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8" y="28"/>
                    </a:lnTo>
                    <a:lnTo>
                      <a:pt x="12" y="18"/>
                    </a:lnTo>
                    <a:lnTo>
                      <a:pt x="6" y="14"/>
                    </a:lnTo>
                    <a:lnTo>
                      <a:pt x="14" y="6"/>
                    </a:lnTo>
                    <a:lnTo>
                      <a:pt x="20" y="10"/>
                    </a:lnTo>
                    <a:lnTo>
                      <a:pt x="29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01"/>
              <p:cNvSpPr>
                <a:spLocks noEditPoints="1"/>
              </p:cNvSpPr>
              <p:nvPr/>
            </p:nvSpPr>
            <p:spPr bwMode="auto">
              <a:xfrm>
                <a:off x="7077691" y="4763689"/>
                <a:ext cx="134828" cy="129091"/>
              </a:xfrm>
              <a:custGeom>
                <a:avLst/>
                <a:gdLst>
                  <a:gd name="T0" fmla="*/ 24 w 47"/>
                  <a:gd name="T1" fmla="*/ 10 h 45"/>
                  <a:gd name="T2" fmla="*/ 16 w 47"/>
                  <a:gd name="T3" fmla="*/ 12 h 45"/>
                  <a:gd name="T4" fmla="*/ 12 w 47"/>
                  <a:gd name="T5" fmla="*/ 23 h 45"/>
                  <a:gd name="T6" fmla="*/ 14 w 47"/>
                  <a:gd name="T7" fmla="*/ 31 h 45"/>
                  <a:gd name="T8" fmla="*/ 22 w 47"/>
                  <a:gd name="T9" fmla="*/ 35 h 45"/>
                  <a:gd name="T10" fmla="*/ 31 w 47"/>
                  <a:gd name="T11" fmla="*/ 33 h 45"/>
                  <a:gd name="T12" fmla="*/ 37 w 47"/>
                  <a:gd name="T13" fmla="*/ 25 h 45"/>
                  <a:gd name="T14" fmla="*/ 33 w 47"/>
                  <a:gd name="T15" fmla="*/ 14 h 45"/>
                  <a:gd name="T16" fmla="*/ 24 w 47"/>
                  <a:gd name="T17" fmla="*/ 10 h 45"/>
                  <a:gd name="T18" fmla="*/ 22 w 47"/>
                  <a:gd name="T19" fmla="*/ 0 h 45"/>
                  <a:gd name="T20" fmla="*/ 28 w 47"/>
                  <a:gd name="T21" fmla="*/ 0 h 45"/>
                  <a:gd name="T22" fmla="*/ 28 w 47"/>
                  <a:gd name="T23" fmla="*/ 4 h 45"/>
                  <a:gd name="T24" fmla="*/ 35 w 47"/>
                  <a:gd name="T25" fmla="*/ 8 h 45"/>
                  <a:gd name="T26" fmla="*/ 39 w 47"/>
                  <a:gd name="T27" fmla="*/ 4 h 45"/>
                  <a:gd name="T28" fmla="*/ 43 w 47"/>
                  <a:gd name="T29" fmla="*/ 10 h 45"/>
                  <a:gd name="T30" fmla="*/ 41 w 47"/>
                  <a:gd name="T31" fmla="*/ 14 h 45"/>
                  <a:gd name="T32" fmla="*/ 43 w 47"/>
                  <a:gd name="T33" fmla="*/ 21 h 45"/>
                  <a:gd name="T34" fmla="*/ 47 w 47"/>
                  <a:gd name="T35" fmla="*/ 21 h 45"/>
                  <a:gd name="T36" fmla="*/ 47 w 47"/>
                  <a:gd name="T37" fmla="*/ 29 h 45"/>
                  <a:gd name="T38" fmla="*/ 43 w 47"/>
                  <a:gd name="T39" fmla="*/ 29 h 45"/>
                  <a:gd name="T40" fmla="*/ 39 w 47"/>
                  <a:gd name="T41" fmla="*/ 35 h 45"/>
                  <a:gd name="T42" fmla="*/ 41 w 47"/>
                  <a:gd name="T43" fmla="*/ 37 h 45"/>
                  <a:gd name="T44" fmla="*/ 35 w 47"/>
                  <a:gd name="T45" fmla="*/ 43 h 45"/>
                  <a:gd name="T46" fmla="*/ 33 w 47"/>
                  <a:gd name="T47" fmla="*/ 39 h 45"/>
                  <a:gd name="T48" fmla="*/ 26 w 47"/>
                  <a:gd name="T49" fmla="*/ 41 h 45"/>
                  <a:gd name="T50" fmla="*/ 24 w 47"/>
                  <a:gd name="T51" fmla="*/ 45 h 45"/>
                  <a:gd name="T52" fmla="*/ 18 w 47"/>
                  <a:gd name="T53" fmla="*/ 45 h 45"/>
                  <a:gd name="T54" fmla="*/ 18 w 47"/>
                  <a:gd name="T55" fmla="*/ 41 h 45"/>
                  <a:gd name="T56" fmla="*/ 12 w 47"/>
                  <a:gd name="T57" fmla="*/ 37 h 45"/>
                  <a:gd name="T58" fmla="*/ 8 w 47"/>
                  <a:gd name="T59" fmla="*/ 41 h 45"/>
                  <a:gd name="T60" fmla="*/ 4 w 47"/>
                  <a:gd name="T61" fmla="*/ 35 h 45"/>
                  <a:gd name="T62" fmla="*/ 6 w 47"/>
                  <a:gd name="T63" fmla="*/ 31 h 45"/>
                  <a:gd name="T64" fmla="*/ 4 w 47"/>
                  <a:gd name="T65" fmla="*/ 25 h 45"/>
                  <a:gd name="T66" fmla="*/ 0 w 47"/>
                  <a:gd name="T67" fmla="*/ 25 h 45"/>
                  <a:gd name="T68" fmla="*/ 2 w 47"/>
                  <a:gd name="T69" fmla="*/ 16 h 45"/>
                  <a:gd name="T70" fmla="*/ 6 w 47"/>
                  <a:gd name="T71" fmla="*/ 16 h 45"/>
                  <a:gd name="T72" fmla="*/ 8 w 47"/>
                  <a:gd name="T73" fmla="*/ 10 h 45"/>
                  <a:gd name="T74" fmla="*/ 6 w 47"/>
                  <a:gd name="T75" fmla="*/ 8 h 45"/>
                  <a:gd name="T76" fmla="*/ 12 w 47"/>
                  <a:gd name="T77" fmla="*/ 2 h 45"/>
                  <a:gd name="T78" fmla="*/ 14 w 47"/>
                  <a:gd name="T79" fmla="*/ 6 h 45"/>
                  <a:gd name="T80" fmla="*/ 22 w 47"/>
                  <a:gd name="T81" fmla="*/ 4 h 45"/>
                  <a:gd name="T82" fmla="*/ 22 w 47"/>
                  <a:gd name="T8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" h="45">
                    <a:moveTo>
                      <a:pt x="24" y="10"/>
                    </a:moveTo>
                    <a:lnTo>
                      <a:pt x="16" y="12"/>
                    </a:lnTo>
                    <a:lnTo>
                      <a:pt x="12" y="23"/>
                    </a:lnTo>
                    <a:lnTo>
                      <a:pt x="14" y="31"/>
                    </a:lnTo>
                    <a:lnTo>
                      <a:pt x="22" y="35"/>
                    </a:lnTo>
                    <a:lnTo>
                      <a:pt x="31" y="33"/>
                    </a:lnTo>
                    <a:lnTo>
                      <a:pt x="37" y="25"/>
                    </a:lnTo>
                    <a:lnTo>
                      <a:pt x="33" y="14"/>
                    </a:lnTo>
                    <a:lnTo>
                      <a:pt x="24" y="10"/>
                    </a:lnTo>
                    <a:close/>
                    <a:moveTo>
                      <a:pt x="22" y="0"/>
                    </a:moveTo>
                    <a:lnTo>
                      <a:pt x="28" y="0"/>
                    </a:lnTo>
                    <a:lnTo>
                      <a:pt x="28" y="4"/>
                    </a:lnTo>
                    <a:lnTo>
                      <a:pt x="35" y="8"/>
                    </a:lnTo>
                    <a:lnTo>
                      <a:pt x="39" y="4"/>
                    </a:lnTo>
                    <a:lnTo>
                      <a:pt x="43" y="10"/>
                    </a:lnTo>
                    <a:lnTo>
                      <a:pt x="41" y="14"/>
                    </a:lnTo>
                    <a:lnTo>
                      <a:pt x="43" y="21"/>
                    </a:lnTo>
                    <a:lnTo>
                      <a:pt x="47" y="21"/>
                    </a:lnTo>
                    <a:lnTo>
                      <a:pt x="47" y="29"/>
                    </a:lnTo>
                    <a:lnTo>
                      <a:pt x="43" y="29"/>
                    </a:lnTo>
                    <a:lnTo>
                      <a:pt x="39" y="35"/>
                    </a:lnTo>
                    <a:lnTo>
                      <a:pt x="41" y="37"/>
                    </a:lnTo>
                    <a:lnTo>
                      <a:pt x="35" y="43"/>
                    </a:lnTo>
                    <a:lnTo>
                      <a:pt x="33" y="39"/>
                    </a:lnTo>
                    <a:lnTo>
                      <a:pt x="26" y="41"/>
                    </a:lnTo>
                    <a:lnTo>
                      <a:pt x="24" y="45"/>
                    </a:lnTo>
                    <a:lnTo>
                      <a:pt x="18" y="45"/>
                    </a:lnTo>
                    <a:lnTo>
                      <a:pt x="18" y="41"/>
                    </a:lnTo>
                    <a:lnTo>
                      <a:pt x="12" y="37"/>
                    </a:lnTo>
                    <a:lnTo>
                      <a:pt x="8" y="41"/>
                    </a:lnTo>
                    <a:lnTo>
                      <a:pt x="4" y="35"/>
                    </a:lnTo>
                    <a:lnTo>
                      <a:pt x="6" y="31"/>
                    </a:lnTo>
                    <a:lnTo>
                      <a:pt x="4" y="25"/>
                    </a:lnTo>
                    <a:lnTo>
                      <a:pt x="0" y="25"/>
                    </a:lnTo>
                    <a:lnTo>
                      <a:pt x="2" y="16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12" y="2"/>
                    </a:lnTo>
                    <a:lnTo>
                      <a:pt x="14" y="6"/>
                    </a:lnTo>
                    <a:lnTo>
                      <a:pt x="22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02"/>
              <p:cNvSpPr>
                <a:spLocks noEditPoints="1"/>
              </p:cNvSpPr>
              <p:nvPr/>
            </p:nvSpPr>
            <p:spPr bwMode="auto">
              <a:xfrm>
                <a:off x="7094903" y="4898515"/>
                <a:ext cx="88929" cy="94667"/>
              </a:xfrm>
              <a:custGeom>
                <a:avLst/>
                <a:gdLst>
                  <a:gd name="T0" fmla="*/ 16 w 31"/>
                  <a:gd name="T1" fmla="*/ 8 h 33"/>
                  <a:gd name="T2" fmla="*/ 10 w 31"/>
                  <a:gd name="T3" fmla="*/ 10 h 33"/>
                  <a:gd name="T4" fmla="*/ 8 w 31"/>
                  <a:gd name="T5" fmla="*/ 16 h 33"/>
                  <a:gd name="T6" fmla="*/ 10 w 31"/>
                  <a:gd name="T7" fmla="*/ 22 h 33"/>
                  <a:gd name="T8" fmla="*/ 14 w 31"/>
                  <a:gd name="T9" fmla="*/ 25 h 33"/>
                  <a:gd name="T10" fmla="*/ 20 w 31"/>
                  <a:gd name="T11" fmla="*/ 22 h 33"/>
                  <a:gd name="T12" fmla="*/ 25 w 31"/>
                  <a:gd name="T13" fmla="*/ 16 h 33"/>
                  <a:gd name="T14" fmla="*/ 22 w 31"/>
                  <a:gd name="T15" fmla="*/ 10 h 33"/>
                  <a:gd name="T16" fmla="*/ 16 w 31"/>
                  <a:gd name="T17" fmla="*/ 8 h 33"/>
                  <a:gd name="T18" fmla="*/ 14 w 31"/>
                  <a:gd name="T19" fmla="*/ 0 h 33"/>
                  <a:gd name="T20" fmla="*/ 20 w 31"/>
                  <a:gd name="T21" fmla="*/ 2 h 33"/>
                  <a:gd name="T22" fmla="*/ 20 w 31"/>
                  <a:gd name="T23" fmla="*/ 4 h 33"/>
                  <a:gd name="T24" fmla="*/ 25 w 31"/>
                  <a:gd name="T25" fmla="*/ 6 h 33"/>
                  <a:gd name="T26" fmla="*/ 27 w 31"/>
                  <a:gd name="T27" fmla="*/ 4 h 33"/>
                  <a:gd name="T28" fmla="*/ 29 w 31"/>
                  <a:gd name="T29" fmla="*/ 8 h 33"/>
                  <a:gd name="T30" fmla="*/ 27 w 31"/>
                  <a:gd name="T31" fmla="*/ 10 h 33"/>
                  <a:gd name="T32" fmla="*/ 29 w 31"/>
                  <a:gd name="T33" fmla="*/ 14 h 33"/>
                  <a:gd name="T34" fmla="*/ 31 w 31"/>
                  <a:gd name="T35" fmla="*/ 14 h 33"/>
                  <a:gd name="T36" fmla="*/ 31 w 31"/>
                  <a:gd name="T37" fmla="*/ 20 h 33"/>
                  <a:gd name="T38" fmla="*/ 29 w 31"/>
                  <a:gd name="T39" fmla="*/ 20 h 33"/>
                  <a:gd name="T40" fmla="*/ 27 w 31"/>
                  <a:gd name="T41" fmla="*/ 25 h 33"/>
                  <a:gd name="T42" fmla="*/ 29 w 31"/>
                  <a:gd name="T43" fmla="*/ 27 h 33"/>
                  <a:gd name="T44" fmla="*/ 25 w 31"/>
                  <a:gd name="T45" fmla="*/ 31 h 33"/>
                  <a:gd name="T46" fmla="*/ 22 w 31"/>
                  <a:gd name="T47" fmla="*/ 29 h 33"/>
                  <a:gd name="T48" fmla="*/ 18 w 31"/>
                  <a:gd name="T49" fmla="*/ 29 h 33"/>
                  <a:gd name="T50" fmla="*/ 16 w 31"/>
                  <a:gd name="T51" fmla="*/ 33 h 33"/>
                  <a:gd name="T52" fmla="*/ 12 w 31"/>
                  <a:gd name="T53" fmla="*/ 31 h 33"/>
                  <a:gd name="T54" fmla="*/ 12 w 31"/>
                  <a:gd name="T55" fmla="*/ 29 h 33"/>
                  <a:gd name="T56" fmla="*/ 8 w 31"/>
                  <a:gd name="T57" fmla="*/ 27 h 33"/>
                  <a:gd name="T58" fmla="*/ 6 w 31"/>
                  <a:gd name="T59" fmla="*/ 29 h 33"/>
                  <a:gd name="T60" fmla="*/ 2 w 31"/>
                  <a:gd name="T61" fmla="*/ 25 h 33"/>
                  <a:gd name="T62" fmla="*/ 4 w 31"/>
                  <a:gd name="T63" fmla="*/ 22 h 33"/>
                  <a:gd name="T64" fmla="*/ 4 w 31"/>
                  <a:gd name="T65" fmla="*/ 18 h 33"/>
                  <a:gd name="T66" fmla="*/ 0 w 31"/>
                  <a:gd name="T67" fmla="*/ 18 h 33"/>
                  <a:gd name="T68" fmla="*/ 0 w 31"/>
                  <a:gd name="T69" fmla="*/ 12 h 33"/>
                  <a:gd name="T70" fmla="*/ 4 w 31"/>
                  <a:gd name="T71" fmla="*/ 12 h 33"/>
                  <a:gd name="T72" fmla="*/ 6 w 31"/>
                  <a:gd name="T73" fmla="*/ 8 h 33"/>
                  <a:gd name="T74" fmla="*/ 4 w 31"/>
                  <a:gd name="T75" fmla="*/ 6 h 33"/>
                  <a:gd name="T76" fmla="*/ 8 w 31"/>
                  <a:gd name="T77" fmla="*/ 2 h 33"/>
                  <a:gd name="T78" fmla="*/ 10 w 31"/>
                  <a:gd name="T79" fmla="*/ 6 h 33"/>
                  <a:gd name="T80" fmla="*/ 14 w 31"/>
                  <a:gd name="T81" fmla="*/ 4 h 33"/>
                  <a:gd name="T82" fmla="*/ 14 w 31"/>
                  <a:gd name="T8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33">
                    <a:moveTo>
                      <a:pt x="16" y="8"/>
                    </a:moveTo>
                    <a:lnTo>
                      <a:pt x="10" y="10"/>
                    </a:lnTo>
                    <a:lnTo>
                      <a:pt x="8" y="16"/>
                    </a:lnTo>
                    <a:lnTo>
                      <a:pt x="10" y="22"/>
                    </a:lnTo>
                    <a:lnTo>
                      <a:pt x="14" y="25"/>
                    </a:lnTo>
                    <a:lnTo>
                      <a:pt x="20" y="22"/>
                    </a:lnTo>
                    <a:lnTo>
                      <a:pt x="25" y="16"/>
                    </a:lnTo>
                    <a:lnTo>
                      <a:pt x="22" y="10"/>
                    </a:lnTo>
                    <a:lnTo>
                      <a:pt x="16" y="8"/>
                    </a:lnTo>
                    <a:close/>
                    <a:moveTo>
                      <a:pt x="14" y="0"/>
                    </a:moveTo>
                    <a:lnTo>
                      <a:pt x="20" y="2"/>
                    </a:lnTo>
                    <a:lnTo>
                      <a:pt x="20" y="4"/>
                    </a:lnTo>
                    <a:lnTo>
                      <a:pt x="25" y="6"/>
                    </a:lnTo>
                    <a:lnTo>
                      <a:pt x="27" y="4"/>
                    </a:lnTo>
                    <a:lnTo>
                      <a:pt x="29" y="8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20"/>
                    </a:lnTo>
                    <a:lnTo>
                      <a:pt x="29" y="20"/>
                    </a:lnTo>
                    <a:lnTo>
                      <a:pt x="27" y="25"/>
                    </a:lnTo>
                    <a:lnTo>
                      <a:pt x="29" y="27"/>
                    </a:lnTo>
                    <a:lnTo>
                      <a:pt x="25" y="31"/>
                    </a:lnTo>
                    <a:lnTo>
                      <a:pt x="22" y="29"/>
                    </a:lnTo>
                    <a:lnTo>
                      <a:pt x="18" y="29"/>
                    </a:lnTo>
                    <a:lnTo>
                      <a:pt x="16" y="33"/>
                    </a:lnTo>
                    <a:lnTo>
                      <a:pt x="12" y="31"/>
                    </a:lnTo>
                    <a:lnTo>
                      <a:pt x="12" y="29"/>
                    </a:lnTo>
                    <a:lnTo>
                      <a:pt x="8" y="27"/>
                    </a:lnTo>
                    <a:lnTo>
                      <a:pt x="6" y="29"/>
                    </a:lnTo>
                    <a:lnTo>
                      <a:pt x="2" y="25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6" y="8"/>
                    </a:lnTo>
                    <a:lnTo>
                      <a:pt x="4" y="6"/>
                    </a:lnTo>
                    <a:lnTo>
                      <a:pt x="8" y="2"/>
                    </a:lnTo>
                    <a:lnTo>
                      <a:pt x="10" y="6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839593" y="3028145"/>
            <a:ext cx="745852" cy="444643"/>
            <a:chOff x="6839593" y="2775708"/>
            <a:chExt cx="745852" cy="444643"/>
          </a:xfrm>
        </p:grpSpPr>
        <p:sp>
          <p:nvSpPr>
            <p:cNvPr id="36" name="Freeform 83"/>
            <p:cNvSpPr>
              <a:spLocks/>
            </p:cNvSpPr>
            <p:nvPr/>
          </p:nvSpPr>
          <p:spPr bwMode="auto">
            <a:xfrm>
              <a:off x="7381769" y="2824475"/>
              <a:ext cx="203676" cy="347109"/>
            </a:xfrm>
            <a:custGeom>
              <a:avLst/>
              <a:gdLst>
                <a:gd name="T0" fmla="*/ 10 w 71"/>
                <a:gd name="T1" fmla="*/ 0 h 121"/>
                <a:gd name="T2" fmla="*/ 14 w 71"/>
                <a:gd name="T3" fmla="*/ 3 h 121"/>
                <a:gd name="T4" fmla="*/ 18 w 71"/>
                <a:gd name="T5" fmla="*/ 5 h 121"/>
                <a:gd name="T6" fmla="*/ 67 w 71"/>
                <a:gd name="T7" fmla="*/ 53 h 121"/>
                <a:gd name="T8" fmla="*/ 71 w 71"/>
                <a:gd name="T9" fmla="*/ 62 h 121"/>
                <a:gd name="T10" fmla="*/ 67 w 71"/>
                <a:gd name="T11" fmla="*/ 68 h 121"/>
                <a:gd name="T12" fmla="*/ 18 w 71"/>
                <a:gd name="T13" fmla="*/ 119 h 121"/>
                <a:gd name="T14" fmla="*/ 10 w 71"/>
                <a:gd name="T15" fmla="*/ 121 h 121"/>
                <a:gd name="T16" fmla="*/ 4 w 71"/>
                <a:gd name="T17" fmla="*/ 119 h 121"/>
                <a:gd name="T18" fmla="*/ 0 w 71"/>
                <a:gd name="T19" fmla="*/ 115 h 121"/>
                <a:gd name="T20" fmla="*/ 0 w 71"/>
                <a:gd name="T21" fmla="*/ 111 h 121"/>
                <a:gd name="T22" fmla="*/ 0 w 71"/>
                <a:gd name="T23" fmla="*/ 106 h 121"/>
                <a:gd name="T24" fmla="*/ 4 w 71"/>
                <a:gd name="T25" fmla="*/ 104 h 121"/>
                <a:gd name="T26" fmla="*/ 44 w 71"/>
                <a:gd name="T27" fmla="*/ 62 h 121"/>
                <a:gd name="T28" fmla="*/ 4 w 71"/>
                <a:gd name="T29" fmla="*/ 19 h 121"/>
                <a:gd name="T30" fmla="*/ 0 w 71"/>
                <a:gd name="T31" fmla="*/ 15 h 121"/>
                <a:gd name="T32" fmla="*/ 0 w 71"/>
                <a:gd name="T33" fmla="*/ 11 h 121"/>
                <a:gd name="T34" fmla="*/ 0 w 71"/>
                <a:gd name="T35" fmla="*/ 7 h 121"/>
                <a:gd name="T36" fmla="*/ 4 w 71"/>
                <a:gd name="T37" fmla="*/ 5 h 121"/>
                <a:gd name="T38" fmla="*/ 6 w 71"/>
                <a:gd name="T39" fmla="*/ 3 h 121"/>
                <a:gd name="T40" fmla="*/ 10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10" y="0"/>
                  </a:moveTo>
                  <a:lnTo>
                    <a:pt x="14" y="3"/>
                  </a:lnTo>
                  <a:lnTo>
                    <a:pt x="18" y="5"/>
                  </a:lnTo>
                  <a:lnTo>
                    <a:pt x="67" y="53"/>
                  </a:lnTo>
                  <a:lnTo>
                    <a:pt x="71" y="62"/>
                  </a:lnTo>
                  <a:lnTo>
                    <a:pt x="67" y="68"/>
                  </a:lnTo>
                  <a:lnTo>
                    <a:pt x="18" y="119"/>
                  </a:lnTo>
                  <a:lnTo>
                    <a:pt x="10" y="121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2"/>
                  </a:lnTo>
                  <a:lnTo>
                    <a:pt x="4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5"/>
                  </a:lnTo>
                  <a:lnTo>
                    <a:pt x="6" y="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839593" y="2775708"/>
              <a:ext cx="441774" cy="444643"/>
              <a:chOff x="6839593" y="2769970"/>
              <a:chExt cx="441774" cy="444643"/>
            </a:xfrm>
          </p:grpSpPr>
          <p:sp>
            <p:nvSpPr>
              <p:cNvPr id="38" name="Freeform 203"/>
              <p:cNvSpPr>
                <a:spLocks noEditPoints="1"/>
              </p:cNvSpPr>
              <p:nvPr/>
            </p:nvSpPr>
            <p:spPr bwMode="auto">
              <a:xfrm>
                <a:off x="6839593" y="2769970"/>
                <a:ext cx="441774" cy="444643"/>
              </a:xfrm>
              <a:custGeom>
                <a:avLst/>
                <a:gdLst>
                  <a:gd name="T0" fmla="*/ 77 w 154"/>
                  <a:gd name="T1" fmla="*/ 10 h 155"/>
                  <a:gd name="T2" fmla="*/ 59 w 154"/>
                  <a:gd name="T3" fmla="*/ 12 h 155"/>
                  <a:gd name="T4" fmla="*/ 42 w 154"/>
                  <a:gd name="T5" fmla="*/ 19 h 155"/>
                  <a:gd name="T6" fmla="*/ 24 w 154"/>
                  <a:gd name="T7" fmla="*/ 35 h 155"/>
                  <a:gd name="T8" fmla="*/ 12 w 154"/>
                  <a:gd name="T9" fmla="*/ 55 h 155"/>
                  <a:gd name="T10" fmla="*/ 8 w 154"/>
                  <a:gd name="T11" fmla="*/ 78 h 155"/>
                  <a:gd name="T12" fmla="*/ 10 w 154"/>
                  <a:gd name="T13" fmla="*/ 96 h 155"/>
                  <a:gd name="T14" fmla="*/ 16 w 154"/>
                  <a:gd name="T15" fmla="*/ 112 h 155"/>
                  <a:gd name="T16" fmla="*/ 32 w 154"/>
                  <a:gd name="T17" fmla="*/ 131 h 155"/>
                  <a:gd name="T18" fmla="*/ 53 w 154"/>
                  <a:gd name="T19" fmla="*/ 143 h 155"/>
                  <a:gd name="T20" fmla="*/ 77 w 154"/>
                  <a:gd name="T21" fmla="*/ 147 h 155"/>
                  <a:gd name="T22" fmla="*/ 93 w 154"/>
                  <a:gd name="T23" fmla="*/ 145 h 155"/>
                  <a:gd name="T24" fmla="*/ 109 w 154"/>
                  <a:gd name="T25" fmla="*/ 139 h 155"/>
                  <a:gd name="T26" fmla="*/ 130 w 154"/>
                  <a:gd name="T27" fmla="*/ 122 h 155"/>
                  <a:gd name="T28" fmla="*/ 140 w 154"/>
                  <a:gd name="T29" fmla="*/ 102 h 155"/>
                  <a:gd name="T30" fmla="*/ 144 w 154"/>
                  <a:gd name="T31" fmla="*/ 78 h 155"/>
                  <a:gd name="T32" fmla="*/ 142 w 154"/>
                  <a:gd name="T33" fmla="*/ 61 h 155"/>
                  <a:gd name="T34" fmla="*/ 136 w 154"/>
                  <a:gd name="T35" fmla="*/ 45 h 155"/>
                  <a:gd name="T36" fmla="*/ 120 w 154"/>
                  <a:gd name="T37" fmla="*/ 25 h 155"/>
                  <a:gd name="T38" fmla="*/ 99 w 154"/>
                  <a:gd name="T39" fmla="*/ 14 h 155"/>
                  <a:gd name="T40" fmla="*/ 77 w 154"/>
                  <a:gd name="T41" fmla="*/ 10 h 155"/>
                  <a:gd name="T42" fmla="*/ 77 w 154"/>
                  <a:gd name="T43" fmla="*/ 0 h 155"/>
                  <a:gd name="T44" fmla="*/ 103 w 154"/>
                  <a:gd name="T45" fmla="*/ 6 h 155"/>
                  <a:gd name="T46" fmla="*/ 126 w 154"/>
                  <a:gd name="T47" fmla="*/ 19 h 155"/>
                  <a:gd name="T48" fmla="*/ 144 w 154"/>
                  <a:gd name="T49" fmla="*/ 41 h 155"/>
                  <a:gd name="T50" fmla="*/ 150 w 154"/>
                  <a:gd name="T51" fmla="*/ 59 h 155"/>
                  <a:gd name="T52" fmla="*/ 154 w 154"/>
                  <a:gd name="T53" fmla="*/ 78 h 155"/>
                  <a:gd name="T54" fmla="*/ 148 w 154"/>
                  <a:gd name="T55" fmla="*/ 104 h 155"/>
                  <a:gd name="T56" fmla="*/ 136 w 154"/>
                  <a:gd name="T57" fmla="*/ 129 h 155"/>
                  <a:gd name="T58" fmla="*/ 114 w 154"/>
                  <a:gd name="T59" fmla="*/ 145 h 155"/>
                  <a:gd name="T60" fmla="*/ 95 w 154"/>
                  <a:gd name="T61" fmla="*/ 153 h 155"/>
                  <a:gd name="T62" fmla="*/ 77 w 154"/>
                  <a:gd name="T63" fmla="*/ 155 h 155"/>
                  <a:gd name="T64" fmla="*/ 51 w 154"/>
                  <a:gd name="T65" fmla="*/ 151 h 155"/>
                  <a:gd name="T66" fmla="*/ 26 w 154"/>
                  <a:gd name="T67" fmla="*/ 137 h 155"/>
                  <a:gd name="T68" fmla="*/ 10 w 154"/>
                  <a:gd name="T69" fmla="*/ 116 h 155"/>
                  <a:gd name="T70" fmla="*/ 2 w 154"/>
                  <a:gd name="T71" fmla="*/ 98 h 155"/>
                  <a:gd name="T72" fmla="*/ 0 w 154"/>
                  <a:gd name="T73" fmla="*/ 78 h 155"/>
                  <a:gd name="T74" fmla="*/ 4 w 154"/>
                  <a:gd name="T75" fmla="*/ 51 h 155"/>
                  <a:gd name="T76" fmla="*/ 18 w 154"/>
                  <a:gd name="T77" fmla="*/ 29 h 155"/>
                  <a:gd name="T78" fmla="*/ 38 w 154"/>
                  <a:gd name="T79" fmla="*/ 10 h 155"/>
                  <a:gd name="T80" fmla="*/ 57 w 154"/>
                  <a:gd name="T81" fmla="*/ 4 h 155"/>
                  <a:gd name="T82" fmla="*/ 77 w 154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5">
                    <a:moveTo>
                      <a:pt x="77" y="10"/>
                    </a:moveTo>
                    <a:lnTo>
                      <a:pt x="59" y="12"/>
                    </a:lnTo>
                    <a:lnTo>
                      <a:pt x="42" y="19"/>
                    </a:lnTo>
                    <a:lnTo>
                      <a:pt x="24" y="35"/>
                    </a:lnTo>
                    <a:lnTo>
                      <a:pt x="12" y="55"/>
                    </a:lnTo>
                    <a:lnTo>
                      <a:pt x="8" y="78"/>
                    </a:lnTo>
                    <a:lnTo>
                      <a:pt x="10" y="96"/>
                    </a:lnTo>
                    <a:lnTo>
                      <a:pt x="16" y="112"/>
                    </a:lnTo>
                    <a:lnTo>
                      <a:pt x="32" y="131"/>
                    </a:lnTo>
                    <a:lnTo>
                      <a:pt x="53" y="143"/>
                    </a:lnTo>
                    <a:lnTo>
                      <a:pt x="77" y="147"/>
                    </a:lnTo>
                    <a:lnTo>
                      <a:pt x="93" y="145"/>
                    </a:lnTo>
                    <a:lnTo>
                      <a:pt x="109" y="139"/>
                    </a:lnTo>
                    <a:lnTo>
                      <a:pt x="130" y="122"/>
                    </a:lnTo>
                    <a:lnTo>
                      <a:pt x="140" y="102"/>
                    </a:lnTo>
                    <a:lnTo>
                      <a:pt x="144" y="78"/>
                    </a:lnTo>
                    <a:lnTo>
                      <a:pt x="142" y="61"/>
                    </a:lnTo>
                    <a:lnTo>
                      <a:pt x="136" y="45"/>
                    </a:lnTo>
                    <a:lnTo>
                      <a:pt x="120" y="25"/>
                    </a:lnTo>
                    <a:lnTo>
                      <a:pt x="99" y="14"/>
                    </a:lnTo>
                    <a:lnTo>
                      <a:pt x="77" y="10"/>
                    </a:lnTo>
                    <a:close/>
                    <a:moveTo>
                      <a:pt x="77" y="0"/>
                    </a:moveTo>
                    <a:lnTo>
                      <a:pt x="103" y="6"/>
                    </a:lnTo>
                    <a:lnTo>
                      <a:pt x="126" y="19"/>
                    </a:lnTo>
                    <a:lnTo>
                      <a:pt x="144" y="41"/>
                    </a:lnTo>
                    <a:lnTo>
                      <a:pt x="150" y="59"/>
                    </a:lnTo>
                    <a:lnTo>
                      <a:pt x="154" y="78"/>
                    </a:lnTo>
                    <a:lnTo>
                      <a:pt x="148" y="104"/>
                    </a:lnTo>
                    <a:lnTo>
                      <a:pt x="136" y="129"/>
                    </a:lnTo>
                    <a:lnTo>
                      <a:pt x="114" y="145"/>
                    </a:lnTo>
                    <a:lnTo>
                      <a:pt x="95" y="153"/>
                    </a:lnTo>
                    <a:lnTo>
                      <a:pt x="77" y="155"/>
                    </a:lnTo>
                    <a:lnTo>
                      <a:pt x="51" y="151"/>
                    </a:lnTo>
                    <a:lnTo>
                      <a:pt x="26" y="137"/>
                    </a:lnTo>
                    <a:lnTo>
                      <a:pt x="10" y="116"/>
                    </a:lnTo>
                    <a:lnTo>
                      <a:pt x="2" y="98"/>
                    </a:lnTo>
                    <a:lnTo>
                      <a:pt x="0" y="78"/>
                    </a:lnTo>
                    <a:lnTo>
                      <a:pt x="4" y="51"/>
                    </a:lnTo>
                    <a:lnTo>
                      <a:pt x="18" y="29"/>
                    </a:lnTo>
                    <a:lnTo>
                      <a:pt x="38" y="10"/>
                    </a:lnTo>
                    <a:lnTo>
                      <a:pt x="57" y="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04"/>
              <p:cNvSpPr>
                <a:spLocks noEditPoints="1"/>
              </p:cNvSpPr>
              <p:nvPr/>
            </p:nvSpPr>
            <p:spPr bwMode="auto">
              <a:xfrm>
                <a:off x="6925653" y="2870374"/>
                <a:ext cx="269654" cy="186464"/>
              </a:xfrm>
              <a:custGeom>
                <a:avLst/>
                <a:gdLst>
                  <a:gd name="T0" fmla="*/ 6 w 94"/>
                  <a:gd name="T1" fmla="*/ 6 h 65"/>
                  <a:gd name="T2" fmla="*/ 6 w 94"/>
                  <a:gd name="T3" fmla="*/ 55 h 65"/>
                  <a:gd name="T4" fmla="*/ 88 w 94"/>
                  <a:gd name="T5" fmla="*/ 55 h 65"/>
                  <a:gd name="T6" fmla="*/ 88 w 94"/>
                  <a:gd name="T7" fmla="*/ 6 h 65"/>
                  <a:gd name="T8" fmla="*/ 6 w 94"/>
                  <a:gd name="T9" fmla="*/ 6 h 65"/>
                  <a:gd name="T10" fmla="*/ 4 w 94"/>
                  <a:gd name="T11" fmla="*/ 0 h 65"/>
                  <a:gd name="T12" fmla="*/ 88 w 94"/>
                  <a:gd name="T13" fmla="*/ 0 h 65"/>
                  <a:gd name="T14" fmla="*/ 94 w 94"/>
                  <a:gd name="T15" fmla="*/ 4 h 65"/>
                  <a:gd name="T16" fmla="*/ 94 w 94"/>
                  <a:gd name="T17" fmla="*/ 61 h 65"/>
                  <a:gd name="T18" fmla="*/ 88 w 94"/>
                  <a:gd name="T19" fmla="*/ 65 h 65"/>
                  <a:gd name="T20" fmla="*/ 67 w 94"/>
                  <a:gd name="T21" fmla="*/ 65 h 65"/>
                  <a:gd name="T22" fmla="*/ 29 w 94"/>
                  <a:gd name="T23" fmla="*/ 65 h 65"/>
                  <a:gd name="T24" fmla="*/ 4 w 94"/>
                  <a:gd name="T25" fmla="*/ 65 h 65"/>
                  <a:gd name="T26" fmla="*/ 0 w 94"/>
                  <a:gd name="T27" fmla="*/ 61 h 65"/>
                  <a:gd name="T28" fmla="*/ 0 w 94"/>
                  <a:gd name="T29" fmla="*/ 4 h 65"/>
                  <a:gd name="T30" fmla="*/ 4 w 94"/>
                  <a:gd name="T3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4" h="65">
                    <a:moveTo>
                      <a:pt x="6" y="6"/>
                    </a:moveTo>
                    <a:lnTo>
                      <a:pt x="6" y="55"/>
                    </a:lnTo>
                    <a:lnTo>
                      <a:pt x="88" y="55"/>
                    </a:lnTo>
                    <a:lnTo>
                      <a:pt x="88" y="6"/>
                    </a:lnTo>
                    <a:lnTo>
                      <a:pt x="6" y="6"/>
                    </a:lnTo>
                    <a:close/>
                    <a:moveTo>
                      <a:pt x="4" y="0"/>
                    </a:moveTo>
                    <a:lnTo>
                      <a:pt x="88" y="0"/>
                    </a:lnTo>
                    <a:lnTo>
                      <a:pt x="94" y="4"/>
                    </a:lnTo>
                    <a:lnTo>
                      <a:pt x="94" y="61"/>
                    </a:lnTo>
                    <a:lnTo>
                      <a:pt x="88" y="65"/>
                    </a:lnTo>
                    <a:lnTo>
                      <a:pt x="67" y="65"/>
                    </a:lnTo>
                    <a:lnTo>
                      <a:pt x="29" y="65"/>
                    </a:lnTo>
                    <a:lnTo>
                      <a:pt x="4" y="65"/>
                    </a:lnTo>
                    <a:lnTo>
                      <a:pt x="0" y="61"/>
                    </a:lnTo>
                    <a:lnTo>
                      <a:pt x="0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206"/>
              <p:cNvSpPr>
                <a:spLocks noChangeArrowheads="1"/>
              </p:cNvSpPr>
              <p:nvPr/>
            </p:nvSpPr>
            <p:spPr bwMode="auto">
              <a:xfrm>
                <a:off x="7026055" y="3068310"/>
                <a:ext cx="68848" cy="22949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07"/>
              <p:cNvSpPr>
                <a:spLocks/>
              </p:cNvSpPr>
              <p:nvPr/>
            </p:nvSpPr>
            <p:spPr bwMode="auto">
              <a:xfrm>
                <a:off x="6991631" y="3102734"/>
                <a:ext cx="131958" cy="17212"/>
              </a:xfrm>
              <a:custGeom>
                <a:avLst/>
                <a:gdLst>
                  <a:gd name="T0" fmla="*/ 4 w 46"/>
                  <a:gd name="T1" fmla="*/ 0 h 6"/>
                  <a:gd name="T2" fmla="*/ 44 w 46"/>
                  <a:gd name="T3" fmla="*/ 0 h 6"/>
                  <a:gd name="T4" fmla="*/ 46 w 46"/>
                  <a:gd name="T5" fmla="*/ 2 h 6"/>
                  <a:gd name="T6" fmla="*/ 44 w 46"/>
                  <a:gd name="T7" fmla="*/ 6 h 6"/>
                  <a:gd name="T8" fmla="*/ 4 w 46"/>
                  <a:gd name="T9" fmla="*/ 6 h 6"/>
                  <a:gd name="T10" fmla="*/ 0 w 46"/>
                  <a:gd name="T11" fmla="*/ 2 h 6"/>
                  <a:gd name="T12" fmla="*/ 4 w 4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">
                    <a:moveTo>
                      <a:pt x="4" y="0"/>
                    </a:moveTo>
                    <a:lnTo>
                      <a:pt x="44" y="0"/>
                    </a:lnTo>
                    <a:lnTo>
                      <a:pt x="46" y="2"/>
                    </a:lnTo>
                    <a:lnTo>
                      <a:pt x="44" y="6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238881" y="2078618"/>
            <a:ext cx="763063" cy="438906"/>
            <a:chOff x="5238881" y="1826181"/>
            <a:chExt cx="763063" cy="438906"/>
          </a:xfrm>
        </p:grpSpPr>
        <p:sp>
          <p:nvSpPr>
            <p:cNvPr id="46" name="Freeform 80"/>
            <p:cNvSpPr>
              <a:spLocks/>
            </p:cNvSpPr>
            <p:nvPr/>
          </p:nvSpPr>
          <p:spPr bwMode="auto">
            <a:xfrm>
              <a:off x="5238881" y="1872080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2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7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08 h 121"/>
                <a:gd name="T22" fmla="*/ 71 w 71"/>
                <a:gd name="T23" fmla="*/ 112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1 h 121"/>
                <a:gd name="T36" fmla="*/ 53 w 71"/>
                <a:gd name="T37" fmla="*/ 2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7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08"/>
                  </a:lnTo>
                  <a:lnTo>
                    <a:pt x="71" y="112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1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557301" y="1826181"/>
              <a:ext cx="444643" cy="438906"/>
              <a:chOff x="5557301" y="1829049"/>
              <a:chExt cx="444643" cy="438906"/>
            </a:xfrm>
          </p:grpSpPr>
          <p:sp>
            <p:nvSpPr>
              <p:cNvPr id="48" name="Freeform 208"/>
              <p:cNvSpPr>
                <a:spLocks noEditPoints="1"/>
              </p:cNvSpPr>
              <p:nvPr/>
            </p:nvSpPr>
            <p:spPr bwMode="auto">
              <a:xfrm>
                <a:off x="5557301" y="1829049"/>
                <a:ext cx="444643" cy="438906"/>
              </a:xfrm>
              <a:custGeom>
                <a:avLst/>
                <a:gdLst>
                  <a:gd name="T0" fmla="*/ 78 w 155"/>
                  <a:gd name="T1" fmla="*/ 8 h 153"/>
                  <a:gd name="T2" fmla="*/ 61 w 155"/>
                  <a:gd name="T3" fmla="*/ 10 h 153"/>
                  <a:gd name="T4" fmla="*/ 43 w 155"/>
                  <a:gd name="T5" fmla="*/ 16 h 153"/>
                  <a:gd name="T6" fmla="*/ 25 w 155"/>
                  <a:gd name="T7" fmla="*/ 33 h 153"/>
                  <a:gd name="T8" fmla="*/ 13 w 155"/>
                  <a:gd name="T9" fmla="*/ 53 h 153"/>
                  <a:gd name="T10" fmla="*/ 9 w 155"/>
                  <a:gd name="T11" fmla="*/ 77 h 153"/>
                  <a:gd name="T12" fmla="*/ 11 w 155"/>
                  <a:gd name="T13" fmla="*/ 94 h 153"/>
                  <a:gd name="T14" fmla="*/ 19 w 155"/>
                  <a:gd name="T15" fmla="*/ 110 h 153"/>
                  <a:gd name="T16" fmla="*/ 33 w 155"/>
                  <a:gd name="T17" fmla="*/ 128 h 153"/>
                  <a:gd name="T18" fmla="*/ 55 w 155"/>
                  <a:gd name="T19" fmla="*/ 141 h 153"/>
                  <a:gd name="T20" fmla="*/ 78 w 155"/>
                  <a:gd name="T21" fmla="*/ 145 h 153"/>
                  <a:gd name="T22" fmla="*/ 94 w 155"/>
                  <a:gd name="T23" fmla="*/ 143 h 153"/>
                  <a:gd name="T24" fmla="*/ 112 w 155"/>
                  <a:gd name="T25" fmla="*/ 137 h 153"/>
                  <a:gd name="T26" fmla="*/ 130 w 155"/>
                  <a:gd name="T27" fmla="*/ 120 h 153"/>
                  <a:gd name="T28" fmla="*/ 143 w 155"/>
                  <a:gd name="T29" fmla="*/ 100 h 153"/>
                  <a:gd name="T30" fmla="*/ 147 w 155"/>
                  <a:gd name="T31" fmla="*/ 77 h 153"/>
                  <a:gd name="T32" fmla="*/ 145 w 155"/>
                  <a:gd name="T33" fmla="*/ 59 h 153"/>
                  <a:gd name="T34" fmla="*/ 136 w 155"/>
                  <a:gd name="T35" fmla="*/ 43 h 153"/>
                  <a:gd name="T36" fmla="*/ 122 w 155"/>
                  <a:gd name="T37" fmla="*/ 24 h 153"/>
                  <a:gd name="T38" fmla="*/ 100 w 155"/>
                  <a:gd name="T39" fmla="*/ 12 h 153"/>
                  <a:gd name="T40" fmla="*/ 78 w 155"/>
                  <a:gd name="T41" fmla="*/ 8 h 153"/>
                  <a:gd name="T42" fmla="*/ 78 w 155"/>
                  <a:gd name="T43" fmla="*/ 0 h 153"/>
                  <a:gd name="T44" fmla="*/ 104 w 155"/>
                  <a:gd name="T45" fmla="*/ 4 h 153"/>
                  <a:gd name="T46" fmla="*/ 126 w 155"/>
                  <a:gd name="T47" fmla="*/ 18 h 153"/>
                  <a:gd name="T48" fmla="*/ 145 w 155"/>
                  <a:gd name="T49" fmla="*/ 39 h 153"/>
                  <a:gd name="T50" fmla="*/ 153 w 155"/>
                  <a:gd name="T51" fmla="*/ 57 h 153"/>
                  <a:gd name="T52" fmla="*/ 155 w 155"/>
                  <a:gd name="T53" fmla="*/ 77 h 153"/>
                  <a:gd name="T54" fmla="*/ 151 w 155"/>
                  <a:gd name="T55" fmla="*/ 102 h 153"/>
                  <a:gd name="T56" fmla="*/ 136 w 155"/>
                  <a:gd name="T57" fmla="*/ 126 h 153"/>
                  <a:gd name="T58" fmla="*/ 116 w 155"/>
                  <a:gd name="T59" fmla="*/ 145 h 153"/>
                  <a:gd name="T60" fmla="*/ 96 w 155"/>
                  <a:gd name="T61" fmla="*/ 151 h 153"/>
                  <a:gd name="T62" fmla="*/ 78 w 155"/>
                  <a:gd name="T63" fmla="*/ 153 h 153"/>
                  <a:gd name="T64" fmla="*/ 51 w 155"/>
                  <a:gd name="T65" fmla="*/ 149 h 153"/>
                  <a:gd name="T66" fmla="*/ 29 w 155"/>
                  <a:gd name="T67" fmla="*/ 137 h 153"/>
                  <a:gd name="T68" fmla="*/ 11 w 155"/>
                  <a:gd name="T69" fmla="*/ 114 h 153"/>
                  <a:gd name="T70" fmla="*/ 3 w 155"/>
                  <a:gd name="T71" fmla="*/ 96 h 153"/>
                  <a:gd name="T72" fmla="*/ 0 w 155"/>
                  <a:gd name="T73" fmla="*/ 77 h 153"/>
                  <a:gd name="T74" fmla="*/ 5 w 155"/>
                  <a:gd name="T75" fmla="*/ 51 h 153"/>
                  <a:gd name="T76" fmla="*/ 19 w 155"/>
                  <a:gd name="T77" fmla="*/ 27 h 153"/>
                  <a:gd name="T78" fmla="*/ 39 w 155"/>
                  <a:gd name="T79" fmla="*/ 10 h 153"/>
                  <a:gd name="T80" fmla="*/ 59 w 155"/>
                  <a:gd name="T81" fmla="*/ 2 h 153"/>
                  <a:gd name="T82" fmla="*/ 78 w 155"/>
                  <a:gd name="T8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3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6"/>
                    </a:lnTo>
                    <a:lnTo>
                      <a:pt x="25" y="33"/>
                    </a:lnTo>
                    <a:lnTo>
                      <a:pt x="13" y="53"/>
                    </a:lnTo>
                    <a:lnTo>
                      <a:pt x="9" y="77"/>
                    </a:lnTo>
                    <a:lnTo>
                      <a:pt x="11" y="94"/>
                    </a:lnTo>
                    <a:lnTo>
                      <a:pt x="19" y="110"/>
                    </a:lnTo>
                    <a:lnTo>
                      <a:pt x="33" y="128"/>
                    </a:lnTo>
                    <a:lnTo>
                      <a:pt x="55" y="141"/>
                    </a:lnTo>
                    <a:lnTo>
                      <a:pt x="78" y="145"/>
                    </a:lnTo>
                    <a:lnTo>
                      <a:pt x="94" y="143"/>
                    </a:lnTo>
                    <a:lnTo>
                      <a:pt x="112" y="137"/>
                    </a:lnTo>
                    <a:lnTo>
                      <a:pt x="130" y="120"/>
                    </a:lnTo>
                    <a:lnTo>
                      <a:pt x="143" y="100"/>
                    </a:lnTo>
                    <a:lnTo>
                      <a:pt x="147" y="77"/>
                    </a:lnTo>
                    <a:lnTo>
                      <a:pt x="145" y="59"/>
                    </a:lnTo>
                    <a:lnTo>
                      <a:pt x="136" y="43"/>
                    </a:lnTo>
                    <a:lnTo>
                      <a:pt x="122" y="24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4"/>
                    </a:lnTo>
                    <a:lnTo>
                      <a:pt x="126" y="18"/>
                    </a:lnTo>
                    <a:lnTo>
                      <a:pt x="145" y="39"/>
                    </a:lnTo>
                    <a:lnTo>
                      <a:pt x="153" y="57"/>
                    </a:lnTo>
                    <a:lnTo>
                      <a:pt x="155" y="77"/>
                    </a:lnTo>
                    <a:lnTo>
                      <a:pt x="151" y="102"/>
                    </a:lnTo>
                    <a:lnTo>
                      <a:pt x="136" y="126"/>
                    </a:lnTo>
                    <a:lnTo>
                      <a:pt x="116" y="145"/>
                    </a:lnTo>
                    <a:lnTo>
                      <a:pt x="96" y="151"/>
                    </a:lnTo>
                    <a:lnTo>
                      <a:pt x="78" y="153"/>
                    </a:lnTo>
                    <a:lnTo>
                      <a:pt x="51" y="149"/>
                    </a:lnTo>
                    <a:lnTo>
                      <a:pt x="29" y="137"/>
                    </a:lnTo>
                    <a:lnTo>
                      <a:pt x="11" y="114"/>
                    </a:lnTo>
                    <a:lnTo>
                      <a:pt x="3" y="96"/>
                    </a:lnTo>
                    <a:lnTo>
                      <a:pt x="0" y="77"/>
                    </a:lnTo>
                    <a:lnTo>
                      <a:pt x="5" y="51"/>
                    </a:lnTo>
                    <a:lnTo>
                      <a:pt x="19" y="27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9"/>
              <p:cNvSpPr>
                <a:spLocks noEditPoints="1"/>
              </p:cNvSpPr>
              <p:nvPr/>
            </p:nvSpPr>
            <p:spPr bwMode="auto">
              <a:xfrm>
                <a:off x="5640494" y="1906504"/>
                <a:ext cx="278261" cy="283998"/>
              </a:xfrm>
              <a:custGeom>
                <a:avLst/>
                <a:gdLst>
                  <a:gd name="T0" fmla="*/ 65 w 97"/>
                  <a:gd name="T1" fmla="*/ 79 h 99"/>
                  <a:gd name="T2" fmla="*/ 59 w 97"/>
                  <a:gd name="T3" fmla="*/ 89 h 99"/>
                  <a:gd name="T4" fmla="*/ 73 w 97"/>
                  <a:gd name="T5" fmla="*/ 81 h 99"/>
                  <a:gd name="T6" fmla="*/ 69 w 97"/>
                  <a:gd name="T7" fmla="*/ 73 h 99"/>
                  <a:gd name="T8" fmla="*/ 18 w 97"/>
                  <a:gd name="T9" fmla="*/ 75 h 99"/>
                  <a:gd name="T10" fmla="*/ 30 w 97"/>
                  <a:gd name="T11" fmla="*/ 85 h 99"/>
                  <a:gd name="T12" fmla="*/ 34 w 97"/>
                  <a:gd name="T13" fmla="*/ 85 h 99"/>
                  <a:gd name="T14" fmla="*/ 28 w 97"/>
                  <a:gd name="T15" fmla="*/ 73 h 99"/>
                  <a:gd name="T16" fmla="*/ 51 w 97"/>
                  <a:gd name="T17" fmla="*/ 87 h 99"/>
                  <a:gd name="T18" fmla="*/ 61 w 97"/>
                  <a:gd name="T19" fmla="*/ 77 h 99"/>
                  <a:gd name="T20" fmla="*/ 51 w 97"/>
                  <a:gd name="T21" fmla="*/ 71 h 99"/>
                  <a:gd name="T22" fmla="*/ 34 w 97"/>
                  <a:gd name="T23" fmla="*/ 73 h 99"/>
                  <a:gd name="T24" fmla="*/ 42 w 97"/>
                  <a:gd name="T25" fmla="*/ 85 h 99"/>
                  <a:gd name="T26" fmla="*/ 47 w 97"/>
                  <a:gd name="T27" fmla="*/ 71 h 99"/>
                  <a:gd name="T28" fmla="*/ 71 w 97"/>
                  <a:gd name="T29" fmla="*/ 61 h 99"/>
                  <a:gd name="T30" fmla="*/ 83 w 97"/>
                  <a:gd name="T31" fmla="*/ 71 h 99"/>
                  <a:gd name="T32" fmla="*/ 89 w 97"/>
                  <a:gd name="T33" fmla="*/ 53 h 99"/>
                  <a:gd name="T34" fmla="*/ 51 w 97"/>
                  <a:gd name="T35" fmla="*/ 53 h 99"/>
                  <a:gd name="T36" fmla="*/ 65 w 97"/>
                  <a:gd name="T37" fmla="*/ 67 h 99"/>
                  <a:gd name="T38" fmla="*/ 67 w 97"/>
                  <a:gd name="T39" fmla="*/ 53 h 99"/>
                  <a:gd name="T40" fmla="*/ 30 w 97"/>
                  <a:gd name="T41" fmla="*/ 53 h 99"/>
                  <a:gd name="T42" fmla="*/ 32 w 97"/>
                  <a:gd name="T43" fmla="*/ 67 h 99"/>
                  <a:gd name="T44" fmla="*/ 47 w 97"/>
                  <a:gd name="T45" fmla="*/ 53 h 99"/>
                  <a:gd name="T46" fmla="*/ 8 w 97"/>
                  <a:gd name="T47" fmla="*/ 53 h 99"/>
                  <a:gd name="T48" fmla="*/ 14 w 97"/>
                  <a:gd name="T49" fmla="*/ 71 h 99"/>
                  <a:gd name="T50" fmla="*/ 26 w 97"/>
                  <a:gd name="T51" fmla="*/ 61 h 99"/>
                  <a:gd name="T52" fmla="*/ 8 w 97"/>
                  <a:gd name="T53" fmla="*/ 53 h 99"/>
                  <a:gd name="T54" fmla="*/ 30 w 97"/>
                  <a:gd name="T55" fmla="*/ 38 h 99"/>
                  <a:gd name="T56" fmla="*/ 47 w 97"/>
                  <a:gd name="T57" fmla="*/ 46 h 99"/>
                  <a:gd name="T58" fmla="*/ 32 w 97"/>
                  <a:gd name="T59" fmla="*/ 32 h 99"/>
                  <a:gd name="T60" fmla="*/ 51 w 97"/>
                  <a:gd name="T61" fmla="*/ 32 h 99"/>
                  <a:gd name="T62" fmla="*/ 67 w 97"/>
                  <a:gd name="T63" fmla="*/ 46 h 99"/>
                  <a:gd name="T64" fmla="*/ 65 w 97"/>
                  <a:gd name="T65" fmla="*/ 32 h 99"/>
                  <a:gd name="T66" fmla="*/ 10 w 97"/>
                  <a:gd name="T67" fmla="*/ 36 h 99"/>
                  <a:gd name="T68" fmla="*/ 26 w 97"/>
                  <a:gd name="T69" fmla="*/ 46 h 99"/>
                  <a:gd name="T70" fmla="*/ 28 w 97"/>
                  <a:gd name="T71" fmla="*/ 30 h 99"/>
                  <a:gd name="T72" fmla="*/ 83 w 97"/>
                  <a:gd name="T73" fmla="*/ 28 h 99"/>
                  <a:gd name="T74" fmla="*/ 71 w 97"/>
                  <a:gd name="T75" fmla="*/ 38 h 99"/>
                  <a:gd name="T76" fmla="*/ 89 w 97"/>
                  <a:gd name="T77" fmla="*/ 46 h 99"/>
                  <a:gd name="T78" fmla="*/ 83 w 97"/>
                  <a:gd name="T79" fmla="*/ 28 h 99"/>
                  <a:gd name="T80" fmla="*/ 51 w 97"/>
                  <a:gd name="T81" fmla="*/ 28 h 99"/>
                  <a:gd name="T82" fmla="*/ 59 w 97"/>
                  <a:gd name="T83" fmla="*/ 20 h 99"/>
                  <a:gd name="T84" fmla="*/ 51 w 97"/>
                  <a:gd name="T85" fmla="*/ 12 h 99"/>
                  <a:gd name="T86" fmla="*/ 42 w 97"/>
                  <a:gd name="T87" fmla="*/ 14 h 99"/>
                  <a:gd name="T88" fmla="*/ 34 w 97"/>
                  <a:gd name="T89" fmla="*/ 28 h 99"/>
                  <a:gd name="T90" fmla="*/ 47 w 97"/>
                  <a:gd name="T91" fmla="*/ 12 h 99"/>
                  <a:gd name="T92" fmla="*/ 63 w 97"/>
                  <a:gd name="T93" fmla="*/ 14 h 99"/>
                  <a:gd name="T94" fmla="*/ 69 w 97"/>
                  <a:gd name="T95" fmla="*/ 26 h 99"/>
                  <a:gd name="T96" fmla="*/ 73 w 97"/>
                  <a:gd name="T97" fmla="*/ 18 h 99"/>
                  <a:gd name="T98" fmla="*/ 59 w 97"/>
                  <a:gd name="T99" fmla="*/ 10 h 99"/>
                  <a:gd name="T100" fmla="*/ 30 w 97"/>
                  <a:gd name="T101" fmla="*/ 14 h 99"/>
                  <a:gd name="T102" fmla="*/ 18 w 97"/>
                  <a:gd name="T103" fmla="*/ 24 h 99"/>
                  <a:gd name="T104" fmla="*/ 32 w 97"/>
                  <a:gd name="T105" fmla="*/ 20 h 99"/>
                  <a:gd name="T106" fmla="*/ 38 w 97"/>
                  <a:gd name="T107" fmla="*/ 10 h 99"/>
                  <a:gd name="T108" fmla="*/ 67 w 97"/>
                  <a:gd name="T109" fmla="*/ 4 h 99"/>
                  <a:gd name="T110" fmla="*/ 93 w 97"/>
                  <a:gd name="T111" fmla="*/ 30 h 99"/>
                  <a:gd name="T112" fmla="*/ 93 w 97"/>
                  <a:gd name="T113" fmla="*/ 69 h 99"/>
                  <a:gd name="T114" fmla="*/ 67 w 97"/>
                  <a:gd name="T115" fmla="*/ 95 h 99"/>
                  <a:gd name="T116" fmla="*/ 30 w 97"/>
                  <a:gd name="T117" fmla="*/ 95 h 99"/>
                  <a:gd name="T118" fmla="*/ 4 w 97"/>
                  <a:gd name="T119" fmla="*/ 69 h 99"/>
                  <a:gd name="T120" fmla="*/ 4 w 97"/>
                  <a:gd name="T121" fmla="*/ 30 h 99"/>
                  <a:gd name="T122" fmla="*/ 30 w 97"/>
                  <a:gd name="T123" fmla="*/ 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" h="99">
                    <a:moveTo>
                      <a:pt x="69" y="73"/>
                    </a:moveTo>
                    <a:lnTo>
                      <a:pt x="65" y="79"/>
                    </a:lnTo>
                    <a:lnTo>
                      <a:pt x="63" y="85"/>
                    </a:lnTo>
                    <a:lnTo>
                      <a:pt x="59" y="89"/>
                    </a:lnTo>
                    <a:lnTo>
                      <a:pt x="67" y="85"/>
                    </a:lnTo>
                    <a:lnTo>
                      <a:pt x="73" y="81"/>
                    </a:lnTo>
                    <a:lnTo>
                      <a:pt x="79" y="75"/>
                    </a:lnTo>
                    <a:lnTo>
                      <a:pt x="69" y="73"/>
                    </a:lnTo>
                    <a:close/>
                    <a:moveTo>
                      <a:pt x="28" y="73"/>
                    </a:moveTo>
                    <a:lnTo>
                      <a:pt x="18" y="75"/>
                    </a:lnTo>
                    <a:lnTo>
                      <a:pt x="24" y="81"/>
                    </a:lnTo>
                    <a:lnTo>
                      <a:pt x="30" y="85"/>
                    </a:lnTo>
                    <a:lnTo>
                      <a:pt x="38" y="89"/>
                    </a:lnTo>
                    <a:lnTo>
                      <a:pt x="34" y="85"/>
                    </a:lnTo>
                    <a:lnTo>
                      <a:pt x="32" y="79"/>
                    </a:lnTo>
                    <a:lnTo>
                      <a:pt x="28" y="73"/>
                    </a:lnTo>
                    <a:close/>
                    <a:moveTo>
                      <a:pt x="51" y="71"/>
                    </a:moveTo>
                    <a:lnTo>
                      <a:pt x="51" y="87"/>
                    </a:lnTo>
                    <a:lnTo>
                      <a:pt x="55" y="85"/>
                    </a:lnTo>
                    <a:lnTo>
                      <a:pt x="61" y="77"/>
                    </a:lnTo>
                    <a:lnTo>
                      <a:pt x="63" y="73"/>
                    </a:lnTo>
                    <a:lnTo>
                      <a:pt x="51" y="71"/>
                    </a:lnTo>
                    <a:close/>
                    <a:moveTo>
                      <a:pt x="47" y="71"/>
                    </a:moveTo>
                    <a:lnTo>
                      <a:pt x="34" y="73"/>
                    </a:lnTo>
                    <a:lnTo>
                      <a:pt x="38" y="79"/>
                    </a:lnTo>
                    <a:lnTo>
                      <a:pt x="42" y="85"/>
                    </a:lnTo>
                    <a:lnTo>
                      <a:pt x="47" y="87"/>
                    </a:lnTo>
                    <a:lnTo>
                      <a:pt x="47" y="71"/>
                    </a:lnTo>
                    <a:close/>
                    <a:moveTo>
                      <a:pt x="71" y="53"/>
                    </a:moveTo>
                    <a:lnTo>
                      <a:pt x="71" y="61"/>
                    </a:lnTo>
                    <a:lnTo>
                      <a:pt x="69" y="69"/>
                    </a:lnTo>
                    <a:lnTo>
                      <a:pt x="83" y="71"/>
                    </a:lnTo>
                    <a:lnTo>
                      <a:pt x="87" y="63"/>
                    </a:lnTo>
                    <a:lnTo>
                      <a:pt x="89" y="53"/>
                    </a:lnTo>
                    <a:lnTo>
                      <a:pt x="71" y="53"/>
                    </a:lnTo>
                    <a:close/>
                    <a:moveTo>
                      <a:pt x="51" y="53"/>
                    </a:moveTo>
                    <a:lnTo>
                      <a:pt x="51" y="67"/>
                    </a:lnTo>
                    <a:lnTo>
                      <a:pt x="65" y="67"/>
                    </a:lnTo>
                    <a:lnTo>
                      <a:pt x="67" y="61"/>
                    </a:lnTo>
                    <a:lnTo>
                      <a:pt x="67" y="53"/>
                    </a:lnTo>
                    <a:lnTo>
                      <a:pt x="51" y="53"/>
                    </a:lnTo>
                    <a:close/>
                    <a:moveTo>
                      <a:pt x="30" y="53"/>
                    </a:moveTo>
                    <a:lnTo>
                      <a:pt x="30" y="61"/>
                    </a:lnTo>
                    <a:lnTo>
                      <a:pt x="32" y="67"/>
                    </a:lnTo>
                    <a:lnTo>
                      <a:pt x="47" y="67"/>
                    </a:lnTo>
                    <a:lnTo>
                      <a:pt x="47" y="53"/>
                    </a:lnTo>
                    <a:lnTo>
                      <a:pt x="30" y="53"/>
                    </a:lnTo>
                    <a:close/>
                    <a:moveTo>
                      <a:pt x="8" y="53"/>
                    </a:moveTo>
                    <a:lnTo>
                      <a:pt x="10" y="63"/>
                    </a:lnTo>
                    <a:lnTo>
                      <a:pt x="14" y="71"/>
                    </a:lnTo>
                    <a:lnTo>
                      <a:pt x="28" y="69"/>
                    </a:lnTo>
                    <a:lnTo>
                      <a:pt x="26" y="61"/>
                    </a:lnTo>
                    <a:lnTo>
                      <a:pt x="26" y="53"/>
                    </a:lnTo>
                    <a:lnTo>
                      <a:pt x="8" y="53"/>
                    </a:lnTo>
                    <a:close/>
                    <a:moveTo>
                      <a:pt x="32" y="32"/>
                    </a:moveTo>
                    <a:lnTo>
                      <a:pt x="30" y="38"/>
                    </a:lnTo>
                    <a:lnTo>
                      <a:pt x="30" y="46"/>
                    </a:lnTo>
                    <a:lnTo>
                      <a:pt x="47" y="46"/>
                    </a:lnTo>
                    <a:lnTo>
                      <a:pt x="47" y="32"/>
                    </a:lnTo>
                    <a:lnTo>
                      <a:pt x="32" y="32"/>
                    </a:lnTo>
                    <a:close/>
                    <a:moveTo>
                      <a:pt x="65" y="32"/>
                    </a:moveTo>
                    <a:lnTo>
                      <a:pt x="51" y="32"/>
                    </a:lnTo>
                    <a:lnTo>
                      <a:pt x="51" y="46"/>
                    </a:lnTo>
                    <a:lnTo>
                      <a:pt x="67" y="46"/>
                    </a:lnTo>
                    <a:lnTo>
                      <a:pt x="67" y="38"/>
                    </a:lnTo>
                    <a:lnTo>
                      <a:pt x="65" y="32"/>
                    </a:lnTo>
                    <a:close/>
                    <a:moveTo>
                      <a:pt x="14" y="28"/>
                    </a:moveTo>
                    <a:lnTo>
                      <a:pt x="10" y="36"/>
                    </a:lnTo>
                    <a:lnTo>
                      <a:pt x="8" y="46"/>
                    </a:lnTo>
                    <a:lnTo>
                      <a:pt x="26" y="46"/>
                    </a:lnTo>
                    <a:lnTo>
                      <a:pt x="26" y="38"/>
                    </a:lnTo>
                    <a:lnTo>
                      <a:pt x="28" y="30"/>
                    </a:lnTo>
                    <a:lnTo>
                      <a:pt x="14" y="28"/>
                    </a:lnTo>
                    <a:close/>
                    <a:moveTo>
                      <a:pt x="83" y="28"/>
                    </a:moveTo>
                    <a:lnTo>
                      <a:pt x="69" y="30"/>
                    </a:lnTo>
                    <a:lnTo>
                      <a:pt x="71" y="38"/>
                    </a:lnTo>
                    <a:lnTo>
                      <a:pt x="71" y="46"/>
                    </a:lnTo>
                    <a:lnTo>
                      <a:pt x="89" y="46"/>
                    </a:lnTo>
                    <a:lnTo>
                      <a:pt x="87" y="36"/>
                    </a:lnTo>
                    <a:lnTo>
                      <a:pt x="83" y="28"/>
                    </a:lnTo>
                    <a:close/>
                    <a:moveTo>
                      <a:pt x="51" y="12"/>
                    </a:moveTo>
                    <a:lnTo>
                      <a:pt x="51" y="28"/>
                    </a:lnTo>
                    <a:lnTo>
                      <a:pt x="63" y="28"/>
                    </a:lnTo>
                    <a:lnTo>
                      <a:pt x="59" y="20"/>
                    </a:lnTo>
                    <a:lnTo>
                      <a:pt x="55" y="14"/>
                    </a:lnTo>
                    <a:lnTo>
                      <a:pt x="51" y="12"/>
                    </a:lnTo>
                    <a:close/>
                    <a:moveTo>
                      <a:pt x="47" y="12"/>
                    </a:moveTo>
                    <a:lnTo>
                      <a:pt x="42" y="14"/>
                    </a:lnTo>
                    <a:lnTo>
                      <a:pt x="36" y="22"/>
                    </a:lnTo>
                    <a:lnTo>
                      <a:pt x="34" y="28"/>
                    </a:lnTo>
                    <a:lnTo>
                      <a:pt x="47" y="28"/>
                    </a:lnTo>
                    <a:lnTo>
                      <a:pt x="47" y="12"/>
                    </a:lnTo>
                    <a:close/>
                    <a:moveTo>
                      <a:pt x="59" y="10"/>
                    </a:moveTo>
                    <a:lnTo>
                      <a:pt x="63" y="14"/>
                    </a:lnTo>
                    <a:lnTo>
                      <a:pt x="65" y="20"/>
                    </a:lnTo>
                    <a:lnTo>
                      <a:pt x="69" y="26"/>
                    </a:lnTo>
                    <a:lnTo>
                      <a:pt x="79" y="24"/>
                    </a:lnTo>
                    <a:lnTo>
                      <a:pt x="73" y="18"/>
                    </a:lnTo>
                    <a:lnTo>
                      <a:pt x="67" y="14"/>
                    </a:lnTo>
                    <a:lnTo>
                      <a:pt x="59" y="10"/>
                    </a:lnTo>
                    <a:close/>
                    <a:moveTo>
                      <a:pt x="38" y="1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18" y="24"/>
                    </a:lnTo>
                    <a:lnTo>
                      <a:pt x="28" y="26"/>
                    </a:lnTo>
                    <a:lnTo>
                      <a:pt x="32" y="20"/>
                    </a:lnTo>
                    <a:lnTo>
                      <a:pt x="34" y="14"/>
                    </a:lnTo>
                    <a:lnTo>
                      <a:pt x="38" y="10"/>
                    </a:lnTo>
                    <a:close/>
                    <a:moveTo>
                      <a:pt x="49" y="0"/>
                    </a:moveTo>
                    <a:lnTo>
                      <a:pt x="67" y="4"/>
                    </a:lnTo>
                    <a:lnTo>
                      <a:pt x="83" y="14"/>
                    </a:lnTo>
                    <a:lnTo>
                      <a:pt x="93" y="30"/>
                    </a:lnTo>
                    <a:lnTo>
                      <a:pt x="97" y="50"/>
                    </a:lnTo>
                    <a:lnTo>
                      <a:pt x="93" y="69"/>
                    </a:lnTo>
                    <a:lnTo>
                      <a:pt x="83" y="85"/>
                    </a:lnTo>
                    <a:lnTo>
                      <a:pt x="67" y="95"/>
                    </a:lnTo>
                    <a:lnTo>
                      <a:pt x="49" y="99"/>
                    </a:lnTo>
                    <a:lnTo>
                      <a:pt x="30" y="95"/>
                    </a:lnTo>
                    <a:lnTo>
                      <a:pt x="14" y="85"/>
                    </a:lnTo>
                    <a:lnTo>
                      <a:pt x="4" y="69"/>
                    </a:lnTo>
                    <a:lnTo>
                      <a:pt x="0" y="50"/>
                    </a:lnTo>
                    <a:lnTo>
                      <a:pt x="4" y="30"/>
                    </a:lnTo>
                    <a:lnTo>
                      <a:pt x="14" y="14"/>
                    </a:lnTo>
                    <a:lnTo>
                      <a:pt x="30" y="4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38881" y="3963328"/>
            <a:ext cx="763063" cy="444643"/>
            <a:chOff x="5238881" y="3710891"/>
            <a:chExt cx="763063" cy="444643"/>
          </a:xfrm>
        </p:grpSpPr>
        <p:sp>
          <p:nvSpPr>
            <p:cNvPr id="51" name="Freeform 82"/>
            <p:cNvSpPr>
              <a:spLocks/>
            </p:cNvSpPr>
            <p:nvPr/>
          </p:nvSpPr>
          <p:spPr bwMode="auto">
            <a:xfrm>
              <a:off x="5238881" y="3759658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3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9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11 h 121"/>
                <a:gd name="T22" fmla="*/ 71 w 71"/>
                <a:gd name="T23" fmla="*/ 115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3 h 121"/>
                <a:gd name="T36" fmla="*/ 53 w 71"/>
                <a:gd name="T37" fmla="*/ 3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3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9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1"/>
                  </a:lnTo>
                  <a:lnTo>
                    <a:pt x="71" y="115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3"/>
                  </a:lnTo>
                  <a:lnTo>
                    <a:pt x="53" y="3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557301" y="3710891"/>
              <a:ext cx="444643" cy="444643"/>
              <a:chOff x="5557301" y="3705153"/>
              <a:chExt cx="444643" cy="444643"/>
            </a:xfrm>
          </p:grpSpPr>
          <p:sp>
            <p:nvSpPr>
              <p:cNvPr id="53" name="Freeform 210"/>
              <p:cNvSpPr>
                <a:spLocks noEditPoints="1"/>
              </p:cNvSpPr>
              <p:nvPr/>
            </p:nvSpPr>
            <p:spPr bwMode="auto">
              <a:xfrm>
                <a:off x="5557301" y="3705153"/>
                <a:ext cx="444643" cy="444643"/>
              </a:xfrm>
              <a:custGeom>
                <a:avLst/>
                <a:gdLst>
                  <a:gd name="T0" fmla="*/ 78 w 155"/>
                  <a:gd name="T1" fmla="*/ 8 h 155"/>
                  <a:gd name="T2" fmla="*/ 61 w 155"/>
                  <a:gd name="T3" fmla="*/ 10 h 155"/>
                  <a:gd name="T4" fmla="*/ 43 w 155"/>
                  <a:gd name="T5" fmla="*/ 19 h 155"/>
                  <a:gd name="T6" fmla="*/ 25 w 155"/>
                  <a:gd name="T7" fmla="*/ 35 h 155"/>
                  <a:gd name="T8" fmla="*/ 13 w 155"/>
                  <a:gd name="T9" fmla="*/ 55 h 155"/>
                  <a:gd name="T10" fmla="*/ 9 w 155"/>
                  <a:gd name="T11" fmla="*/ 78 h 155"/>
                  <a:gd name="T12" fmla="*/ 11 w 155"/>
                  <a:gd name="T13" fmla="*/ 96 h 155"/>
                  <a:gd name="T14" fmla="*/ 19 w 155"/>
                  <a:gd name="T15" fmla="*/ 112 h 155"/>
                  <a:gd name="T16" fmla="*/ 33 w 155"/>
                  <a:gd name="T17" fmla="*/ 131 h 155"/>
                  <a:gd name="T18" fmla="*/ 55 w 155"/>
                  <a:gd name="T19" fmla="*/ 143 h 155"/>
                  <a:gd name="T20" fmla="*/ 78 w 155"/>
                  <a:gd name="T21" fmla="*/ 147 h 155"/>
                  <a:gd name="T22" fmla="*/ 94 w 155"/>
                  <a:gd name="T23" fmla="*/ 145 h 155"/>
                  <a:gd name="T24" fmla="*/ 112 w 155"/>
                  <a:gd name="T25" fmla="*/ 139 h 155"/>
                  <a:gd name="T26" fmla="*/ 130 w 155"/>
                  <a:gd name="T27" fmla="*/ 123 h 155"/>
                  <a:gd name="T28" fmla="*/ 143 w 155"/>
                  <a:gd name="T29" fmla="*/ 102 h 155"/>
                  <a:gd name="T30" fmla="*/ 147 w 155"/>
                  <a:gd name="T31" fmla="*/ 78 h 155"/>
                  <a:gd name="T32" fmla="*/ 145 w 155"/>
                  <a:gd name="T33" fmla="*/ 61 h 155"/>
                  <a:gd name="T34" fmla="*/ 136 w 155"/>
                  <a:gd name="T35" fmla="*/ 45 h 155"/>
                  <a:gd name="T36" fmla="*/ 122 w 155"/>
                  <a:gd name="T37" fmla="*/ 25 h 155"/>
                  <a:gd name="T38" fmla="*/ 100 w 155"/>
                  <a:gd name="T39" fmla="*/ 12 h 155"/>
                  <a:gd name="T40" fmla="*/ 78 w 155"/>
                  <a:gd name="T41" fmla="*/ 8 h 155"/>
                  <a:gd name="T42" fmla="*/ 78 w 155"/>
                  <a:gd name="T43" fmla="*/ 0 h 155"/>
                  <a:gd name="T44" fmla="*/ 104 w 155"/>
                  <a:gd name="T45" fmla="*/ 6 h 155"/>
                  <a:gd name="T46" fmla="*/ 126 w 155"/>
                  <a:gd name="T47" fmla="*/ 19 h 155"/>
                  <a:gd name="T48" fmla="*/ 145 w 155"/>
                  <a:gd name="T49" fmla="*/ 41 h 155"/>
                  <a:gd name="T50" fmla="*/ 153 w 155"/>
                  <a:gd name="T51" fmla="*/ 59 h 155"/>
                  <a:gd name="T52" fmla="*/ 155 w 155"/>
                  <a:gd name="T53" fmla="*/ 78 h 155"/>
                  <a:gd name="T54" fmla="*/ 151 w 155"/>
                  <a:gd name="T55" fmla="*/ 104 h 155"/>
                  <a:gd name="T56" fmla="*/ 136 w 155"/>
                  <a:gd name="T57" fmla="*/ 127 h 155"/>
                  <a:gd name="T58" fmla="*/ 116 w 155"/>
                  <a:gd name="T59" fmla="*/ 145 h 155"/>
                  <a:gd name="T60" fmla="*/ 96 w 155"/>
                  <a:gd name="T61" fmla="*/ 153 h 155"/>
                  <a:gd name="T62" fmla="*/ 78 w 155"/>
                  <a:gd name="T63" fmla="*/ 155 h 155"/>
                  <a:gd name="T64" fmla="*/ 51 w 155"/>
                  <a:gd name="T65" fmla="*/ 151 h 155"/>
                  <a:gd name="T66" fmla="*/ 29 w 155"/>
                  <a:gd name="T67" fmla="*/ 137 h 155"/>
                  <a:gd name="T68" fmla="*/ 11 w 155"/>
                  <a:gd name="T69" fmla="*/ 116 h 155"/>
                  <a:gd name="T70" fmla="*/ 3 w 155"/>
                  <a:gd name="T71" fmla="*/ 98 h 155"/>
                  <a:gd name="T72" fmla="*/ 0 w 155"/>
                  <a:gd name="T73" fmla="*/ 78 h 155"/>
                  <a:gd name="T74" fmla="*/ 5 w 155"/>
                  <a:gd name="T75" fmla="*/ 51 h 155"/>
                  <a:gd name="T76" fmla="*/ 19 w 155"/>
                  <a:gd name="T77" fmla="*/ 29 h 155"/>
                  <a:gd name="T78" fmla="*/ 39 w 155"/>
                  <a:gd name="T79" fmla="*/ 10 h 155"/>
                  <a:gd name="T80" fmla="*/ 59 w 155"/>
                  <a:gd name="T81" fmla="*/ 2 h 155"/>
                  <a:gd name="T82" fmla="*/ 78 w 155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5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9"/>
                    </a:lnTo>
                    <a:lnTo>
                      <a:pt x="25" y="35"/>
                    </a:lnTo>
                    <a:lnTo>
                      <a:pt x="13" y="55"/>
                    </a:lnTo>
                    <a:lnTo>
                      <a:pt x="9" y="78"/>
                    </a:lnTo>
                    <a:lnTo>
                      <a:pt x="11" y="96"/>
                    </a:lnTo>
                    <a:lnTo>
                      <a:pt x="19" y="112"/>
                    </a:lnTo>
                    <a:lnTo>
                      <a:pt x="33" y="131"/>
                    </a:lnTo>
                    <a:lnTo>
                      <a:pt x="55" y="143"/>
                    </a:lnTo>
                    <a:lnTo>
                      <a:pt x="78" y="147"/>
                    </a:lnTo>
                    <a:lnTo>
                      <a:pt x="94" y="145"/>
                    </a:lnTo>
                    <a:lnTo>
                      <a:pt x="112" y="139"/>
                    </a:lnTo>
                    <a:lnTo>
                      <a:pt x="130" y="123"/>
                    </a:lnTo>
                    <a:lnTo>
                      <a:pt x="143" y="102"/>
                    </a:lnTo>
                    <a:lnTo>
                      <a:pt x="147" y="78"/>
                    </a:lnTo>
                    <a:lnTo>
                      <a:pt x="145" y="61"/>
                    </a:lnTo>
                    <a:lnTo>
                      <a:pt x="136" y="45"/>
                    </a:lnTo>
                    <a:lnTo>
                      <a:pt x="122" y="25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9"/>
                    </a:lnTo>
                    <a:lnTo>
                      <a:pt x="145" y="41"/>
                    </a:lnTo>
                    <a:lnTo>
                      <a:pt x="153" y="59"/>
                    </a:lnTo>
                    <a:lnTo>
                      <a:pt x="155" y="78"/>
                    </a:lnTo>
                    <a:lnTo>
                      <a:pt x="151" y="104"/>
                    </a:lnTo>
                    <a:lnTo>
                      <a:pt x="136" y="127"/>
                    </a:lnTo>
                    <a:lnTo>
                      <a:pt x="116" y="145"/>
                    </a:lnTo>
                    <a:lnTo>
                      <a:pt x="96" y="153"/>
                    </a:lnTo>
                    <a:lnTo>
                      <a:pt x="78" y="155"/>
                    </a:lnTo>
                    <a:lnTo>
                      <a:pt x="51" y="151"/>
                    </a:lnTo>
                    <a:lnTo>
                      <a:pt x="29" y="137"/>
                    </a:lnTo>
                    <a:lnTo>
                      <a:pt x="11" y="116"/>
                    </a:lnTo>
                    <a:lnTo>
                      <a:pt x="3" y="98"/>
                    </a:lnTo>
                    <a:lnTo>
                      <a:pt x="0" y="78"/>
                    </a:lnTo>
                    <a:lnTo>
                      <a:pt x="5" y="51"/>
                    </a:lnTo>
                    <a:lnTo>
                      <a:pt x="19" y="29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1"/>
              <p:cNvSpPr>
                <a:spLocks/>
              </p:cNvSpPr>
              <p:nvPr/>
            </p:nvSpPr>
            <p:spPr bwMode="auto">
              <a:xfrm>
                <a:off x="5651968" y="3817031"/>
                <a:ext cx="255312" cy="226625"/>
              </a:xfrm>
              <a:custGeom>
                <a:avLst/>
                <a:gdLst>
                  <a:gd name="T0" fmla="*/ 2 w 89"/>
                  <a:gd name="T1" fmla="*/ 0 h 79"/>
                  <a:gd name="T2" fmla="*/ 6 w 89"/>
                  <a:gd name="T3" fmla="*/ 4 h 79"/>
                  <a:gd name="T4" fmla="*/ 6 w 89"/>
                  <a:gd name="T5" fmla="*/ 71 h 79"/>
                  <a:gd name="T6" fmla="*/ 87 w 89"/>
                  <a:gd name="T7" fmla="*/ 71 h 79"/>
                  <a:gd name="T8" fmla="*/ 89 w 89"/>
                  <a:gd name="T9" fmla="*/ 75 h 79"/>
                  <a:gd name="T10" fmla="*/ 87 w 89"/>
                  <a:gd name="T11" fmla="*/ 79 h 79"/>
                  <a:gd name="T12" fmla="*/ 6 w 89"/>
                  <a:gd name="T13" fmla="*/ 79 h 79"/>
                  <a:gd name="T14" fmla="*/ 2 w 89"/>
                  <a:gd name="T15" fmla="*/ 77 h 79"/>
                  <a:gd name="T16" fmla="*/ 0 w 89"/>
                  <a:gd name="T17" fmla="*/ 75 h 79"/>
                  <a:gd name="T18" fmla="*/ 0 w 89"/>
                  <a:gd name="T19" fmla="*/ 71 h 79"/>
                  <a:gd name="T20" fmla="*/ 0 w 89"/>
                  <a:gd name="T21" fmla="*/ 4 h 79"/>
                  <a:gd name="T22" fmla="*/ 2 w 89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" h="79">
                    <a:moveTo>
                      <a:pt x="2" y="0"/>
                    </a:moveTo>
                    <a:lnTo>
                      <a:pt x="6" y="4"/>
                    </a:lnTo>
                    <a:lnTo>
                      <a:pt x="6" y="71"/>
                    </a:lnTo>
                    <a:lnTo>
                      <a:pt x="87" y="71"/>
                    </a:lnTo>
                    <a:lnTo>
                      <a:pt x="89" y="75"/>
                    </a:lnTo>
                    <a:lnTo>
                      <a:pt x="87" y="79"/>
                    </a:lnTo>
                    <a:lnTo>
                      <a:pt x="6" y="79"/>
                    </a:lnTo>
                    <a:lnTo>
                      <a:pt x="2" y="77"/>
                    </a:lnTo>
                    <a:lnTo>
                      <a:pt x="0" y="75"/>
                    </a:lnTo>
                    <a:lnTo>
                      <a:pt x="0" y="71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4F3F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2"/>
              <p:cNvSpPr>
                <a:spLocks/>
              </p:cNvSpPr>
              <p:nvPr/>
            </p:nvSpPr>
            <p:spPr bwMode="auto">
              <a:xfrm>
                <a:off x="5692129" y="3822769"/>
                <a:ext cx="209413" cy="180726"/>
              </a:xfrm>
              <a:custGeom>
                <a:avLst/>
                <a:gdLst>
                  <a:gd name="T0" fmla="*/ 69 w 73"/>
                  <a:gd name="T1" fmla="*/ 0 h 63"/>
                  <a:gd name="T2" fmla="*/ 71 w 73"/>
                  <a:gd name="T3" fmla="*/ 2 h 63"/>
                  <a:gd name="T4" fmla="*/ 73 w 73"/>
                  <a:gd name="T5" fmla="*/ 4 h 63"/>
                  <a:gd name="T6" fmla="*/ 69 w 73"/>
                  <a:gd name="T7" fmla="*/ 27 h 63"/>
                  <a:gd name="T8" fmla="*/ 65 w 73"/>
                  <a:gd name="T9" fmla="*/ 31 h 63"/>
                  <a:gd name="T10" fmla="*/ 63 w 73"/>
                  <a:gd name="T11" fmla="*/ 27 h 63"/>
                  <a:gd name="T12" fmla="*/ 65 w 73"/>
                  <a:gd name="T13" fmla="*/ 16 h 63"/>
                  <a:gd name="T14" fmla="*/ 45 w 73"/>
                  <a:gd name="T15" fmla="*/ 43 h 63"/>
                  <a:gd name="T16" fmla="*/ 43 w 73"/>
                  <a:gd name="T17" fmla="*/ 45 h 63"/>
                  <a:gd name="T18" fmla="*/ 39 w 73"/>
                  <a:gd name="T19" fmla="*/ 45 h 63"/>
                  <a:gd name="T20" fmla="*/ 27 w 73"/>
                  <a:gd name="T21" fmla="*/ 35 h 63"/>
                  <a:gd name="T22" fmla="*/ 6 w 73"/>
                  <a:gd name="T23" fmla="*/ 61 h 63"/>
                  <a:gd name="T24" fmla="*/ 4 w 73"/>
                  <a:gd name="T25" fmla="*/ 63 h 63"/>
                  <a:gd name="T26" fmla="*/ 0 w 73"/>
                  <a:gd name="T27" fmla="*/ 63 h 63"/>
                  <a:gd name="T28" fmla="*/ 0 w 73"/>
                  <a:gd name="T29" fmla="*/ 57 h 63"/>
                  <a:gd name="T30" fmla="*/ 20 w 73"/>
                  <a:gd name="T31" fmla="*/ 27 h 63"/>
                  <a:gd name="T32" fmla="*/ 24 w 73"/>
                  <a:gd name="T33" fmla="*/ 24 h 63"/>
                  <a:gd name="T34" fmla="*/ 27 w 73"/>
                  <a:gd name="T35" fmla="*/ 24 h 63"/>
                  <a:gd name="T36" fmla="*/ 41 w 73"/>
                  <a:gd name="T37" fmla="*/ 35 h 63"/>
                  <a:gd name="T38" fmla="*/ 57 w 73"/>
                  <a:gd name="T39" fmla="*/ 10 h 63"/>
                  <a:gd name="T40" fmla="*/ 49 w 73"/>
                  <a:gd name="T41" fmla="*/ 10 h 63"/>
                  <a:gd name="T42" fmla="*/ 45 w 73"/>
                  <a:gd name="T43" fmla="*/ 8 h 63"/>
                  <a:gd name="T44" fmla="*/ 47 w 73"/>
                  <a:gd name="T45" fmla="*/ 4 h 63"/>
                  <a:gd name="T46" fmla="*/ 69 w 73"/>
                  <a:gd name="T4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3" h="63">
                    <a:moveTo>
                      <a:pt x="69" y="0"/>
                    </a:moveTo>
                    <a:lnTo>
                      <a:pt x="71" y="2"/>
                    </a:lnTo>
                    <a:lnTo>
                      <a:pt x="73" y="4"/>
                    </a:lnTo>
                    <a:lnTo>
                      <a:pt x="69" y="27"/>
                    </a:lnTo>
                    <a:lnTo>
                      <a:pt x="65" y="31"/>
                    </a:lnTo>
                    <a:lnTo>
                      <a:pt x="63" y="27"/>
                    </a:lnTo>
                    <a:lnTo>
                      <a:pt x="65" y="16"/>
                    </a:lnTo>
                    <a:lnTo>
                      <a:pt x="45" y="43"/>
                    </a:lnTo>
                    <a:lnTo>
                      <a:pt x="43" y="45"/>
                    </a:lnTo>
                    <a:lnTo>
                      <a:pt x="39" y="45"/>
                    </a:lnTo>
                    <a:lnTo>
                      <a:pt x="27" y="35"/>
                    </a:lnTo>
                    <a:lnTo>
                      <a:pt x="6" y="61"/>
                    </a:lnTo>
                    <a:lnTo>
                      <a:pt x="4" y="63"/>
                    </a:lnTo>
                    <a:lnTo>
                      <a:pt x="0" y="63"/>
                    </a:lnTo>
                    <a:lnTo>
                      <a:pt x="0" y="57"/>
                    </a:lnTo>
                    <a:lnTo>
                      <a:pt x="20" y="27"/>
                    </a:lnTo>
                    <a:lnTo>
                      <a:pt x="24" y="24"/>
                    </a:lnTo>
                    <a:lnTo>
                      <a:pt x="27" y="24"/>
                    </a:lnTo>
                    <a:lnTo>
                      <a:pt x="41" y="35"/>
                    </a:lnTo>
                    <a:lnTo>
                      <a:pt x="57" y="10"/>
                    </a:lnTo>
                    <a:lnTo>
                      <a:pt x="49" y="10"/>
                    </a:lnTo>
                    <a:lnTo>
                      <a:pt x="45" y="8"/>
                    </a:lnTo>
                    <a:lnTo>
                      <a:pt x="47" y="4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E4F3F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6" name="Text Placeholder 7"/>
          <p:cNvSpPr txBox="1">
            <a:spLocks/>
          </p:cNvSpPr>
          <p:nvPr/>
        </p:nvSpPr>
        <p:spPr>
          <a:xfrm>
            <a:off x="1367972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733202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1367972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1733202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1367972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1733202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902441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902441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902441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902441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902441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902441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182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4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4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4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4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526" y="0"/>
            <a:ext cx="12859276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16707" y="2094956"/>
            <a:ext cx="30603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b="1" cap="all" dirty="0" smtClean="0"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b="1" cap="all" dirty="0"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16707" y="2536205"/>
            <a:ext cx="70567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 smtClean="0">
                <a:cs typeface="Arial" panose="020B0604020202020204" pitchFamily="34" charset="0"/>
              </a:rPr>
              <a:t>简洁实用高端</a:t>
            </a:r>
            <a:r>
              <a:rPr lang="en-US" altLang="zh-CN" sz="5400" b="1" cap="all" dirty="0" smtClean="0">
                <a:cs typeface="Arial" panose="020B0604020202020204" pitchFamily="34" charset="0"/>
              </a:rPr>
              <a:t>PPT</a:t>
            </a:r>
            <a:r>
              <a:rPr lang="zh-CN" altLang="en-US" sz="5400" b="1" cap="all" dirty="0" smtClean="0">
                <a:cs typeface="Arial" panose="020B0604020202020204" pitchFamily="34" charset="0"/>
              </a:rPr>
              <a:t>模板</a:t>
            </a:r>
            <a:endParaRPr lang="zh-CN" altLang="en-US" sz="5400" b="1" cap="all" dirty="0"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28668" y="3417490"/>
            <a:ext cx="6728799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16707" y="3393795"/>
            <a:ext cx="6840760" cy="4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242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5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1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9" grpId="1"/>
      <p:bldP spid="10" grpId="0"/>
      <p:bldP spid="10" grpId="1"/>
      <p:bldP spid="18" grpId="0"/>
      <p:bldP spid="1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61022181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第一PPT，www.1ppt.com">
  <a:themeElements>
    <a:clrScheme name="自定义 12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496F90"/>
      </a:accent1>
      <a:accent2>
        <a:srgbClr val="496F90"/>
      </a:accent2>
      <a:accent3>
        <a:srgbClr val="496F90"/>
      </a:accent3>
      <a:accent4>
        <a:srgbClr val="496F90"/>
      </a:accent4>
      <a:accent5>
        <a:srgbClr val="496F90"/>
      </a:accent5>
      <a:accent6>
        <a:srgbClr val="496F90"/>
      </a:accent6>
      <a:hlink>
        <a:srgbClr val="496F90"/>
      </a:hlink>
      <a:folHlink>
        <a:srgbClr val="496F9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4110</Words>
  <Application>Microsoft Office PowerPoint</Application>
  <PresentationFormat>自定义</PresentationFormat>
  <Paragraphs>362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FontAwesome</vt:lpstr>
      <vt:lpstr>Gill Sans</vt:lpstr>
      <vt:lpstr>Lato Regular</vt:lpstr>
      <vt:lpstr>League Gothic Regular</vt:lpstr>
      <vt:lpstr>ヒラギノ角ゴ ProN W3</vt:lpstr>
      <vt:lpstr>나눔고딕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工作汇报</dc:title>
  <dc:creator/>
  <cp:keywords>www.1ppt.com</cp:keywords>
  <cp:lastModifiedBy/>
  <cp:revision>1</cp:revision>
  <dcterms:created xsi:type="dcterms:W3CDTF">2016-11-03T14:12:01Z</dcterms:created>
  <dcterms:modified xsi:type="dcterms:W3CDTF">2019-08-12T06:15:01Z</dcterms:modified>
</cp:coreProperties>
</file>