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sldIdLst>
    <p:sldId id="256" r:id="rId2"/>
    <p:sldId id="257" r:id="rId3"/>
    <p:sldId id="258" r:id="rId4"/>
    <p:sldId id="263" r:id="rId5"/>
    <p:sldId id="264" r:id="rId6"/>
    <p:sldId id="266" r:id="rId7"/>
    <p:sldId id="267" r:id="rId8"/>
    <p:sldId id="259" r:id="rId9"/>
    <p:sldId id="268" r:id="rId10"/>
    <p:sldId id="269" r:id="rId11"/>
    <p:sldId id="270" r:id="rId12"/>
    <p:sldId id="272" r:id="rId13"/>
    <p:sldId id="260" r:id="rId14"/>
    <p:sldId id="274" r:id="rId15"/>
    <p:sldId id="275" r:id="rId16"/>
    <p:sldId id="276" r:id="rId17"/>
    <p:sldId id="277" r:id="rId18"/>
    <p:sldId id="278" r:id="rId19"/>
    <p:sldId id="261" r:id="rId20"/>
    <p:sldId id="279" r:id="rId21"/>
    <p:sldId id="280" r:id="rId22"/>
    <p:sldId id="281" r:id="rId23"/>
    <p:sldId id="282" r:id="rId24"/>
    <p:sldId id="283" r:id="rId25"/>
  </p:sldIdLst>
  <p:sldSz cx="9144000" cy="5143500" type="screen16x9"/>
  <p:notesSz cx="6858000" cy="9144000"/>
  <p:custDataLst>
    <p:tags r:id="rId27"/>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15" autoAdjust="0"/>
  </p:normalViewPr>
  <p:slideViewPr>
    <p:cSldViewPr snapToGrid="0">
      <p:cViewPr varScale="1">
        <p:scale>
          <a:sx n="115" d="100"/>
          <a:sy n="115" d="100"/>
        </p:scale>
        <p:origin x="666"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BF6648-FFC2-4BE6-B68D-7E81E50C5B42}" type="datetimeFigureOut">
              <a:rPr lang="zh-CN" altLang="en-US" smtClean="0"/>
              <a:t>2019/8/12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6E05C5-E7DD-45CC-8B1A-CD449069E4C9}" type="slidenum">
              <a:rPr lang="zh-CN" altLang="en-US" smtClean="0"/>
              <a:t>‹#›</a:t>
            </a:fld>
            <a:endParaRPr lang="zh-CN" altLang="en-US"/>
          </a:p>
        </p:txBody>
      </p:sp>
    </p:spTree>
    <p:extLst>
      <p:ext uri="{BB962C8B-B14F-4D97-AF65-F5344CB8AC3E}">
        <p14:creationId xmlns:p14="http://schemas.microsoft.com/office/powerpoint/2010/main" val="1634689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a:t>
            </a:fld>
            <a:endParaRPr lang="zh-CN" altLang="en-US"/>
          </a:p>
        </p:txBody>
      </p:sp>
    </p:spTree>
    <p:extLst>
      <p:ext uri="{BB962C8B-B14F-4D97-AF65-F5344CB8AC3E}">
        <p14:creationId xmlns:p14="http://schemas.microsoft.com/office/powerpoint/2010/main" val="5439426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2</a:t>
            </a:fld>
            <a:endParaRPr lang="zh-CN" altLang="en-US"/>
          </a:p>
        </p:txBody>
      </p:sp>
    </p:spTree>
    <p:extLst>
      <p:ext uri="{BB962C8B-B14F-4D97-AF65-F5344CB8AC3E}">
        <p14:creationId xmlns:p14="http://schemas.microsoft.com/office/powerpoint/2010/main" val="2833544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3</a:t>
            </a:fld>
            <a:endParaRPr lang="zh-CN" altLang="en-US"/>
          </a:p>
        </p:txBody>
      </p:sp>
    </p:spTree>
    <p:extLst>
      <p:ext uri="{BB962C8B-B14F-4D97-AF65-F5344CB8AC3E}">
        <p14:creationId xmlns:p14="http://schemas.microsoft.com/office/powerpoint/2010/main" val="3219961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4</a:t>
            </a:fld>
            <a:endParaRPr lang="zh-CN" altLang="en-US"/>
          </a:p>
        </p:txBody>
      </p:sp>
    </p:spTree>
    <p:extLst>
      <p:ext uri="{BB962C8B-B14F-4D97-AF65-F5344CB8AC3E}">
        <p14:creationId xmlns:p14="http://schemas.microsoft.com/office/powerpoint/2010/main" val="40949066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5</a:t>
            </a:fld>
            <a:endParaRPr lang="zh-CN" altLang="en-US"/>
          </a:p>
        </p:txBody>
      </p:sp>
    </p:spTree>
    <p:extLst>
      <p:ext uri="{BB962C8B-B14F-4D97-AF65-F5344CB8AC3E}">
        <p14:creationId xmlns:p14="http://schemas.microsoft.com/office/powerpoint/2010/main" val="24366521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6</a:t>
            </a:fld>
            <a:endParaRPr lang="zh-CN" altLang="en-US"/>
          </a:p>
        </p:txBody>
      </p:sp>
    </p:spTree>
    <p:extLst>
      <p:ext uri="{BB962C8B-B14F-4D97-AF65-F5344CB8AC3E}">
        <p14:creationId xmlns:p14="http://schemas.microsoft.com/office/powerpoint/2010/main" val="18864812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7</a:t>
            </a:fld>
            <a:endParaRPr lang="zh-CN" altLang="en-US"/>
          </a:p>
        </p:txBody>
      </p:sp>
    </p:spTree>
    <p:extLst>
      <p:ext uri="{BB962C8B-B14F-4D97-AF65-F5344CB8AC3E}">
        <p14:creationId xmlns:p14="http://schemas.microsoft.com/office/powerpoint/2010/main" val="42207720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8</a:t>
            </a:fld>
            <a:endParaRPr lang="zh-CN" altLang="en-US"/>
          </a:p>
        </p:txBody>
      </p:sp>
    </p:spTree>
    <p:extLst>
      <p:ext uri="{BB962C8B-B14F-4D97-AF65-F5344CB8AC3E}">
        <p14:creationId xmlns:p14="http://schemas.microsoft.com/office/powerpoint/2010/main" val="37157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9</a:t>
            </a:fld>
            <a:endParaRPr lang="zh-CN" altLang="en-US"/>
          </a:p>
        </p:txBody>
      </p:sp>
    </p:spTree>
    <p:extLst>
      <p:ext uri="{BB962C8B-B14F-4D97-AF65-F5344CB8AC3E}">
        <p14:creationId xmlns:p14="http://schemas.microsoft.com/office/powerpoint/2010/main" val="29057634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10</a:t>
            </a:fld>
            <a:endParaRPr lang="zh-CN" altLang="en-US"/>
          </a:p>
        </p:txBody>
      </p:sp>
    </p:spTree>
    <p:extLst>
      <p:ext uri="{BB962C8B-B14F-4D97-AF65-F5344CB8AC3E}">
        <p14:creationId xmlns:p14="http://schemas.microsoft.com/office/powerpoint/2010/main" val="10681972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11</a:t>
            </a:fld>
            <a:endParaRPr lang="zh-CN" altLang="en-US"/>
          </a:p>
        </p:txBody>
      </p:sp>
    </p:spTree>
    <p:extLst>
      <p:ext uri="{BB962C8B-B14F-4D97-AF65-F5344CB8AC3E}">
        <p14:creationId xmlns:p14="http://schemas.microsoft.com/office/powerpoint/2010/main" val="33216058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12</a:t>
            </a:fld>
            <a:endParaRPr lang="zh-CN" altLang="en-US"/>
          </a:p>
        </p:txBody>
      </p:sp>
    </p:spTree>
    <p:extLst>
      <p:ext uri="{BB962C8B-B14F-4D97-AF65-F5344CB8AC3E}">
        <p14:creationId xmlns:p14="http://schemas.microsoft.com/office/powerpoint/2010/main" val="24698855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13</a:t>
            </a:fld>
            <a:endParaRPr lang="zh-CN" altLang="en-US"/>
          </a:p>
        </p:txBody>
      </p:sp>
    </p:spTree>
    <p:extLst>
      <p:ext uri="{BB962C8B-B14F-4D97-AF65-F5344CB8AC3E}">
        <p14:creationId xmlns:p14="http://schemas.microsoft.com/office/powerpoint/2010/main" val="32550599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14</a:t>
            </a:fld>
            <a:endParaRPr lang="zh-CN" altLang="en-US"/>
          </a:p>
        </p:txBody>
      </p:sp>
    </p:spTree>
    <p:extLst>
      <p:ext uri="{BB962C8B-B14F-4D97-AF65-F5344CB8AC3E}">
        <p14:creationId xmlns:p14="http://schemas.microsoft.com/office/powerpoint/2010/main" val="307169683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15</a:t>
            </a:fld>
            <a:endParaRPr lang="zh-CN" altLang="en-US"/>
          </a:p>
        </p:txBody>
      </p:sp>
    </p:spTree>
    <p:extLst>
      <p:ext uri="{BB962C8B-B14F-4D97-AF65-F5344CB8AC3E}">
        <p14:creationId xmlns:p14="http://schemas.microsoft.com/office/powerpoint/2010/main" val="6117800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16</a:t>
            </a:fld>
            <a:endParaRPr lang="zh-CN" altLang="en-US"/>
          </a:p>
        </p:txBody>
      </p:sp>
    </p:spTree>
    <p:extLst>
      <p:ext uri="{BB962C8B-B14F-4D97-AF65-F5344CB8AC3E}">
        <p14:creationId xmlns:p14="http://schemas.microsoft.com/office/powerpoint/2010/main" val="592698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17</a:t>
            </a:fld>
            <a:endParaRPr lang="zh-CN" altLang="en-US"/>
          </a:p>
        </p:txBody>
      </p:sp>
    </p:spTree>
    <p:extLst>
      <p:ext uri="{BB962C8B-B14F-4D97-AF65-F5344CB8AC3E}">
        <p14:creationId xmlns:p14="http://schemas.microsoft.com/office/powerpoint/2010/main" val="2041592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18</a:t>
            </a:fld>
            <a:endParaRPr lang="zh-CN" altLang="en-US"/>
          </a:p>
        </p:txBody>
      </p:sp>
    </p:spTree>
    <p:extLst>
      <p:ext uri="{BB962C8B-B14F-4D97-AF65-F5344CB8AC3E}">
        <p14:creationId xmlns:p14="http://schemas.microsoft.com/office/powerpoint/2010/main" val="10563226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19</a:t>
            </a:fld>
            <a:endParaRPr lang="zh-CN" altLang="en-US"/>
          </a:p>
        </p:txBody>
      </p:sp>
    </p:spTree>
    <p:extLst>
      <p:ext uri="{BB962C8B-B14F-4D97-AF65-F5344CB8AC3E}">
        <p14:creationId xmlns:p14="http://schemas.microsoft.com/office/powerpoint/2010/main" val="18004928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20</a:t>
            </a:fld>
            <a:endParaRPr lang="zh-CN" altLang="en-US"/>
          </a:p>
        </p:txBody>
      </p:sp>
    </p:spTree>
    <p:extLst>
      <p:ext uri="{BB962C8B-B14F-4D97-AF65-F5344CB8AC3E}">
        <p14:creationId xmlns:p14="http://schemas.microsoft.com/office/powerpoint/2010/main" val="1602999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21</a:t>
            </a:fld>
            <a:endParaRPr lang="zh-CN" altLang="en-US"/>
          </a:p>
        </p:txBody>
      </p:sp>
    </p:spTree>
    <p:extLst>
      <p:ext uri="{BB962C8B-B14F-4D97-AF65-F5344CB8AC3E}">
        <p14:creationId xmlns:p14="http://schemas.microsoft.com/office/powerpoint/2010/main" val="32877795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22</a:t>
            </a:fld>
            <a:endParaRPr lang="zh-CN" altLang="en-US"/>
          </a:p>
        </p:txBody>
      </p:sp>
    </p:spTree>
    <p:extLst>
      <p:ext uri="{BB962C8B-B14F-4D97-AF65-F5344CB8AC3E}">
        <p14:creationId xmlns:p14="http://schemas.microsoft.com/office/powerpoint/2010/main" val="11272639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23</a:t>
            </a:fld>
            <a:endParaRPr lang="zh-CN" altLang="en-US"/>
          </a:p>
        </p:txBody>
      </p:sp>
    </p:spTree>
    <p:extLst>
      <p:ext uri="{BB962C8B-B14F-4D97-AF65-F5344CB8AC3E}">
        <p14:creationId xmlns:p14="http://schemas.microsoft.com/office/powerpoint/2010/main" val="19049745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6E05C5-E7DD-45CC-8B1A-CD449069E4C9}" type="slidenum">
              <a:rPr lang="zh-CN" altLang="en-US" smtClean="0"/>
              <a:t>24</a:t>
            </a:fld>
            <a:endParaRPr lang="zh-CN" altLang="en-US"/>
          </a:p>
        </p:txBody>
      </p:sp>
    </p:spTree>
    <p:extLst>
      <p:ext uri="{BB962C8B-B14F-4D97-AF65-F5344CB8AC3E}">
        <p14:creationId xmlns:p14="http://schemas.microsoft.com/office/powerpoint/2010/main" val="8635032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135072228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253162589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3912652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2B9A96A-0815-40A2-B8E4-7B95908F9569}" type="slidenum">
              <a:rPr lang="zh-CN" altLang="en-US" smtClean="0"/>
              <a:t>‹#›</a:t>
            </a:fld>
            <a:endParaRPr lang="zh-CN" altLang="en-US"/>
          </a:p>
        </p:txBody>
      </p:sp>
      <p:sp>
        <p:nvSpPr>
          <p:cNvPr id="9" name="矩形 8"/>
          <p:cNvSpPr/>
          <p:nvPr userDrawn="1"/>
        </p:nvSpPr>
        <p:spPr>
          <a:xfrm>
            <a:off x="6844771" y="4745653"/>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素材下载：</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图表下载：</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优秀</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Word</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www.1ppt.com/word/              Excel</a:t>
            </a:r>
            <a:r>
              <a:rPr kumimoji="0" lang="zh-CN" altLang="en-US" sz="100" b="0" i="0" u="none" strike="noStrike" kern="0" cap="none" spc="0" normalizeH="0" baseline="0" noProof="0" dirty="0" smtClean="0">
                <a:ln>
                  <a:noFill/>
                </a:ln>
                <a:solidFill>
                  <a:prstClr val="white"/>
                </a:solidFill>
                <a:effectLst/>
                <a:uLnTx/>
                <a:uFillTx/>
              </a:rPr>
              <a:t>教程：</a:t>
            </a:r>
            <a:r>
              <a:rPr kumimoji="0" lang="en-US" altLang="zh-CN" sz="100" b="0" i="0" u="none" strike="noStrike" kern="0" cap="none" spc="0" normalizeH="0" baseline="0" noProof="0" dirty="0" smtClean="0">
                <a:ln>
                  <a:noFill/>
                </a:ln>
                <a:solidFill>
                  <a:prstClr val="white"/>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资料下载：</a:t>
            </a:r>
            <a:r>
              <a:rPr kumimoji="0" lang="en-US" altLang="zh-CN" sz="100" b="0" i="0" u="none" strike="noStrike" kern="0" cap="none" spc="0" normalizeH="0" baseline="0" noProof="0" dirty="0" smtClean="0">
                <a:ln>
                  <a:noFill/>
                </a:ln>
                <a:solidFill>
                  <a:prstClr val="white"/>
                </a:solidFill>
                <a:effectLst/>
                <a:uLnTx/>
                <a:uFillTx/>
              </a:rPr>
              <a:t>www.1ppt.com/ziliao/                PPT</a:t>
            </a:r>
            <a:r>
              <a:rPr kumimoji="0" lang="zh-CN" altLang="en-US" sz="100" b="0" i="0" u="none" strike="noStrike" kern="0" cap="none" spc="0" normalizeH="0" baseline="0" noProof="0" dirty="0" smtClean="0">
                <a:ln>
                  <a:noFill/>
                </a:ln>
                <a:solidFill>
                  <a:prstClr val="white"/>
                </a:solidFill>
                <a:effectLst/>
                <a:uLnTx/>
                <a:uFillTx/>
              </a:rPr>
              <a:t>课件下载：</a:t>
            </a:r>
            <a:r>
              <a:rPr kumimoji="0" lang="en-US" altLang="zh-CN" sz="100" b="0" i="0" u="none" strike="noStrike" kern="0" cap="none" spc="0" normalizeH="0" baseline="0" noProof="0" dirty="0" smtClean="0">
                <a:ln>
                  <a:noFill/>
                </a:ln>
                <a:solidFill>
                  <a:prstClr val="white"/>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范文下载：</a:t>
            </a:r>
            <a:r>
              <a:rPr kumimoji="0" lang="en-US" altLang="zh-CN" sz="100" b="0" i="0" u="none" strike="noStrike" kern="0" cap="none" spc="0" normalizeH="0" baseline="0" noProof="0" dirty="0" smtClean="0">
                <a:ln>
                  <a:noFill/>
                </a:ln>
                <a:solidFill>
                  <a:prstClr val="white"/>
                </a:solidFill>
                <a:effectLst/>
                <a:uLnTx/>
                <a:uFillTx/>
              </a:rPr>
              <a:t>www.1ppt.com/fanwen/             </a:t>
            </a:r>
            <a:r>
              <a:rPr kumimoji="0" lang="zh-CN" altLang="en-US" sz="100" b="0" i="0" u="none" strike="noStrike" kern="0" cap="none" spc="0" normalizeH="0" baseline="0" noProof="0" dirty="0" smtClean="0">
                <a:ln>
                  <a:noFill/>
                </a:ln>
                <a:solidFill>
                  <a:prstClr val="white"/>
                </a:solidFill>
                <a:effectLst/>
                <a:uLnTx/>
                <a:uFillTx/>
              </a:rPr>
              <a:t>试卷下载：</a:t>
            </a:r>
            <a:r>
              <a:rPr kumimoji="0" lang="en-US" altLang="zh-CN" sz="100" b="0" i="0" u="none" strike="noStrike" kern="0" cap="none" spc="0" normalizeH="0" baseline="0" noProof="0" dirty="0" smtClean="0">
                <a:ln>
                  <a:noFill/>
                </a:ln>
                <a:solidFill>
                  <a:prstClr val="white"/>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教案下载：</a:t>
            </a:r>
            <a:r>
              <a:rPr kumimoji="0" lang="en-US" altLang="zh-CN" sz="100" b="0" i="0" u="none" strike="noStrike" kern="0" cap="none" spc="0" normalizeH="0" baseline="0" noProof="0" dirty="0" smtClean="0">
                <a:ln>
                  <a:noFill/>
                </a:ln>
                <a:solidFill>
                  <a:prstClr val="white"/>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endParaRPr kumimoji="0" lang="zh-CN" altLang="en-US" sz="100" b="0" i="0" u="none" strike="noStrike" kern="0" cap="none" spc="0" normalizeH="0" baseline="0" noProof="0" dirty="0" smtClean="0">
              <a:ln>
                <a:noFill/>
              </a:ln>
              <a:solidFill>
                <a:prstClr val="white"/>
              </a:solidFill>
              <a:effectLst/>
              <a:uLnTx/>
              <a:uFillTx/>
            </a:endParaRPr>
          </a:p>
        </p:txBody>
      </p:sp>
    </p:spTree>
    <p:extLst>
      <p:ext uri="{BB962C8B-B14F-4D97-AF65-F5344CB8AC3E}">
        <p14:creationId xmlns:p14="http://schemas.microsoft.com/office/powerpoint/2010/main" val="27131481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325518346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39498239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39422214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39528510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13662645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3509992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fld id="{41942BE0-E812-4476-AA1F-B55945672A27}" type="datetimeFigureOut">
              <a:rPr lang="zh-CN" altLang="en-US" smtClean="0"/>
              <a:t>2019/8/12</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25341727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41942BE0-E812-4476-AA1F-B55945672A27}" type="datetimeFigureOut">
              <a:rPr lang="zh-CN" altLang="en-US" smtClean="0"/>
              <a:t>2019/8/12</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52B9A96A-0815-40A2-B8E4-7B95908F9569}" type="slidenum">
              <a:rPr lang="zh-CN" altLang="en-US" smtClean="0"/>
              <a:t>‹#›</a:t>
            </a:fld>
            <a:endParaRPr lang="zh-CN" altLang="en-US"/>
          </a:p>
        </p:txBody>
      </p:sp>
    </p:spTree>
    <p:extLst>
      <p:ext uri="{BB962C8B-B14F-4D97-AF65-F5344CB8AC3E}">
        <p14:creationId xmlns:p14="http://schemas.microsoft.com/office/powerpoint/2010/main" val="13692320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iming>
    <p:tnLst>
      <p:par>
        <p:cTn id="1" dur="indefinite" restart="never" nodeType="tmRoot"/>
      </p:par>
    </p:tnLst>
  </p:timing>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11.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矩形 259"/>
          <p:cNvSpPr>
            <a:spLocks noChangeArrowheads="1"/>
          </p:cNvSpPr>
          <p:nvPr/>
        </p:nvSpPr>
        <p:spPr bwMode="auto">
          <a:xfrm>
            <a:off x="2196902" y="4161367"/>
            <a:ext cx="509670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700" cap="all" dirty="0">
                <a:solidFill>
                  <a:schemeClr val="bg1"/>
                </a:solidFill>
                <a:effectLst>
                  <a:outerShdw blurRad="38100" dist="38100" dir="2700000" algn="tl">
                    <a:srgbClr val="000000">
                      <a:alpha val="43137"/>
                    </a:srgbClr>
                  </a:outerShdw>
                </a:effectLst>
                <a:cs typeface="Arial" panose="020B0604020202020204" pitchFamily="34" charset="0"/>
              </a:rPr>
              <a:t>| is suitable for the reporting on activities report | bio | work summary report, etc. | | meeting</a:t>
            </a:r>
            <a:endParaRPr lang="zh-CN" altLang="en-US" sz="700" cap="all" dirty="0">
              <a:solidFill>
                <a:schemeClr val="bg1"/>
              </a:solidFill>
              <a:effectLst>
                <a:outerShdw blurRad="38100" dist="38100" dir="2700000" algn="tl">
                  <a:srgbClr val="000000">
                    <a:alpha val="43137"/>
                  </a:srgbClr>
                </a:outerShdw>
              </a:effectLst>
              <a:cs typeface="Arial" panose="020B0604020202020204" pitchFamily="34" charset="0"/>
            </a:endParaRPr>
          </a:p>
        </p:txBody>
      </p:sp>
      <p:sp>
        <p:nvSpPr>
          <p:cNvPr id="7" name="TextBox 10"/>
          <p:cNvSpPr txBox="1"/>
          <p:nvPr/>
        </p:nvSpPr>
        <p:spPr>
          <a:xfrm>
            <a:off x="2057562" y="3221471"/>
            <a:ext cx="5236050" cy="684803"/>
          </a:xfrm>
          <a:prstGeom prst="rect">
            <a:avLst/>
          </a:prstGeom>
          <a:noFill/>
        </p:spPr>
        <p:txBody>
          <a:bodyPr wrap="none" lIns="68580" tIns="34290" rIns="68580" bIns="34290">
            <a:spAutoFit/>
          </a:bodyPr>
          <a:lstStyle/>
          <a:p>
            <a:pPr algn="ctr">
              <a:buNone/>
            </a:pPr>
            <a:r>
              <a:rPr lang="zh-CN" altLang="en-US" sz="4000" b="1" cap="all"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rPr>
              <a:t>人物故事简介</a:t>
            </a:r>
            <a:r>
              <a:rPr lang="en-US" altLang="zh-CN" sz="4000" b="1" cap="all" dirty="0" err="1">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rPr>
              <a:t>ppt</a:t>
            </a:r>
            <a:r>
              <a:rPr lang="zh-CN" altLang="en-US" sz="4000" b="1" cap="all"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rPr>
              <a:t>模板</a:t>
            </a:r>
            <a:endParaRPr lang="zh-CN" altLang="en-US" sz="4000" b="1" cap="all"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1255518228"/>
      </p:ext>
    </p:extLst>
  </p:cSld>
  <p:clrMapOvr>
    <a:masterClrMapping/>
  </p:clrMapOvr>
  <mc:AlternateContent xmlns:mc="http://schemas.openxmlformats.org/markup-compatibility/2006" xmlns:p14="http://schemas.microsoft.com/office/powerpoint/2010/main">
    <mc:Choice Requires="p14">
      <p:transition spd="slow" p14:dur="1200" advTm="0">
        <p:dissolve/>
      </p:transition>
    </mc:Choice>
    <mc:Fallback xmlns="">
      <p:transition spd="slow" advTm="0">
        <p:dissolv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14:presetBounceEnd="21250">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14:bounceEnd="21250">
                                          <p:cBhvr additive="base">
                                            <p:cTn id="7" dur="800" fill="hold"/>
                                            <p:tgtEl>
                                              <p:spTgt spid="7"/>
                                            </p:tgtEl>
                                            <p:attrNameLst>
                                              <p:attrName>ppt_x</p:attrName>
                                            </p:attrNameLst>
                                          </p:cBhvr>
                                          <p:tavLst>
                                            <p:tav tm="0">
                                              <p:val>
                                                <p:strVal val="1+#ppt_w/2"/>
                                              </p:val>
                                            </p:tav>
                                            <p:tav tm="100000">
                                              <p:val>
                                                <p:strVal val="#ppt_x"/>
                                              </p:val>
                                            </p:tav>
                                          </p:tavLst>
                                        </p:anim>
                                        <p:anim calcmode="lin" valueType="num" p14:bounceEnd="21250">
                                          <p:cBhvr additive="base">
                                            <p:cTn id="8" dur="8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6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gtEl>
                                            <p:attrNameLst>
                                              <p:attrName>ppt_y</p:attrName>
                                            </p:attrNameLst>
                                          </p:cBhvr>
                                          <p:tavLst>
                                            <p:tav tm="0">
                                              <p:val>
                                                <p:strVal val="#ppt_y"/>
                                              </p:val>
                                            </p:tav>
                                            <p:tav tm="100000">
                                              <p:val>
                                                <p:strVal val="#ppt_y"/>
                                              </p:val>
                                            </p:tav>
                                          </p:tavLst>
                                        </p:anim>
                                        <p:anim calcmode="lin" valueType="num">
                                          <p:cBhvr>
                                            <p:cTn id="14"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gtEl>
                                          </p:cBhvr>
                                        </p:animEffect>
                                      </p:childTnLst>
                                    </p:cTn>
                                  </p:par>
                                </p:childTnLst>
                              </p:cTn>
                            </p:par>
                            <p:par>
                              <p:cTn id="17" fill="hold">
                                <p:stCondLst>
                                  <p:cond delay="60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5"/>
                                            </p:tgtEl>
                                          </p:cBhvr>
                                        </p:animEffect>
                                        <p:animScale>
                                          <p:cBhvr>
                                            <p:cTn id="20"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800" fill="hold"/>
                                            <p:tgtEl>
                                              <p:spTgt spid="7"/>
                                            </p:tgtEl>
                                            <p:attrNameLst>
                                              <p:attrName>ppt_x</p:attrName>
                                            </p:attrNameLst>
                                          </p:cBhvr>
                                          <p:tavLst>
                                            <p:tav tm="0">
                                              <p:val>
                                                <p:strVal val="1+#ppt_w/2"/>
                                              </p:val>
                                            </p:tav>
                                            <p:tav tm="100000">
                                              <p:val>
                                                <p:strVal val="#ppt_x"/>
                                              </p:val>
                                            </p:tav>
                                          </p:tavLst>
                                        </p:anim>
                                        <p:anim calcmode="lin" valueType="num">
                                          <p:cBhvr additive="base">
                                            <p:cTn id="8" dur="8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60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gtEl>
                                            <p:attrNameLst>
                                              <p:attrName>ppt_y</p:attrName>
                                            </p:attrNameLst>
                                          </p:cBhvr>
                                          <p:tavLst>
                                            <p:tav tm="0">
                                              <p:val>
                                                <p:strVal val="#ppt_y"/>
                                              </p:val>
                                            </p:tav>
                                            <p:tav tm="100000">
                                              <p:val>
                                                <p:strVal val="#ppt_y"/>
                                              </p:val>
                                            </p:tav>
                                          </p:tavLst>
                                        </p:anim>
                                        <p:anim calcmode="lin" valueType="num">
                                          <p:cBhvr>
                                            <p:cTn id="14"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gtEl>
                                          </p:cBhvr>
                                        </p:animEffect>
                                      </p:childTnLst>
                                    </p:cTn>
                                  </p:par>
                                </p:childTnLst>
                              </p:cTn>
                            </p:par>
                            <p:par>
                              <p:cTn id="17" fill="hold">
                                <p:stCondLst>
                                  <p:cond delay="605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5"/>
                                            </p:tgtEl>
                                          </p:cBhvr>
                                        </p:animEffect>
                                        <p:animScale>
                                          <p:cBhvr>
                                            <p:cTn id="20"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0" y="141"/>
            <a:ext cx="9144000" cy="5143218"/>
          </a:xfrm>
          <a:prstGeom prst="rect">
            <a:avLst/>
          </a:prstGeom>
          <a:blipFill dpi="0" rotWithShape="1">
            <a:blip r:embed="rId3" cstate="print">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TextBox 1"/>
          <p:cNvSpPr txBox="1"/>
          <p:nvPr/>
        </p:nvSpPr>
        <p:spPr>
          <a:xfrm>
            <a:off x="2328240" y="1422544"/>
            <a:ext cx="1059907" cy="617541"/>
          </a:xfrm>
          <a:prstGeom prst="rect">
            <a:avLst/>
          </a:prstGeom>
          <a:noFill/>
        </p:spPr>
        <p:txBody>
          <a:bodyPr wrap="none" rtlCol="0">
            <a:spAutoFit/>
          </a:bodyPr>
          <a:lstStyle/>
          <a:p>
            <a:pPr algn="ctr"/>
            <a:r>
              <a:rPr lang="zh-CN" altLang="en-US" sz="3413" dirty="0">
                <a:solidFill>
                  <a:schemeClr val="bg1"/>
                </a:solidFill>
                <a:latin typeface="微软雅黑" panose="020B0503020204020204" pitchFamily="34" charset="-122"/>
                <a:ea typeface="微软雅黑" panose="020B0503020204020204" pitchFamily="34" charset="-122"/>
                <a:cs typeface="+mn-ea"/>
                <a:sym typeface="+mn-lt"/>
              </a:rPr>
              <a:t>目录</a:t>
            </a:r>
            <a:endParaRPr lang="en-US" sz="3413" dirty="0">
              <a:solidFill>
                <a:schemeClr val="bg1"/>
              </a:solidFill>
              <a:latin typeface="微软雅黑" panose="020B0503020204020204" pitchFamily="34" charset="-122"/>
              <a:ea typeface="微软雅黑" panose="020B0503020204020204" pitchFamily="34" charset="-122"/>
              <a:cs typeface="+mn-ea"/>
              <a:sym typeface="+mn-lt"/>
            </a:endParaRPr>
          </a:p>
        </p:txBody>
      </p:sp>
      <p:sp>
        <p:nvSpPr>
          <p:cNvPr id="24" name="TextBox 2"/>
          <p:cNvSpPr txBox="1"/>
          <p:nvPr/>
        </p:nvSpPr>
        <p:spPr>
          <a:xfrm>
            <a:off x="2089546" y="1902872"/>
            <a:ext cx="1537296" cy="355034"/>
          </a:xfrm>
          <a:prstGeom prst="rect">
            <a:avLst/>
          </a:prstGeom>
          <a:noFill/>
        </p:spPr>
        <p:txBody>
          <a:bodyPr wrap="square" rtlCol="0">
            <a:spAutoFit/>
          </a:bodyPr>
          <a:lstStyle/>
          <a:p>
            <a:pPr algn="ctr"/>
            <a:r>
              <a:rPr lang="en-US" sz="1707" dirty="0">
                <a:solidFill>
                  <a:schemeClr val="bg1"/>
                </a:solidFill>
                <a:latin typeface="Arial" panose="020B0604020202020204" pitchFamily="34" charset="0"/>
                <a:cs typeface="Arial" panose="020B0604020202020204" pitchFamily="34" charset="0"/>
                <a:sym typeface="+mn-lt"/>
              </a:rPr>
              <a:t>DIRECTORY</a:t>
            </a:r>
          </a:p>
        </p:txBody>
      </p:sp>
      <p:sp>
        <p:nvSpPr>
          <p:cNvPr id="25" name="Rounded Rectangle 6"/>
          <p:cNvSpPr/>
          <p:nvPr/>
        </p:nvSpPr>
        <p:spPr>
          <a:xfrm>
            <a:off x="2377153" y="2843389"/>
            <a:ext cx="481041" cy="481041"/>
          </a:xfrm>
          <a:prstGeom prst="roundRect">
            <a:avLst>
              <a:gd name="adj" fmla="val 29384"/>
            </a:avLst>
          </a:prstGeom>
          <a:solidFill>
            <a:srgbClr val="012F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cs typeface="+mn-ea"/>
                <a:sym typeface="+mn-lt"/>
              </a:rPr>
              <a:t>01</a:t>
            </a:r>
          </a:p>
        </p:txBody>
      </p:sp>
      <p:sp>
        <p:nvSpPr>
          <p:cNvPr id="26" name="TextBox 10"/>
          <p:cNvSpPr txBox="1"/>
          <p:nvPr/>
        </p:nvSpPr>
        <p:spPr>
          <a:xfrm>
            <a:off x="1768501" y="3653570"/>
            <a:ext cx="1697543" cy="253916"/>
          </a:xfrm>
          <a:prstGeom prst="rect">
            <a:avLst/>
          </a:prstGeom>
          <a:noFill/>
        </p:spPr>
        <p:txBody>
          <a:bodyPr wrap="square" rtlCol="0">
            <a:spAutoFit/>
          </a:bodyPr>
          <a:lstStyle/>
          <a:p>
            <a:pPr algn="ctr"/>
            <a:r>
              <a:rPr lang="zh-CN" altLang="en-US" sz="105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75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7" name="Rounded Rectangle 11"/>
          <p:cNvSpPr/>
          <p:nvPr/>
        </p:nvSpPr>
        <p:spPr>
          <a:xfrm>
            <a:off x="4172483" y="3048558"/>
            <a:ext cx="480033" cy="480033"/>
          </a:xfrm>
          <a:prstGeom prst="roundRect">
            <a:avLst>
              <a:gd name="adj" fmla="val 29384"/>
            </a:avLst>
          </a:prstGeom>
          <a:solidFill>
            <a:srgbClr val="012F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cs typeface="+mn-ea"/>
                <a:sym typeface="+mn-lt"/>
              </a:rPr>
              <a:t>02</a:t>
            </a:r>
          </a:p>
        </p:txBody>
      </p:sp>
      <p:sp>
        <p:nvSpPr>
          <p:cNvPr id="28" name="TextBox 12"/>
          <p:cNvSpPr txBox="1"/>
          <p:nvPr/>
        </p:nvSpPr>
        <p:spPr>
          <a:xfrm>
            <a:off x="3563728" y="3850612"/>
            <a:ext cx="1697543" cy="253916"/>
          </a:xfrm>
          <a:prstGeom prst="rect">
            <a:avLst/>
          </a:prstGeom>
          <a:noFill/>
        </p:spPr>
        <p:txBody>
          <a:bodyPr wrap="square" rtlCol="0">
            <a:spAutoFit/>
          </a:bodyPr>
          <a:lstStyle/>
          <a:p>
            <a:pPr algn="ctr"/>
            <a:r>
              <a:rPr lang="zh-CN" altLang="en-US" sz="105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75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29" name="Rounded Rectangle 13"/>
          <p:cNvSpPr/>
          <p:nvPr/>
        </p:nvSpPr>
        <p:spPr>
          <a:xfrm>
            <a:off x="5966410" y="3048558"/>
            <a:ext cx="480033" cy="480033"/>
          </a:xfrm>
          <a:prstGeom prst="roundRect">
            <a:avLst>
              <a:gd name="adj" fmla="val 29384"/>
            </a:avLst>
          </a:prstGeom>
          <a:solidFill>
            <a:srgbClr val="012F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cs typeface="+mn-ea"/>
                <a:sym typeface="+mn-lt"/>
              </a:rPr>
              <a:t>03</a:t>
            </a:r>
          </a:p>
        </p:txBody>
      </p:sp>
      <p:sp>
        <p:nvSpPr>
          <p:cNvPr id="30" name="TextBox 14"/>
          <p:cNvSpPr txBox="1"/>
          <p:nvPr/>
        </p:nvSpPr>
        <p:spPr>
          <a:xfrm>
            <a:off x="5358158" y="3850612"/>
            <a:ext cx="1697543" cy="253916"/>
          </a:xfrm>
          <a:prstGeom prst="rect">
            <a:avLst/>
          </a:prstGeom>
          <a:noFill/>
        </p:spPr>
        <p:txBody>
          <a:bodyPr wrap="square" rtlCol="0">
            <a:spAutoFit/>
          </a:bodyPr>
          <a:lstStyle/>
          <a:p>
            <a:pPr algn="ctr"/>
            <a:r>
              <a:rPr lang="zh-CN" altLang="en-US" sz="105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75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1" name="Rounded Rectangle 15"/>
          <p:cNvSpPr/>
          <p:nvPr/>
        </p:nvSpPr>
        <p:spPr>
          <a:xfrm>
            <a:off x="7760337" y="2843389"/>
            <a:ext cx="480033" cy="480033"/>
          </a:xfrm>
          <a:prstGeom prst="roundRect">
            <a:avLst>
              <a:gd name="adj" fmla="val 29384"/>
            </a:avLst>
          </a:prstGeom>
          <a:solidFill>
            <a:srgbClr val="012F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cs typeface="+mn-ea"/>
                <a:sym typeface="+mn-lt"/>
              </a:rPr>
              <a:t>04</a:t>
            </a:r>
          </a:p>
        </p:txBody>
      </p:sp>
      <p:sp>
        <p:nvSpPr>
          <p:cNvPr id="32" name="TextBox 16"/>
          <p:cNvSpPr txBox="1"/>
          <p:nvPr/>
        </p:nvSpPr>
        <p:spPr>
          <a:xfrm>
            <a:off x="7151581" y="3653569"/>
            <a:ext cx="1697543" cy="253916"/>
          </a:xfrm>
          <a:prstGeom prst="rect">
            <a:avLst/>
          </a:prstGeom>
          <a:noFill/>
        </p:spPr>
        <p:txBody>
          <a:bodyPr wrap="square" rtlCol="0">
            <a:spAutoFit/>
          </a:bodyPr>
          <a:lstStyle/>
          <a:p>
            <a:pPr algn="ctr"/>
            <a:r>
              <a:rPr lang="zh-CN" altLang="en-US" sz="1050" dirty="0">
                <a:solidFill>
                  <a:schemeClr val="bg1">
                    <a:lumMod val="65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750" dirty="0">
              <a:solidFill>
                <a:schemeClr val="bg1">
                  <a:lumMod val="65000"/>
                </a:schemeClr>
              </a:solidFill>
              <a:latin typeface="微软雅黑" panose="020B0503020204020204" pitchFamily="34" charset="-122"/>
              <a:ea typeface="微软雅黑" panose="020B0503020204020204" pitchFamily="34" charset="-122"/>
              <a:cs typeface="+mn-ea"/>
              <a:sym typeface="+mn-lt"/>
            </a:endParaRPr>
          </a:p>
        </p:txBody>
      </p:sp>
      <p:sp>
        <p:nvSpPr>
          <p:cNvPr id="33" name="Rounded Rectangle 18"/>
          <p:cNvSpPr/>
          <p:nvPr/>
        </p:nvSpPr>
        <p:spPr>
          <a:xfrm>
            <a:off x="2331764" y="2798000"/>
            <a:ext cx="571817" cy="571817"/>
          </a:xfrm>
          <a:prstGeom prst="roundRect">
            <a:avLst>
              <a:gd name="adj" fmla="val 29384"/>
            </a:avLst>
          </a:prstGeom>
          <a:noFill/>
          <a:ln w="9525">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cs typeface="+mn-ea"/>
              <a:sym typeface="+mn-lt"/>
            </a:endParaRPr>
          </a:p>
        </p:txBody>
      </p:sp>
      <p:sp>
        <p:nvSpPr>
          <p:cNvPr id="34" name="Rounded Rectangle 19"/>
          <p:cNvSpPr/>
          <p:nvPr/>
        </p:nvSpPr>
        <p:spPr>
          <a:xfrm>
            <a:off x="4126591" y="3002162"/>
            <a:ext cx="571817" cy="571817"/>
          </a:xfrm>
          <a:prstGeom prst="roundRect">
            <a:avLst>
              <a:gd name="adj" fmla="val 29384"/>
            </a:avLst>
          </a:prstGeom>
          <a:noFill/>
          <a:ln w="9525">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cs typeface="+mn-ea"/>
              <a:sym typeface="+mn-lt"/>
            </a:endParaRPr>
          </a:p>
        </p:txBody>
      </p:sp>
      <p:sp>
        <p:nvSpPr>
          <p:cNvPr id="35" name="Rounded Rectangle 20"/>
          <p:cNvSpPr/>
          <p:nvPr/>
        </p:nvSpPr>
        <p:spPr>
          <a:xfrm>
            <a:off x="5920517" y="3002162"/>
            <a:ext cx="571817" cy="571817"/>
          </a:xfrm>
          <a:prstGeom prst="roundRect">
            <a:avLst>
              <a:gd name="adj" fmla="val 29384"/>
            </a:avLst>
          </a:prstGeom>
          <a:noFill/>
          <a:ln w="9525">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cs typeface="+mn-ea"/>
              <a:sym typeface="+mn-lt"/>
            </a:endParaRPr>
          </a:p>
        </p:txBody>
      </p:sp>
      <p:sp>
        <p:nvSpPr>
          <p:cNvPr id="36" name="Rounded Rectangle 21"/>
          <p:cNvSpPr/>
          <p:nvPr/>
        </p:nvSpPr>
        <p:spPr>
          <a:xfrm>
            <a:off x="7714444" y="2796993"/>
            <a:ext cx="571817" cy="571817"/>
          </a:xfrm>
          <a:prstGeom prst="roundRect">
            <a:avLst>
              <a:gd name="adj" fmla="val 29384"/>
            </a:avLst>
          </a:prstGeom>
          <a:noFill/>
          <a:ln w="9525">
            <a:solidFill>
              <a:schemeClr val="accent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cs typeface="+mn-ea"/>
              <a:sym typeface="+mn-lt"/>
            </a:endParaRPr>
          </a:p>
        </p:txBody>
      </p:sp>
      <p:cxnSp>
        <p:nvCxnSpPr>
          <p:cNvPr id="37" name="Straight Connector 9"/>
          <p:cNvCxnSpPr>
            <a:stCxn id="33" idx="3"/>
            <a:endCxn id="34" idx="1"/>
          </p:cNvCxnSpPr>
          <p:nvPr/>
        </p:nvCxnSpPr>
        <p:spPr>
          <a:xfrm>
            <a:off x="2903581" y="3083909"/>
            <a:ext cx="1223009" cy="204161"/>
          </a:xfrm>
          <a:prstGeom prst="line">
            <a:avLst/>
          </a:prstGeom>
          <a:ln w="9525">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8" name="Straight Connector 23"/>
          <p:cNvCxnSpPr>
            <a:stCxn id="34" idx="3"/>
            <a:endCxn id="35" idx="1"/>
          </p:cNvCxnSpPr>
          <p:nvPr/>
        </p:nvCxnSpPr>
        <p:spPr>
          <a:xfrm>
            <a:off x="4698408" y="3288070"/>
            <a:ext cx="1222110" cy="0"/>
          </a:xfrm>
          <a:prstGeom prst="line">
            <a:avLst/>
          </a:prstGeom>
          <a:ln w="9525">
            <a:solidFill>
              <a:schemeClr val="accent1"/>
            </a:solidFill>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25"/>
          <p:cNvCxnSpPr>
            <a:stCxn id="35" idx="3"/>
            <a:endCxn id="36" idx="1"/>
          </p:cNvCxnSpPr>
          <p:nvPr/>
        </p:nvCxnSpPr>
        <p:spPr>
          <a:xfrm flipV="1">
            <a:off x="6492334" y="3082903"/>
            <a:ext cx="1222110" cy="205168"/>
          </a:xfrm>
          <a:prstGeom prst="line">
            <a:avLst/>
          </a:prstGeom>
          <a:ln w="9525">
            <a:solidFill>
              <a:schemeClr val="accent1"/>
            </a:solidFill>
            <a:prstDash val="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9219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randombar(horizontal)">
                                      <p:cBhvr>
                                        <p:cTn id="7" dur="500"/>
                                        <p:tgtEl>
                                          <p:spTgt spid="2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p:cTn id="11" dur="500" fill="hold"/>
                                        <p:tgtEl>
                                          <p:spTgt spid="23"/>
                                        </p:tgtEl>
                                        <p:attrNameLst>
                                          <p:attrName>ppt_w</p:attrName>
                                        </p:attrNameLst>
                                      </p:cBhvr>
                                      <p:tavLst>
                                        <p:tav tm="0">
                                          <p:val>
                                            <p:fltVal val="0"/>
                                          </p:val>
                                        </p:tav>
                                        <p:tav tm="100000">
                                          <p:val>
                                            <p:strVal val="#ppt_w"/>
                                          </p:val>
                                        </p:tav>
                                      </p:tavLst>
                                    </p:anim>
                                    <p:anim calcmode="lin" valueType="num">
                                      <p:cBhvr>
                                        <p:cTn id="12" dur="500" fill="hold"/>
                                        <p:tgtEl>
                                          <p:spTgt spid="23"/>
                                        </p:tgtEl>
                                        <p:attrNameLst>
                                          <p:attrName>ppt_h</p:attrName>
                                        </p:attrNameLst>
                                      </p:cBhvr>
                                      <p:tavLst>
                                        <p:tav tm="0">
                                          <p:val>
                                            <p:fltVal val="0"/>
                                          </p:val>
                                        </p:tav>
                                        <p:tav tm="100000">
                                          <p:val>
                                            <p:strVal val="#ppt_h"/>
                                          </p:val>
                                        </p:tav>
                                      </p:tavLst>
                                    </p:anim>
                                    <p:animEffect transition="in" filter="fade">
                                      <p:cBhvr>
                                        <p:cTn id="13" dur="500"/>
                                        <p:tgtEl>
                                          <p:spTgt spid="2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p:cTn id="16" dur="500" fill="hold"/>
                                        <p:tgtEl>
                                          <p:spTgt spid="24"/>
                                        </p:tgtEl>
                                        <p:attrNameLst>
                                          <p:attrName>ppt_w</p:attrName>
                                        </p:attrNameLst>
                                      </p:cBhvr>
                                      <p:tavLst>
                                        <p:tav tm="0">
                                          <p:val>
                                            <p:fltVal val="0"/>
                                          </p:val>
                                        </p:tav>
                                        <p:tav tm="100000">
                                          <p:val>
                                            <p:strVal val="#ppt_w"/>
                                          </p:val>
                                        </p:tav>
                                      </p:tavLst>
                                    </p:anim>
                                    <p:anim calcmode="lin" valueType="num">
                                      <p:cBhvr>
                                        <p:cTn id="17" dur="500" fill="hold"/>
                                        <p:tgtEl>
                                          <p:spTgt spid="24"/>
                                        </p:tgtEl>
                                        <p:attrNameLst>
                                          <p:attrName>ppt_h</p:attrName>
                                        </p:attrNameLst>
                                      </p:cBhvr>
                                      <p:tavLst>
                                        <p:tav tm="0">
                                          <p:val>
                                            <p:fltVal val="0"/>
                                          </p:val>
                                        </p:tav>
                                        <p:tav tm="100000">
                                          <p:val>
                                            <p:strVal val="#ppt_h"/>
                                          </p:val>
                                        </p:tav>
                                      </p:tavLst>
                                    </p:anim>
                                    <p:animEffect transition="in" filter="fade">
                                      <p:cBhvr>
                                        <p:cTn id="18" dur="500"/>
                                        <p:tgtEl>
                                          <p:spTgt spid="24"/>
                                        </p:tgtEl>
                                      </p:cBhvr>
                                    </p:animEffect>
                                  </p:childTnLst>
                                </p:cTn>
                              </p:par>
                            </p:childTnLst>
                          </p:cTn>
                        </p:par>
                        <p:par>
                          <p:cTn id="19" fill="hold">
                            <p:stCondLst>
                              <p:cond delay="1000"/>
                            </p:stCondLst>
                            <p:childTnLst>
                              <p:par>
                                <p:cTn id="20" presetID="21" presetClass="entr" presetSubtype="1" fill="hold" grpId="0" nodeType="after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wheel(1)">
                                      <p:cBhvr>
                                        <p:cTn id="22" dur="1000"/>
                                        <p:tgtEl>
                                          <p:spTgt spid="33"/>
                                        </p:tgtEl>
                                      </p:cBhvr>
                                    </p:animEffect>
                                  </p:childTnLst>
                                </p:cTn>
                              </p:par>
                            </p:childTnLst>
                          </p:cTn>
                        </p:par>
                        <p:par>
                          <p:cTn id="23" fill="hold">
                            <p:stCondLst>
                              <p:cond delay="2000"/>
                            </p:stCondLst>
                            <p:childTnLst>
                              <p:par>
                                <p:cTn id="24" presetID="53" presetClass="entr" presetSubtype="16" fill="hold" grpId="0"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500" fill="hold"/>
                                        <p:tgtEl>
                                          <p:spTgt spid="25"/>
                                        </p:tgtEl>
                                        <p:attrNameLst>
                                          <p:attrName>ppt_w</p:attrName>
                                        </p:attrNameLst>
                                      </p:cBhvr>
                                      <p:tavLst>
                                        <p:tav tm="0">
                                          <p:val>
                                            <p:fltVal val="0"/>
                                          </p:val>
                                        </p:tav>
                                        <p:tav tm="100000">
                                          <p:val>
                                            <p:strVal val="#ppt_w"/>
                                          </p:val>
                                        </p:tav>
                                      </p:tavLst>
                                    </p:anim>
                                    <p:anim calcmode="lin" valueType="num">
                                      <p:cBhvr>
                                        <p:cTn id="27" dur="500" fill="hold"/>
                                        <p:tgtEl>
                                          <p:spTgt spid="25"/>
                                        </p:tgtEl>
                                        <p:attrNameLst>
                                          <p:attrName>ppt_h</p:attrName>
                                        </p:attrNameLst>
                                      </p:cBhvr>
                                      <p:tavLst>
                                        <p:tav tm="0">
                                          <p:val>
                                            <p:fltVal val="0"/>
                                          </p:val>
                                        </p:tav>
                                        <p:tav tm="100000">
                                          <p:val>
                                            <p:strVal val="#ppt_h"/>
                                          </p:val>
                                        </p:tav>
                                      </p:tavLst>
                                    </p:anim>
                                    <p:animEffect transition="in" filter="fade">
                                      <p:cBhvr>
                                        <p:cTn id="28" dur="500"/>
                                        <p:tgtEl>
                                          <p:spTgt spid="25"/>
                                        </p:tgtEl>
                                      </p:cBhvr>
                                    </p:animEffect>
                                  </p:childTnLst>
                                </p:cTn>
                              </p:par>
                            </p:childTnLst>
                          </p:cTn>
                        </p:par>
                        <p:par>
                          <p:cTn id="29" fill="hold">
                            <p:stCondLst>
                              <p:cond delay="2500"/>
                            </p:stCondLst>
                            <p:childTnLst>
                              <p:par>
                                <p:cTn id="30" presetID="22" presetClass="entr" presetSubtype="8" fill="hold"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wipe(left)">
                                      <p:cBhvr>
                                        <p:cTn id="32" dur="500"/>
                                        <p:tgtEl>
                                          <p:spTgt spid="37"/>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000"/>
                            </p:stCondLst>
                            <p:childTnLst>
                              <p:par>
                                <p:cTn id="37" presetID="21" presetClass="entr" presetSubtype="1"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heel(1)">
                                      <p:cBhvr>
                                        <p:cTn id="39" dur="1000"/>
                                        <p:tgtEl>
                                          <p:spTgt spid="34"/>
                                        </p:tgtEl>
                                      </p:cBhvr>
                                    </p:animEffect>
                                  </p:childTnLst>
                                </p:cTn>
                              </p:par>
                            </p:childTnLst>
                          </p:cTn>
                        </p:par>
                        <p:par>
                          <p:cTn id="40" fill="hold">
                            <p:stCondLst>
                              <p:cond delay="4000"/>
                            </p:stCondLst>
                            <p:childTnLst>
                              <p:par>
                                <p:cTn id="41" presetID="53" presetClass="entr" presetSubtype="16" fill="hold" grpId="0"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animEffect transition="in" filter="fade">
                                      <p:cBhvr>
                                        <p:cTn id="45" dur="500"/>
                                        <p:tgtEl>
                                          <p:spTgt spid="27"/>
                                        </p:tgtEl>
                                      </p:cBhvr>
                                    </p:animEffect>
                                  </p:childTnLst>
                                </p:cTn>
                              </p:par>
                            </p:childTnLst>
                          </p:cTn>
                        </p:par>
                        <p:par>
                          <p:cTn id="46" fill="hold">
                            <p:stCondLst>
                              <p:cond delay="4500"/>
                            </p:stCondLst>
                            <p:childTnLst>
                              <p:par>
                                <p:cTn id="47" presetID="22" presetClass="entr" presetSubtype="8"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wipe(left)">
                                      <p:cBhvr>
                                        <p:cTn id="49" dur="500"/>
                                        <p:tgtEl>
                                          <p:spTgt spid="38"/>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8"/>
                                        </p:tgtEl>
                                        <p:attrNameLst>
                                          <p:attrName>style.visibility</p:attrName>
                                        </p:attrNameLst>
                                      </p:cBhvr>
                                      <p:to>
                                        <p:strVal val="visible"/>
                                      </p:to>
                                    </p:set>
                                    <p:animEffect transition="in" filter="wipe(left)">
                                      <p:cBhvr>
                                        <p:cTn id="52" dur="500"/>
                                        <p:tgtEl>
                                          <p:spTgt spid="28"/>
                                        </p:tgtEl>
                                      </p:cBhvr>
                                    </p:animEffect>
                                  </p:childTnLst>
                                </p:cTn>
                              </p:par>
                            </p:childTnLst>
                          </p:cTn>
                        </p:par>
                        <p:par>
                          <p:cTn id="53" fill="hold">
                            <p:stCondLst>
                              <p:cond delay="5000"/>
                            </p:stCondLst>
                            <p:childTnLst>
                              <p:par>
                                <p:cTn id="54" presetID="21" presetClass="entr" presetSubtype="1" fill="hold" grpId="0" nodeType="afterEffect">
                                  <p:stCondLst>
                                    <p:cond delay="0"/>
                                  </p:stCondLst>
                                  <p:childTnLst>
                                    <p:set>
                                      <p:cBhvr>
                                        <p:cTn id="55" dur="1" fill="hold">
                                          <p:stCondLst>
                                            <p:cond delay="0"/>
                                          </p:stCondLst>
                                        </p:cTn>
                                        <p:tgtEl>
                                          <p:spTgt spid="35"/>
                                        </p:tgtEl>
                                        <p:attrNameLst>
                                          <p:attrName>style.visibility</p:attrName>
                                        </p:attrNameLst>
                                      </p:cBhvr>
                                      <p:to>
                                        <p:strVal val="visible"/>
                                      </p:to>
                                    </p:set>
                                    <p:animEffect transition="in" filter="wheel(1)">
                                      <p:cBhvr>
                                        <p:cTn id="56" dur="1000"/>
                                        <p:tgtEl>
                                          <p:spTgt spid="35"/>
                                        </p:tgtEl>
                                      </p:cBhvr>
                                    </p:animEffect>
                                  </p:childTnLst>
                                </p:cTn>
                              </p:par>
                            </p:childTnLst>
                          </p:cTn>
                        </p:par>
                        <p:par>
                          <p:cTn id="57" fill="hold">
                            <p:stCondLst>
                              <p:cond delay="6000"/>
                            </p:stCondLst>
                            <p:childTnLst>
                              <p:par>
                                <p:cTn id="58" presetID="53" presetClass="entr" presetSubtype="16" fill="hold" grpId="0"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500" fill="hold"/>
                                        <p:tgtEl>
                                          <p:spTgt spid="29"/>
                                        </p:tgtEl>
                                        <p:attrNameLst>
                                          <p:attrName>ppt_w</p:attrName>
                                        </p:attrNameLst>
                                      </p:cBhvr>
                                      <p:tavLst>
                                        <p:tav tm="0">
                                          <p:val>
                                            <p:fltVal val="0"/>
                                          </p:val>
                                        </p:tav>
                                        <p:tav tm="100000">
                                          <p:val>
                                            <p:strVal val="#ppt_w"/>
                                          </p:val>
                                        </p:tav>
                                      </p:tavLst>
                                    </p:anim>
                                    <p:anim calcmode="lin" valueType="num">
                                      <p:cBhvr>
                                        <p:cTn id="61" dur="500" fill="hold"/>
                                        <p:tgtEl>
                                          <p:spTgt spid="29"/>
                                        </p:tgtEl>
                                        <p:attrNameLst>
                                          <p:attrName>ppt_h</p:attrName>
                                        </p:attrNameLst>
                                      </p:cBhvr>
                                      <p:tavLst>
                                        <p:tav tm="0">
                                          <p:val>
                                            <p:fltVal val="0"/>
                                          </p:val>
                                        </p:tav>
                                        <p:tav tm="100000">
                                          <p:val>
                                            <p:strVal val="#ppt_h"/>
                                          </p:val>
                                        </p:tav>
                                      </p:tavLst>
                                    </p:anim>
                                    <p:animEffect transition="in" filter="fade">
                                      <p:cBhvr>
                                        <p:cTn id="62" dur="500"/>
                                        <p:tgtEl>
                                          <p:spTgt spid="29"/>
                                        </p:tgtEl>
                                      </p:cBhvr>
                                    </p:animEffect>
                                  </p:childTnLst>
                                </p:cTn>
                              </p:par>
                            </p:childTnLst>
                          </p:cTn>
                        </p:par>
                        <p:par>
                          <p:cTn id="63" fill="hold">
                            <p:stCondLst>
                              <p:cond delay="6500"/>
                            </p:stCondLst>
                            <p:childTnLst>
                              <p:par>
                                <p:cTn id="64" presetID="22" presetClass="entr" presetSubtype="8" fill="hold" nodeType="afterEffect">
                                  <p:stCondLst>
                                    <p:cond delay="0"/>
                                  </p:stCondLst>
                                  <p:childTnLst>
                                    <p:set>
                                      <p:cBhvr>
                                        <p:cTn id="65" dur="1" fill="hold">
                                          <p:stCondLst>
                                            <p:cond delay="0"/>
                                          </p:stCondLst>
                                        </p:cTn>
                                        <p:tgtEl>
                                          <p:spTgt spid="39"/>
                                        </p:tgtEl>
                                        <p:attrNameLst>
                                          <p:attrName>style.visibility</p:attrName>
                                        </p:attrNameLst>
                                      </p:cBhvr>
                                      <p:to>
                                        <p:strVal val="visible"/>
                                      </p:to>
                                    </p:set>
                                    <p:animEffect transition="in" filter="wipe(left)">
                                      <p:cBhvr>
                                        <p:cTn id="66" dur="500"/>
                                        <p:tgtEl>
                                          <p:spTgt spid="39"/>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wipe(left)">
                                      <p:cBhvr>
                                        <p:cTn id="69" dur="500"/>
                                        <p:tgtEl>
                                          <p:spTgt spid="30"/>
                                        </p:tgtEl>
                                      </p:cBhvr>
                                    </p:animEffect>
                                  </p:childTnLst>
                                </p:cTn>
                              </p:par>
                            </p:childTnLst>
                          </p:cTn>
                        </p:par>
                        <p:par>
                          <p:cTn id="70" fill="hold">
                            <p:stCondLst>
                              <p:cond delay="7000"/>
                            </p:stCondLst>
                            <p:childTnLst>
                              <p:par>
                                <p:cTn id="71" presetID="21" presetClass="entr" presetSubtype="1" fill="hold" grpId="0" nodeType="afterEffect">
                                  <p:stCondLst>
                                    <p:cond delay="0"/>
                                  </p:stCondLst>
                                  <p:childTnLst>
                                    <p:set>
                                      <p:cBhvr>
                                        <p:cTn id="72" dur="1" fill="hold">
                                          <p:stCondLst>
                                            <p:cond delay="0"/>
                                          </p:stCondLst>
                                        </p:cTn>
                                        <p:tgtEl>
                                          <p:spTgt spid="36"/>
                                        </p:tgtEl>
                                        <p:attrNameLst>
                                          <p:attrName>style.visibility</p:attrName>
                                        </p:attrNameLst>
                                      </p:cBhvr>
                                      <p:to>
                                        <p:strVal val="visible"/>
                                      </p:to>
                                    </p:set>
                                    <p:animEffect transition="in" filter="wheel(1)">
                                      <p:cBhvr>
                                        <p:cTn id="73" dur="1000"/>
                                        <p:tgtEl>
                                          <p:spTgt spid="36"/>
                                        </p:tgtEl>
                                      </p:cBhvr>
                                    </p:animEffect>
                                  </p:childTnLst>
                                </p:cTn>
                              </p:par>
                            </p:childTnLst>
                          </p:cTn>
                        </p:par>
                        <p:par>
                          <p:cTn id="74" fill="hold">
                            <p:stCondLst>
                              <p:cond delay="8000"/>
                            </p:stCondLst>
                            <p:childTnLst>
                              <p:par>
                                <p:cTn id="75" presetID="53" presetClass="entr" presetSubtype="16"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p:cTn id="77" dur="500" fill="hold"/>
                                        <p:tgtEl>
                                          <p:spTgt spid="31"/>
                                        </p:tgtEl>
                                        <p:attrNameLst>
                                          <p:attrName>ppt_w</p:attrName>
                                        </p:attrNameLst>
                                      </p:cBhvr>
                                      <p:tavLst>
                                        <p:tav tm="0">
                                          <p:val>
                                            <p:fltVal val="0"/>
                                          </p:val>
                                        </p:tav>
                                        <p:tav tm="100000">
                                          <p:val>
                                            <p:strVal val="#ppt_w"/>
                                          </p:val>
                                        </p:tav>
                                      </p:tavLst>
                                    </p:anim>
                                    <p:anim calcmode="lin" valueType="num">
                                      <p:cBhvr>
                                        <p:cTn id="78" dur="500" fill="hold"/>
                                        <p:tgtEl>
                                          <p:spTgt spid="31"/>
                                        </p:tgtEl>
                                        <p:attrNameLst>
                                          <p:attrName>ppt_h</p:attrName>
                                        </p:attrNameLst>
                                      </p:cBhvr>
                                      <p:tavLst>
                                        <p:tav tm="0">
                                          <p:val>
                                            <p:fltVal val="0"/>
                                          </p:val>
                                        </p:tav>
                                        <p:tav tm="100000">
                                          <p:val>
                                            <p:strVal val="#ppt_h"/>
                                          </p:val>
                                        </p:tav>
                                      </p:tavLst>
                                    </p:anim>
                                    <p:animEffect transition="in" filter="fade">
                                      <p:cBhvr>
                                        <p:cTn id="79" dur="500"/>
                                        <p:tgtEl>
                                          <p:spTgt spid="31"/>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32"/>
                                        </p:tgtEl>
                                        <p:attrNameLst>
                                          <p:attrName>style.visibility</p:attrName>
                                        </p:attrNameLst>
                                      </p:cBhvr>
                                      <p:to>
                                        <p:strVal val="visible"/>
                                      </p:to>
                                    </p:set>
                                    <p:animEffect transition="in" filter="wipe(left)">
                                      <p:cBhvr>
                                        <p:cTn id="82"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p:bldP spid="25" grpId="0" animBg="1"/>
      <p:bldP spid="26" grpId="0"/>
      <p:bldP spid="27" grpId="0" animBg="1"/>
      <p:bldP spid="28" grpId="0"/>
      <p:bldP spid="29" grpId="0" animBg="1"/>
      <p:bldP spid="30" grpId="0"/>
      <p:bldP spid="31" grpId="0" animBg="1"/>
      <p:bldP spid="32" grpId="0"/>
      <p:bldP spid="33" grpId="0" animBg="1"/>
      <p:bldP spid="34" grpId="0" animBg="1"/>
      <p:bldP spid="35" grpId="0" animBg="1"/>
      <p:bldP spid="3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607065" y="1058649"/>
            <a:ext cx="2170162" cy="1954450"/>
            <a:chOff x="5807955" y="4605844"/>
            <a:chExt cx="1556898" cy="1402144"/>
          </a:xfrm>
        </p:grpSpPr>
        <p:sp>
          <p:nvSpPr>
            <p:cNvPr id="5" name="文本框 5"/>
            <p:cNvSpPr txBox="1"/>
            <p:nvPr/>
          </p:nvSpPr>
          <p:spPr>
            <a:xfrm>
              <a:off x="6641266" y="4954902"/>
              <a:ext cx="723587" cy="728648"/>
            </a:xfrm>
            <a:prstGeom prst="rect">
              <a:avLst/>
            </a:prstGeom>
            <a:noFill/>
          </p:spPr>
          <p:txBody>
            <a:bodyPr wrap="none" rtlCol="0">
              <a:spAutoFit/>
            </a:bodyPr>
            <a:lstStyle/>
            <a:p>
              <a:r>
                <a:rPr lang="en-US" altLang="zh-CN" sz="6000" dirty="0" smtClean="0">
                  <a:latin typeface="站酷高端黑" panose="02010600030101010101" pitchFamily="2" charset="-122"/>
                  <a:ea typeface="站酷高端黑" panose="02010600030101010101" pitchFamily="2" charset="-122"/>
                </a:rPr>
                <a:t>01</a:t>
              </a:r>
              <a:endParaRPr lang="zh-CN" altLang="en-US" sz="6000" dirty="0">
                <a:latin typeface="站酷高端黑" panose="02010600030101010101" pitchFamily="2" charset="-122"/>
                <a:ea typeface="站酷高端黑" panose="02010600030101010101" pitchFamily="2" charset="-122"/>
              </a:endParaRPr>
            </a:p>
          </p:txBody>
        </p:sp>
        <p:sp>
          <p:nvSpPr>
            <p:cNvPr id="6" name="弧形 5"/>
            <p:cNvSpPr/>
            <p:nvPr/>
          </p:nvSpPr>
          <p:spPr>
            <a:xfrm rot="2700000">
              <a:off x="5884495" y="4686150"/>
              <a:ext cx="1249065" cy="1249065"/>
            </a:xfrm>
            <a:prstGeom prst="arc">
              <a:avLst>
                <a:gd name="adj1" fmla="val 20887794"/>
                <a:gd name="adj2" fmla="val 16988131"/>
              </a:avLst>
            </a:prstGeom>
            <a:ln>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F8C864"/>
                </a:solidFill>
              </a:endParaRPr>
            </a:p>
          </p:txBody>
        </p:sp>
        <p:sp>
          <p:nvSpPr>
            <p:cNvPr id="7" name="弦形 6"/>
            <p:cNvSpPr/>
            <p:nvPr/>
          </p:nvSpPr>
          <p:spPr>
            <a:xfrm>
              <a:off x="5807955" y="4605844"/>
              <a:ext cx="1402144" cy="1402144"/>
            </a:xfrm>
            <a:prstGeom prst="chord">
              <a:avLst>
                <a:gd name="adj1" fmla="val 4720851"/>
                <a:gd name="adj2" fmla="val 1104032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C864"/>
                </a:solidFill>
              </a:endParaRPr>
            </a:p>
          </p:txBody>
        </p:sp>
      </p:grpSp>
      <p:sp>
        <p:nvSpPr>
          <p:cNvPr id="8" name="矩形 69"/>
          <p:cNvSpPr>
            <a:spLocks noChangeArrowheads="1"/>
          </p:cNvSpPr>
          <p:nvPr/>
        </p:nvSpPr>
        <p:spPr bwMode="auto">
          <a:xfrm>
            <a:off x="3419872" y="3163483"/>
            <a:ext cx="248380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pPr>
            <a:r>
              <a:rPr lang="zh-CN" altLang="en-US" sz="3000" b="1" dirty="0" smtClean="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endParaRPr lang="en-US" altLang="zh-CN" sz="3000"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70"/>
          <p:cNvSpPr>
            <a:spLocks noChangeArrowheads="1"/>
          </p:cNvSpPr>
          <p:nvPr/>
        </p:nvSpPr>
        <p:spPr bwMode="auto">
          <a:xfrm>
            <a:off x="2454936" y="3785031"/>
            <a:ext cx="46273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此处添加文字</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1907704" y="3440482"/>
            <a:ext cx="1368152"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4168" y="3440482"/>
            <a:ext cx="129614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83322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childTnLst>
                                </p:cTn>
                              </p:par>
                              <p:par>
                                <p:cTn id="11" presetID="22" presetClass="entr" presetSubtype="8"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2" fill="hold"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wipe(righ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fltVal val="0"/>
                                          </p:val>
                                        </p:tav>
                                        <p:tav tm="100000">
                                          <p:val>
                                            <p:strVal val="#ppt_w"/>
                                          </p:val>
                                        </p:tav>
                                      </p:tavLst>
                                    </p:anim>
                                    <p:anim calcmode="lin" valueType="num">
                                      <p:cBhvr>
                                        <p:cTn id="29" dur="1000" fill="hold"/>
                                        <p:tgtEl>
                                          <p:spTgt spid="9"/>
                                        </p:tgtEl>
                                        <p:attrNameLst>
                                          <p:attrName>ppt_h</p:attrName>
                                        </p:attrNameLst>
                                      </p:cBhvr>
                                      <p:tavLst>
                                        <p:tav tm="0">
                                          <p:val>
                                            <p:fltVal val="0"/>
                                          </p:val>
                                        </p:tav>
                                        <p:tav tm="100000">
                                          <p:val>
                                            <p:strVal val="#ppt_h"/>
                                          </p:val>
                                        </p:tav>
                                      </p:tavLst>
                                    </p:anim>
                                    <p:anim calcmode="lin" valueType="num">
                                      <p:cBhvr>
                                        <p:cTn id="30" dur="1000" fill="hold"/>
                                        <p:tgtEl>
                                          <p:spTgt spid="9"/>
                                        </p:tgtEl>
                                        <p:attrNameLst>
                                          <p:attrName>style.rotation</p:attrName>
                                        </p:attrNameLst>
                                      </p:cBhvr>
                                      <p:tavLst>
                                        <p:tav tm="0">
                                          <p:val>
                                            <p:fltVal val="90"/>
                                          </p:val>
                                        </p:tav>
                                        <p:tav tm="100000">
                                          <p:val>
                                            <p:fltVal val="0"/>
                                          </p:val>
                                        </p:tav>
                                      </p:tavLst>
                                    </p:anim>
                                    <p:animEffect transition="in" filter="fade">
                                      <p:cBhvr>
                                        <p:cTn id="3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矩形 7"/>
          <p:cNvSpPr/>
          <p:nvPr/>
        </p:nvSpPr>
        <p:spPr>
          <a:xfrm>
            <a:off x="3609454" y="1368568"/>
            <a:ext cx="2165728" cy="2983891"/>
          </a:xfrm>
          <a:prstGeom prst="rec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61115" tIns="30557" rIns="61115" bIns="30557" numCol="1" anchor="t" anchorCtr="0" compatLnSpc="1"/>
          <a:lstStyle/>
          <a:p>
            <a:endParaRPr lang="zh-CN" altLang="en-US" sz="1604"/>
          </a:p>
        </p:txBody>
      </p:sp>
      <p:grpSp>
        <p:nvGrpSpPr>
          <p:cNvPr id="9" name="组合 8"/>
          <p:cNvGrpSpPr/>
          <p:nvPr/>
        </p:nvGrpSpPr>
        <p:grpSpPr>
          <a:xfrm>
            <a:off x="2823367" y="1494736"/>
            <a:ext cx="625501" cy="643869"/>
            <a:chOff x="1463339" y="1072758"/>
            <a:chExt cx="1546058" cy="1546058"/>
          </a:xfrm>
          <a:effectLst>
            <a:outerShdw blurRad="330200" dist="215900" dir="6900000" sx="81000" sy="81000" algn="t" rotWithShape="0">
              <a:prstClr val="black">
                <a:alpha val="49000"/>
              </a:prstClr>
            </a:outerShdw>
          </a:effectLst>
        </p:grpSpPr>
        <p:sp>
          <p:nvSpPr>
            <p:cNvPr id="10" name="同心圆 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11" name="椭圆 10"/>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12" name="椭圆 11"/>
          <p:cNvSpPr/>
          <p:nvPr/>
        </p:nvSpPr>
        <p:spPr>
          <a:xfrm>
            <a:off x="2899418" y="1573019"/>
            <a:ext cx="473404" cy="487306"/>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62" tIns="46181" rIns="92362" bIns="46181" rtlCol="0" anchor="ctr"/>
          <a:lstStyle/>
          <a:p>
            <a:pPr algn="ctr"/>
            <a:endParaRPr lang="zh-CN" altLang="en-US" sz="1604" dirty="0"/>
          </a:p>
        </p:txBody>
      </p:sp>
      <p:grpSp>
        <p:nvGrpSpPr>
          <p:cNvPr id="13" name="组合 12"/>
          <p:cNvGrpSpPr/>
          <p:nvPr/>
        </p:nvGrpSpPr>
        <p:grpSpPr>
          <a:xfrm>
            <a:off x="2812199" y="2563555"/>
            <a:ext cx="625501" cy="643869"/>
            <a:chOff x="1463339" y="1072758"/>
            <a:chExt cx="1546058" cy="1546058"/>
          </a:xfrm>
          <a:effectLst>
            <a:outerShdw blurRad="330200" dist="215900" dir="6900000" sx="81000" sy="81000" algn="t" rotWithShape="0">
              <a:prstClr val="black">
                <a:alpha val="49000"/>
              </a:prstClr>
            </a:outerShdw>
          </a:effectLst>
        </p:grpSpPr>
        <p:sp>
          <p:nvSpPr>
            <p:cNvPr id="14" name="同心圆 1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15" name="椭圆 14"/>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16" name="椭圆 15"/>
          <p:cNvSpPr/>
          <p:nvPr/>
        </p:nvSpPr>
        <p:spPr>
          <a:xfrm>
            <a:off x="2888249" y="2641838"/>
            <a:ext cx="473404" cy="487306"/>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62" tIns="46181" rIns="92362" bIns="46181" rtlCol="0" anchor="ctr"/>
          <a:lstStyle/>
          <a:p>
            <a:pPr algn="ctr"/>
            <a:endParaRPr lang="zh-CN" altLang="en-US" sz="1604"/>
          </a:p>
        </p:txBody>
      </p:sp>
      <p:grpSp>
        <p:nvGrpSpPr>
          <p:cNvPr id="17" name="组合 16"/>
          <p:cNvGrpSpPr/>
          <p:nvPr/>
        </p:nvGrpSpPr>
        <p:grpSpPr>
          <a:xfrm>
            <a:off x="2812199" y="3582423"/>
            <a:ext cx="625501" cy="643869"/>
            <a:chOff x="1463339" y="1072758"/>
            <a:chExt cx="1546058" cy="1546058"/>
          </a:xfrm>
          <a:effectLst>
            <a:outerShdw blurRad="330200" dist="215900" dir="6900000" sx="81000" sy="81000" algn="t" rotWithShape="0">
              <a:prstClr val="black">
                <a:alpha val="49000"/>
              </a:prstClr>
            </a:outerShdw>
          </a:effectLst>
        </p:grpSpPr>
        <p:sp>
          <p:nvSpPr>
            <p:cNvPr id="18" name="同心圆 17"/>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19" name="椭圆 18"/>
            <p:cNvSpPr/>
            <p:nvPr/>
          </p:nvSpPr>
          <p:spPr>
            <a:xfrm>
              <a:off x="1484232" y="1093652"/>
              <a:ext cx="1504272" cy="1504274"/>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20" name="椭圆 19"/>
          <p:cNvSpPr/>
          <p:nvPr/>
        </p:nvSpPr>
        <p:spPr>
          <a:xfrm>
            <a:off x="2888249" y="3660706"/>
            <a:ext cx="473404" cy="48730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62" tIns="46181" rIns="92362" bIns="46181" rtlCol="0" anchor="ctr"/>
          <a:lstStyle/>
          <a:p>
            <a:pPr algn="ctr"/>
            <a:endParaRPr lang="zh-CN" altLang="en-US" sz="1604"/>
          </a:p>
        </p:txBody>
      </p:sp>
      <p:grpSp>
        <p:nvGrpSpPr>
          <p:cNvPr id="21" name="组合 20"/>
          <p:cNvGrpSpPr/>
          <p:nvPr/>
        </p:nvGrpSpPr>
        <p:grpSpPr>
          <a:xfrm>
            <a:off x="5976370" y="1494736"/>
            <a:ext cx="625501" cy="643869"/>
            <a:chOff x="1463339" y="1072758"/>
            <a:chExt cx="1546058" cy="1546058"/>
          </a:xfrm>
          <a:effectLst>
            <a:outerShdw blurRad="330200" dist="215900" dir="6900000" sx="81000" sy="81000" algn="t" rotWithShape="0">
              <a:prstClr val="black">
                <a:alpha val="49000"/>
              </a:prstClr>
            </a:outerShdw>
          </a:effectLst>
        </p:grpSpPr>
        <p:sp>
          <p:nvSpPr>
            <p:cNvPr id="22" name="同心圆 21"/>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23" name="椭圆 22"/>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24" name="椭圆 23"/>
          <p:cNvSpPr/>
          <p:nvPr/>
        </p:nvSpPr>
        <p:spPr>
          <a:xfrm>
            <a:off x="6052419" y="1573019"/>
            <a:ext cx="473404" cy="487306"/>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62" tIns="46181" rIns="92362" bIns="46181" rtlCol="0" anchor="ctr"/>
          <a:lstStyle/>
          <a:p>
            <a:pPr algn="ctr"/>
            <a:endParaRPr lang="zh-CN" altLang="en-US" sz="1604"/>
          </a:p>
        </p:txBody>
      </p:sp>
      <p:grpSp>
        <p:nvGrpSpPr>
          <p:cNvPr id="25" name="组合 24"/>
          <p:cNvGrpSpPr/>
          <p:nvPr/>
        </p:nvGrpSpPr>
        <p:grpSpPr>
          <a:xfrm>
            <a:off x="5965202" y="2563555"/>
            <a:ext cx="625501" cy="643869"/>
            <a:chOff x="1463339" y="1072758"/>
            <a:chExt cx="1546058" cy="1546058"/>
          </a:xfrm>
          <a:effectLst>
            <a:outerShdw blurRad="330200" dist="215900" dir="6900000" sx="81000" sy="81000" algn="t" rotWithShape="0">
              <a:prstClr val="black">
                <a:alpha val="49000"/>
              </a:prstClr>
            </a:outerShdw>
          </a:effectLst>
        </p:grpSpPr>
        <p:sp>
          <p:nvSpPr>
            <p:cNvPr id="26" name="同心圆 25"/>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27" name="椭圆 26"/>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28" name="椭圆 27"/>
          <p:cNvSpPr/>
          <p:nvPr/>
        </p:nvSpPr>
        <p:spPr>
          <a:xfrm>
            <a:off x="6041250" y="2641838"/>
            <a:ext cx="473404" cy="487306"/>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62" tIns="46181" rIns="92362" bIns="46181" rtlCol="0" anchor="ctr"/>
          <a:lstStyle/>
          <a:p>
            <a:pPr algn="ctr"/>
            <a:endParaRPr lang="zh-CN" altLang="en-US" sz="1604"/>
          </a:p>
        </p:txBody>
      </p:sp>
      <p:grpSp>
        <p:nvGrpSpPr>
          <p:cNvPr id="29" name="组合 28"/>
          <p:cNvGrpSpPr/>
          <p:nvPr/>
        </p:nvGrpSpPr>
        <p:grpSpPr>
          <a:xfrm>
            <a:off x="5965202" y="3582423"/>
            <a:ext cx="625501" cy="643869"/>
            <a:chOff x="1463339" y="1072758"/>
            <a:chExt cx="1546058" cy="1546058"/>
          </a:xfrm>
          <a:effectLst>
            <a:outerShdw blurRad="330200" dist="215900" dir="6900000" sx="81000" sy="81000" algn="t" rotWithShape="0">
              <a:prstClr val="black">
                <a:alpha val="49000"/>
              </a:prstClr>
            </a:outerShdw>
          </a:effectLst>
        </p:grpSpPr>
        <p:sp>
          <p:nvSpPr>
            <p:cNvPr id="30" name="同心圆 2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31" name="椭圆 30"/>
            <p:cNvSpPr/>
            <p:nvPr/>
          </p:nvSpPr>
          <p:spPr>
            <a:xfrm>
              <a:off x="1484232" y="1093651"/>
              <a:ext cx="1504273" cy="1504273"/>
            </a:xfrm>
            <a:prstGeom prst="ellipse">
              <a:avLst/>
            </a:prstGeom>
            <a:gradFill>
              <a:gsLst>
                <a:gs pos="0">
                  <a:schemeClr val="bg1"/>
                </a:gs>
                <a:gs pos="51000">
                  <a:schemeClr val="bg1">
                    <a:lumMod val="95000"/>
                  </a:schemeClr>
                </a:gs>
                <a:gs pos="100000">
                  <a:srgbClr val="C5C5C5"/>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32" name="椭圆 31"/>
          <p:cNvSpPr/>
          <p:nvPr/>
        </p:nvSpPr>
        <p:spPr>
          <a:xfrm>
            <a:off x="6041250" y="3660706"/>
            <a:ext cx="473404" cy="487306"/>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2362" tIns="46181" rIns="92362" bIns="46181" rtlCol="0" anchor="ctr"/>
          <a:lstStyle/>
          <a:p>
            <a:pPr algn="ctr"/>
            <a:endParaRPr lang="zh-CN" altLang="en-US" sz="1604"/>
          </a:p>
        </p:txBody>
      </p:sp>
      <p:grpSp>
        <p:nvGrpSpPr>
          <p:cNvPr id="33" name="组合 32"/>
          <p:cNvGrpSpPr/>
          <p:nvPr/>
        </p:nvGrpSpPr>
        <p:grpSpPr>
          <a:xfrm>
            <a:off x="6727239" y="1384767"/>
            <a:ext cx="1694944" cy="2863998"/>
            <a:chOff x="6713191" y="1434186"/>
            <a:chExt cx="1311127" cy="2782321"/>
          </a:xfrm>
        </p:grpSpPr>
        <p:sp>
          <p:nvSpPr>
            <p:cNvPr id="34" name="TextBox 79"/>
            <p:cNvSpPr txBox="1"/>
            <p:nvPr/>
          </p:nvSpPr>
          <p:spPr>
            <a:xfrm>
              <a:off x="6713191" y="1749682"/>
              <a:ext cx="1311127" cy="371776"/>
            </a:xfrm>
            <a:prstGeom prst="rect">
              <a:avLst/>
            </a:prstGeom>
            <a:noFill/>
          </p:spPr>
          <p:txBody>
            <a:bodyPr wrap="square" lIns="61109" tIns="30554" rIns="61109" bIns="30554" rtlCol="0">
              <a:spAutoFit/>
            </a:bodyPr>
            <a:lstStyle/>
            <a:p>
              <a:pPr>
                <a:lnSpc>
                  <a:spcPct val="130000"/>
                </a:lnSpc>
              </a:pPr>
              <a:r>
                <a:rPr lang="zh-CN" altLang="en-US" sz="802"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您的内容打在这里，或者通过您的内容打在这里，或者</a:t>
              </a:r>
            </a:p>
          </p:txBody>
        </p:sp>
        <p:sp>
          <p:nvSpPr>
            <p:cNvPr id="35" name="TextBox 80"/>
            <p:cNvSpPr txBox="1"/>
            <p:nvPr/>
          </p:nvSpPr>
          <p:spPr>
            <a:xfrm>
              <a:off x="6727614" y="1434186"/>
              <a:ext cx="1008112" cy="359734"/>
            </a:xfrm>
            <a:prstGeom prst="rect">
              <a:avLst/>
            </a:prstGeom>
            <a:noFill/>
          </p:spPr>
          <p:txBody>
            <a:bodyPr wrap="square" lIns="61109" tIns="0" rIns="61109" bIns="0" rtlCol="0" anchor="t">
              <a:spAutoFit/>
            </a:bodyPr>
            <a:lstStyle/>
            <a:p>
              <a:pPr>
                <a:lnSpc>
                  <a:spcPct val="150000"/>
                </a:lnSpc>
              </a:pPr>
              <a:r>
                <a:rPr lang="zh-CN" altLang="en-US" sz="1604"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36" name="TextBox 81"/>
            <p:cNvSpPr txBox="1"/>
            <p:nvPr/>
          </p:nvSpPr>
          <p:spPr>
            <a:xfrm>
              <a:off x="6713191" y="2804363"/>
              <a:ext cx="1311127" cy="371776"/>
            </a:xfrm>
            <a:prstGeom prst="rect">
              <a:avLst/>
            </a:prstGeom>
            <a:noFill/>
          </p:spPr>
          <p:txBody>
            <a:bodyPr wrap="square" lIns="61109" tIns="30554" rIns="61109" bIns="30554" rtlCol="0">
              <a:spAutoFit/>
            </a:bodyPr>
            <a:lstStyle/>
            <a:p>
              <a:pPr>
                <a:lnSpc>
                  <a:spcPct val="130000"/>
                </a:lnSpc>
              </a:pPr>
              <a:r>
                <a:rPr lang="zh-CN" altLang="en-US" sz="802"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您的内容打在这里，或者通过您的内容打在这里，或者</a:t>
              </a:r>
            </a:p>
          </p:txBody>
        </p:sp>
        <p:sp>
          <p:nvSpPr>
            <p:cNvPr id="37" name="TextBox 82"/>
            <p:cNvSpPr txBox="1"/>
            <p:nvPr/>
          </p:nvSpPr>
          <p:spPr>
            <a:xfrm>
              <a:off x="6727615" y="2496374"/>
              <a:ext cx="1008112" cy="359734"/>
            </a:xfrm>
            <a:prstGeom prst="rect">
              <a:avLst/>
            </a:prstGeom>
            <a:noFill/>
          </p:spPr>
          <p:txBody>
            <a:bodyPr wrap="square" lIns="61109" tIns="0" rIns="61109" bIns="0" rtlCol="0" anchor="t">
              <a:spAutoFit/>
            </a:bodyPr>
            <a:lstStyle/>
            <a:p>
              <a:pPr>
                <a:lnSpc>
                  <a:spcPct val="150000"/>
                </a:lnSpc>
              </a:pPr>
              <a:r>
                <a:rPr lang="zh-CN" altLang="en-US" sz="1604"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38" name="TextBox 83"/>
            <p:cNvSpPr txBox="1"/>
            <p:nvPr/>
          </p:nvSpPr>
          <p:spPr>
            <a:xfrm>
              <a:off x="6713191" y="3844731"/>
              <a:ext cx="1311127" cy="371776"/>
            </a:xfrm>
            <a:prstGeom prst="rect">
              <a:avLst/>
            </a:prstGeom>
            <a:noFill/>
          </p:spPr>
          <p:txBody>
            <a:bodyPr wrap="square" lIns="61109" tIns="30554" rIns="61109" bIns="30554" rtlCol="0">
              <a:spAutoFit/>
            </a:bodyPr>
            <a:lstStyle/>
            <a:p>
              <a:pPr>
                <a:lnSpc>
                  <a:spcPct val="130000"/>
                </a:lnSpc>
              </a:pPr>
              <a:r>
                <a:rPr lang="zh-CN" altLang="en-US" sz="802"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您的内容打在这里，或者通过您的内容打在这里，或者</a:t>
              </a:r>
            </a:p>
          </p:txBody>
        </p:sp>
        <p:sp>
          <p:nvSpPr>
            <p:cNvPr id="39" name="TextBox 84"/>
            <p:cNvSpPr txBox="1"/>
            <p:nvPr/>
          </p:nvSpPr>
          <p:spPr>
            <a:xfrm>
              <a:off x="6727615" y="3536741"/>
              <a:ext cx="1008112" cy="359734"/>
            </a:xfrm>
            <a:prstGeom prst="rect">
              <a:avLst/>
            </a:prstGeom>
            <a:noFill/>
          </p:spPr>
          <p:txBody>
            <a:bodyPr wrap="square" lIns="61109" tIns="0" rIns="61109" bIns="0" rtlCol="0" anchor="t">
              <a:spAutoFit/>
            </a:bodyPr>
            <a:lstStyle/>
            <a:p>
              <a:pPr>
                <a:lnSpc>
                  <a:spcPct val="150000"/>
                </a:lnSpc>
              </a:pPr>
              <a:r>
                <a:rPr lang="zh-CN" altLang="en-US" sz="1604"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40" name="组合 39"/>
          <p:cNvGrpSpPr/>
          <p:nvPr/>
        </p:nvGrpSpPr>
        <p:grpSpPr>
          <a:xfrm>
            <a:off x="694337" y="1416696"/>
            <a:ext cx="1904445" cy="2855425"/>
            <a:chOff x="824932" y="1465204"/>
            <a:chExt cx="1519446" cy="2773994"/>
          </a:xfrm>
        </p:grpSpPr>
        <p:sp>
          <p:nvSpPr>
            <p:cNvPr id="41" name="TextBox 85"/>
            <p:cNvSpPr txBox="1"/>
            <p:nvPr/>
          </p:nvSpPr>
          <p:spPr>
            <a:xfrm>
              <a:off x="824932" y="1833186"/>
              <a:ext cx="1519446" cy="371776"/>
            </a:xfrm>
            <a:prstGeom prst="rect">
              <a:avLst/>
            </a:prstGeom>
            <a:noFill/>
          </p:spPr>
          <p:txBody>
            <a:bodyPr wrap="square" lIns="61109" tIns="30554" rIns="61109" bIns="30554" rtlCol="0">
              <a:spAutoFit/>
            </a:bodyPr>
            <a:lstStyle/>
            <a:p>
              <a:pPr algn="r">
                <a:lnSpc>
                  <a:spcPct val="130000"/>
                </a:lnSpc>
              </a:pPr>
              <a:r>
                <a:rPr lang="zh-CN" altLang="en-US" sz="802"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您的内容打在这里，或者通过您的内容打在这里，或者</a:t>
              </a:r>
            </a:p>
          </p:txBody>
        </p:sp>
        <p:sp>
          <p:nvSpPr>
            <p:cNvPr id="42" name="TextBox 86"/>
            <p:cNvSpPr txBox="1"/>
            <p:nvPr/>
          </p:nvSpPr>
          <p:spPr>
            <a:xfrm>
              <a:off x="1331640" y="1465204"/>
              <a:ext cx="1008112" cy="359734"/>
            </a:xfrm>
            <a:prstGeom prst="rect">
              <a:avLst/>
            </a:prstGeom>
            <a:noFill/>
          </p:spPr>
          <p:txBody>
            <a:bodyPr wrap="square" lIns="61109" tIns="0" rIns="61109" bIns="0" rtlCol="0" anchor="t">
              <a:spAutoFit/>
            </a:bodyPr>
            <a:lstStyle/>
            <a:p>
              <a:pPr algn="r">
                <a:lnSpc>
                  <a:spcPct val="150000"/>
                </a:lnSpc>
              </a:pPr>
              <a:r>
                <a:rPr lang="zh-CN" altLang="en-US" sz="1604"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43" name="TextBox 87"/>
            <p:cNvSpPr txBox="1"/>
            <p:nvPr/>
          </p:nvSpPr>
          <p:spPr>
            <a:xfrm>
              <a:off x="896940" y="2805428"/>
              <a:ext cx="1447438" cy="371776"/>
            </a:xfrm>
            <a:prstGeom prst="rect">
              <a:avLst/>
            </a:prstGeom>
            <a:noFill/>
          </p:spPr>
          <p:txBody>
            <a:bodyPr wrap="square" lIns="61109" tIns="30554" rIns="61109" bIns="30554" rtlCol="0">
              <a:spAutoFit/>
            </a:bodyPr>
            <a:lstStyle/>
            <a:p>
              <a:pPr algn="r">
                <a:lnSpc>
                  <a:spcPct val="130000"/>
                </a:lnSpc>
              </a:pPr>
              <a:r>
                <a:rPr lang="zh-CN" altLang="en-US" sz="802"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您的内容打在这里，或者通过您的内容打在这里，或者</a:t>
              </a:r>
            </a:p>
          </p:txBody>
        </p:sp>
        <p:sp>
          <p:nvSpPr>
            <p:cNvPr id="44" name="TextBox 88"/>
            <p:cNvSpPr txBox="1"/>
            <p:nvPr/>
          </p:nvSpPr>
          <p:spPr>
            <a:xfrm>
              <a:off x="1331640" y="2482465"/>
              <a:ext cx="1008112" cy="359734"/>
            </a:xfrm>
            <a:prstGeom prst="rect">
              <a:avLst/>
            </a:prstGeom>
            <a:noFill/>
          </p:spPr>
          <p:txBody>
            <a:bodyPr wrap="square" lIns="61109" tIns="0" rIns="61109" bIns="0" rtlCol="0" anchor="t">
              <a:spAutoFit/>
            </a:bodyPr>
            <a:lstStyle/>
            <a:p>
              <a:pPr algn="r">
                <a:lnSpc>
                  <a:spcPct val="150000"/>
                </a:lnSpc>
              </a:pPr>
              <a:r>
                <a:rPr lang="zh-CN" altLang="en-US" sz="1604"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sp>
          <p:nvSpPr>
            <p:cNvPr id="45" name="TextBox 89"/>
            <p:cNvSpPr txBox="1"/>
            <p:nvPr/>
          </p:nvSpPr>
          <p:spPr>
            <a:xfrm>
              <a:off x="1000462" y="3867422"/>
              <a:ext cx="1343916" cy="371776"/>
            </a:xfrm>
            <a:prstGeom prst="rect">
              <a:avLst/>
            </a:prstGeom>
            <a:noFill/>
          </p:spPr>
          <p:txBody>
            <a:bodyPr wrap="square" lIns="61109" tIns="30554" rIns="61109" bIns="30554" rtlCol="0">
              <a:spAutoFit/>
            </a:bodyPr>
            <a:lstStyle/>
            <a:p>
              <a:pPr algn="r">
                <a:lnSpc>
                  <a:spcPct val="130000"/>
                </a:lnSpc>
              </a:pPr>
              <a:r>
                <a:rPr lang="zh-CN" altLang="en-US" sz="802" dirty="0">
                  <a:solidFill>
                    <a:schemeClr val="tx1">
                      <a:lumMod val="65000"/>
                      <a:lumOff val="35000"/>
                    </a:schemeClr>
                  </a:solidFill>
                  <a:latin typeface="微软雅黑" panose="020B0503020204020204" pitchFamily="34" charset="-122"/>
                  <a:ea typeface="微软雅黑" panose="020B0503020204020204" pitchFamily="34" charset="-122"/>
                </a:rPr>
                <a:t>您的内容打在这里，或者通过您的内容打在这里，或者</a:t>
              </a:r>
            </a:p>
          </p:txBody>
        </p:sp>
        <p:sp>
          <p:nvSpPr>
            <p:cNvPr id="46" name="TextBox 90"/>
            <p:cNvSpPr txBox="1"/>
            <p:nvPr/>
          </p:nvSpPr>
          <p:spPr>
            <a:xfrm>
              <a:off x="1331640" y="3529470"/>
              <a:ext cx="1008112" cy="359734"/>
            </a:xfrm>
            <a:prstGeom prst="rect">
              <a:avLst/>
            </a:prstGeom>
            <a:noFill/>
          </p:spPr>
          <p:txBody>
            <a:bodyPr wrap="square" lIns="61109" tIns="0" rIns="61109" bIns="0" rtlCol="0" anchor="t">
              <a:spAutoFit/>
            </a:bodyPr>
            <a:lstStyle/>
            <a:p>
              <a:pPr algn="r">
                <a:lnSpc>
                  <a:spcPct val="150000"/>
                </a:lnSpc>
              </a:pPr>
              <a:r>
                <a:rPr lang="zh-CN" altLang="en-US" sz="1604"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sp>
        <p:nvSpPr>
          <p:cNvPr id="47" name="TextBox 2053"/>
          <p:cNvSpPr txBox="1"/>
          <p:nvPr/>
        </p:nvSpPr>
        <p:spPr>
          <a:xfrm>
            <a:off x="2902231" y="1620790"/>
            <a:ext cx="473404" cy="411941"/>
          </a:xfrm>
          <a:prstGeom prst="rect">
            <a:avLst/>
          </a:prstGeom>
          <a:noFill/>
        </p:spPr>
        <p:txBody>
          <a:bodyPr wrap="square" lIns="92362" tIns="46181" rIns="92362" bIns="46181" rtlCol="0">
            <a:spAutoFit/>
          </a:bodyPr>
          <a:lstStyle/>
          <a:p>
            <a:r>
              <a:rPr lang="en-US" altLang="zh-CN" sz="2071" dirty="0">
                <a:solidFill>
                  <a:schemeClr val="bg1"/>
                </a:solidFill>
                <a:latin typeface="Humnst777 BlkCn BT" panose="020B0803030504020204" pitchFamily="34" charset="0"/>
              </a:rPr>
              <a:t>01</a:t>
            </a:r>
            <a:endParaRPr lang="zh-CN" altLang="en-US" sz="2071" dirty="0">
              <a:solidFill>
                <a:schemeClr val="bg1"/>
              </a:solidFill>
              <a:latin typeface="Humnst777 BlkCn BT" panose="020B0803030504020204" pitchFamily="34" charset="0"/>
            </a:endParaRPr>
          </a:p>
        </p:txBody>
      </p:sp>
      <p:sp>
        <p:nvSpPr>
          <p:cNvPr id="48" name="TextBox 100"/>
          <p:cNvSpPr txBox="1"/>
          <p:nvPr/>
        </p:nvSpPr>
        <p:spPr>
          <a:xfrm>
            <a:off x="2899416" y="2634950"/>
            <a:ext cx="538284" cy="411941"/>
          </a:xfrm>
          <a:prstGeom prst="rect">
            <a:avLst/>
          </a:prstGeom>
          <a:noFill/>
        </p:spPr>
        <p:txBody>
          <a:bodyPr wrap="square" lIns="92362" tIns="46181" rIns="92362" bIns="46181" rtlCol="0">
            <a:spAutoFit/>
          </a:bodyPr>
          <a:lstStyle/>
          <a:p>
            <a:r>
              <a:rPr lang="en-US" altLang="zh-CN" sz="2071" dirty="0">
                <a:solidFill>
                  <a:schemeClr val="bg1"/>
                </a:solidFill>
                <a:latin typeface="DFGothic-EB" panose="02010609010101010101" pitchFamily="1" charset="-128"/>
                <a:ea typeface="DFGothic-EB" panose="02010609010101010101" pitchFamily="1" charset="-128"/>
              </a:rPr>
              <a:t>02</a:t>
            </a:r>
            <a:endParaRPr lang="zh-CN" altLang="en-US" sz="2071" dirty="0">
              <a:solidFill>
                <a:schemeClr val="bg1"/>
              </a:solidFill>
              <a:latin typeface="DFGothic-EB" panose="02010609010101010101" pitchFamily="1" charset="-128"/>
              <a:ea typeface="DFGothic-EB" panose="02010609010101010101" pitchFamily="1" charset="-128"/>
            </a:endParaRPr>
          </a:p>
        </p:txBody>
      </p:sp>
      <p:sp>
        <p:nvSpPr>
          <p:cNvPr id="49" name="TextBox 101"/>
          <p:cNvSpPr txBox="1"/>
          <p:nvPr/>
        </p:nvSpPr>
        <p:spPr>
          <a:xfrm>
            <a:off x="2899418" y="3676185"/>
            <a:ext cx="498148" cy="411941"/>
          </a:xfrm>
          <a:prstGeom prst="rect">
            <a:avLst/>
          </a:prstGeom>
          <a:noFill/>
        </p:spPr>
        <p:txBody>
          <a:bodyPr wrap="square" lIns="92362" tIns="46181" rIns="92362" bIns="46181" rtlCol="0">
            <a:spAutoFit/>
          </a:bodyPr>
          <a:lstStyle/>
          <a:p>
            <a:r>
              <a:rPr lang="en-US" altLang="zh-CN" sz="2071" dirty="0">
                <a:solidFill>
                  <a:schemeClr val="bg1"/>
                </a:solidFill>
                <a:latin typeface="DFGothic-EB" panose="02010609010101010101" pitchFamily="1" charset="-128"/>
                <a:ea typeface="DFGothic-EB" panose="02010609010101010101" pitchFamily="1" charset="-128"/>
              </a:rPr>
              <a:t>03</a:t>
            </a:r>
            <a:endParaRPr lang="zh-CN" altLang="en-US" sz="2071" dirty="0">
              <a:solidFill>
                <a:schemeClr val="bg1"/>
              </a:solidFill>
              <a:latin typeface="DFGothic-EB" panose="02010609010101010101" pitchFamily="1" charset="-128"/>
              <a:ea typeface="DFGothic-EB" panose="02010609010101010101" pitchFamily="1" charset="-128"/>
            </a:endParaRPr>
          </a:p>
        </p:txBody>
      </p:sp>
      <p:sp>
        <p:nvSpPr>
          <p:cNvPr id="50" name="TextBox 102"/>
          <p:cNvSpPr txBox="1"/>
          <p:nvPr/>
        </p:nvSpPr>
        <p:spPr>
          <a:xfrm>
            <a:off x="6041249" y="3667247"/>
            <a:ext cx="484573" cy="411941"/>
          </a:xfrm>
          <a:prstGeom prst="rect">
            <a:avLst/>
          </a:prstGeom>
          <a:noFill/>
        </p:spPr>
        <p:txBody>
          <a:bodyPr wrap="square" lIns="92362" tIns="46181" rIns="92362" bIns="46181" rtlCol="0">
            <a:spAutoFit/>
          </a:bodyPr>
          <a:lstStyle/>
          <a:p>
            <a:r>
              <a:rPr lang="en-US" altLang="zh-CN" sz="2071" dirty="0">
                <a:solidFill>
                  <a:schemeClr val="bg1"/>
                </a:solidFill>
                <a:latin typeface="DFGothic-EB" panose="02010609010101010101" pitchFamily="1" charset="-128"/>
                <a:ea typeface="DFGothic-EB" panose="02010609010101010101" pitchFamily="1" charset="-128"/>
              </a:rPr>
              <a:t>06</a:t>
            </a:r>
            <a:endParaRPr lang="zh-CN" altLang="en-US" sz="2071" dirty="0">
              <a:solidFill>
                <a:schemeClr val="bg1"/>
              </a:solidFill>
              <a:latin typeface="DFGothic-EB" panose="02010609010101010101" pitchFamily="1" charset="-128"/>
              <a:ea typeface="DFGothic-EB" panose="02010609010101010101" pitchFamily="1" charset="-128"/>
            </a:endParaRPr>
          </a:p>
        </p:txBody>
      </p:sp>
      <p:sp>
        <p:nvSpPr>
          <p:cNvPr id="51" name="TextBox 103"/>
          <p:cNvSpPr txBox="1"/>
          <p:nvPr/>
        </p:nvSpPr>
        <p:spPr>
          <a:xfrm>
            <a:off x="6057793" y="2673197"/>
            <a:ext cx="524456" cy="411941"/>
          </a:xfrm>
          <a:prstGeom prst="rect">
            <a:avLst/>
          </a:prstGeom>
          <a:noFill/>
        </p:spPr>
        <p:txBody>
          <a:bodyPr wrap="square" lIns="92362" tIns="46181" rIns="92362" bIns="46181" rtlCol="0">
            <a:spAutoFit/>
          </a:bodyPr>
          <a:lstStyle/>
          <a:p>
            <a:r>
              <a:rPr lang="en-US" altLang="zh-CN" sz="2071" dirty="0">
                <a:solidFill>
                  <a:schemeClr val="bg1"/>
                </a:solidFill>
                <a:latin typeface="DFGothic-EB" panose="02010609010101010101" pitchFamily="1" charset="-128"/>
                <a:ea typeface="DFGothic-EB" panose="02010609010101010101" pitchFamily="1" charset="-128"/>
              </a:rPr>
              <a:t>05</a:t>
            </a:r>
            <a:endParaRPr lang="zh-CN" altLang="en-US" sz="2071" dirty="0">
              <a:solidFill>
                <a:schemeClr val="bg1"/>
              </a:solidFill>
              <a:latin typeface="DFGothic-EB" panose="02010609010101010101" pitchFamily="1" charset="-128"/>
              <a:ea typeface="DFGothic-EB" panose="02010609010101010101" pitchFamily="1" charset="-128"/>
            </a:endParaRPr>
          </a:p>
        </p:txBody>
      </p:sp>
      <p:sp>
        <p:nvSpPr>
          <p:cNvPr id="52" name="TextBox 104"/>
          <p:cNvSpPr txBox="1"/>
          <p:nvPr/>
        </p:nvSpPr>
        <p:spPr>
          <a:xfrm>
            <a:off x="6061675" y="1599264"/>
            <a:ext cx="520576" cy="411941"/>
          </a:xfrm>
          <a:prstGeom prst="rect">
            <a:avLst/>
          </a:prstGeom>
          <a:noFill/>
        </p:spPr>
        <p:txBody>
          <a:bodyPr wrap="square" lIns="92362" tIns="46181" rIns="92362" bIns="46181" rtlCol="0">
            <a:spAutoFit/>
          </a:bodyPr>
          <a:lstStyle/>
          <a:p>
            <a:r>
              <a:rPr lang="en-US" altLang="zh-CN" sz="2071" dirty="0">
                <a:solidFill>
                  <a:schemeClr val="bg1"/>
                </a:solidFill>
                <a:latin typeface="DFGothic-EB" panose="02010609010101010101" pitchFamily="1" charset="-128"/>
                <a:ea typeface="DFGothic-EB" panose="02010609010101010101" pitchFamily="1" charset="-128"/>
              </a:rPr>
              <a:t>04</a:t>
            </a:r>
            <a:endParaRPr lang="zh-CN" altLang="en-US" sz="2071" dirty="0">
              <a:solidFill>
                <a:schemeClr val="bg1"/>
              </a:solidFill>
              <a:latin typeface="DFGothic-EB" panose="02010609010101010101" pitchFamily="1" charset="-128"/>
              <a:ea typeface="DFGothic-EB" panose="02010609010101010101" pitchFamily="1" charset="-128"/>
            </a:endParaRPr>
          </a:p>
        </p:txBody>
      </p:sp>
      <p:sp>
        <p:nvSpPr>
          <p:cNvPr id="53" name="Freeform 11"/>
          <p:cNvSpPr/>
          <p:nvPr/>
        </p:nvSpPr>
        <p:spPr bwMode="auto">
          <a:xfrm>
            <a:off x="3705709" y="1446080"/>
            <a:ext cx="966664" cy="1379074"/>
          </a:xfrm>
          <a:custGeom>
            <a:avLst/>
            <a:gdLst>
              <a:gd name="T0" fmla="*/ 2209 w 2293"/>
              <a:gd name="T1" fmla="*/ 0 h 3267"/>
              <a:gd name="T2" fmla="*/ 83 w 2293"/>
              <a:gd name="T3" fmla="*/ 0 h 3267"/>
              <a:gd name="T4" fmla="*/ 0 w 2293"/>
              <a:gd name="T5" fmla="*/ 83 h 3267"/>
              <a:gd name="T6" fmla="*/ 0 w 2293"/>
              <a:gd name="T7" fmla="*/ 3184 h 3267"/>
              <a:gd name="T8" fmla="*/ 83 w 2293"/>
              <a:gd name="T9" fmla="*/ 3267 h 3267"/>
              <a:gd name="T10" fmla="*/ 2209 w 2293"/>
              <a:gd name="T11" fmla="*/ 3267 h 3267"/>
              <a:gd name="T12" fmla="*/ 2293 w 2293"/>
              <a:gd name="T13" fmla="*/ 3184 h 3267"/>
              <a:gd name="T14" fmla="*/ 2293 w 2293"/>
              <a:gd name="T15" fmla="*/ 83 h 3267"/>
              <a:gd name="T16" fmla="*/ 2209 w 2293"/>
              <a:gd name="T17" fmla="*/ 0 h 3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3" h="3267">
                <a:moveTo>
                  <a:pt x="2209" y="0"/>
                </a:moveTo>
                <a:lnTo>
                  <a:pt x="83" y="0"/>
                </a:lnTo>
                <a:cubicBezTo>
                  <a:pt x="37" y="0"/>
                  <a:pt x="0" y="37"/>
                  <a:pt x="0" y="83"/>
                </a:cubicBezTo>
                <a:lnTo>
                  <a:pt x="0" y="3184"/>
                </a:lnTo>
                <a:cubicBezTo>
                  <a:pt x="0" y="3229"/>
                  <a:pt x="37" y="3267"/>
                  <a:pt x="83" y="3267"/>
                </a:cubicBezTo>
                <a:lnTo>
                  <a:pt x="2209" y="3267"/>
                </a:lnTo>
                <a:cubicBezTo>
                  <a:pt x="2255" y="3267"/>
                  <a:pt x="2293" y="3229"/>
                  <a:pt x="2293" y="3184"/>
                </a:cubicBezTo>
                <a:lnTo>
                  <a:pt x="2293" y="83"/>
                </a:lnTo>
                <a:cubicBezTo>
                  <a:pt x="2293" y="37"/>
                  <a:pt x="2255" y="0"/>
                  <a:pt x="2209" y="0"/>
                </a:cubicBezTo>
                <a:close/>
              </a:path>
            </a:pathLst>
          </a:custGeom>
          <a:blipFill>
            <a:blip r:embed="rId3" cstate="email">
              <a:extLst>
                <a:ext uri="{28A0092B-C50C-407E-A947-70E740481C1C}">
                  <a14:useLocalDpi xmlns:a14="http://schemas.microsoft.com/office/drawing/2010/main"/>
                </a:ext>
              </a:extLst>
            </a:blip>
            <a:stretch>
              <a:fillRect/>
            </a:stretch>
          </a:blipFill>
          <a:ln>
            <a:noFill/>
          </a:ln>
        </p:spPr>
        <p:txBody>
          <a:bodyPr vert="horz" wrap="square" lIns="91447" tIns="45723" rIns="91447" bIns="45723" numCol="1" anchor="t" anchorCtr="0" compatLnSpc="1"/>
          <a:lstStyle/>
          <a:p>
            <a:endParaRPr lang="zh-CN" altLang="en-US" sz="1604"/>
          </a:p>
        </p:txBody>
      </p:sp>
      <p:sp>
        <p:nvSpPr>
          <p:cNvPr id="54" name="Freeform 12"/>
          <p:cNvSpPr/>
          <p:nvPr/>
        </p:nvSpPr>
        <p:spPr bwMode="auto">
          <a:xfrm>
            <a:off x="4727659" y="1446080"/>
            <a:ext cx="965826" cy="1379074"/>
          </a:xfrm>
          <a:custGeom>
            <a:avLst/>
            <a:gdLst>
              <a:gd name="T0" fmla="*/ 2209 w 2292"/>
              <a:gd name="T1" fmla="*/ 0 h 3267"/>
              <a:gd name="T2" fmla="*/ 83 w 2292"/>
              <a:gd name="T3" fmla="*/ 0 h 3267"/>
              <a:gd name="T4" fmla="*/ 0 w 2292"/>
              <a:gd name="T5" fmla="*/ 83 h 3267"/>
              <a:gd name="T6" fmla="*/ 0 w 2292"/>
              <a:gd name="T7" fmla="*/ 3184 h 3267"/>
              <a:gd name="T8" fmla="*/ 83 w 2292"/>
              <a:gd name="T9" fmla="*/ 3267 h 3267"/>
              <a:gd name="T10" fmla="*/ 2209 w 2292"/>
              <a:gd name="T11" fmla="*/ 3267 h 3267"/>
              <a:gd name="T12" fmla="*/ 2292 w 2292"/>
              <a:gd name="T13" fmla="*/ 3184 h 3267"/>
              <a:gd name="T14" fmla="*/ 2292 w 2292"/>
              <a:gd name="T15" fmla="*/ 83 h 3267"/>
              <a:gd name="T16" fmla="*/ 2209 w 2292"/>
              <a:gd name="T17" fmla="*/ 0 h 3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2" h="3267">
                <a:moveTo>
                  <a:pt x="2209" y="0"/>
                </a:moveTo>
                <a:lnTo>
                  <a:pt x="83" y="0"/>
                </a:lnTo>
                <a:cubicBezTo>
                  <a:pt x="37" y="0"/>
                  <a:pt x="0" y="37"/>
                  <a:pt x="0" y="83"/>
                </a:cubicBezTo>
                <a:lnTo>
                  <a:pt x="0" y="3184"/>
                </a:lnTo>
                <a:cubicBezTo>
                  <a:pt x="0" y="3229"/>
                  <a:pt x="37" y="3267"/>
                  <a:pt x="83" y="3267"/>
                </a:cubicBezTo>
                <a:lnTo>
                  <a:pt x="2209" y="3267"/>
                </a:lnTo>
                <a:cubicBezTo>
                  <a:pt x="2255" y="3267"/>
                  <a:pt x="2292" y="3229"/>
                  <a:pt x="2292" y="3184"/>
                </a:cubicBezTo>
                <a:lnTo>
                  <a:pt x="2292" y="83"/>
                </a:lnTo>
                <a:cubicBezTo>
                  <a:pt x="2292" y="37"/>
                  <a:pt x="2255" y="0"/>
                  <a:pt x="2209" y="0"/>
                </a:cubicBezTo>
                <a:close/>
              </a:path>
            </a:pathLst>
          </a:custGeom>
          <a:blipFill>
            <a:blip r:embed="rId4" cstate="email">
              <a:extLst>
                <a:ext uri="{28A0092B-C50C-407E-A947-70E740481C1C}">
                  <a14:useLocalDpi xmlns:a14="http://schemas.microsoft.com/office/drawing/2010/main"/>
                </a:ext>
              </a:extLst>
            </a:blip>
            <a:stretch>
              <a:fillRect/>
            </a:stretch>
          </a:blipFill>
          <a:ln>
            <a:noFill/>
          </a:ln>
        </p:spPr>
        <p:txBody>
          <a:bodyPr vert="horz" wrap="square" lIns="91447" tIns="45723" rIns="91447" bIns="45723" numCol="1" anchor="t" anchorCtr="0" compatLnSpc="1"/>
          <a:lstStyle/>
          <a:p>
            <a:endParaRPr lang="zh-CN" altLang="en-US" sz="1604"/>
          </a:p>
        </p:txBody>
      </p:sp>
      <p:sp>
        <p:nvSpPr>
          <p:cNvPr id="55" name="Freeform 13"/>
          <p:cNvSpPr/>
          <p:nvPr/>
        </p:nvSpPr>
        <p:spPr bwMode="auto">
          <a:xfrm>
            <a:off x="4727659" y="2877131"/>
            <a:ext cx="965826" cy="1379074"/>
          </a:xfrm>
          <a:custGeom>
            <a:avLst/>
            <a:gdLst>
              <a:gd name="T0" fmla="*/ 2209 w 2292"/>
              <a:gd name="T1" fmla="*/ 0 h 3266"/>
              <a:gd name="T2" fmla="*/ 83 w 2292"/>
              <a:gd name="T3" fmla="*/ 0 h 3266"/>
              <a:gd name="T4" fmla="*/ 0 w 2292"/>
              <a:gd name="T5" fmla="*/ 83 h 3266"/>
              <a:gd name="T6" fmla="*/ 0 w 2292"/>
              <a:gd name="T7" fmla="*/ 3183 h 3266"/>
              <a:gd name="T8" fmla="*/ 83 w 2292"/>
              <a:gd name="T9" fmla="*/ 3266 h 3266"/>
              <a:gd name="T10" fmla="*/ 2209 w 2292"/>
              <a:gd name="T11" fmla="*/ 3266 h 3266"/>
              <a:gd name="T12" fmla="*/ 2292 w 2292"/>
              <a:gd name="T13" fmla="*/ 3183 h 3266"/>
              <a:gd name="T14" fmla="*/ 2292 w 2292"/>
              <a:gd name="T15" fmla="*/ 83 h 3266"/>
              <a:gd name="T16" fmla="*/ 2209 w 2292"/>
              <a:gd name="T17" fmla="*/ 0 h 3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2" h="3266">
                <a:moveTo>
                  <a:pt x="2209" y="0"/>
                </a:moveTo>
                <a:lnTo>
                  <a:pt x="83" y="0"/>
                </a:lnTo>
                <a:cubicBezTo>
                  <a:pt x="37" y="0"/>
                  <a:pt x="0" y="37"/>
                  <a:pt x="0" y="83"/>
                </a:cubicBezTo>
                <a:lnTo>
                  <a:pt x="0" y="3183"/>
                </a:lnTo>
                <a:cubicBezTo>
                  <a:pt x="0" y="3229"/>
                  <a:pt x="37" y="3266"/>
                  <a:pt x="83" y="3266"/>
                </a:cubicBezTo>
                <a:lnTo>
                  <a:pt x="2209" y="3266"/>
                </a:lnTo>
                <a:cubicBezTo>
                  <a:pt x="2255" y="3266"/>
                  <a:pt x="2292" y="3229"/>
                  <a:pt x="2292" y="3183"/>
                </a:cubicBezTo>
                <a:lnTo>
                  <a:pt x="2292" y="83"/>
                </a:lnTo>
                <a:cubicBezTo>
                  <a:pt x="2292" y="37"/>
                  <a:pt x="2255" y="0"/>
                  <a:pt x="2209" y="0"/>
                </a:cubicBezTo>
                <a:close/>
              </a:path>
            </a:pathLst>
          </a:custGeom>
          <a:blipFill>
            <a:blip r:embed="rId5" cstate="email">
              <a:extLst>
                <a:ext uri="{28A0092B-C50C-407E-A947-70E740481C1C}">
                  <a14:useLocalDpi xmlns:a14="http://schemas.microsoft.com/office/drawing/2010/main"/>
                </a:ext>
              </a:extLst>
            </a:blip>
            <a:stretch>
              <a:fillRect/>
            </a:stretch>
          </a:blipFill>
          <a:ln>
            <a:noFill/>
          </a:ln>
        </p:spPr>
        <p:txBody>
          <a:bodyPr vert="horz" wrap="square" lIns="91447" tIns="45723" rIns="91447" bIns="45723" numCol="1" anchor="t" anchorCtr="0" compatLnSpc="1"/>
          <a:lstStyle/>
          <a:p>
            <a:endParaRPr lang="zh-CN" altLang="en-US" sz="1604"/>
          </a:p>
        </p:txBody>
      </p:sp>
      <p:sp>
        <p:nvSpPr>
          <p:cNvPr id="56" name="Freeform 14"/>
          <p:cNvSpPr/>
          <p:nvPr/>
        </p:nvSpPr>
        <p:spPr bwMode="auto">
          <a:xfrm>
            <a:off x="3705709" y="2877131"/>
            <a:ext cx="966664" cy="1379074"/>
          </a:xfrm>
          <a:custGeom>
            <a:avLst/>
            <a:gdLst>
              <a:gd name="T0" fmla="*/ 2209 w 2293"/>
              <a:gd name="T1" fmla="*/ 0 h 3266"/>
              <a:gd name="T2" fmla="*/ 83 w 2293"/>
              <a:gd name="T3" fmla="*/ 0 h 3266"/>
              <a:gd name="T4" fmla="*/ 0 w 2293"/>
              <a:gd name="T5" fmla="*/ 83 h 3266"/>
              <a:gd name="T6" fmla="*/ 0 w 2293"/>
              <a:gd name="T7" fmla="*/ 3183 h 3266"/>
              <a:gd name="T8" fmla="*/ 83 w 2293"/>
              <a:gd name="T9" fmla="*/ 3266 h 3266"/>
              <a:gd name="T10" fmla="*/ 2209 w 2293"/>
              <a:gd name="T11" fmla="*/ 3266 h 3266"/>
              <a:gd name="T12" fmla="*/ 2293 w 2293"/>
              <a:gd name="T13" fmla="*/ 3183 h 3266"/>
              <a:gd name="T14" fmla="*/ 2293 w 2293"/>
              <a:gd name="T15" fmla="*/ 83 h 3266"/>
              <a:gd name="T16" fmla="*/ 2209 w 2293"/>
              <a:gd name="T17" fmla="*/ 0 h 3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93" h="3266">
                <a:moveTo>
                  <a:pt x="2209" y="0"/>
                </a:moveTo>
                <a:lnTo>
                  <a:pt x="83" y="0"/>
                </a:lnTo>
                <a:cubicBezTo>
                  <a:pt x="37" y="0"/>
                  <a:pt x="0" y="37"/>
                  <a:pt x="0" y="83"/>
                </a:cubicBezTo>
                <a:lnTo>
                  <a:pt x="0" y="3183"/>
                </a:lnTo>
                <a:cubicBezTo>
                  <a:pt x="0" y="3229"/>
                  <a:pt x="37" y="3266"/>
                  <a:pt x="83" y="3266"/>
                </a:cubicBezTo>
                <a:lnTo>
                  <a:pt x="2209" y="3266"/>
                </a:lnTo>
                <a:cubicBezTo>
                  <a:pt x="2255" y="3266"/>
                  <a:pt x="2293" y="3229"/>
                  <a:pt x="2293" y="3183"/>
                </a:cubicBezTo>
                <a:lnTo>
                  <a:pt x="2293" y="83"/>
                </a:lnTo>
                <a:cubicBezTo>
                  <a:pt x="2293" y="37"/>
                  <a:pt x="2255" y="0"/>
                  <a:pt x="2209" y="0"/>
                </a:cubicBezTo>
                <a:close/>
              </a:path>
            </a:pathLst>
          </a:custGeom>
          <a:blipFill>
            <a:blip r:embed="rId6" cstate="email">
              <a:extLst>
                <a:ext uri="{28A0092B-C50C-407E-A947-70E740481C1C}">
                  <a14:useLocalDpi xmlns:a14="http://schemas.microsoft.com/office/drawing/2010/main"/>
                </a:ext>
              </a:extLst>
            </a:blip>
            <a:stretch>
              <a:fillRect/>
            </a:stretch>
          </a:blipFill>
          <a:ln>
            <a:noFill/>
          </a:ln>
        </p:spPr>
        <p:txBody>
          <a:bodyPr vert="horz" wrap="square" lIns="91447" tIns="45723" rIns="91447" bIns="45723" numCol="1" anchor="t" anchorCtr="0" compatLnSpc="1"/>
          <a:lstStyle/>
          <a:p>
            <a:endParaRPr lang="zh-CN" altLang="en-US" sz="1604"/>
          </a:p>
        </p:txBody>
      </p:sp>
    </p:spTree>
    <p:extLst>
      <p:ext uri="{BB962C8B-B14F-4D97-AF65-F5344CB8AC3E}">
        <p14:creationId xmlns:p14="http://schemas.microsoft.com/office/powerpoint/2010/main" val="3245930029"/>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2" presetClass="entr" presetSubtype="9" accel="80000" fill="hold" grpId="0" nodeType="afterEffect" p14:presetBounceEnd="32000">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14:bounceEnd="32000">
                                          <p:cBhvr additive="base">
                                            <p:cTn id="11" dur="500" fill="hold"/>
                                            <p:tgtEl>
                                              <p:spTgt spid="53"/>
                                            </p:tgtEl>
                                            <p:attrNameLst>
                                              <p:attrName>ppt_x</p:attrName>
                                            </p:attrNameLst>
                                          </p:cBhvr>
                                          <p:tavLst>
                                            <p:tav tm="0">
                                              <p:val>
                                                <p:strVal val="0-#ppt_w/2"/>
                                              </p:val>
                                            </p:tav>
                                            <p:tav tm="100000">
                                              <p:val>
                                                <p:strVal val="#ppt_x"/>
                                              </p:val>
                                            </p:tav>
                                          </p:tavLst>
                                        </p:anim>
                                        <p:anim calcmode="lin" valueType="num" p14:bounceEnd="32000">
                                          <p:cBhvr additive="base">
                                            <p:cTn id="12" dur="500" fill="hold"/>
                                            <p:tgtEl>
                                              <p:spTgt spid="53"/>
                                            </p:tgtEl>
                                            <p:attrNameLst>
                                              <p:attrName>ppt_y</p:attrName>
                                            </p:attrNameLst>
                                          </p:cBhvr>
                                          <p:tavLst>
                                            <p:tav tm="0">
                                              <p:val>
                                                <p:strVal val="0-#ppt_h/2"/>
                                              </p:val>
                                            </p:tav>
                                            <p:tav tm="100000">
                                              <p:val>
                                                <p:strVal val="#ppt_y"/>
                                              </p:val>
                                            </p:tav>
                                          </p:tavLst>
                                        </p:anim>
                                      </p:childTnLst>
                                    </p:cTn>
                                  </p:par>
                                  <p:par>
                                    <p:cTn id="13" presetID="2" presetClass="entr" presetSubtype="3" accel="80000" fill="hold" grpId="0" nodeType="withEffect" p14:presetBounceEnd="32000">
                                      <p:stCondLst>
                                        <p:cond delay="300"/>
                                      </p:stCondLst>
                                      <p:childTnLst>
                                        <p:set>
                                          <p:cBhvr>
                                            <p:cTn id="14" dur="1" fill="hold">
                                              <p:stCondLst>
                                                <p:cond delay="0"/>
                                              </p:stCondLst>
                                            </p:cTn>
                                            <p:tgtEl>
                                              <p:spTgt spid="54"/>
                                            </p:tgtEl>
                                            <p:attrNameLst>
                                              <p:attrName>style.visibility</p:attrName>
                                            </p:attrNameLst>
                                          </p:cBhvr>
                                          <p:to>
                                            <p:strVal val="visible"/>
                                          </p:to>
                                        </p:set>
                                        <p:anim calcmode="lin" valueType="num" p14:bounceEnd="32000">
                                          <p:cBhvr additive="base">
                                            <p:cTn id="15" dur="500" fill="hold"/>
                                            <p:tgtEl>
                                              <p:spTgt spid="54"/>
                                            </p:tgtEl>
                                            <p:attrNameLst>
                                              <p:attrName>ppt_x</p:attrName>
                                            </p:attrNameLst>
                                          </p:cBhvr>
                                          <p:tavLst>
                                            <p:tav tm="0">
                                              <p:val>
                                                <p:strVal val="1+#ppt_w/2"/>
                                              </p:val>
                                            </p:tav>
                                            <p:tav tm="100000">
                                              <p:val>
                                                <p:strVal val="#ppt_x"/>
                                              </p:val>
                                            </p:tav>
                                          </p:tavLst>
                                        </p:anim>
                                        <p:anim calcmode="lin" valueType="num" p14:bounceEnd="32000">
                                          <p:cBhvr additive="base">
                                            <p:cTn id="16" dur="500" fill="hold"/>
                                            <p:tgtEl>
                                              <p:spTgt spid="54"/>
                                            </p:tgtEl>
                                            <p:attrNameLst>
                                              <p:attrName>ppt_y</p:attrName>
                                            </p:attrNameLst>
                                          </p:cBhvr>
                                          <p:tavLst>
                                            <p:tav tm="0">
                                              <p:val>
                                                <p:strVal val="0-#ppt_h/2"/>
                                              </p:val>
                                            </p:tav>
                                            <p:tav tm="100000">
                                              <p:val>
                                                <p:strVal val="#ppt_y"/>
                                              </p:val>
                                            </p:tav>
                                          </p:tavLst>
                                        </p:anim>
                                      </p:childTnLst>
                                    </p:cTn>
                                  </p:par>
                                  <p:par>
                                    <p:cTn id="17" presetID="2" presetClass="entr" presetSubtype="12" accel="80000" fill="hold" grpId="0" nodeType="withEffect" p14:presetBounceEnd="32000">
                                      <p:stCondLst>
                                        <p:cond delay="600"/>
                                      </p:stCondLst>
                                      <p:childTnLst>
                                        <p:set>
                                          <p:cBhvr>
                                            <p:cTn id="18" dur="1" fill="hold">
                                              <p:stCondLst>
                                                <p:cond delay="0"/>
                                              </p:stCondLst>
                                            </p:cTn>
                                            <p:tgtEl>
                                              <p:spTgt spid="56"/>
                                            </p:tgtEl>
                                            <p:attrNameLst>
                                              <p:attrName>style.visibility</p:attrName>
                                            </p:attrNameLst>
                                          </p:cBhvr>
                                          <p:to>
                                            <p:strVal val="visible"/>
                                          </p:to>
                                        </p:set>
                                        <p:anim calcmode="lin" valueType="num" p14:bounceEnd="32000">
                                          <p:cBhvr additive="base">
                                            <p:cTn id="19" dur="500" fill="hold"/>
                                            <p:tgtEl>
                                              <p:spTgt spid="56"/>
                                            </p:tgtEl>
                                            <p:attrNameLst>
                                              <p:attrName>ppt_x</p:attrName>
                                            </p:attrNameLst>
                                          </p:cBhvr>
                                          <p:tavLst>
                                            <p:tav tm="0">
                                              <p:val>
                                                <p:strVal val="0-#ppt_w/2"/>
                                              </p:val>
                                            </p:tav>
                                            <p:tav tm="100000">
                                              <p:val>
                                                <p:strVal val="#ppt_x"/>
                                              </p:val>
                                            </p:tav>
                                          </p:tavLst>
                                        </p:anim>
                                        <p:anim calcmode="lin" valueType="num" p14:bounceEnd="32000">
                                          <p:cBhvr additive="base">
                                            <p:cTn id="20" dur="500" fill="hold"/>
                                            <p:tgtEl>
                                              <p:spTgt spid="56"/>
                                            </p:tgtEl>
                                            <p:attrNameLst>
                                              <p:attrName>ppt_y</p:attrName>
                                            </p:attrNameLst>
                                          </p:cBhvr>
                                          <p:tavLst>
                                            <p:tav tm="0">
                                              <p:val>
                                                <p:strVal val="1+#ppt_h/2"/>
                                              </p:val>
                                            </p:tav>
                                            <p:tav tm="100000">
                                              <p:val>
                                                <p:strVal val="#ppt_y"/>
                                              </p:val>
                                            </p:tav>
                                          </p:tavLst>
                                        </p:anim>
                                      </p:childTnLst>
                                    </p:cTn>
                                  </p:par>
                                  <p:par>
                                    <p:cTn id="21" presetID="2" presetClass="entr" presetSubtype="6" accel="80000" fill="hold" grpId="0" nodeType="withEffect" p14:presetBounceEnd="32000">
                                      <p:stCondLst>
                                        <p:cond delay="900"/>
                                      </p:stCondLst>
                                      <p:childTnLst>
                                        <p:set>
                                          <p:cBhvr>
                                            <p:cTn id="22" dur="1" fill="hold">
                                              <p:stCondLst>
                                                <p:cond delay="0"/>
                                              </p:stCondLst>
                                            </p:cTn>
                                            <p:tgtEl>
                                              <p:spTgt spid="55"/>
                                            </p:tgtEl>
                                            <p:attrNameLst>
                                              <p:attrName>style.visibility</p:attrName>
                                            </p:attrNameLst>
                                          </p:cBhvr>
                                          <p:to>
                                            <p:strVal val="visible"/>
                                          </p:to>
                                        </p:set>
                                        <p:anim calcmode="lin" valueType="num" p14:bounceEnd="32000">
                                          <p:cBhvr additive="base">
                                            <p:cTn id="23" dur="500" fill="hold"/>
                                            <p:tgtEl>
                                              <p:spTgt spid="55"/>
                                            </p:tgtEl>
                                            <p:attrNameLst>
                                              <p:attrName>ppt_x</p:attrName>
                                            </p:attrNameLst>
                                          </p:cBhvr>
                                          <p:tavLst>
                                            <p:tav tm="0">
                                              <p:val>
                                                <p:strVal val="1+#ppt_w/2"/>
                                              </p:val>
                                            </p:tav>
                                            <p:tav tm="100000">
                                              <p:val>
                                                <p:strVal val="#ppt_x"/>
                                              </p:val>
                                            </p:tav>
                                          </p:tavLst>
                                        </p:anim>
                                        <p:anim calcmode="lin" valueType="num" p14:bounceEnd="32000">
                                          <p:cBhvr additive="base">
                                            <p:cTn id="24" dur="500" fill="hold"/>
                                            <p:tgtEl>
                                              <p:spTgt spid="55"/>
                                            </p:tgtEl>
                                            <p:attrNameLst>
                                              <p:attrName>ppt_y</p:attrName>
                                            </p:attrNameLst>
                                          </p:cBhvr>
                                          <p:tavLst>
                                            <p:tav tm="0">
                                              <p:val>
                                                <p:strVal val="1+#ppt_h/2"/>
                                              </p:val>
                                            </p:tav>
                                            <p:tav tm="100000">
                                              <p:val>
                                                <p:strVal val="#ppt_y"/>
                                              </p:val>
                                            </p:tav>
                                          </p:tavLst>
                                        </p:anim>
                                      </p:childTnLst>
                                    </p:cTn>
                                  </p:par>
                                </p:childTnLst>
                              </p:cTn>
                            </p:par>
                            <p:par>
                              <p:cTn id="25" fill="hold">
                                <p:stCondLst>
                                  <p:cond delay="1900"/>
                                </p:stCondLst>
                                <p:childTnLst>
                                  <p:par>
                                    <p:cTn id="26" presetID="23" presetClass="entr" presetSubtype="272"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strVal val="2/3*#ppt_w"/>
                                              </p:val>
                                            </p:tav>
                                            <p:tav tm="100000">
                                              <p:val>
                                                <p:strVal val="#ppt_w"/>
                                              </p:val>
                                            </p:tav>
                                          </p:tavLst>
                                        </p:anim>
                                        <p:anim calcmode="lin" valueType="num">
                                          <p:cBhvr>
                                            <p:cTn id="29" dur="500" fill="hold"/>
                                            <p:tgtEl>
                                              <p:spTgt spid="9"/>
                                            </p:tgtEl>
                                            <p:attrNameLst>
                                              <p:attrName>ppt_h</p:attrName>
                                            </p:attrNameLst>
                                          </p:cBhvr>
                                          <p:tavLst>
                                            <p:tav tm="0">
                                              <p:val>
                                                <p:strVal val="2/3*#ppt_h"/>
                                              </p:val>
                                            </p:tav>
                                            <p:tav tm="100000">
                                              <p:val>
                                                <p:strVal val="#ppt_h"/>
                                              </p:val>
                                            </p:tav>
                                          </p:tavLst>
                                        </p:anim>
                                      </p:childTnLst>
                                    </p:cTn>
                                  </p:par>
                                  <p:par>
                                    <p:cTn id="30" presetID="23" presetClass="entr" presetSubtype="288"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strVal val="4/3*#ppt_w"/>
                                              </p:val>
                                            </p:tav>
                                            <p:tav tm="100000">
                                              <p:val>
                                                <p:strVal val="#ppt_w"/>
                                              </p:val>
                                            </p:tav>
                                          </p:tavLst>
                                        </p:anim>
                                        <p:anim calcmode="lin" valueType="num">
                                          <p:cBhvr>
                                            <p:cTn id="33" dur="500" fill="hold"/>
                                            <p:tgtEl>
                                              <p:spTgt spid="12"/>
                                            </p:tgtEl>
                                            <p:attrNameLst>
                                              <p:attrName>ppt_h</p:attrName>
                                            </p:attrNameLst>
                                          </p:cBhvr>
                                          <p:tavLst>
                                            <p:tav tm="0">
                                              <p:val>
                                                <p:strVal val="4/3*#ppt_h"/>
                                              </p:val>
                                            </p:tav>
                                            <p:tav tm="100000">
                                              <p:val>
                                                <p:strVal val="#ppt_h"/>
                                              </p:val>
                                            </p:tav>
                                          </p:tavLst>
                                        </p:anim>
                                      </p:childTnLst>
                                    </p:cTn>
                                  </p:par>
                                  <p:par>
                                    <p:cTn id="34" presetID="23" presetClass="entr" presetSubtype="288" fill="hold" grpId="0" nodeType="withEffect">
                                      <p:stCondLst>
                                        <p:cond delay="0"/>
                                      </p:stCondLst>
                                      <p:childTnLst>
                                        <p:set>
                                          <p:cBhvr>
                                            <p:cTn id="35" dur="1" fill="hold">
                                              <p:stCondLst>
                                                <p:cond delay="0"/>
                                              </p:stCondLst>
                                            </p:cTn>
                                            <p:tgtEl>
                                              <p:spTgt spid="47"/>
                                            </p:tgtEl>
                                            <p:attrNameLst>
                                              <p:attrName>style.visibility</p:attrName>
                                            </p:attrNameLst>
                                          </p:cBhvr>
                                          <p:to>
                                            <p:strVal val="visible"/>
                                          </p:to>
                                        </p:set>
                                        <p:anim calcmode="lin" valueType="num">
                                          <p:cBhvr>
                                            <p:cTn id="36" dur="500" fill="hold"/>
                                            <p:tgtEl>
                                              <p:spTgt spid="47"/>
                                            </p:tgtEl>
                                            <p:attrNameLst>
                                              <p:attrName>ppt_w</p:attrName>
                                            </p:attrNameLst>
                                          </p:cBhvr>
                                          <p:tavLst>
                                            <p:tav tm="0">
                                              <p:val>
                                                <p:strVal val="4/3*#ppt_w"/>
                                              </p:val>
                                            </p:tav>
                                            <p:tav tm="100000">
                                              <p:val>
                                                <p:strVal val="#ppt_w"/>
                                              </p:val>
                                            </p:tav>
                                          </p:tavLst>
                                        </p:anim>
                                        <p:anim calcmode="lin" valueType="num">
                                          <p:cBhvr>
                                            <p:cTn id="37" dur="500" fill="hold"/>
                                            <p:tgtEl>
                                              <p:spTgt spid="47"/>
                                            </p:tgtEl>
                                            <p:attrNameLst>
                                              <p:attrName>ppt_h</p:attrName>
                                            </p:attrNameLst>
                                          </p:cBhvr>
                                          <p:tavLst>
                                            <p:tav tm="0">
                                              <p:val>
                                                <p:strVal val="4/3*#ppt_h"/>
                                              </p:val>
                                            </p:tav>
                                            <p:tav tm="100000">
                                              <p:val>
                                                <p:strVal val="#ppt_h"/>
                                              </p:val>
                                            </p:tav>
                                          </p:tavLst>
                                        </p:anim>
                                      </p:childTnLst>
                                    </p:cTn>
                                  </p:par>
                                </p:childTnLst>
                              </p:cTn>
                            </p:par>
                            <p:par>
                              <p:cTn id="38" fill="hold">
                                <p:stCondLst>
                                  <p:cond delay="2400"/>
                                </p:stCondLst>
                                <p:childTnLst>
                                  <p:par>
                                    <p:cTn id="39" presetID="23" presetClass="entr" presetSubtype="272"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strVal val="2/3*#ppt_w"/>
                                              </p:val>
                                            </p:tav>
                                            <p:tav tm="100000">
                                              <p:val>
                                                <p:strVal val="#ppt_w"/>
                                              </p:val>
                                            </p:tav>
                                          </p:tavLst>
                                        </p:anim>
                                        <p:anim calcmode="lin" valueType="num">
                                          <p:cBhvr>
                                            <p:cTn id="42" dur="500" fill="hold"/>
                                            <p:tgtEl>
                                              <p:spTgt spid="13"/>
                                            </p:tgtEl>
                                            <p:attrNameLst>
                                              <p:attrName>ppt_h</p:attrName>
                                            </p:attrNameLst>
                                          </p:cBhvr>
                                          <p:tavLst>
                                            <p:tav tm="0">
                                              <p:val>
                                                <p:strVal val="2/3*#ppt_h"/>
                                              </p:val>
                                            </p:tav>
                                            <p:tav tm="100000">
                                              <p:val>
                                                <p:strVal val="#ppt_h"/>
                                              </p:val>
                                            </p:tav>
                                          </p:tavLst>
                                        </p:anim>
                                      </p:childTnLst>
                                    </p:cTn>
                                  </p:par>
                                  <p:par>
                                    <p:cTn id="43" presetID="23" presetClass="entr" presetSubtype="288"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anim calcmode="lin" valueType="num">
                                          <p:cBhvr>
                                            <p:cTn id="45" dur="500" fill="hold"/>
                                            <p:tgtEl>
                                              <p:spTgt spid="48"/>
                                            </p:tgtEl>
                                            <p:attrNameLst>
                                              <p:attrName>ppt_w</p:attrName>
                                            </p:attrNameLst>
                                          </p:cBhvr>
                                          <p:tavLst>
                                            <p:tav tm="0">
                                              <p:val>
                                                <p:strVal val="4/3*#ppt_w"/>
                                              </p:val>
                                            </p:tav>
                                            <p:tav tm="100000">
                                              <p:val>
                                                <p:strVal val="#ppt_w"/>
                                              </p:val>
                                            </p:tav>
                                          </p:tavLst>
                                        </p:anim>
                                        <p:anim calcmode="lin" valueType="num">
                                          <p:cBhvr>
                                            <p:cTn id="46" dur="500" fill="hold"/>
                                            <p:tgtEl>
                                              <p:spTgt spid="48"/>
                                            </p:tgtEl>
                                            <p:attrNameLst>
                                              <p:attrName>ppt_h</p:attrName>
                                            </p:attrNameLst>
                                          </p:cBhvr>
                                          <p:tavLst>
                                            <p:tav tm="0">
                                              <p:val>
                                                <p:strVal val="4/3*#ppt_h"/>
                                              </p:val>
                                            </p:tav>
                                            <p:tav tm="100000">
                                              <p:val>
                                                <p:strVal val="#ppt_h"/>
                                              </p:val>
                                            </p:tav>
                                          </p:tavLst>
                                        </p:anim>
                                      </p:childTnLst>
                                    </p:cTn>
                                  </p:par>
                                  <p:par>
                                    <p:cTn id="47" presetID="23" presetClass="entr" presetSubtype="28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strVal val="4/3*#ppt_w"/>
                                              </p:val>
                                            </p:tav>
                                            <p:tav tm="100000">
                                              <p:val>
                                                <p:strVal val="#ppt_w"/>
                                              </p:val>
                                            </p:tav>
                                          </p:tavLst>
                                        </p:anim>
                                        <p:anim calcmode="lin" valueType="num">
                                          <p:cBhvr>
                                            <p:cTn id="50" dur="500" fill="hold"/>
                                            <p:tgtEl>
                                              <p:spTgt spid="16"/>
                                            </p:tgtEl>
                                            <p:attrNameLst>
                                              <p:attrName>ppt_h</p:attrName>
                                            </p:attrNameLst>
                                          </p:cBhvr>
                                          <p:tavLst>
                                            <p:tav tm="0">
                                              <p:val>
                                                <p:strVal val="4/3*#ppt_h"/>
                                              </p:val>
                                            </p:tav>
                                            <p:tav tm="100000">
                                              <p:val>
                                                <p:strVal val="#ppt_h"/>
                                              </p:val>
                                            </p:tav>
                                          </p:tavLst>
                                        </p:anim>
                                      </p:childTnLst>
                                    </p:cTn>
                                  </p:par>
                                </p:childTnLst>
                              </p:cTn>
                            </p:par>
                            <p:par>
                              <p:cTn id="51" fill="hold">
                                <p:stCondLst>
                                  <p:cond delay="2900"/>
                                </p:stCondLst>
                                <p:childTnLst>
                                  <p:par>
                                    <p:cTn id="52" presetID="23" presetClass="entr" presetSubtype="272"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strVal val="2/3*#ppt_w"/>
                                              </p:val>
                                            </p:tav>
                                            <p:tav tm="100000">
                                              <p:val>
                                                <p:strVal val="#ppt_w"/>
                                              </p:val>
                                            </p:tav>
                                          </p:tavLst>
                                        </p:anim>
                                        <p:anim calcmode="lin" valueType="num">
                                          <p:cBhvr>
                                            <p:cTn id="55" dur="500" fill="hold"/>
                                            <p:tgtEl>
                                              <p:spTgt spid="17"/>
                                            </p:tgtEl>
                                            <p:attrNameLst>
                                              <p:attrName>ppt_h</p:attrName>
                                            </p:attrNameLst>
                                          </p:cBhvr>
                                          <p:tavLst>
                                            <p:tav tm="0">
                                              <p:val>
                                                <p:strVal val="2/3*#ppt_h"/>
                                              </p:val>
                                            </p:tav>
                                            <p:tav tm="100000">
                                              <p:val>
                                                <p:strVal val="#ppt_h"/>
                                              </p:val>
                                            </p:tav>
                                          </p:tavLst>
                                        </p:anim>
                                      </p:childTnLst>
                                    </p:cTn>
                                  </p:par>
                                  <p:par>
                                    <p:cTn id="56" presetID="23" presetClass="entr" presetSubtype="288"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500" fill="hold"/>
                                            <p:tgtEl>
                                              <p:spTgt spid="20"/>
                                            </p:tgtEl>
                                            <p:attrNameLst>
                                              <p:attrName>ppt_w</p:attrName>
                                            </p:attrNameLst>
                                          </p:cBhvr>
                                          <p:tavLst>
                                            <p:tav tm="0">
                                              <p:val>
                                                <p:strVal val="4/3*#ppt_w"/>
                                              </p:val>
                                            </p:tav>
                                            <p:tav tm="100000">
                                              <p:val>
                                                <p:strVal val="#ppt_w"/>
                                              </p:val>
                                            </p:tav>
                                          </p:tavLst>
                                        </p:anim>
                                        <p:anim calcmode="lin" valueType="num">
                                          <p:cBhvr>
                                            <p:cTn id="59" dur="500" fill="hold"/>
                                            <p:tgtEl>
                                              <p:spTgt spid="20"/>
                                            </p:tgtEl>
                                            <p:attrNameLst>
                                              <p:attrName>ppt_h</p:attrName>
                                            </p:attrNameLst>
                                          </p:cBhvr>
                                          <p:tavLst>
                                            <p:tav tm="0">
                                              <p:val>
                                                <p:strVal val="4/3*#ppt_h"/>
                                              </p:val>
                                            </p:tav>
                                            <p:tav tm="100000">
                                              <p:val>
                                                <p:strVal val="#ppt_h"/>
                                              </p:val>
                                            </p:tav>
                                          </p:tavLst>
                                        </p:anim>
                                      </p:childTnLst>
                                    </p:cTn>
                                  </p:par>
                                  <p:par>
                                    <p:cTn id="60" presetID="23" presetClass="entr" presetSubtype="28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strVal val="4/3*#ppt_w"/>
                                              </p:val>
                                            </p:tav>
                                            <p:tav tm="100000">
                                              <p:val>
                                                <p:strVal val="#ppt_w"/>
                                              </p:val>
                                            </p:tav>
                                          </p:tavLst>
                                        </p:anim>
                                        <p:anim calcmode="lin" valueType="num">
                                          <p:cBhvr>
                                            <p:cTn id="63" dur="500" fill="hold"/>
                                            <p:tgtEl>
                                              <p:spTgt spid="49"/>
                                            </p:tgtEl>
                                            <p:attrNameLst>
                                              <p:attrName>ppt_h</p:attrName>
                                            </p:attrNameLst>
                                          </p:cBhvr>
                                          <p:tavLst>
                                            <p:tav tm="0">
                                              <p:val>
                                                <p:strVal val="4/3*#ppt_h"/>
                                              </p:val>
                                            </p:tav>
                                            <p:tav tm="100000">
                                              <p:val>
                                                <p:strVal val="#ppt_h"/>
                                              </p:val>
                                            </p:tav>
                                          </p:tavLst>
                                        </p:anim>
                                      </p:childTnLst>
                                    </p:cTn>
                                  </p:par>
                                </p:childTnLst>
                              </p:cTn>
                            </p:par>
                            <p:par>
                              <p:cTn id="64" fill="hold">
                                <p:stCondLst>
                                  <p:cond delay="3400"/>
                                </p:stCondLst>
                                <p:childTnLst>
                                  <p:par>
                                    <p:cTn id="65" presetID="23" presetClass="entr" presetSubtype="272"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p:cTn id="67" dur="500" fill="hold"/>
                                            <p:tgtEl>
                                              <p:spTgt spid="21"/>
                                            </p:tgtEl>
                                            <p:attrNameLst>
                                              <p:attrName>ppt_w</p:attrName>
                                            </p:attrNameLst>
                                          </p:cBhvr>
                                          <p:tavLst>
                                            <p:tav tm="0">
                                              <p:val>
                                                <p:strVal val="2/3*#ppt_w"/>
                                              </p:val>
                                            </p:tav>
                                            <p:tav tm="100000">
                                              <p:val>
                                                <p:strVal val="#ppt_w"/>
                                              </p:val>
                                            </p:tav>
                                          </p:tavLst>
                                        </p:anim>
                                        <p:anim calcmode="lin" valueType="num">
                                          <p:cBhvr>
                                            <p:cTn id="68" dur="500" fill="hold"/>
                                            <p:tgtEl>
                                              <p:spTgt spid="21"/>
                                            </p:tgtEl>
                                            <p:attrNameLst>
                                              <p:attrName>ppt_h</p:attrName>
                                            </p:attrNameLst>
                                          </p:cBhvr>
                                          <p:tavLst>
                                            <p:tav tm="0">
                                              <p:val>
                                                <p:strVal val="2/3*#ppt_h"/>
                                              </p:val>
                                            </p:tav>
                                            <p:tav tm="100000">
                                              <p:val>
                                                <p:strVal val="#ppt_h"/>
                                              </p:val>
                                            </p:tav>
                                          </p:tavLst>
                                        </p:anim>
                                      </p:childTnLst>
                                    </p:cTn>
                                  </p:par>
                                  <p:par>
                                    <p:cTn id="69" presetID="23" presetClass="entr" presetSubtype="288"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p:cTn id="71" dur="500" fill="hold"/>
                                            <p:tgtEl>
                                              <p:spTgt spid="24"/>
                                            </p:tgtEl>
                                            <p:attrNameLst>
                                              <p:attrName>ppt_w</p:attrName>
                                            </p:attrNameLst>
                                          </p:cBhvr>
                                          <p:tavLst>
                                            <p:tav tm="0">
                                              <p:val>
                                                <p:strVal val="4/3*#ppt_w"/>
                                              </p:val>
                                            </p:tav>
                                            <p:tav tm="100000">
                                              <p:val>
                                                <p:strVal val="#ppt_w"/>
                                              </p:val>
                                            </p:tav>
                                          </p:tavLst>
                                        </p:anim>
                                        <p:anim calcmode="lin" valueType="num">
                                          <p:cBhvr>
                                            <p:cTn id="72" dur="500" fill="hold"/>
                                            <p:tgtEl>
                                              <p:spTgt spid="24"/>
                                            </p:tgtEl>
                                            <p:attrNameLst>
                                              <p:attrName>ppt_h</p:attrName>
                                            </p:attrNameLst>
                                          </p:cBhvr>
                                          <p:tavLst>
                                            <p:tav tm="0">
                                              <p:val>
                                                <p:strVal val="4/3*#ppt_h"/>
                                              </p:val>
                                            </p:tav>
                                            <p:tav tm="100000">
                                              <p:val>
                                                <p:strVal val="#ppt_h"/>
                                              </p:val>
                                            </p:tav>
                                          </p:tavLst>
                                        </p:anim>
                                      </p:childTnLst>
                                    </p:cTn>
                                  </p:par>
                                  <p:par>
                                    <p:cTn id="73" presetID="23" presetClass="entr" presetSubtype="288"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 calcmode="lin" valueType="num">
                                          <p:cBhvr>
                                            <p:cTn id="75" dur="500" fill="hold"/>
                                            <p:tgtEl>
                                              <p:spTgt spid="52"/>
                                            </p:tgtEl>
                                            <p:attrNameLst>
                                              <p:attrName>ppt_w</p:attrName>
                                            </p:attrNameLst>
                                          </p:cBhvr>
                                          <p:tavLst>
                                            <p:tav tm="0">
                                              <p:val>
                                                <p:strVal val="4/3*#ppt_w"/>
                                              </p:val>
                                            </p:tav>
                                            <p:tav tm="100000">
                                              <p:val>
                                                <p:strVal val="#ppt_w"/>
                                              </p:val>
                                            </p:tav>
                                          </p:tavLst>
                                        </p:anim>
                                        <p:anim calcmode="lin" valueType="num">
                                          <p:cBhvr>
                                            <p:cTn id="76" dur="500" fill="hold"/>
                                            <p:tgtEl>
                                              <p:spTgt spid="52"/>
                                            </p:tgtEl>
                                            <p:attrNameLst>
                                              <p:attrName>ppt_h</p:attrName>
                                            </p:attrNameLst>
                                          </p:cBhvr>
                                          <p:tavLst>
                                            <p:tav tm="0">
                                              <p:val>
                                                <p:strVal val="4/3*#ppt_h"/>
                                              </p:val>
                                            </p:tav>
                                            <p:tav tm="100000">
                                              <p:val>
                                                <p:strVal val="#ppt_h"/>
                                              </p:val>
                                            </p:tav>
                                          </p:tavLst>
                                        </p:anim>
                                      </p:childTnLst>
                                    </p:cTn>
                                  </p:par>
                                </p:childTnLst>
                              </p:cTn>
                            </p:par>
                            <p:par>
                              <p:cTn id="77" fill="hold">
                                <p:stCondLst>
                                  <p:cond delay="3900"/>
                                </p:stCondLst>
                                <p:childTnLst>
                                  <p:par>
                                    <p:cTn id="78" presetID="23" presetClass="entr" presetSubtype="272" fill="hold" nodeType="afterEffect">
                                      <p:stCondLst>
                                        <p:cond delay="0"/>
                                      </p:stCondLst>
                                      <p:childTnLst>
                                        <p:set>
                                          <p:cBhvr>
                                            <p:cTn id="79" dur="1" fill="hold">
                                              <p:stCondLst>
                                                <p:cond delay="0"/>
                                              </p:stCondLst>
                                            </p:cTn>
                                            <p:tgtEl>
                                              <p:spTgt spid="25"/>
                                            </p:tgtEl>
                                            <p:attrNameLst>
                                              <p:attrName>style.visibility</p:attrName>
                                            </p:attrNameLst>
                                          </p:cBhvr>
                                          <p:to>
                                            <p:strVal val="visible"/>
                                          </p:to>
                                        </p:set>
                                        <p:anim calcmode="lin" valueType="num">
                                          <p:cBhvr>
                                            <p:cTn id="80" dur="500" fill="hold"/>
                                            <p:tgtEl>
                                              <p:spTgt spid="25"/>
                                            </p:tgtEl>
                                            <p:attrNameLst>
                                              <p:attrName>ppt_w</p:attrName>
                                            </p:attrNameLst>
                                          </p:cBhvr>
                                          <p:tavLst>
                                            <p:tav tm="0">
                                              <p:val>
                                                <p:strVal val="2/3*#ppt_w"/>
                                              </p:val>
                                            </p:tav>
                                            <p:tav tm="100000">
                                              <p:val>
                                                <p:strVal val="#ppt_w"/>
                                              </p:val>
                                            </p:tav>
                                          </p:tavLst>
                                        </p:anim>
                                        <p:anim calcmode="lin" valueType="num">
                                          <p:cBhvr>
                                            <p:cTn id="81" dur="500" fill="hold"/>
                                            <p:tgtEl>
                                              <p:spTgt spid="25"/>
                                            </p:tgtEl>
                                            <p:attrNameLst>
                                              <p:attrName>ppt_h</p:attrName>
                                            </p:attrNameLst>
                                          </p:cBhvr>
                                          <p:tavLst>
                                            <p:tav tm="0">
                                              <p:val>
                                                <p:strVal val="2/3*#ppt_h"/>
                                              </p:val>
                                            </p:tav>
                                            <p:tav tm="100000">
                                              <p:val>
                                                <p:strVal val="#ppt_h"/>
                                              </p:val>
                                            </p:tav>
                                          </p:tavLst>
                                        </p:anim>
                                      </p:childTnLst>
                                    </p:cTn>
                                  </p:par>
                                  <p:par>
                                    <p:cTn id="82" presetID="23" presetClass="entr" presetSubtype="288"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p:cTn id="84" dur="500" fill="hold"/>
                                            <p:tgtEl>
                                              <p:spTgt spid="28"/>
                                            </p:tgtEl>
                                            <p:attrNameLst>
                                              <p:attrName>ppt_w</p:attrName>
                                            </p:attrNameLst>
                                          </p:cBhvr>
                                          <p:tavLst>
                                            <p:tav tm="0">
                                              <p:val>
                                                <p:strVal val="4/3*#ppt_w"/>
                                              </p:val>
                                            </p:tav>
                                            <p:tav tm="100000">
                                              <p:val>
                                                <p:strVal val="#ppt_w"/>
                                              </p:val>
                                            </p:tav>
                                          </p:tavLst>
                                        </p:anim>
                                        <p:anim calcmode="lin" valueType="num">
                                          <p:cBhvr>
                                            <p:cTn id="85" dur="500" fill="hold"/>
                                            <p:tgtEl>
                                              <p:spTgt spid="28"/>
                                            </p:tgtEl>
                                            <p:attrNameLst>
                                              <p:attrName>ppt_h</p:attrName>
                                            </p:attrNameLst>
                                          </p:cBhvr>
                                          <p:tavLst>
                                            <p:tav tm="0">
                                              <p:val>
                                                <p:strVal val="4/3*#ppt_h"/>
                                              </p:val>
                                            </p:tav>
                                            <p:tav tm="100000">
                                              <p:val>
                                                <p:strVal val="#ppt_h"/>
                                              </p:val>
                                            </p:tav>
                                          </p:tavLst>
                                        </p:anim>
                                      </p:childTnLst>
                                    </p:cTn>
                                  </p:par>
                                  <p:par>
                                    <p:cTn id="86" presetID="23" presetClass="entr" presetSubtype="288"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strVal val="4/3*#ppt_w"/>
                                              </p:val>
                                            </p:tav>
                                            <p:tav tm="100000">
                                              <p:val>
                                                <p:strVal val="#ppt_w"/>
                                              </p:val>
                                            </p:tav>
                                          </p:tavLst>
                                        </p:anim>
                                        <p:anim calcmode="lin" valueType="num">
                                          <p:cBhvr>
                                            <p:cTn id="89" dur="500" fill="hold"/>
                                            <p:tgtEl>
                                              <p:spTgt spid="51"/>
                                            </p:tgtEl>
                                            <p:attrNameLst>
                                              <p:attrName>ppt_h</p:attrName>
                                            </p:attrNameLst>
                                          </p:cBhvr>
                                          <p:tavLst>
                                            <p:tav tm="0">
                                              <p:val>
                                                <p:strVal val="4/3*#ppt_h"/>
                                              </p:val>
                                            </p:tav>
                                            <p:tav tm="100000">
                                              <p:val>
                                                <p:strVal val="#ppt_h"/>
                                              </p:val>
                                            </p:tav>
                                          </p:tavLst>
                                        </p:anim>
                                      </p:childTnLst>
                                    </p:cTn>
                                  </p:par>
                                </p:childTnLst>
                              </p:cTn>
                            </p:par>
                            <p:par>
                              <p:cTn id="90" fill="hold">
                                <p:stCondLst>
                                  <p:cond delay="4400"/>
                                </p:stCondLst>
                                <p:childTnLst>
                                  <p:par>
                                    <p:cTn id="91" presetID="23" presetClass="entr" presetSubtype="272" fill="hold" nodeType="after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p:cTn id="93" dur="500" fill="hold"/>
                                            <p:tgtEl>
                                              <p:spTgt spid="29"/>
                                            </p:tgtEl>
                                            <p:attrNameLst>
                                              <p:attrName>ppt_w</p:attrName>
                                            </p:attrNameLst>
                                          </p:cBhvr>
                                          <p:tavLst>
                                            <p:tav tm="0">
                                              <p:val>
                                                <p:strVal val="2/3*#ppt_w"/>
                                              </p:val>
                                            </p:tav>
                                            <p:tav tm="100000">
                                              <p:val>
                                                <p:strVal val="#ppt_w"/>
                                              </p:val>
                                            </p:tav>
                                          </p:tavLst>
                                        </p:anim>
                                        <p:anim calcmode="lin" valueType="num">
                                          <p:cBhvr>
                                            <p:cTn id="94" dur="500" fill="hold"/>
                                            <p:tgtEl>
                                              <p:spTgt spid="29"/>
                                            </p:tgtEl>
                                            <p:attrNameLst>
                                              <p:attrName>ppt_h</p:attrName>
                                            </p:attrNameLst>
                                          </p:cBhvr>
                                          <p:tavLst>
                                            <p:tav tm="0">
                                              <p:val>
                                                <p:strVal val="2/3*#ppt_h"/>
                                              </p:val>
                                            </p:tav>
                                            <p:tav tm="100000">
                                              <p:val>
                                                <p:strVal val="#ppt_h"/>
                                              </p:val>
                                            </p:tav>
                                          </p:tavLst>
                                        </p:anim>
                                      </p:childTnLst>
                                    </p:cTn>
                                  </p:par>
                                  <p:par>
                                    <p:cTn id="95" presetID="23" presetClass="entr" presetSubtype="288"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p:cTn id="97" dur="500" fill="hold"/>
                                            <p:tgtEl>
                                              <p:spTgt spid="32"/>
                                            </p:tgtEl>
                                            <p:attrNameLst>
                                              <p:attrName>ppt_w</p:attrName>
                                            </p:attrNameLst>
                                          </p:cBhvr>
                                          <p:tavLst>
                                            <p:tav tm="0">
                                              <p:val>
                                                <p:strVal val="4/3*#ppt_w"/>
                                              </p:val>
                                            </p:tav>
                                            <p:tav tm="100000">
                                              <p:val>
                                                <p:strVal val="#ppt_w"/>
                                              </p:val>
                                            </p:tav>
                                          </p:tavLst>
                                        </p:anim>
                                        <p:anim calcmode="lin" valueType="num">
                                          <p:cBhvr>
                                            <p:cTn id="98" dur="500" fill="hold"/>
                                            <p:tgtEl>
                                              <p:spTgt spid="32"/>
                                            </p:tgtEl>
                                            <p:attrNameLst>
                                              <p:attrName>ppt_h</p:attrName>
                                            </p:attrNameLst>
                                          </p:cBhvr>
                                          <p:tavLst>
                                            <p:tav tm="0">
                                              <p:val>
                                                <p:strVal val="4/3*#ppt_h"/>
                                              </p:val>
                                            </p:tav>
                                            <p:tav tm="100000">
                                              <p:val>
                                                <p:strVal val="#ppt_h"/>
                                              </p:val>
                                            </p:tav>
                                          </p:tavLst>
                                        </p:anim>
                                      </p:childTnLst>
                                    </p:cTn>
                                  </p:par>
                                  <p:par>
                                    <p:cTn id="99" presetID="23" presetClass="entr" presetSubtype="288" fill="hold" grpId="0" nodeType="withEffect">
                                      <p:stCondLst>
                                        <p:cond delay="0"/>
                                      </p:stCondLst>
                                      <p:childTnLst>
                                        <p:set>
                                          <p:cBhvr>
                                            <p:cTn id="100" dur="1" fill="hold">
                                              <p:stCondLst>
                                                <p:cond delay="0"/>
                                              </p:stCondLst>
                                            </p:cTn>
                                            <p:tgtEl>
                                              <p:spTgt spid="50"/>
                                            </p:tgtEl>
                                            <p:attrNameLst>
                                              <p:attrName>style.visibility</p:attrName>
                                            </p:attrNameLst>
                                          </p:cBhvr>
                                          <p:to>
                                            <p:strVal val="visible"/>
                                          </p:to>
                                        </p:set>
                                        <p:anim calcmode="lin" valueType="num">
                                          <p:cBhvr>
                                            <p:cTn id="101" dur="500" fill="hold"/>
                                            <p:tgtEl>
                                              <p:spTgt spid="50"/>
                                            </p:tgtEl>
                                            <p:attrNameLst>
                                              <p:attrName>ppt_w</p:attrName>
                                            </p:attrNameLst>
                                          </p:cBhvr>
                                          <p:tavLst>
                                            <p:tav tm="0">
                                              <p:val>
                                                <p:strVal val="4/3*#ppt_w"/>
                                              </p:val>
                                            </p:tav>
                                            <p:tav tm="100000">
                                              <p:val>
                                                <p:strVal val="#ppt_w"/>
                                              </p:val>
                                            </p:tav>
                                          </p:tavLst>
                                        </p:anim>
                                        <p:anim calcmode="lin" valueType="num">
                                          <p:cBhvr>
                                            <p:cTn id="102" dur="500" fill="hold"/>
                                            <p:tgtEl>
                                              <p:spTgt spid="50"/>
                                            </p:tgtEl>
                                            <p:attrNameLst>
                                              <p:attrName>ppt_h</p:attrName>
                                            </p:attrNameLst>
                                          </p:cBhvr>
                                          <p:tavLst>
                                            <p:tav tm="0">
                                              <p:val>
                                                <p:strVal val="4/3*#ppt_h"/>
                                              </p:val>
                                            </p:tav>
                                            <p:tav tm="100000">
                                              <p:val>
                                                <p:strVal val="#ppt_h"/>
                                              </p:val>
                                            </p:tav>
                                          </p:tavLst>
                                        </p:anim>
                                      </p:childTnLst>
                                    </p:cTn>
                                  </p:par>
                                </p:childTnLst>
                              </p:cTn>
                            </p:par>
                            <p:par>
                              <p:cTn id="103" fill="hold">
                                <p:stCondLst>
                                  <p:cond delay="4900"/>
                                </p:stCondLst>
                                <p:childTnLst>
                                  <p:par>
                                    <p:cTn id="104" presetID="2" presetClass="entr" presetSubtype="8"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additive="base">
                                            <p:cTn id="106" dur="500" fill="hold"/>
                                            <p:tgtEl>
                                              <p:spTgt spid="40"/>
                                            </p:tgtEl>
                                            <p:attrNameLst>
                                              <p:attrName>ppt_x</p:attrName>
                                            </p:attrNameLst>
                                          </p:cBhvr>
                                          <p:tavLst>
                                            <p:tav tm="0">
                                              <p:val>
                                                <p:strVal val="0-#ppt_w/2"/>
                                              </p:val>
                                            </p:tav>
                                            <p:tav tm="100000">
                                              <p:val>
                                                <p:strVal val="#ppt_x"/>
                                              </p:val>
                                            </p:tav>
                                          </p:tavLst>
                                        </p:anim>
                                        <p:anim calcmode="lin" valueType="num">
                                          <p:cBhvr additive="base">
                                            <p:cTn id="107" dur="500" fill="hold"/>
                                            <p:tgtEl>
                                              <p:spTgt spid="40"/>
                                            </p:tgtEl>
                                            <p:attrNameLst>
                                              <p:attrName>ppt_y</p:attrName>
                                            </p:attrNameLst>
                                          </p:cBhvr>
                                          <p:tavLst>
                                            <p:tav tm="0">
                                              <p:val>
                                                <p:strVal val="#ppt_y"/>
                                              </p:val>
                                            </p:tav>
                                            <p:tav tm="100000">
                                              <p:val>
                                                <p:strVal val="#ppt_y"/>
                                              </p:val>
                                            </p:tav>
                                          </p:tavLst>
                                        </p:anim>
                                      </p:childTnLst>
                                    </p:cTn>
                                  </p:par>
                                </p:childTnLst>
                              </p:cTn>
                            </p:par>
                            <p:par>
                              <p:cTn id="108" fill="hold">
                                <p:stCondLst>
                                  <p:cond delay="5400"/>
                                </p:stCondLst>
                                <p:childTnLst>
                                  <p:par>
                                    <p:cTn id="109" presetID="2" presetClass="entr" presetSubtype="2" fill="hold" nodeType="afterEffect">
                                      <p:stCondLst>
                                        <p:cond delay="0"/>
                                      </p:stCondLst>
                                      <p:childTnLst>
                                        <p:set>
                                          <p:cBhvr>
                                            <p:cTn id="110" dur="1" fill="hold">
                                              <p:stCondLst>
                                                <p:cond delay="0"/>
                                              </p:stCondLst>
                                            </p:cTn>
                                            <p:tgtEl>
                                              <p:spTgt spid="33"/>
                                            </p:tgtEl>
                                            <p:attrNameLst>
                                              <p:attrName>style.visibility</p:attrName>
                                            </p:attrNameLst>
                                          </p:cBhvr>
                                          <p:to>
                                            <p:strVal val="visible"/>
                                          </p:to>
                                        </p:set>
                                        <p:anim calcmode="lin" valueType="num">
                                          <p:cBhvr additive="base">
                                            <p:cTn id="111" dur="500" fill="hold"/>
                                            <p:tgtEl>
                                              <p:spTgt spid="33"/>
                                            </p:tgtEl>
                                            <p:attrNameLst>
                                              <p:attrName>ppt_x</p:attrName>
                                            </p:attrNameLst>
                                          </p:cBhvr>
                                          <p:tavLst>
                                            <p:tav tm="0">
                                              <p:val>
                                                <p:strVal val="1+#ppt_w/2"/>
                                              </p:val>
                                            </p:tav>
                                            <p:tav tm="100000">
                                              <p:val>
                                                <p:strVal val="#ppt_x"/>
                                              </p:val>
                                            </p:tav>
                                          </p:tavLst>
                                        </p:anim>
                                        <p:anim calcmode="lin" valueType="num">
                                          <p:cBhvr additive="base">
                                            <p:cTn id="11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20" grpId="0" animBg="1"/>
          <p:bldP spid="24" grpId="0" animBg="1"/>
          <p:bldP spid="28" grpId="0" animBg="1"/>
          <p:bldP spid="32" grpId="0" animBg="1"/>
          <p:bldP spid="47" grpId="0"/>
          <p:bldP spid="48" grpId="0"/>
          <p:bldP spid="49" grpId="0"/>
          <p:bldP spid="50" grpId="0"/>
          <p:bldP spid="51" grpId="0"/>
          <p:bldP spid="52" grpId="0"/>
          <p:bldP spid="53" grpId="0" animBg="1"/>
          <p:bldP spid="54" grpId="0" animBg="1"/>
          <p:bldP spid="55" grpId="0" animBg="1"/>
          <p:bldP spid="56"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par>
                              <p:cTn id="8" fill="hold">
                                <p:stCondLst>
                                  <p:cond delay="500"/>
                                </p:stCondLst>
                                <p:childTnLst>
                                  <p:par>
                                    <p:cTn id="9" presetID="2" presetClass="entr" presetSubtype="9" accel="80000" fill="hold" grpId="0" nodeType="afterEffect">
                                      <p:stCondLst>
                                        <p:cond delay="0"/>
                                      </p:stCondLst>
                                      <p:childTnLst>
                                        <p:set>
                                          <p:cBhvr>
                                            <p:cTn id="10" dur="1" fill="hold">
                                              <p:stCondLst>
                                                <p:cond delay="0"/>
                                              </p:stCondLst>
                                            </p:cTn>
                                            <p:tgtEl>
                                              <p:spTgt spid="53"/>
                                            </p:tgtEl>
                                            <p:attrNameLst>
                                              <p:attrName>style.visibility</p:attrName>
                                            </p:attrNameLst>
                                          </p:cBhvr>
                                          <p:to>
                                            <p:strVal val="visible"/>
                                          </p:to>
                                        </p:set>
                                        <p:anim calcmode="lin" valueType="num">
                                          <p:cBhvr additive="base">
                                            <p:cTn id="11" dur="500" fill="hold"/>
                                            <p:tgtEl>
                                              <p:spTgt spid="53"/>
                                            </p:tgtEl>
                                            <p:attrNameLst>
                                              <p:attrName>ppt_x</p:attrName>
                                            </p:attrNameLst>
                                          </p:cBhvr>
                                          <p:tavLst>
                                            <p:tav tm="0">
                                              <p:val>
                                                <p:strVal val="0-#ppt_w/2"/>
                                              </p:val>
                                            </p:tav>
                                            <p:tav tm="100000">
                                              <p:val>
                                                <p:strVal val="#ppt_x"/>
                                              </p:val>
                                            </p:tav>
                                          </p:tavLst>
                                        </p:anim>
                                        <p:anim calcmode="lin" valueType="num">
                                          <p:cBhvr additive="base">
                                            <p:cTn id="12" dur="500" fill="hold"/>
                                            <p:tgtEl>
                                              <p:spTgt spid="53"/>
                                            </p:tgtEl>
                                            <p:attrNameLst>
                                              <p:attrName>ppt_y</p:attrName>
                                            </p:attrNameLst>
                                          </p:cBhvr>
                                          <p:tavLst>
                                            <p:tav tm="0">
                                              <p:val>
                                                <p:strVal val="0-#ppt_h/2"/>
                                              </p:val>
                                            </p:tav>
                                            <p:tav tm="100000">
                                              <p:val>
                                                <p:strVal val="#ppt_y"/>
                                              </p:val>
                                            </p:tav>
                                          </p:tavLst>
                                        </p:anim>
                                      </p:childTnLst>
                                    </p:cTn>
                                  </p:par>
                                  <p:par>
                                    <p:cTn id="13" presetID="2" presetClass="entr" presetSubtype="3" accel="80000" fill="hold" grpId="0" nodeType="withEffect">
                                      <p:stCondLst>
                                        <p:cond delay="300"/>
                                      </p:stCondLst>
                                      <p:childTnLst>
                                        <p:set>
                                          <p:cBhvr>
                                            <p:cTn id="14" dur="1" fill="hold">
                                              <p:stCondLst>
                                                <p:cond delay="0"/>
                                              </p:stCondLst>
                                            </p:cTn>
                                            <p:tgtEl>
                                              <p:spTgt spid="54"/>
                                            </p:tgtEl>
                                            <p:attrNameLst>
                                              <p:attrName>style.visibility</p:attrName>
                                            </p:attrNameLst>
                                          </p:cBhvr>
                                          <p:to>
                                            <p:strVal val="visible"/>
                                          </p:to>
                                        </p:set>
                                        <p:anim calcmode="lin" valueType="num">
                                          <p:cBhvr additive="base">
                                            <p:cTn id="15" dur="500" fill="hold"/>
                                            <p:tgtEl>
                                              <p:spTgt spid="54"/>
                                            </p:tgtEl>
                                            <p:attrNameLst>
                                              <p:attrName>ppt_x</p:attrName>
                                            </p:attrNameLst>
                                          </p:cBhvr>
                                          <p:tavLst>
                                            <p:tav tm="0">
                                              <p:val>
                                                <p:strVal val="1+#ppt_w/2"/>
                                              </p:val>
                                            </p:tav>
                                            <p:tav tm="100000">
                                              <p:val>
                                                <p:strVal val="#ppt_x"/>
                                              </p:val>
                                            </p:tav>
                                          </p:tavLst>
                                        </p:anim>
                                        <p:anim calcmode="lin" valueType="num">
                                          <p:cBhvr additive="base">
                                            <p:cTn id="16" dur="500" fill="hold"/>
                                            <p:tgtEl>
                                              <p:spTgt spid="54"/>
                                            </p:tgtEl>
                                            <p:attrNameLst>
                                              <p:attrName>ppt_y</p:attrName>
                                            </p:attrNameLst>
                                          </p:cBhvr>
                                          <p:tavLst>
                                            <p:tav tm="0">
                                              <p:val>
                                                <p:strVal val="0-#ppt_h/2"/>
                                              </p:val>
                                            </p:tav>
                                            <p:tav tm="100000">
                                              <p:val>
                                                <p:strVal val="#ppt_y"/>
                                              </p:val>
                                            </p:tav>
                                          </p:tavLst>
                                        </p:anim>
                                      </p:childTnLst>
                                    </p:cTn>
                                  </p:par>
                                  <p:par>
                                    <p:cTn id="17" presetID="2" presetClass="entr" presetSubtype="12" accel="80000" fill="hold" grpId="0" nodeType="withEffect">
                                      <p:stCondLst>
                                        <p:cond delay="600"/>
                                      </p:stCondLst>
                                      <p:childTnLst>
                                        <p:set>
                                          <p:cBhvr>
                                            <p:cTn id="18" dur="1" fill="hold">
                                              <p:stCondLst>
                                                <p:cond delay="0"/>
                                              </p:stCondLst>
                                            </p:cTn>
                                            <p:tgtEl>
                                              <p:spTgt spid="56"/>
                                            </p:tgtEl>
                                            <p:attrNameLst>
                                              <p:attrName>style.visibility</p:attrName>
                                            </p:attrNameLst>
                                          </p:cBhvr>
                                          <p:to>
                                            <p:strVal val="visible"/>
                                          </p:to>
                                        </p:set>
                                        <p:anim calcmode="lin" valueType="num">
                                          <p:cBhvr additive="base">
                                            <p:cTn id="19" dur="500" fill="hold"/>
                                            <p:tgtEl>
                                              <p:spTgt spid="56"/>
                                            </p:tgtEl>
                                            <p:attrNameLst>
                                              <p:attrName>ppt_x</p:attrName>
                                            </p:attrNameLst>
                                          </p:cBhvr>
                                          <p:tavLst>
                                            <p:tav tm="0">
                                              <p:val>
                                                <p:strVal val="0-#ppt_w/2"/>
                                              </p:val>
                                            </p:tav>
                                            <p:tav tm="100000">
                                              <p:val>
                                                <p:strVal val="#ppt_x"/>
                                              </p:val>
                                            </p:tav>
                                          </p:tavLst>
                                        </p:anim>
                                        <p:anim calcmode="lin" valueType="num">
                                          <p:cBhvr additive="base">
                                            <p:cTn id="20" dur="500" fill="hold"/>
                                            <p:tgtEl>
                                              <p:spTgt spid="56"/>
                                            </p:tgtEl>
                                            <p:attrNameLst>
                                              <p:attrName>ppt_y</p:attrName>
                                            </p:attrNameLst>
                                          </p:cBhvr>
                                          <p:tavLst>
                                            <p:tav tm="0">
                                              <p:val>
                                                <p:strVal val="1+#ppt_h/2"/>
                                              </p:val>
                                            </p:tav>
                                            <p:tav tm="100000">
                                              <p:val>
                                                <p:strVal val="#ppt_y"/>
                                              </p:val>
                                            </p:tav>
                                          </p:tavLst>
                                        </p:anim>
                                      </p:childTnLst>
                                    </p:cTn>
                                  </p:par>
                                  <p:par>
                                    <p:cTn id="21" presetID="2" presetClass="entr" presetSubtype="6" accel="80000" fill="hold" grpId="0" nodeType="withEffect">
                                      <p:stCondLst>
                                        <p:cond delay="900"/>
                                      </p:stCondLst>
                                      <p:childTnLst>
                                        <p:set>
                                          <p:cBhvr>
                                            <p:cTn id="22" dur="1" fill="hold">
                                              <p:stCondLst>
                                                <p:cond delay="0"/>
                                              </p:stCondLst>
                                            </p:cTn>
                                            <p:tgtEl>
                                              <p:spTgt spid="55"/>
                                            </p:tgtEl>
                                            <p:attrNameLst>
                                              <p:attrName>style.visibility</p:attrName>
                                            </p:attrNameLst>
                                          </p:cBhvr>
                                          <p:to>
                                            <p:strVal val="visible"/>
                                          </p:to>
                                        </p:set>
                                        <p:anim calcmode="lin" valueType="num">
                                          <p:cBhvr additive="base">
                                            <p:cTn id="23" dur="500" fill="hold"/>
                                            <p:tgtEl>
                                              <p:spTgt spid="55"/>
                                            </p:tgtEl>
                                            <p:attrNameLst>
                                              <p:attrName>ppt_x</p:attrName>
                                            </p:attrNameLst>
                                          </p:cBhvr>
                                          <p:tavLst>
                                            <p:tav tm="0">
                                              <p:val>
                                                <p:strVal val="1+#ppt_w/2"/>
                                              </p:val>
                                            </p:tav>
                                            <p:tav tm="100000">
                                              <p:val>
                                                <p:strVal val="#ppt_x"/>
                                              </p:val>
                                            </p:tav>
                                          </p:tavLst>
                                        </p:anim>
                                        <p:anim calcmode="lin" valueType="num">
                                          <p:cBhvr additive="base">
                                            <p:cTn id="24" dur="500" fill="hold"/>
                                            <p:tgtEl>
                                              <p:spTgt spid="55"/>
                                            </p:tgtEl>
                                            <p:attrNameLst>
                                              <p:attrName>ppt_y</p:attrName>
                                            </p:attrNameLst>
                                          </p:cBhvr>
                                          <p:tavLst>
                                            <p:tav tm="0">
                                              <p:val>
                                                <p:strVal val="1+#ppt_h/2"/>
                                              </p:val>
                                            </p:tav>
                                            <p:tav tm="100000">
                                              <p:val>
                                                <p:strVal val="#ppt_y"/>
                                              </p:val>
                                            </p:tav>
                                          </p:tavLst>
                                        </p:anim>
                                      </p:childTnLst>
                                    </p:cTn>
                                  </p:par>
                                </p:childTnLst>
                              </p:cTn>
                            </p:par>
                            <p:par>
                              <p:cTn id="25" fill="hold">
                                <p:stCondLst>
                                  <p:cond delay="1900"/>
                                </p:stCondLst>
                                <p:childTnLst>
                                  <p:par>
                                    <p:cTn id="26" presetID="23" presetClass="entr" presetSubtype="272" fill="hold" nodeType="after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500" fill="hold"/>
                                            <p:tgtEl>
                                              <p:spTgt spid="9"/>
                                            </p:tgtEl>
                                            <p:attrNameLst>
                                              <p:attrName>ppt_w</p:attrName>
                                            </p:attrNameLst>
                                          </p:cBhvr>
                                          <p:tavLst>
                                            <p:tav tm="0">
                                              <p:val>
                                                <p:strVal val="2/3*#ppt_w"/>
                                              </p:val>
                                            </p:tav>
                                            <p:tav tm="100000">
                                              <p:val>
                                                <p:strVal val="#ppt_w"/>
                                              </p:val>
                                            </p:tav>
                                          </p:tavLst>
                                        </p:anim>
                                        <p:anim calcmode="lin" valueType="num">
                                          <p:cBhvr>
                                            <p:cTn id="29" dur="500" fill="hold"/>
                                            <p:tgtEl>
                                              <p:spTgt spid="9"/>
                                            </p:tgtEl>
                                            <p:attrNameLst>
                                              <p:attrName>ppt_h</p:attrName>
                                            </p:attrNameLst>
                                          </p:cBhvr>
                                          <p:tavLst>
                                            <p:tav tm="0">
                                              <p:val>
                                                <p:strVal val="2/3*#ppt_h"/>
                                              </p:val>
                                            </p:tav>
                                            <p:tav tm="100000">
                                              <p:val>
                                                <p:strVal val="#ppt_h"/>
                                              </p:val>
                                            </p:tav>
                                          </p:tavLst>
                                        </p:anim>
                                      </p:childTnLst>
                                    </p:cTn>
                                  </p:par>
                                  <p:par>
                                    <p:cTn id="30" presetID="23" presetClass="entr" presetSubtype="288" fill="hold" grpId="0" nodeType="with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p:cTn id="32" dur="500" fill="hold"/>
                                            <p:tgtEl>
                                              <p:spTgt spid="12"/>
                                            </p:tgtEl>
                                            <p:attrNameLst>
                                              <p:attrName>ppt_w</p:attrName>
                                            </p:attrNameLst>
                                          </p:cBhvr>
                                          <p:tavLst>
                                            <p:tav tm="0">
                                              <p:val>
                                                <p:strVal val="4/3*#ppt_w"/>
                                              </p:val>
                                            </p:tav>
                                            <p:tav tm="100000">
                                              <p:val>
                                                <p:strVal val="#ppt_w"/>
                                              </p:val>
                                            </p:tav>
                                          </p:tavLst>
                                        </p:anim>
                                        <p:anim calcmode="lin" valueType="num">
                                          <p:cBhvr>
                                            <p:cTn id="33" dur="500" fill="hold"/>
                                            <p:tgtEl>
                                              <p:spTgt spid="12"/>
                                            </p:tgtEl>
                                            <p:attrNameLst>
                                              <p:attrName>ppt_h</p:attrName>
                                            </p:attrNameLst>
                                          </p:cBhvr>
                                          <p:tavLst>
                                            <p:tav tm="0">
                                              <p:val>
                                                <p:strVal val="4/3*#ppt_h"/>
                                              </p:val>
                                            </p:tav>
                                            <p:tav tm="100000">
                                              <p:val>
                                                <p:strVal val="#ppt_h"/>
                                              </p:val>
                                            </p:tav>
                                          </p:tavLst>
                                        </p:anim>
                                      </p:childTnLst>
                                    </p:cTn>
                                  </p:par>
                                  <p:par>
                                    <p:cTn id="34" presetID="23" presetClass="entr" presetSubtype="288" fill="hold" grpId="0" nodeType="withEffect">
                                      <p:stCondLst>
                                        <p:cond delay="0"/>
                                      </p:stCondLst>
                                      <p:childTnLst>
                                        <p:set>
                                          <p:cBhvr>
                                            <p:cTn id="35" dur="1" fill="hold">
                                              <p:stCondLst>
                                                <p:cond delay="0"/>
                                              </p:stCondLst>
                                            </p:cTn>
                                            <p:tgtEl>
                                              <p:spTgt spid="47"/>
                                            </p:tgtEl>
                                            <p:attrNameLst>
                                              <p:attrName>style.visibility</p:attrName>
                                            </p:attrNameLst>
                                          </p:cBhvr>
                                          <p:to>
                                            <p:strVal val="visible"/>
                                          </p:to>
                                        </p:set>
                                        <p:anim calcmode="lin" valueType="num">
                                          <p:cBhvr>
                                            <p:cTn id="36" dur="500" fill="hold"/>
                                            <p:tgtEl>
                                              <p:spTgt spid="47"/>
                                            </p:tgtEl>
                                            <p:attrNameLst>
                                              <p:attrName>ppt_w</p:attrName>
                                            </p:attrNameLst>
                                          </p:cBhvr>
                                          <p:tavLst>
                                            <p:tav tm="0">
                                              <p:val>
                                                <p:strVal val="4/3*#ppt_w"/>
                                              </p:val>
                                            </p:tav>
                                            <p:tav tm="100000">
                                              <p:val>
                                                <p:strVal val="#ppt_w"/>
                                              </p:val>
                                            </p:tav>
                                          </p:tavLst>
                                        </p:anim>
                                        <p:anim calcmode="lin" valueType="num">
                                          <p:cBhvr>
                                            <p:cTn id="37" dur="500" fill="hold"/>
                                            <p:tgtEl>
                                              <p:spTgt spid="47"/>
                                            </p:tgtEl>
                                            <p:attrNameLst>
                                              <p:attrName>ppt_h</p:attrName>
                                            </p:attrNameLst>
                                          </p:cBhvr>
                                          <p:tavLst>
                                            <p:tav tm="0">
                                              <p:val>
                                                <p:strVal val="4/3*#ppt_h"/>
                                              </p:val>
                                            </p:tav>
                                            <p:tav tm="100000">
                                              <p:val>
                                                <p:strVal val="#ppt_h"/>
                                              </p:val>
                                            </p:tav>
                                          </p:tavLst>
                                        </p:anim>
                                      </p:childTnLst>
                                    </p:cTn>
                                  </p:par>
                                </p:childTnLst>
                              </p:cTn>
                            </p:par>
                            <p:par>
                              <p:cTn id="38" fill="hold">
                                <p:stCondLst>
                                  <p:cond delay="2400"/>
                                </p:stCondLst>
                                <p:childTnLst>
                                  <p:par>
                                    <p:cTn id="39" presetID="23" presetClass="entr" presetSubtype="272" fill="hold" nodeType="after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p:cTn id="41" dur="500" fill="hold"/>
                                            <p:tgtEl>
                                              <p:spTgt spid="13"/>
                                            </p:tgtEl>
                                            <p:attrNameLst>
                                              <p:attrName>ppt_w</p:attrName>
                                            </p:attrNameLst>
                                          </p:cBhvr>
                                          <p:tavLst>
                                            <p:tav tm="0">
                                              <p:val>
                                                <p:strVal val="2/3*#ppt_w"/>
                                              </p:val>
                                            </p:tav>
                                            <p:tav tm="100000">
                                              <p:val>
                                                <p:strVal val="#ppt_w"/>
                                              </p:val>
                                            </p:tav>
                                          </p:tavLst>
                                        </p:anim>
                                        <p:anim calcmode="lin" valueType="num">
                                          <p:cBhvr>
                                            <p:cTn id="42" dur="500" fill="hold"/>
                                            <p:tgtEl>
                                              <p:spTgt spid="13"/>
                                            </p:tgtEl>
                                            <p:attrNameLst>
                                              <p:attrName>ppt_h</p:attrName>
                                            </p:attrNameLst>
                                          </p:cBhvr>
                                          <p:tavLst>
                                            <p:tav tm="0">
                                              <p:val>
                                                <p:strVal val="2/3*#ppt_h"/>
                                              </p:val>
                                            </p:tav>
                                            <p:tav tm="100000">
                                              <p:val>
                                                <p:strVal val="#ppt_h"/>
                                              </p:val>
                                            </p:tav>
                                          </p:tavLst>
                                        </p:anim>
                                      </p:childTnLst>
                                    </p:cTn>
                                  </p:par>
                                  <p:par>
                                    <p:cTn id="43" presetID="23" presetClass="entr" presetSubtype="288" fill="hold" grpId="0" nodeType="withEffect">
                                      <p:stCondLst>
                                        <p:cond delay="0"/>
                                      </p:stCondLst>
                                      <p:childTnLst>
                                        <p:set>
                                          <p:cBhvr>
                                            <p:cTn id="44" dur="1" fill="hold">
                                              <p:stCondLst>
                                                <p:cond delay="0"/>
                                              </p:stCondLst>
                                            </p:cTn>
                                            <p:tgtEl>
                                              <p:spTgt spid="48"/>
                                            </p:tgtEl>
                                            <p:attrNameLst>
                                              <p:attrName>style.visibility</p:attrName>
                                            </p:attrNameLst>
                                          </p:cBhvr>
                                          <p:to>
                                            <p:strVal val="visible"/>
                                          </p:to>
                                        </p:set>
                                        <p:anim calcmode="lin" valueType="num">
                                          <p:cBhvr>
                                            <p:cTn id="45" dur="500" fill="hold"/>
                                            <p:tgtEl>
                                              <p:spTgt spid="48"/>
                                            </p:tgtEl>
                                            <p:attrNameLst>
                                              <p:attrName>ppt_w</p:attrName>
                                            </p:attrNameLst>
                                          </p:cBhvr>
                                          <p:tavLst>
                                            <p:tav tm="0">
                                              <p:val>
                                                <p:strVal val="4/3*#ppt_w"/>
                                              </p:val>
                                            </p:tav>
                                            <p:tav tm="100000">
                                              <p:val>
                                                <p:strVal val="#ppt_w"/>
                                              </p:val>
                                            </p:tav>
                                          </p:tavLst>
                                        </p:anim>
                                        <p:anim calcmode="lin" valueType="num">
                                          <p:cBhvr>
                                            <p:cTn id="46" dur="500" fill="hold"/>
                                            <p:tgtEl>
                                              <p:spTgt spid="48"/>
                                            </p:tgtEl>
                                            <p:attrNameLst>
                                              <p:attrName>ppt_h</p:attrName>
                                            </p:attrNameLst>
                                          </p:cBhvr>
                                          <p:tavLst>
                                            <p:tav tm="0">
                                              <p:val>
                                                <p:strVal val="4/3*#ppt_h"/>
                                              </p:val>
                                            </p:tav>
                                            <p:tav tm="100000">
                                              <p:val>
                                                <p:strVal val="#ppt_h"/>
                                              </p:val>
                                            </p:tav>
                                          </p:tavLst>
                                        </p:anim>
                                      </p:childTnLst>
                                    </p:cTn>
                                  </p:par>
                                  <p:par>
                                    <p:cTn id="47" presetID="23" presetClass="entr" presetSubtype="288" fill="hold" grpId="0" nodeType="with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p:cTn id="49" dur="500" fill="hold"/>
                                            <p:tgtEl>
                                              <p:spTgt spid="16"/>
                                            </p:tgtEl>
                                            <p:attrNameLst>
                                              <p:attrName>ppt_w</p:attrName>
                                            </p:attrNameLst>
                                          </p:cBhvr>
                                          <p:tavLst>
                                            <p:tav tm="0">
                                              <p:val>
                                                <p:strVal val="4/3*#ppt_w"/>
                                              </p:val>
                                            </p:tav>
                                            <p:tav tm="100000">
                                              <p:val>
                                                <p:strVal val="#ppt_w"/>
                                              </p:val>
                                            </p:tav>
                                          </p:tavLst>
                                        </p:anim>
                                        <p:anim calcmode="lin" valueType="num">
                                          <p:cBhvr>
                                            <p:cTn id="50" dur="500" fill="hold"/>
                                            <p:tgtEl>
                                              <p:spTgt spid="16"/>
                                            </p:tgtEl>
                                            <p:attrNameLst>
                                              <p:attrName>ppt_h</p:attrName>
                                            </p:attrNameLst>
                                          </p:cBhvr>
                                          <p:tavLst>
                                            <p:tav tm="0">
                                              <p:val>
                                                <p:strVal val="4/3*#ppt_h"/>
                                              </p:val>
                                            </p:tav>
                                            <p:tav tm="100000">
                                              <p:val>
                                                <p:strVal val="#ppt_h"/>
                                              </p:val>
                                            </p:tav>
                                          </p:tavLst>
                                        </p:anim>
                                      </p:childTnLst>
                                    </p:cTn>
                                  </p:par>
                                </p:childTnLst>
                              </p:cTn>
                            </p:par>
                            <p:par>
                              <p:cTn id="51" fill="hold">
                                <p:stCondLst>
                                  <p:cond delay="2900"/>
                                </p:stCondLst>
                                <p:childTnLst>
                                  <p:par>
                                    <p:cTn id="52" presetID="23" presetClass="entr" presetSubtype="272"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 calcmode="lin" valueType="num">
                                          <p:cBhvr>
                                            <p:cTn id="54" dur="500" fill="hold"/>
                                            <p:tgtEl>
                                              <p:spTgt spid="17"/>
                                            </p:tgtEl>
                                            <p:attrNameLst>
                                              <p:attrName>ppt_w</p:attrName>
                                            </p:attrNameLst>
                                          </p:cBhvr>
                                          <p:tavLst>
                                            <p:tav tm="0">
                                              <p:val>
                                                <p:strVal val="2/3*#ppt_w"/>
                                              </p:val>
                                            </p:tav>
                                            <p:tav tm="100000">
                                              <p:val>
                                                <p:strVal val="#ppt_w"/>
                                              </p:val>
                                            </p:tav>
                                          </p:tavLst>
                                        </p:anim>
                                        <p:anim calcmode="lin" valueType="num">
                                          <p:cBhvr>
                                            <p:cTn id="55" dur="500" fill="hold"/>
                                            <p:tgtEl>
                                              <p:spTgt spid="17"/>
                                            </p:tgtEl>
                                            <p:attrNameLst>
                                              <p:attrName>ppt_h</p:attrName>
                                            </p:attrNameLst>
                                          </p:cBhvr>
                                          <p:tavLst>
                                            <p:tav tm="0">
                                              <p:val>
                                                <p:strVal val="2/3*#ppt_h"/>
                                              </p:val>
                                            </p:tav>
                                            <p:tav tm="100000">
                                              <p:val>
                                                <p:strVal val="#ppt_h"/>
                                              </p:val>
                                            </p:tav>
                                          </p:tavLst>
                                        </p:anim>
                                      </p:childTnLst>
                                    </p:cTn>
                                  </p:par>
                                  <p:par>
                                    <p:cTn id="56" presetID="23" presetClass="entr" presetSubtype="288" fill="hold" grpId="0" nodeType="withEffect">
                                      <p:stCondLst>
                                        <p:cond delay="0"/>
                                      </p:stCondLst>
                                      <p:childTnLst>
                                        <p:set>
                                          <p:cBhvr>
                                            <p:cTn id="57" dur="1" fill="hold">
                                              <p:stCondLst>
                                                <p:cond delay="0"/>
                                              </p:stCondLst>
                                            </p:cTn>
                                            <p:tgtEl>
                                              <p:spTgt spid="20"/>
                                            </p:tgtEl>
                                            <p:attrNameLst>
                                              <p:attrName>style.visibility</p:attrName>
                                            </p:attrNameLst>
                                          </p:cBhvr>
                                          <p:to>
                                            <p:strVal val="visible"/>
                                          </p:to>
                                        </p:set>
                                        <p:anim calcmode="lin" valueType="num">
                                          <p:cBhvr>
                                            <p:cTn id="58" dur="500" fill="hold"/>
                                            <p:tgtEl>
                                              <p:spTgt spid="20"/>
                                            </p:tgtEl>
                                            <p:attrNameLst>
                                              <p:attrName>ppt_w</p:attrName>
                                            </p:attrNameLst>
                                          </p:cBhvr>
                                          <p:tavLst>
                                            <p:tav tm="0">
                                              <p:val>
                                                <p:strVal val="4/3*#ppt_w"/>
                                              </p:val>
                                            </p:tav>
                                            <p:tav tm="100000">
                                              <p:val>
                                                <p:strVal val="#ppt_w"/>
                                              </p:val>
                                            </p:tav>
                                          </p:tavLst>
                                        </p:anim>
                                        <p:anim calcmode="lin" valueType="num">
                                          <p:cBhvr>
                                            <p:cTn id="59" dur="500" fill="hold"/>
                                            <p:tgtEl>
                                              <p:spTgt spid="20"/>
                                            </p:tgtEl>
                                            <p:attrNameLst>
                                              <p:attrName>ppt_h</p:attrName>
                                            </p:attrNameLst>
                                          </p:cBhvr>
                                          <p:tavLst>
                                            <p:tav tm="0">
                                              <p:val>
                                                <p:strVal val="4/3*#ppt_h"/>
                                              </p:val>
                                            </p:tav>
                                            <p:tav tm="100000">
                                              <p:val>
                                                <p:strVal val="#ppt_h"/>
                                              </p:val>
                                            </p:tav>
                                          </p:tavLst>
                                        </p:anim>
                                      </p:childTnLst>
                                    </p:cTn>
                                  </p:par>
                                  <p:par>
                                    <p:cTn id="60" presetID="23" presetClass="entr" presetSubtype="288"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 calcmode="lin" valueType="num">
                                          <p:cBhvr>
                                            <p:cTn id="62" dur="500" fill="hold"/>
                                            <p:tgtEl>
                                              <p:spTgt spid="49"/>
                                            </p:tgtEl>
                                            <p:attrNameLst>
                                              <p:attrName>ppt_w</p:attrName>
                                            </p:attrNameLst>
                                          </p:cBhvr>
                                          <p:tavLst>
                                            <p:tav tm="0">
                                              <p:val>
                                                <p:strVal val="4/3*#ppt_w"/>
                                              </p:val>
                                            </p:tav>
                                            <p:tav tm="100000">
                                              <p:val>
                                                <p:strVal val="#ppt_w"/>
                                              </p:val>
                                            </p:tav>
                                          </p:tavLst>
                                        </p:anim>
                                        <p:anim calcmode="lin" valueType="num">
                                          <p:cBhvr>
                                            <p:cTn id="63" dur="500" fill="hold"/>
                                            <p:tgtEl>
                                              <p:spTgt spid="49"/>
                                            </p:tgtEl>
                                            <p:attrNameLst>
                                              <p:attrName>ppt_h</p:attrName>
                                            </p:attrNameLst>
                                          </p:cBhvr>
                                          <p:tavLst>
                                            <p:tav tm="0">
                                              <p:val>
                                                <p:strVal val="4/3*#ppt_h"/>
                                              </p:val>
                                            </p:tav>
                                            <p:tav tm="100000">
                                              <p:val>
                                                <p:strVal val="#ppt_h"/>
                                              </p:val>
                                            </p:tav>
                                          </p:tavLst>
                                        </p:anim>
                                      </p:childTnLst>
                                    </p:cTn>
                                  </p:par>
                                </p:childTnLst>
                              </p:cTn>
                            </p:par>
                            <p:par>
                              <p:cTn id="64" fill="hold">
                                <p:stCondLst>
                                  <p:cond delay="3400"/>
                                </p:stCondLst>
                                <p:childTnLst>
                                  <p:par>
                                    <p:cTn id="65" presetID="23" presetClass="entr" presetSubtype="272" fill="hold" nodeType="afterEffect">
                                      <p:stCondLst>
                                        <p:cond delay="0"/>
                                      </p:stCondLst>
                                      <p:childTnLst>
                                        <p:set>
                                          <p:cBhvr>
                                            <p:cTn id="66" dur="1" fill="hold">
                                              <p:stCondLst>
                                                <p:cond delay="0"/>
                                              </p:stCondLst>
                                            </p:cTn>
                                            <p:tgtEl>
                                              <p:spTgt spid="21"/>
                                            </p:tgtEl>
                                            <p:attrNameLst>
                                              <p:attrName>style.visibility</p:attrName>
                                            </p:attrNameLst>
                                          </p:cBhvr>
                                          <p:to>
                                            <p:strVal val="visible"/>
                                          </p:to>
                                        </p:set>
                                        <p:anim calcmode="lin" valueType="num">
                                          <p:cBhvr>
                                            <p:cTn id="67" dur="500" fill="hold"/>
                                            <p:tgtEl>
                                              <p:spTgt spid="21"/>
                                            </p:tgtEl>
                                            <p:attrNameLst>
                                              <p:attrName>ppt_w</p:attrName>
                                            </p:attrNameLst>
                                          </p:cBhvr>
                                          <p:tavLst>
                                            <p:tav tm="0">
                                              <p:val>
                                                <p:strVal val="2/3*#ppt_w"/>
                                              </p:val>
                                            </p:tav>
                                            <p:tav tm="100000">
                                              <p:val>
                                                <p:strVal val="#ppt_w"/>
                                              </p:val>
                                            </p:tav>
                                          </p:tavLst>
                                        </p:anim>
                                        <p:anim calcmode="lin" valueType="num">
                                          <p:cBhvr>
                                            <p:cTn id="68" dur="500" fill="hold"/>
                                            <p:tgtEl>
                                              <p:spTgt spid="21"/>
                                            </p:tgtEl>
                                            <p:attrNameLst>
                                              <p:attrName>ppt_h</p:attrName>
                                            </p:attrNameLst>
                                          </p:cBhvr>
                                          <p:tavLst>
                                            <p:tav tm="0">
                                              <p:val>
                                                <p:strVal val="2/3*#ppt_h"/>
                                              </p:val>
                                            </p:tav>
                                            <p:tav tm="100000">
                                              <p:val>
                                                <p:strVal val="#ppt_h"/>
                                              </p:val>
                                            </p:tav>
                                          </p:tavLst>
                                        </p:anim>
                                      </p:childTnLst>
                                    </p:cTn>
                                  </p:par>
                                  <p:par>
                                    <p:cTn id="69" presetID="23" presetClass="entr" presetSubtype="288" fill="hold" grpId="0"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p:cTn id="71" dur="500" fill="hold"/>
                                            <p:tgtEl>
                                              <p:spTgt spid="24"/>
                                            </p:tgtEl>
                                            <p:attrNameLst>
                                              <p:attrName>ppt_w</p:attrName>
                                            </p:attrNameLst>
                                          </p:cBhvr>
                                          <p:tavLst>
                                            <p:tav tm="0">
                                              <p:val>
                                                <p:strVal val="4/3*#ppt_w"/>
                                              </p:val>
                                            </p:tav>
                                            <p:tav tm="100000">
                                              <p:val>
                                                <p:strVal val="#ppt_w"/>
                                              </p:val>
                                            </p:tav>
                                          </p:tavLst>
                                        </p:anim>
                                        <p:anim calcmode="lin" valueType="num">
                                          <p:cBhvr>
                                            <p:cTn id="72" dur="500" fill="hold"/>
                                            <p:tgtEl>
                                              <p:spTgt spid="24"/>
                                            </p:tgtEl>
                                            <p:attrNameLst>
                                              <p:attrName>ppt_h</p:attrName>
                                            </p:attrNameLst>
                                          </p:cBhvr>
                                          <p:tavLst>
                                            <p:tav tm="0">
                                              <p:val>
                                                <p:strVal val="4/3*#ppt_h"/>
                                              </p:val>
                                            </p:tav>
                                            <p:tav tm="100000">
                                              <p:val>
                                                <p:strVal val="#ppt_h"/>
                                              </p:val>
                                            </p:tav>
                                          </p:tavLst>
                                        </p:anim>
                                      </p:childTnLst>
                                    </p:cTn>
                                  </p:par>
                                  <p:par>
                                    <p:cTn id="73" presetID="23" presetClass="entr" presetSubtype="288" fill="hold" grpId="0" nodeType="withEffect">
                                      <p:stCondLst>
                                        <p:cond delay="0"/>
                                      </p:stCondLst>
                                      <p:childTnLst>
                                        <p:set>
                                          <p:cBhvr>
                                            <p:cTn id="74" dur="1" fill="hold">
                                              <p:stCondLst>
                                                <p:cond delay="0"/>
                                              </p:stCondLst>
                                            </p:cTn>
                                            <p:tgtEl>
                                              <p:spTgt spid="52"/>
                                            </p:tgtEl>
                                            <p:attrNameLst>
                                              <p:attrName>style.visibility</p:attrName>
                                            </p:attrNameLst>
                                          </p:cBhvr>
                                          <p:to>
                                            <p:strVal val="visible"/>
                                          </p:to>
                                        </p:set>
                                        <p:anim calcmode="lin" valueType="num">
                                          <p:cBhvr>
                                            <p:cTn id="75" dur="500" fill="hold"/>
                                            <p:tgtEl>
                                              <p:spTgt spid="52"/>
                                            </p:tgtEl>
                                            <p:attrNameLst>
                                              <p:attrName>ppt_w</p:attrName>
                                            </p:attrNameLst>
                                          </p:cBhvr>
                                          <p:tavLst>
                                            <p:tav tm="0">
                                              <p:val>
                                                <p:strVal val="4/3*#ppt_w"/>
                                              </p:val>
                                            </p:tav>
                                            <p:tav tm="100000">
                                              <p:val>
                                                <p:strVal val="#ppt_w"/>
                                              </p:val>
                                            </p:tav>
                                          </p:tavLst>
                                        </p:anim>
                                        <p:anim calcmode="lin" valueType="num">
                                          <p:cBhvr>
                                            <p:cTn id="76" dur="500" fill="hold"/>
                                            <p:tgtEl>
                                              <p:spTgt spid="52"/>
                                            </p:tgtEl>
                                            <p:attrNameLst>
                                              <p:attrName>ppt_h</p:attrName>
                                            </p:attrNameLst>
                                          </p:cBhvr>
                                          <p:tavLst>
                                            <p:tav tm="0">
                                              <p:val>
                                                <p:strVal val="4/3*#ppt_h"/>
                                              </p:val>
                                            </p:tav>
                                            <p:tav tm="100000">
                                              <p:val>
                                                <p:strVal val="#ppt_h"/>
                                              </p:val>
                                            </p:tav>
                                          </p:tavLst>
                                        </p:anim>
                                      </p:childTnLst>
                                    </p:cTn>
                                  </p:par>
                                </p:childTnLst>
                              </p:cTn>
                            </p:par>
                            <p:par>
                              <p:cTn id="77" fill="hold">
                                <p:stCondLst>
                                  <p:cond delay="3900"/>
                                </p:stCondLst>
                                <p:childTnLst>
                                  <p:par>
                                    <p:cTn id="78" presetID="23" presetClass="entr" presetSubtype="272" fill="hold" nodeType="afterEffect">
                                      <p:stCondLst>
                                        <p:cond delay="0"/>
                                      </p:stCondLst>
                                      <p:childTnLst>
                                        <p:set>
                                          <p:cBhvr>
                                            <p:cTn id="79" dur="1" fill="hold">
                                              <p:stCondLst>
                                                <p:cond delay="0"/>
                                              </p:stCondLst>
                                            </p:cTn>
                                            <p:tgtEl>
                                              <p:spTgt spid="25"/>
                                            </p:tgtEl>
                                            <p:attrNameLst>
                                              <p:attrName>style.visibility</p:attrName>
                                            </p:attrNameLst>
                                          </p:cBhvr>
                                          <p:to>
                                            <p:strVal val="visible"/>
                                          </p:to>
                                        </p:set>
                                        <p:anim calcmode="lin" valueType="num">
                                          <p:cBhvr>
                                            <p:cTn id="80" dur="500" fill="hold"/>
                                            <p:tgtEl>
                                              <p:spTgt spid="25"/>
                                            </p:tgtEl>
                                            <p:attrNameLst>
                                              <p:attrName>ppt_w</p:attrName>
                                            </p:attrNameLst>
                                          </p:cBhvr>
                                          <p:tavLst>
                                            <p:tav tm="0">
                                              <p:val>
                                                <p:strVal val="2/3*#ppt_w"/>
                                              </p:val>
                                            </p:tav>
                                            <p:tav tm="100000">
                                              <p:val>
                                                <p:strVal val="#ppt_w"/>
                                              </p:val>
                                            </p:tav>
                                          </p:tavLst>
                                        </p:anim>
                                        <p:anim calcmode="lin" valueType="num">
                                          <p:cBhvr>
                                            <p:cTn id="81" dur="500" fill="hold"/>
                                            <p:tgtEl>
                                              <p:spTgt spid="25"/>
                                            </p:tgtEl>
                                            <p:attrNameLst>
                                              <p:attrName>ppt_h</p:attrName>
                                            </p:attrNameLst>
                                          </p:cBhvr>
                                          <p:tavLst>
                                            <p:tav tm="0">
                                              <p:val>
                                                <p:strVal val="2/3*#ppt_h"/>
                                              </p:val>
                                            </p:tav>
                                            <p:tav tm="100000">
                                              <p:val>
                                                <p:strVal val="#ppt_h"/>
                                              </p:val>
                                            </p:tav>
                                          </p:tavLst>
                                        </p:anim>
                                      </p:childTnLst>
                                    </p:cTn>
                                  </p:par>
                                  <p:par>
                                    <p:cTn id="82" presetID="23" presetClass="entr" presetSubtype="288"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 calcmode="lin" valueType="num">
                                          <p:cBhvr>
                                            <p:cTn id="84" dur="500" fill="hold"/>
                                            <p:tgtEl>
                                              <p:spTgt spid="28"/>
                                            </p:tgtEl>
                                            <p:attrNameLst>
                                              <p:attrName>ppt_w</p:attrName>
                                            </p:attrNameLst>
                                          </p:cBhvr>
                                          <p:tavLst>
                                            <p:tav tm="0">
                                              <p:val>
                                                <p:strVal val="4/3*#ppt_w"/>
                                              </p:val>
                                            </p:tav>
                                            <p:tav tm="100000">
                                              <p:val>
                                                <p:strVal val="#ppt_w"/>
                                              </p:val>
                                            </p:tav>
                                          </p:tavLst>
                                        </p:anim>
                                        <p:anim calcmode="lin" valueType="num">
                                          <p:cBhvr>
                                            <p:cTn id="85" dur="500" fill="hold"/>
                                            <p:tgtEl>
                                              <p:spTgt spid="28"/>
                                            </p:tgtEl>
                                            <p:attrNameLst>
                                              <p:attrName>ppt_h</p:attrName>
                                            </p:attrNameLst>
                                          </p:cBhvr>
                                          <p:tavLst>
                                            <p:tav tm="0">
                                              <p:val>
                                                <p:strVal val="4/3*#ppt_h"/>
                                              </p:val>
                                            </p:tav>
                                            <p:tav tm="100000">
                                              <p:val>
                                                <p:strVal val="#ppt_h"/>
                                              </p:val>
                                            </p:tav>
                                          </p:tavLst>
                                        </p:anim>
                                      </p:childTnLst>
                                    </p:cTn>
                                  </p:par>
                                  <p:par>
                                    <p:cTn id="86" presetID="23" presetClass="entr" presetSubtype="288" fill="hold" grpId="0" nodeType="withEffect">
                                      <p:stCondLst>
                                        <p:cond delay="0"/>
                                      </p:stCondLst>
                                      <p:childTnLst>
                                        <p:set>
                                          <p:cBhvr>
                                            <p:cTn id="87" dur="1" fill="hold">
                                              <p:stCondLst>
                                                <p:cond delay="0"/>
                                              </p:stCondLst>
                                            </p:cTn>
                                            <p:tgtEl>
                                              <p:spTgt spid="51"/>
                                            </p:tgtEl>
                                            <p:attrNameLst>
                                              <p:attrName>style.visibility</p:attrName>
                                            </p:attrNameLst>
                                          </p:cBhvr>
                                          <p:to>
                                            <p:strVal val="visible"/>
                                          </p:to>
                                        </p:set>
                                        <p:anim calcmode="lin" valueType="num">
                                          <p:cBhvr>
                                            <p:cTn id="88" dur="500" fill="hold"/>
                                            <p:tgtEl>
                                              <p:spTgt spid="51"/>
                                            </p:tgtEl>
                                            <p:attrNameLst>
                                              <p:attrName>ppt_w</p:attrName>
                                            </p:attrNameLst>
                                          </p:cBhvr>
                                          <p:tavLst>
                                            <p:tav tm="0">
                                              <p:val>
                                                <p:strVal val="4/3*#ppt_w"/>
                                              </p:val>
                                            </p:tav>
                                            <p:tav tm="100000">
                                              <p:val>
                                                <p:strVal val="#ppt_w"/>
                                              </p:val>
                                            </p:tav>
                                          </p:tavLst>
                                        </p:anim>
                                        <p:anim calcmode="lin" valueType="num">
                                          <p:cBhvr>
                                            <p:cTn id="89" dur="500" fill="hold"/>
                                            <p:tgtEl>
                                              <p:spTgt spid="51"/>
                                            </p:tgtEl>
                                            <p:attrNameLst>
                                              <p:attrName>ppt_h</p:attrName>
                                            </p:attrNameLst>
                                          </p:cBhvr>
                                          <p:tavLst>
                                            <p:tav tm="0">
                                              <p:val>
                                                <p:strVal val="4/3*#ppt_h"/>
                                              </p:val>
                                            </p:tav>
                                            <p:tav tm="100000">
                                              <p:val>
                                                <p:strVal val="#ppt_h"/>
                                              </p:val>
                                            </p:tav>
                                          </p:tavLst>
                                        </p:anim>
                                      </p:childTnLst>
                                    </p:cTn>
                                  </p:par>
                                </p:childTnLst>
                              </p:cTn>
                            </p:par>
                            <p:par>
                              <p:cTn id="90" fill="hold">
                                <p:stCondLst>
                                  <p:cond delay="4400"/>
                                </p:stCondLst>
                                <p:childTnLst>
                                  <p:par>
                                    <p:cTn id="91" presetID="23" presetClass="entr" presetSubtype="272" fill="hold" nodeType="afterEffect">
                                      <p:stCondLst>
                                        <p:cond delay="0"/>
                                      </p:stCondLst>
                                      <p:childTnLst>
                                        <p:set>
                                          <p:cBhvr>
                                            <p:cTn id="92" dur="1" fill="hold">
                                              <p:stCondLst>
                                                <p:cond delay="0"/>
                                              </p:stCondLst>
                                            </p:cTn>
                                            <p:tgtEl>
                                              <p:spTgt spid="29"/>
                                            </p:tgtEl>
                                            <p:attrNameLst>
                                              <p:attrName>style.visibility</p:attrName>
                                            </p:attrNameLst>
                                          </p:cBhvr>
                                          <p:to>
                                            <p:strVal val="visible"/>
                                          </p:to>
                                        </p:set>
                                        <p:anim calcmode="lin" valueType="num">
                                          <p:cBhvr>
                                            <p:cTn id="93" dur="500" fill="hold"/>
                                            <p:tgtEl>
                                              <p:spTgt spid="29"/>
                                            </p:tgtEl>
                                            <p:attrNameLst>
                                              <p:attrName>ppt_w</p:attrName>
                                            </p:attrNameLst>
                                          </p:cBhvr>
                                          <p:tavLst>
                                            <p:tav tm="0">
                                              <p:val>
                                                <p:strVal val="2/3*#ppt_w"/>
                                              </p:val>
                                            </p:tav>
                                            <p:tav tm="100000">
                                              <p:val>
                                                <p:strVal val="#ppt_w"/>
                                              </p:val>
                                            </p:tav>
                                          </p:tavLst>
                                        </p:anim>
                                        <p:anim calcmode="lin" valueType="num">
                                          <p:cBhvr>
                                            <p:cTn id="94" dur="500" fill="hold"/>
                                            <p:tgtEl>
                                              <p:spTgt spid="29"/>
                                            </p:tgtEl>
                                            <p:attrNameLst>
                                              <p:attrName>ppt_h</p:attrName>
                                            </p:attrNameLst>
                                          </p:cBhvr>
                                          <p:tavLst>
                                            <p:tav tm="0">
                                              <p:val>
                                                <p:strVal val="2/3*#ppt_h"/>
                                              </p:val>
                                            </p:tav>
                                            <p:tav tm="100000">
                                              <p:val>
                                                <p:strVal val="#ppt_h"/>
                                              </p:val>
                                            </p:tav>
                                          </p:tavLst>
                                        </p:anim>
                                      </p:childTnLst>
                                    </p:cTn>
                                  </p:par>
                                  <p:par>
                                    <p:cTn id="95" presetID="23" presetClass="entr" presetSubtype="288" fill="hold" grpId="0" nodeType="with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p:cTn id="97" dur="500" fill="hold"/>
                                            <p:tgtEl>
                                              <p:spTgt spid="32"/>
                                            </p:tgtEl>
                                            <p:attrNameLst>
                                              <p:attrName>ppt_w</p:attrName>
                                            </p:attrNameLst>
                                          </p:cBhvr>
                                          <p:tavLst>
                                            <p:tav tm="0">
                                              <p:val>
                                                <p:strVal val="4/3*#ppt_w"/>
                                              </p:val>
                                            </p:tav>
                                            <p:tav tm="100000">
                                              <p:val>
                                                <p:strVal val="#ppt_w"/>
                                              </p:val>
                                            </p:tav>
                                          </p:tavLst>
                                        </p:anim>
                                        <p:anim calcmode="lin" valueType="num">
                                          <p:cBhvr>
                                            <p:cTn id="98" dur="500" fill="hold"/>
                                            <p:tgtEl>
                                              <p:spTgt spid="32"/>
                                            </p:tgtEl>
                                            <p:attrNameLst>
                                              <p:attrName>ppt_h</p:attrName>
                                            </p:attrNameLst>
                                          </p:cBhvr>
                                          <p:tavLst>
                                            <p:tav tm="0">
                                              <p:val>
                                                <p:strVal val="4/3*#ppt_h"/>
                                              </p:val>
                                            </p:tav>
                                            <p:tav tm="100000">
                                              <p:val>
                                                <p:strVal val="#ppt_h"/>
                                              </p:val>
                                            </p:tav>
                                          </p:tavLst>
                                        </p:anim>
                                      </p:childTnLst>
                                    </p:cTn>
                                  </p:par>
                                  <p:par>
                                    <p:cTn id="99" presetID="23" presetClass="entr" presetSubtype="288" fill="hold" grpId="0" nodeType="withEffect">
                                      <p:stCondLst>
                                        <p:cond delay="0"/>
                                      </p:stCondLst>
                                      <p:childTnLst>
                                        <p:set>
                                          <p:cBhvr>
                                            <p:cTn id="100" dur="1" fill="hold">
                                              <p:stCondLst>
                                                <p:cond delay="0"/>
                                              </p:stCondLst>
                                            </p:cTn>
                                            <p:tgtEl>
                                              <p:spTgt spid="50"/>
                                            </p:tgtEl>
                                            <p:attrNameLst>
                                              <p:attrName>style.visibility</p:attrName>
                                            </p:attrNameLst>
                                          </p:cBhvr>
                                          <p:to>
                                            <p:strVal val="visible"/>
                                          </p:to>
                                        </p:set>
                                        <p:anim calcmode="lin" valueType="num">
                                          <p:cBhvr>
                                            <p:cTn id="101" dur="500" fill="hold"/>
                                            <p:tgtEl>
                                              <p:spTgt spid="50"/>
                                            </p:tgtEl>
                                            <p:attrNameLst>
                                              <p:attrName>ppt_w</p:attrName>
                                            </p:attrNameLst>
                                          </p:cBhvr>
                                          <p:tavLst>
                                            <p:tav tm="0">
                                              <p:val>
                                                <p:strVal val="4/3*#ppt_w"/>
                                              </p:val>
                                            </p:tav>
                                            <p:tav tm="100000">
                                              <p:val>
                                                <p:strVal val="#ppt_w"/>
                                              </p:val>
                                            </p:tav>
                                          </p:tavLst>
                                        </p:anim>
                                        <p:anim calcmode="lin" valueType="num">
                                          <p:cBhvr>
                                            <p:cTn id="102" dur="500" fill="hold"/>
                                            <p:tgtEl>
                                              <p:spTgt spid="50"/>
                                            </p:tgtEl>
                                            <p:attrNameLst>
                                              <p:attrName>ppt_h</p:attrName>
                                            </p:attrNameLst>
                                          </p:cBhvr>
                                          <p:tavLst>
                                            <p:tav tm="0">
                                              <p:val>
                                                <p:strVal val="4/3*#ppt_h"/>
                                              </p:val>
                                            </p:tav>
                                            <p:tav tm="100000">
                                              <p:val>
                                                <p:strVal val="#ppt_h"/>
                                              </p:val>
                                            </p:tav>
                                          </p:tavLst>
                                        </p:anim>
                                      </p:childTnLst>
                                    </p:cTn>
                                  </p:par>
                                </p:childTnLst>
                              </p:cTn>
                            </p:par>
                            <p:par>
                              <p:cTn id="103" fill="hold">
                                <p:stCondLst>
                                  <p:cond delay="4900"/>
                                </p:stCondLst>
                                <p:childTnLst>
                                  <p:par>
                                    <p:cTn id="104" presetID="2" presetClass="entr" presetSubtype="8" fill="hold" nodeType="afterEffect">
                                      <p:stCondLst>
                                        <p:cond delay="0"/>
                                      </p:stCondLst>
                                      <p:childTnLst>
                                        <p:set>
                                          <p:cBhvr>
                                            <p:cTn id="105" dur="1" fill="hold">
                                              <p:stCondLst>
                                                <p:cond delay="0"/>
                                              </p:stCondLst>
                                            </p:cTn>
                                            <p:tgtEl>
                                              <p:spTgt spid="40"/>
                                            </p:tgtEl>
                                            <p:attrNameLst>
                                              <p:attrName>style.visibility</p:attrName>
                                            </p:attrNameLst>
                                          </p:cBhvr>
                                          <p:to>
                                            <p:strVal val="visible"/>
                                          </p:to>
                                        </p:set>
                                        <p:anim calcmode="lin" valueType="num">
                                          <p:cBhvr additive="base">
                                            <p:cTn id="106" dur="500" fill="hold"/>
                                            <p:tgtEl>
                                              <p:spTgt spid="40"/>
                                            </p:tgtEl>
                                            <p:attrNameLst>
                                              <p:attrName>ppt_x</p:attrName>
                                            </p:attrNameLst>
                                          </p:cBhvr>
                                          <p:tavLst>
                                            <p:tav tm="0">
                                              <p:val>
                                                <p:strVal val="0-#ppt_w/2"/>
                                              </p:val>
                                            </p:tav>
                                            <p:tav tm="100000">
                                              <p:val>
                                                <p:strVal val="#ppt_x"/>
                                              </p:val>
                                            </p:tav>
                                          </p:tavLst>
                                        </p:anim>
                                        <p:anim calcmode="lin" valueType="num">
                                          <p:cBhvr additive="base">
                                            <p:cTn id="107" dur="500" fill="hold"/>
                                            <p:tgtEl>
                                              <p:spTgt spid="40"/>
                                            </p:tgtEl>
                                            <p:attrNameLst>
                                              <p:attrName>ppt_y</p:attrName>
                                            </p:attrNameLst>
                                          </p:cBhvr>
                                          <p:tavLst>
                                            <p:tav tm="0">
                                              <p:val>
                                                <p:strVal val="#ppt_y"/>
                                              </p:val>
                                            </p:tav>
                                            <p:tav tm="100000">
                                              <p:val>
                                                <p:strVal val="#ppt_y"/>
                                              </p:val>
                                            </p:tav>
                                          </p:tavLst>
                                        </p:anim>
                                      </p:childTnLst>
                                    </p:cTn>
                                  </p:par>
                                </p:childTnLst>
                              </p:cTn>
                            </p:par>
                            <p:par>
                              <p:cTn id="108" fill="hold">
                                <p:stCondLst>
                                  <p:cond delay="5400"/>
                                </p:stCondLst>
                                <p:childTnLst>
                                  <p:par>
                                    <p:cTn id="109" presetID="2" presetClass="entr" presetSubtype="2" fill="hold" nodeType="afterEffect">
                                      <p:stCondLst>
                                        <p:cond delay="0"/>
                                      </p:stCondLst>
                                      <p:childTnLst>
                                        <p:set>
                                          <p:cBhvr>
                                            <p:cTn id="110" dur="1" fill="hold">
                                              <p:stCondLst>
                                                <p:cond delay="0"/>
                                              </p:stCondLst>
                                            </p:cTn>
                                            <p:tgtEl>
                                              <p:spTgt spid="33"/>
                                            </p:tgtEl>
                                            <p:attrNameLst>
                                              <p:attrName>style.visibility</p:attrName>
                                            </p:attrNameLst>
                                          </p:cBhvr>
                                          <p:to>
                                            <p:strVal val="visible"/>
                                          </p:to>
                                        </p:set>
                                        <p:anim calcmode="lin" valueType="num">
                                          <p:cBhvr additive="base">
                                            <p:cTn id="111" dur="500" fill="hold"/>
                                            <p:tgtEl>
                                              <p:spTgt spid="33"/>
                                            </p:tgtEl>
                                            <p:attrNameLst>
                                              <p:attrName>ppt_x</p:attrName>
                                            </p:attrNameLst>
                                          </p:cBhvr>
                                          <p:tavLst>
                                            <p:tav tm="0">
                                              <p:val>
                                                <p:strVal val="1+#ppt_w/2"/>
                                              </p:val>
                                            </p:tav>
                                            <p:tav tm="100000">
                                              <p:val>
                                                <p:strVal val="#ppt_x"/>
                                              </p:val>
                                            </p:tav>
                                          </p:tavLst>
                                        </p:anim>
                                        <p:anim calcmode="lin" valueType="num">
                                          <p:cBhvr additive="base">
                                            <p:cTn id="112"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2" grpId="0" animBg="1"/>
          <p:bldP spid="16" grpId="0" animBg="1"/>
          <p:bldP spid="20" grpId="0" animBg="1"/>
          <p:bldP spid="24" grpId="0" animBg="1"/>
          <p:bldP spid="28" grpId="0" animBg="1"/>
          <p:bldP spid="32" grpId="0" animBg="1"/>
          <p:bldP spid="47" grpId="0"/>
          <p:bldP spid="48" grpId="0"/>
          <p:bldP spid="49" grpId="0"/>
          <p:bldP spid="50" grpId="0"/>
          <p:bldP spid="51" grpId="0"/>
          <p:bldP spid="52" grpId="0"/>
          <p:bldP spid="53" grpId="0" animBg="1"/>
          <p:bldP spid="54" grpId="0" animBg="1"/>
          <p:bldP spid="55" grpId="0" animBg="1"/>
          <p:bldP spid="56" grpId="0" animBg="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130" name="组合 129"/>
          <p:cNvGrpSpPr/>
          <p:nvPr/>
        </p:nvGrpSpPr>
        <p:grpSpPr>
          <a:xfrm>
            <a:off x="1021552" y="1496489"/>
            <a:ext cx="26997" cy="1773167"/>
            <a:chOff x="1331651" y="1597980"/>
            <a:chExt cx="36000" cy="2364481"/>
          </a:xfrm>
          <a:solidFill>
            <a:schemeClr val="accent1"/>
          </a:solidFill>
        </p:grpSpPr>
        <p:cxnSp>
          <p:nvCxnSpPr>
            <p:cNvPr id="131" name="直接连接符 130"/>
            <p:cNvCxnSpPr/>
            <p:nvPr/>
          </p:nvCxnSpPr>
          <p:spPr>
            <a:xfrm>
              <a:off x="1331651" y="1597980"/>
              <a:ext cx="0" cy="2364481"/>
            </a:xfrm>
            <a:prstGeom prst="line">
              <a:avLst/>
            </a:prstGeom>
            <a:grpFill/>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32" name="矩形 131"/>
            <p:cNvSpPr/>
            <p:nvPr/>
          </p:nvSpPr>
          <p:spPr>
            <a:xfrm>
              <a:off x="1331651" y="1597980"/>
              <a:ext cx="36000" cy="1080000"/>
            </a:xfrm>
            <a:prstGeom prst="rect">
              <a:avLst/>
            </a:prstGeom>
            <a:grp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3" name="组合 132"/>
          <p:cNvGrpSpPr/>
          <p:nvPr/>
        </p:nvGrpSpPr>
        <p:grpSpPr>
          <a:xfrm flipV="1">
            <a:off x="2829345" y="2513913"/>
            <a:ext cx="26997" cy="1792549"/>
            <a:chOff x="1331651" y="1572132"/>
            <a:chExt cx="36000" cy="2390327"/>
          </a:xfrm>
          <a:solidFill>
            <a:schemeClr val="accent2"/>
          </a:solidFill>
        </p:grpSpPr>
        <p:cxnSp>
          <p:nvCxnSpPr>
            <p:cNvPr id="134" name="直接连接符 133"/>
            <p:cNvCxnSpPr/>
            <p:nvPr/>
          </p:nvCxnSpPr>
          <p:spPr>
            <a:xfrm>
              <a:off x="1331651" y="1576008"/>
              <a:ext cx="0" cy="2386451"/>
            </a:xfrm>
            <a:prstGeom prst="line">
              <a:avLst/>
            </a:prstGeom>
            <a:grpFill/>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35" name="矩形 134"/>
            <p:cNvSpPr/>
            <p:nvPr/>
          </p:nvSpPr>
          <p:spPr>
            <a:xfrm>
              <a:off x="1331651" y="1572132"/>
              <a:ext cx="36000" cy="1080000"/>
            </a:xfrm>
            <a:prstGeom prst="rect">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6" name="组合 135"/>
          <p:cNvGrpSpPr/>
          <p:nvPr/>
        </p:nvGrpSpPr>
        <p:grpSpPr>
          <a:xfrm>
            <a:off x="4637138" y="1496489"/>
            <a:ext cx="26997" cy="1773167"/>
            <a:chOff x="1331651" y="1597980"/>
            <a:chExt cx="36000" cy="2364481"/>
          </a:xfrm>
          <a:solidFill>
            <a:schemeClr val="accent3"/>
          </a:solidFill>
        </p:grpSpPr>
        <p:cxnSp>
          <p:nvCxnSpPr>
            <p:cNvPr id="137" name="直接连接符 136"/>
            <p:cNvCxnSpPr/>
            <p:nvPr/>
          </p:nvCxnSpPr>
          <p:spPr>
            <a:xfrm>
              <a:off x="1331651" y="1597980"/>
              <a:ext cx="0" cy="2364481"/>
            </a:xfrm>
            <a:prstGeom prst="line">
              <a:avLst/>
            </a:prstGeom>
            <a:grpFill/>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138" name="矩形 137"/>
            <p:cNvSpPr/>
            <p:nvPr/>
          </p:nvSpPr>
          <p:spPr>
            <a:xfrm>
              <a:off x="1331651" y="1597980"/>
              <a:ext cx="36000" cy="1080000"/>
            </a:xfrm>
            <a:prstGeom prst="rect">
              <a:avLst/>
            </a:prstGeom>
            <a:grp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9" name="组合 138"/>
          <p:cNvGrpSpPr/>
          <p:nvPr/>
        </p:nvGrpSpPr>
        <p:grpSpPr>
          <a:xfrm flipV="1">
            <a:off x="6444930" y="2513912"/>
            <a:ext cx="26997" cy="1792550"/>
            <a:chOff x="1331651" y="1572132"/>
            <a:chExt cx="36000" cy="2390328"/>
          </a:xfrm>
          <a:solidFill>
            <a:schemeClr val="accent4"/>
          </a:solidFill>
        </p:grpSpPr>
        <p:cxnSp>
          <p:nvCxnSpPr>
            <p:cNvPr id="140" name="直接连接符 139"/>
            <p:cNvCxnSpPr/>
            <p:nvPr/>
          </p:nvCxnSpPr>
          <p:spPr>
            <a:xfrm>
              <a:off x="1331651" y="1576008"/>
              <a:ext cx="0" cy="2386452"/>
            </a:xfrm>
            <a:prstGeom prst="line">
              <a:avLst/>
            </a:prstGeom>
            <a:grpFill/>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141" name="矩形 140"/>
            <p:cNvSpPr/>
            <p:nvPr/>
          </p:nvSpPr>
          <p:spPr>
            <a:xfrm>
              <a:off x="1331651" y="1572132"/>
              <a:ext cx="36000" cy="1080000"/>
            </a:xfrm>
            <a:prstGeom prst="rect">
              <a:avLst/>
            </a:prstGeom>
            <a:grp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424">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2" name="组合 141"/>
          <p:cNvGrpSpPr/>
          <p:nvPr/>
        </p:nvGrpSpPr>
        <p:grpSpPr>
          <a:xfrm>
            <a:off x="1021552" y="2513913"/>
            <a:ext cx="1574768" cy="762887"/>
            <a:chOff x="1331651" y="2945166"/>
            <a:chExt cx="2099921" cy="1017295"/>
          </a:xfrm>
          <a:solidFill>
            <a:srgbClr val="298EC0"/>
          </a:solidFill>
        </p:grpSpPr>
        <p:sp>
          <p:nvSpPr>
            <p:cNvPr id="143" name="矩形 142"/>
            <p:cNvSpPr/>
            <p:nvPr/>
          </p:nvSpPr>
          <p:spPr>
            <a:xfrm>
              <a:off x="1331651" y="2945166"/>
              <a:ext cx="2099921" cy="1017295"/>
            </a:xfrm>
            <a:prstGeom prst="rect">
              <a:avLst/>
            </a:prstGeom>
            <a:solidFill>
              <a:schemeClr val="accent1"/>
            </a:solidFill>
            <a:ln w="25400" cap="flat" cmpd="sng" algn="ctr">
              <a:noFill/>
              <a:prstDash val="solid"/>
            </a:ln>
            <a:effectLst/>
          </p:spPr>
          <p:txBody>
            <a:bodyPr rot="0" spcFirstLastPara="0" vertOverflow="overflow" horzOverflow="overflow" vert="horz" wrap="square" lIns="68560" tIns="34279" rIns="68560" bIns="34279" numCol="1" spcCol="0" rtlCol="0" fromWordArt="0" anchor="ctr" anchorCtr="0" forceAA="0" compatLnSpc="1">
              <a:prstTxWarp prst="textNoShape">
                <a:avLst/>
              </a:prstTxWarp>
              <a:noAutofit/>
            </a:bodyPr>
            <a:lstStyle/>
            <a:p>
              <a:pPr algn="ctr">
                <a:lnSpc>
                  <a:spcPct val="120000"/>
                </a:lnSpc>
              </a:pPr>
              <a:endParaRPr lang="zh-CN" altLang="en-US" sz="1138"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4" name="文本框 143"/>
            <p:cNvSpPr txBox="1"/>
            <p:nvPr/>
          </p:nvSpPr>
          <p:spPr>
            <a:xfrm>
              <a:off x="1419945" y="3543679"/>
              <a:ext cx="1923330" cy="395313"/>
            </a:xfrm>
            <a:prstGeom prst="rect">
              <a:avLst/>
            </a:prstGeom>
            <a:noFill/>
            <a:ln w="25400" cap="flat" cmpd="sng" algn="ctr">
              <a:noFill/>
              <a:prstDash val="solid"/>
            </a:ln>
            <a:effectLst/>
          </p:spPr>
          <p:txBody>
            <a:bodyPr rot="0" spcFirstLastPara="0" vertOverflow="overflow" horzOverflow="overflow" vert="horz" wrap="square" lIns="68560" tIns="34279" rIns="68560" bIns="34279"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pPr>
                <a:lnSpc>
                  <a:spcPct val="120000"/>
                </a:lnSpc>
              </a:pPr>
              <a:r>
                <a:rPr lang="zh-CN" altLang="en-US" sz="1138">
                  <a:cs typeface="+mn-ea"/>
                  <a:sym typeface="Arial" panose="020B0604020202020204" pitchFamily="34" charset="0"/>
                </a:rPr>
                <a:t>请替换文字内容</a:t>
              </a:r>
              <a:endParaRPr lang="zh-CN" altLang="en-US" sz="1138" dirty="0">
                <a:cs typeface="+mn-ea"/>
                <a:sym typeface="Arial" panose="020B0604020202020204" pitchFamily="34" charset="0"/>
              </a:endParaRPr>
            </a:p>
          </p:txBody>
        </p:sp>
        <p:sp>
          <p:nvSpPr>
            <p:cNvPr id="145" name="文本框 144"/>
            <p:cNvSpPr txBox="1"/>
            <p:nvPr/>
          </p:nvSpPr>
          <p:spPr>
            <a:xfrm>
              <a:off x="1843808" y="3042093"/>
              <a:ext cx="1075605" cy="606089"/>
            </a:xfrm>
            <a:prstGeom prst="rect">
              <a:avLst/>
            </a:prstGeom>
            <a:noFill/>
            <a:ln w="25400" cap="flat" cmpd="sng" algn="ctr">
              <a:noFill/>
              <a:prstDash val="solid"/>
            </a:ln>
            <a:effectLst/>
          </p:spPr>
          <p:txBody>
            <a:bodyPr rot="0" spcFirstLastPara="0" vertOverflow="overflow" horzOverflow="overflow" vert="horz" wrap="square" lIns="68560" tIns="34279" rIns="68560" bIns="34279"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pPr>
                <a:lnSpc>
                  <a:spcPct val="120000"/>
                </a:lnSpc>
              </a:pPr>
              <a:r>
                <a:rPr lang="en-US" altLang="zh-CN" sz="2276" dirty="0">
                  <a:cs typeface="+mn-ea"/>
                  <a:sym typeface="Arial" panose="020B0604020202020204" pitchFamily="34" charset="0"/>
                </a:rPr>
                <a:t>1</a:t>
              </a:r>
              <a:endParaRPr lang="zh-CN" altLang="en-US" sz="2276" dirty="0">
                <a:cs typeface="+mn-ea"/>
                <a:sym typeface="Arial" panose="020B0604020202020204" pitchFamily="34" charset="0"/>
              </a:endParaRPr>
            </a:p>
          </p:txBody>
        </p:sp>
      </p:grpSp>
      <p:grpSp>
        <p:nvGrpSpPr>
          <p:cNvPr id="146" name="组合 145"/>
          <p:cNvGrpSpPr/>
          <p:nvPr/>
        </p:nvGrpSpPr>
        <p:grpSpPr>
          <a:xfrm>
            <a:off x="2829345" y="2513913"/>
            <a:ext cx="1574768" cy="762887"/>
            <a:chOff x="3742306" y="2945166"/>
            <a:chExt cx="2099921" cy="1017295"/>
          </a:xfrm>
        </p:grpSpPr>
        <p:sp>
          <p:nvSpPr>
            <p:cNvPr id="147" name="矩形 146"/>
            <p:cNvSpPr/>
            <p:nvPr/>
          </p:nvSpPr>
          <p:spPr>
            <a:xfrm flipV="1">
              <a:off x="3742306" y="2945166"/>
              <a:ext cx="2099921" cy="101729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138">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8" name="文本框 147"/>
            <p:cNvSpPr txBox="1"/>
            <p:nvPr/>
          </p:nvSpPr>
          <p:spPr>
            <a:xfrm>
              <a:off x="3830598" y="3543677"/>
              <a:ext cx="1923330" cy="403318"/>
            </a:xfrm>
            <a:prstGeom prst="rect">
              <a:avLst/>
            </a:prstGeom>
            <a:noFill/>
          </p:spPr>
          <p:txBody>
            <a:bodyPr wrap="square" rtlCol="0">
              <a:spAutoFit/>
            </a:bodyPr>
            <a:lstStyle/>
            <a:p>
              <a:pPr algn="ctr">
                <a:lnSpc>
                  <a:spcPct val="120000"/>
                </a:lnSpc>
                <a:spcBef>
                  <a:spcPts val="750"/>
                </a:spcBef>
              </a:pPr>
              <a:r>
                <a:rPr lang="zh-CN" altLang="en-US" sz="1138">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13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9" name="文本框 148"/>
            <p:cNvSpPr txBox="1"/>
            <p:nvPr/>
          </p:nvSpPr>
          <p:spPr>
            <a:xfrm>
              <a:off x="4270419" y="3042093"/>
              <a:ext cx="1075605" cy="683510"/>
            </a:xfrm>
            <a:prstGeom prst="rect">
              <a:avLst/>
            </a:prstGeom>
            <a:noFill/>
          </p:spPr>
          <p:txBody>
            <a:bodyPr wrap="square" rtlCol="0">
              <a:spAutoFit/>
            </a:bodyPr>
            <a:lstStyle/>
            <a:p>
              <a:pPr algn="ctr">
                <a:lnSpc>
                  <a:spcPct val="120000"/>
                </a:lnSpc>
                <a:spcBef>
                  <a:spcPts val="750"/>
                </a:spcBef>
              </a:pPr>
              <a:r>
                <a:rPr lang="en-US" altLang="zh-CN" sz="227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endParaRPr lang="zh-CN" altLang="en-US" sz="227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0" name="组合 149"/>
          <p:cNvGrpSpPr/>
          <p:nvPr/>
        </p:nvGrpSpPr>
        <p:grpSpPr>
          <a:xfrm>
            <a:off x="4637138" y="2513913"/>
            <a:ext cx="1574768" cy="762887"/>
            <a:chOff x="6152961" y="2945166"/>
            <a:chExt cx="2099921" cy="1017295"/>
          </a:xfrm>
          <a:solidFill>
            <a:srgbClr val="298EC0"/>
          </a:solidFill>
        </p:grpSpPr>
        <p:sp>
          <p:nvSpPr>
            <p:cNvPr id="151" name="矩形 150"/>
            <p:cNvSpPr/>
            <p:nvPr/>
          </p:nvSpPr>
          <p:spPr>
            <a:xfrm>
              <a:off x="6152961" y="2945166"/>
              <a:ext cx="2099921" cy="1017295"/>
            </a:xfrm>
            <a:prstGeom prst="rect">
              <a:avLst/>
            </a:prstGeom>
            <a:solidFill>
              <a:schemeClr val="accent3"/>
            </a:solidFill>
            <a:ln w="25400" cap="flat" cmpd="sng" algn="ctr">
              <a:noFill/>
              <a:prstDash val="solid"/>
            </a:ln>
            <a:effectLst/>
          </p:spPr>
          <p:txBody>
            <a:bodyPr rot="0" spcFirstLastPara="0" vertOverflow="overflow" horzOverflow="overflow" vert="horz" wrap="square" lIns="68560" tIns="34279" rIns="68560" bIns="34279" numCol="1" spcCol="0" rtlCol="0" fromWordArt="0" anchor="ctr" anchorCtr="0" forceAA="0" compatLnSpc="1">
              <a:prstTxWarp prst="textNoShape">
                <a:avLst/>
              </a:prstTxWarp>
              <a:noAutofit/>
            </a:bodyPr>
            <a:lstStyle/>
            <a:p>
              <a:pPr algn="ctr">
                <a:lnSpc>
                  <a:spcPct val="120000"/>
                </a:lnSpc>
              </a:pPr>
              <a:endParaRPr lang="zh-CN" altLang="en-US" sz="1138" kern="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2" name="文本框 151"/>
            <p:cNvSpPr txBox="1"/>
            <p:nvPr/>
          </p:nvSpPr>
          <p:spPr>
            <a:xfrm>
              <a:off x="6246353" y="3543679"/>
              <a:ext cx="1923330" cy="395313"/>
            </a:xfrm>
            <a:prstGeom prst="rect">
              <a:avLst/>
            </a:prstGeom>
            <a:noFill/>
            <a:ln w="25400" cap="flat" cmpd="sng" algn="ctr">
              <a:noFill/>
              <a:prstDash val="solid"/>
            </a:ln>
            <a:effectLst/>
          </p:spPr>
          <p:txBody>
            <a:bodyPr rot="0" spcFirstLastPara="0" vertOverflow="overflow" horzOverflow="overflow" vert="horz" wrap="square" lIns="68560" tIns="34279" rIns="68560" bIns="34279"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pPr>
                <a:lnSpc>
                  <a:spcPct val="120000"/>
                </a:lnSpc>
              </a:pPr>
              <a:r>
                <a:rPr lang="zh-CN" altLang="en-US" sz="1138">
                  <a:cs typeface="+mn-ea"/>
                  <a:sym typeface="Arial" panose="020B0604020202020204" pitchFamily="34" charset="0"/>
                </a:rPr>
                <a:t>请替换文字内容</a:t>
              </a:r>
              <a:endParaRPr lang="zh-CN" altLang="en-US" sz="1138" dirty="0">
                <a:cs typeface="+mn-ea"/>
                <a:sym typeface="Arial" panose="020B0604020202020204" pitchFamily="34" charset="0"/>
              </a:endParaRPr>
            </a:p>
          </p:txBody>
        </p:sp>
        <p:sp>
          <p:nvSpPr>
            <p:cNvPr id="153" name="文本框 152"/>
            <p:cNvSpPr txBox="1"/>
            <p:nvPr/>
          </p:nvSpPr>
          <p:spPr>
            <a:xfrm>
              <a:off x="6665116" y="3042093"/>
              <a:ext cx="1075605" cy="703016"/>
            </a:xfrm>
            <a:prstGeom prst="rect">
              <a:avLst/>
            </a:prstGeom>
            <a:noFill/>
            <a:ln w="25400" cap="flat" cmpd="sng" algn="ctr">
              <a:noFill/>
              <a:prstDash val="solid"/>
            </a:ln>
            <a:effectLst/>
          </p:spPr>
          <p:txBody>
            <a:bodyPr rot="0" spcFirstLastPara="0" vertOverflow="overflow" horzOverflow="overflow" vert="horz" wrap="square" lIns="68560" tIns="34279" rIns="68560" bIns="34279" numCol="1" spcCol="0" rtlCol="0" fromWordArt="0" anchor="ctr" anchorCtr="0" forceAA="0" compatLnSpc="1">
              <a:prstTxWarp prst="textNoShape">
                <a:avLst/>
              </a:prstTxWarp>
              <a:noAutofit/>
            </a:bodyPr>
            <a:lstStyle>
              <a:defPPr>
                <a:defRPr lang="zh-CN"/>
              </a:defPPr>
              <a:lvl1pPr algn="ctr">
                <a:lnSpc>
                  <a:spcPct val="130000"/>
                </a:lnSpc>
                <a:defRPr sz="2001" kern="0">
                  <a:solidFill>
                    <a:sysClr val="window" lastClr="FFFFFF"/>
                  </a:solidFill>
                  <a:latin typeface="Arial" panose="020B0604020202020204" pitchFamily="34" charset="0"/>
                  <a:ea typeface="微软雅黑" panose="020B0503020204020204" pitchFamily="34" charset="-122"/>
                </a:defRPr>
              </a:lvl1pPr>
            </a:lstStyle>
            <a:p>
              <a:pPr>
                <a:lnSpc>
                  <a:spcPct val="120000"/>
                </a:lnSpc>
              </a:pPr>
              <a:r>
                <a:rPr lang="en-US" altLang="zh-CN" sz="2276" dirty="0">
                  <a:cs typeface="+mn-ea"/>
                  <a:sym typeface="Arial" panose="020B0604020202020204" pitchFamily="34" charset="0"/>
                </a:rPr>
                <a:t>3</a:t>
              </a:r>
              <a:endParaRPr lang="zh-CN" altLang="en-US" sz="2276" dirty="0">
                <a:cs typeface="+mn-ea"/>
                <a:sym typeface="Arial" panose="020B0604020202020204" pitchFamily="34" charset="0"/>
              </a:endParaRPr>
            </a:p>
          </p:txBody>
        </p:sp>
      </p:grpSp>
      <p:grpSp>
        <p:nvGrpSpPr>
          <p:cNvPr id="154" name="组合 153"/>
          <p:cNvGrpSpPr/>
          <p:nvPr/>
        </p:nvGrpSpPr>
        <p:grpSpPr>
          <a:xfrm>
            <a:off x="6444930" y="2513913"/>
            <a:ext cx="1574768" cy="762887"/>
            <a:chOff x="8563615" y="2945166"/>
            <a:chExt cx="2099921" cy="1017295"/>
          </a:xfrm>
        </p:grpSpPr>
        <p:sp>
          <p:nvSpPr>
            <p:cNvPr id="155" name="矩形 154"/>
            <p:cNvSpPr/>
            <p:nvPr/>
          </p:nvSpPr>
          <p:spPr>
            <a:xfrm flipV="1">
              <a:off x="8563615" y="2945166"/>
              <a:ext cx="2099921" cy="101729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1138">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6" name="文本框 155"/>
            <p:cNvSpPr txBox="1"/>
            <p:nvPr/>
          </p:nvSpPr>
          <p:spPr>
            <a:xfrm>
              <a:off x="8651906" y="3543677"/>
              <a:ext cx="1923330" cy="403318"/>
            </a:xfrm>
            <a:prstGeom prst="rect">
              <a:avLst/>
            </a:prstGeom>
            <a:noFill/>
          </p:spPr>
          <p:txBody>
            <a:bodyPr wrap="square" rtlCol="0">
              <a:spAutoFit/>
            </a:bodyPr>
            <a:lstStyle/>
            <a:p>
              <a:pPr algn="ctr">
                <a:lnSpc>
                  <a:spcPct val="120000"/>
                </a:lnSpc>
                <a:spcBef>
                  <a:spcPts val="750"/>
                </a:spcBef>
              </a:pPr>
              <a:r>
                <a:rPr lang="zh-CN" altLang="en-US" sz="1138">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138"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7" name="文本框 156"/>
            <p:cNvSpPr txBox="1"/>
            <p:nvPr/>
          </p:nvSpPr>
          <p:spPr>
            <a:xfrm>
              <a:off x="9087650" y="3042093"/>
              <a:ext cx="1075605" cy="683510"/>
            </a:xfrm>
            <a:prstGeom prst="rect">
              <a:avLst/>
            </a:prstGeom>
            <a:noFill/>
          </p:spPr>
          <p:txBody>
            <a:bodyPr wrap="square" rtlCol="0">
              <a:spAutoFit/>
            </a:bodyPr>
            <a:lstStyle/>
            <a:p>
              <a:pPr algn="ctr">
                <a:lnSpc>
                  <a:spcPct val="120000"/>
                </a:lnSpc>
                <a:spcBef>
                  <a:spcPts val="750"/>
                </a:spcBef>
              </a:pPr>
              <a:r>
                <a:rPr lang="en-US" altLang="zh-CN" sz="227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endParaRPr lang="zh-CN" altLang="en-US" sz="227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8" name="Text Placeholder 7"/>
          <p:cNvSpPr txBox="1">
            <a:spLocks/>
          </p:cNvSpPr>
          <p:nvPr/>
        </p:nvSpPr>
        <p:spPr>
          <a:xfrm>
            <a:off x="1208941" y="1494534"/>
            <a:ext cx="1044310" cy="253741"/>
          </a:xfrm>
          <a:prstGeom prst="rect">
            <a:avLst/>
          </a:prstGeom>
        </p:spPr>
        <p:txBody>
          <a:bodyPr vert="horz" lIns="0" tIns="73856" rIns="0" bIns="73856"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996" b="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996" b="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9" name="Text Placeholder 2"/>
          <p:cNvSpPr txBox="1">
            <a:spLocks/>
          </p:cNvSpPr>
          <p:nvPr/>
        </p:nvSpPr>
        <p:spPr>
          <a:xfrm>
            <a:off x="1208941" y="1768187"/>
            <a:ext cx="1629945" cy="411305"/>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，修改文字内容，也可以直接复制你的内容到</a:t>
            </a: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此。请替换文字内容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，修改文字内容，也可以直接复制你的内容到此。</a:t>
            </a:r>
            <a:endParaRPr lang="en-US"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Text Placeholder 7"/>
          <p:cNvSpPr txBox="1">
            <a:spLocks/>
          </p:cNvSpPr>
          <p:nvPr/>
        </p:nvSpPr>
        <p:spPr>
          <a:xfrm>
            <a:off x="2969912" y="3567060"/>
            <a:ext cx="1044310" cy="253741"/>
          </a:xfrm>
          <a:prstGeom prst="rect">
            <a:avLst/>
          </a:prstGeom>
        </p:spPr>
        <p:txBody>
          <a:bodyPr vert="horz" lIns="0" tIns="73856" rIns="0" bIns="73856"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996" b="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996" b="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1" name="Text Placeholder 2"/>
          <p:cNvSpPr txBox="1">
            <a:spLocks/>
          </p:cNvSpPr>
          <p:nvPr/>
        </p:nvSpPr>
        <p:spPr>
          <a:xfrm>
            <a:off x="2969911" y="3840714"/>
            <a:ext cx="1629945" cy="411305"/>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，修改文字内容，也可以直接复制你的内容到</a:t>
            </a: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此。请替换文字内容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，修改文字内容，也可以直接复制你的内容到此。</a:t>
            </a:r>
            <a:endParaRPr lang="en-US"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2" name="Text Placeholder 7"/>
          <p:cNvSpPr txBox="1">
            <a:spLocks/>
          </p:cNvSpPr>
          <p:nvPr/>
        </p:nvSpPr>
        <p:spPr>
          <a:xfrm>
            <a:off x="4825703" y="1562264"/>
            <a:ext cx="1044310" cy="253741"/>
          </a:xfrm>
          <a:prstGeom prst="rect">
            <a:avLst/>
          </a:prstGeom>
        </p:spPr>
        <p:txBody>
          <a:bodyPr vert="horz" lIns="0" tIns="73856" rIns="0" bIns="73856"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996" b="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996" b="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Text Placeholder 2"/>
          <p:cNvSpPr txBox="1">
            <a:spLocks/>
          </p:cNvSpPr>
          <p:nvPr/>
        </p:nvSpPr>
        <p:spPr>
          <a:xfrm>
            <a:off x="4825702" y="1835917"/>
            <a:ext cx="1629945" cy="411305"/>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US"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4" name="Text Placeholder 7"/>
          <p:cNvSpPr txBox="1">
            <a:spLocks/>
          </p:cNvSpPr>
          <p:nvPr/>
        </p:nvSpPr>
        <p:spPr>
          <a:xfrm>
            <a:off x="6600219" y="3648336"/>
            <a:ext cx="1044310" cy="253741"/>
          </a:xfrm>
          <a:prstGeom prst="rect">
            <a:avLst/>
          </a:prstGeom>
        </p:spPr>
        <p:txBody>
          <a:bodyPr vert="horz" lIns="0" tIns="73856" rIns="0" bIns="73856"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996" b="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996" b="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Text Placeholder 2"/>
          <p:cNvSpPr txBox="1">
            <a:spLocks/>
          </p:cNvSpPr>
          <p:nvPr/>
        </p:nvSpPr>
        <p:spPr>
          <a:xfrm>
            <a:off x="6600218" y="3921989"/>
            <a:ext cx="1629945" cy="411305"/>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，修改文字内容，也可以直接复制你的内容到</a:t>
            </a: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此。请替换文字内容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，修改文字内容，也可以直接复制你的内容到此。</a:t>
            </a:r>
            <a:endParaRPr lang="en-US"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902039336"/>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142"/>
                                        </p:tgtEl>
                                        <p:attrNameLst>
                                          <p:attrName>style.visibility</p:attrName>
                                        </p:attrNameLst>
                                      </p:cBhvr>
                                      <p:to>
                                        <p:strVal val="visible"/>
                                      </p:to>
                                    </p:set>
                                    <p:anim calcmode="lin" valueType="num">
                                      <p:cBhvr additive="base">
                                        <p:cTn id="7" dur="500" fill="hold"/>
                                        <p:tgtEl>
                                          <p:spTgt spid="142"/>
                                        </p:tgtEl>
                                        <p:attrNameLst>
                                          <p:attrName>ppt_x</p:attrName>
                                        </p:attrNameLst>
                                      </p:cBhvr>
                                      <p:tavLst>
                                        <p:tav tm="0">
                                          <p:val>
                                            <p:strVal val="1+#ppt_w/2"/>
                                          </p:val>
                                        </p:tav>
                                        <p:tav tm="100000">
                                          <p:val>
                                            <p:strVal val="#ppt_x"/>
                                          </p:val>
                                        </p:tav>
                                      </p:tavLst>
                                    </p:anim>
                                    <p:anim calcmode="lin" valueType="num">
                                      <p:cBhvr additive="base">
                                        <p:cTn id="8" dur="500" fill="hold"/>
                                        <p:tgtEl>
                                          <p:spTgt spid="14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146"/>
                                        </p:tgtEl>
                                        <p:attrNameLst>
                                          <p:attrName>style.visibility</p:attrName>
                                        </p:attrNameLst>
                                      </p:cBhvr>
                                      <p:to>
                                        <p:strVal val="visible"/>
                                      </p:to>
                                    </p:set>
                                    <p:anim calcmode="lin" valueType="num">
                                      <p:cBhvr additive="base">
                                        <p:cTn id="11" dur="500" fill="hold"/>
                                        <p:tgtEl>
                                          <p:spTgt spid="146"/>
                                        </p:tgtEl>
                                        <p:attrNameLst>
                                          <p:attrName>ppt_x</p:attrName>
                                        </p:attrNameLst>
                                      </p:cBhvr>
                                      <p:tavLst>
                                        <p:tav tm="0">
                                          <p:val>
                                            <p:strVal val="1+#ppt_w/2"/>
                                          </p:val>
                                        </p:tav>
                                        <p:tav tm="100000">
                                          <p:val>
                                            <p:strVal val="#ppt_x"/>
                                          </p:val>
                                        </p:tav>
                                      </p:tavLst>
                                    </p:anim>
                                    <p:anim calcmode="lin" valueType="num">
                                      <p:cBhvr additive="base">
                                        <p:cTn id="12" dur="500" fill="hold"/>
                                        <p:tgtEl>
                                          <p:spTgt spid="14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150"/>
                                        </p:tgtEl>
                                        <p:attrNameLst>
                                          <p:attrName>style.visibility</p:attrName>
                                        </p:attrNameLst>
                                      </p:cBhvr>
                                      <p:to>
                                        <p:strVal val="visible"/>
                                      </p:to>
                                    </p:set>
                                    <p:anim calcmode="lin" valueType="num">
                                      <p:cBhvr additive="base">
                                        <p:cTn id="15" dur="500" fill="hold"/>
                                        <p:tgtEl>
                                          <p:spTgt spid="150"/>
                                        </p:tgtEl>
                                        <p:attrNameLst>
                                          <p:attrName>ppt_x</p:attrName>
                                        </p:attrNameLst>
                                      </p:cBhvr>
                                      <p:tavLst>
                                        <p:tav tm="0">
                                          <p:val>
                                            <p:strVal val="1+#ppt_w/2"/>
                                          </p:val>
                                        </p:tav>
                                        <p:tav tm="100000">
                                          <p:val>
                                            <p:strVal val="#ppt_x"/>
                                          </p:val>
                                        </p:tav>
                                      </p:tavLst>
                                    </p:anim>
                                    <p:anim calcmode="lin" valueType="num">
                                      <p:cBhvr additive="base">
                                        <p:cTn id="16" dur="500" fill="hold"/>
                                        <p:tgtEl>
                                          <p:spTgt spid="150"/>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154"/>
                                        </p:tgtEl>
                                        <p:attrNameLst>
                                          <p:attrName>style.visibility</p:attrName>
                                        </p:attrNameLst>
                                      </p:cBhvr>
                                      <p:to>
                                        <p:strVal val="visible"/>
                                      </p:to>
                                    </p:set>
                                    <p:anim calcmode="lin" valueType="num">
                                      <p:cBhvr additive="base">
                                        <p:cTn id="19" dur="500" fill="hold"/>
                                        <p:tgtEl>
                                          <p:spTgt spid="154"/>
                                        </p:tgtEl>
                                        <p:attrNameLst>
                                          <p:attrName>ppt_x</p:attrName>
                                        </p:attrNameLst>
                                      </p:cBhvr>
                                      <p:tavLst>
                                        <p:tav tm="0">
                                          <p:val>
                                            <p:strVal val="1+#ppt_w/2"/>
                                          </p:val>
                                        </p:tav>
                                        <p:tav tm="100000">
                                          <p:val>
                                            <p:strVal val="#ppt_x"/>
                                          </p:val>
                                        </p:tav>
                                      </p:tavLst>
                                    </p:anim>
                                    <p:anim calcmode="lin" valueType="num">
                                      <p:cBhvr additive="base">
                                        <p:cTn id="20" dur="500" fill="hold"/>
                                        <p:tgtEl>
                                          <p:spTgt spid="154"/>
                                        </p:tgtEl>
                                        <p:attrNameLst>
                                          <p:attrName>ppt_y</p:attrName>
                                        </p:attrNameLst>
                                      </p:cBhvr>
                                      <p:tavLst>
                                        <p:tav tm="0">
                                          <p:val>
                                            <p:strVal val="#ppt_y"/>
                                          </p:val>
                                        </p:tav>
                                        <p:tav tm="100000">
                                          <p:val>
                                            <p:strVal val="#ppt_y"/>
                                          </p:val>
                                        </p:tav>
                                      </p:tavLst>
                                    </p:anim>
                                  </p:childTnLst>
                                </p:cTn>
                              </p:par>
                              <p:par>
                                <p:cTn id="21" presetID="22" presetClass="entr" presetSubtype="4" fill="hold" nodeType="withEffect">
                                  <p:stCondLst>
                                    <p:cond delay="500"/>
                                  </p:stCondLst>
                                  <p:childTnLst>
                                    <p:set>
                                      <p:cBhvr>
                                        <p:cTn id="22" dur="1" fill="hold">
                                          <p:stCondLst>
                                            <p:cond delay="0"/>
                                          </p:stCondLst>
                                        </p:cTn>
                                        <p:tgtEl>
                                          <p:spTgt spid="130"/>
                                        </p:tgtEl>
                                        <p:attrNameLst>
                                          <p:attrName>style.visibility</p:attrName>
                                        </p:attrNameLst>
                                      </p:cBhvr>
                                      <p:to>
                                        <p:strVal val="visible"/>
                                      </p:to>
                                    </p:set>
                                    <p:animEffect transition="in" filter="wipe(down)">
                                      <p:cBhvr>
                                        <p:cTn id="23" dur="250"/>
                                        <p:tgtEl>
                                          <p:spTgt spid="130"/>
                                        </p:tgtEl>
                                      </p:cBhvr>
                                    </p:animEffect>
                                  </p:childTnLst>
                                </p:cTn>
                              </p:par>
                              <p:par>
                                <p:cTn id="24" presetID="22" presetClass="entr" presetSubtype="1" fill="hold" nodeType="withEffect">
                                  <p:stCondLst>
                                    <p:cond delay="750"/>
                                  </p:stCondLst>
                                  <p:childTnLst>
                                    <p:set>
                                      <p:cBhvr>
                                        <p:cTn id="25" dur="1" fill="hold">
                                          <p:stCondLst>
                                            <p:cond delay="0"/>
                                          </p:stCondLst>
                                        </p:cTn>
                                        <p:tgtEl>
                                          <p:spTgt spid="133"/>
                                        </p:tgtEl>
                                        <p:attrNameLst>
                                          <p:attrName>style.visibility</p:attrName>
                                        </p:attrNameLst>
                                      </p:cBhvr>
                                      <p:to>
                                        <p:strVal val="visible"/>
                                      </p:to>
                                    </p:set>
                                    <p:animEffect transition="in" filter="wipe(up)">
                                      <p:cBhvr>
                                        <p:cTn id="26" dur="250"/>
                                        <p:tgtEl>
                                          <p:spTgt spid="133"/>
                                        </p:tgtEl>
                                      </p:cBhvr>
                                    </p:animEffect>
                                  </p:childTnLst>
                                </p:cTn>
                              </p:par>
                              <p:par>
                                <p:cTn id="27" presetID="22" presetClass="entr" presetSubtype="4" fill="hold" nodeType="withEffect">
                                  <p:stCondLst>
                                    <p:cond delay="1000"/>
                                  </p:stCondLst>
                                  <p:childTnLst>
                                    <p:set>
                                      <p:cBhvr>
                                        <p:cTn id="28" dur="1" fill="hold">
                                          <p:stCondLst>
                                            <p:cond delay="0"/>
                                          </p:stCondLst>
                                        </p:cTn>
                                        <p:tgtEl>
                                          <p:spTgt spid="136"/>
                                        </p:tgtEl>
                                        <p:attrNameLst>
                                          <p:attrName>style.visibility</p:attrName>
                                        </p:attrNameLst>
                                      </p:cBhvr>
                                      <p:to>
                                        <p:strVal val="visible"/>
                                      </p:to>
                                    </p:set>
                                    <p:animEffect transition="in" filter="wipe(down)">
                                      <p:cBhvr>
                                        <p:cTn id="29" dur="250"/>
                                        <p:tgtEl>
                                          <p:spTgt spid="136"/>
                                        </p:tgtEl>
                                      </p:cBhvr>
                                    </p:animEffect>
                                  </p:childTnLst>
                                </p:cTn>
                              </p:par>
                              <p:par>
                                <p:cTn id="30" presetID="22" presetClass="entr" presetSubtype="1" fill="hold" nodeType="withEffect">
                                  <p:stCondLst>
                                    <p:cond delay="1250"/>
                                  </p:stCondLst>
                                  <p:childTnLst>
                                    <p:set>
                                      <p:cBhvr>
                                        <p:cTn id="31" dur="1" fill="hold">
                                          <p:stCondLst>
                                            <p:cond delay="0"/>
                                          </p:stCondLst>
                                        </p:cTn>
                                        <p:tgtEl>
                                          <p:spTgt spid="139"/>
                                        </p:tgtEl>
                                        <p:attrNameLst>
                                          <p:attrName>style.visibility</p:attrName>
                                        </p:attrNameLst>
                                      </p:cBhvr>
                                      <p:to>
                                        <p:strVal val="visible"/>
                                      </p:to>
                                    </p:set>
                                    <p:animEffect transition="in" filter="wipe(up)">
                                      <p:cBhvr>
                                        <p:cTn id="32" dur="250"/>
                                        <p:tgtEl>
                                          <p:spTgt spid="139"/>
                                        </p:tgtEl>
                                      </p:cBhvr>
                                    </p:animEffect>
                                  </p:childTnLst>
                                </p:cTn>
                              </p:par>
                            </p:childTnLst>
                          </p:cTn>
                        </p:par>
                        <p:par>
                          <p:cTn id="33" fill="hold">
                            <p:stCondLst>
                              <p:cond delay="1500"/>
                            </p:stCondLst>
                            <p:childTnLst>
                              <p:par>
                                <p:cTn id="34" presetID="53" presetClass="entr" presetSubtype="16" fill="hold" grpId="0" nodeType="afterEffect">
                                  <p:stCondLst>
                                    <p:cond delay="0"/>
                                  </p:stCondLst>
                                  <p:childTnLst>
                                    <p:set>
                                      <p:cBhvr>
                                        <p:cTn id="35" dur="1" fill="hold">
                                          <p:stCondLst>
                                            <p:cond delay="0"/>
                                          </p:stCondLst>
                                        </p:cTn>
                                        <p:tgtEl>
                                          <p:spTgt spid="158">
                                            <p:txEl>
                                              <p:pRg st="0" end="0"/>
                                            </p:txEl>
                                          </p:spTgt>
                                        </p:tgtEl>
                                        <p:attrNameLst>
                                          <p:attrName>style.visibility</p:attrName>
                                        </p:attrNameLst>
                                      </p:cBhvr>
                                      <p:to>
                                        <p:strVal val="visible"/>
                                      </p:to>
                                    </p:set>
                                    <p:anim calcmode="lin" valueType="num">
                                      <p:cBhvr>
                                        <p:cTn id="36" dur="400" fill="hold"/>
                                        <p:tgtEl>
                                          <p:spTgt spid="158">
                                            <p:txEl>
                                              <p:pRg st="0" end="0"/>
                                            </p:txEl>
                                          </p:spTgt>
                                        </p:tgtEl>
                                        <p:attrNameLst>
                                          <p:attrName>ppt_w</p:attrName>
                                        </p:attrNameLst>
                                      </p:cBhvr>
                                      <p:tavLst>
                                        <p:tav tm="0">
                                          <p:val>
                                            <p:fltVal val="0"/>
                                          </p:val>
                                        </p:tav>
                                        <p:tav tm="100000">
                                          <p:val>
                                            <p:strVal val="#ppt_w"/>
                                          </p:val>
                                        </p:tav>
                                      </p:tavLst>
                                    </p:anim>
                                    <p:anim calcmode="lin" valueType="num">
                                      <p:cBhvr>
                                        <p:cTn id="37" dur="400" fill="hold"/>
                                        <p:tgtEl>
                                          <p:spTgt spid="158">
                                            <p:txEl>
                                              <p:pRg st="0" end="0"/>
                                            </p:txEl>
                                          </p:spTgt>
                                        </p:tgtEl>
                                        <p:attrNameLst>
                                          <p:attrName>ppt_h</p:attrName>
                                        </p:attrNameLst>
                                      </p:cBhvr>
                                      <p:tavLst>
                                        <p:tav tm="0">
                                          <p:val>
                                            <p:fltVal val="0"/>
                                          </p:val>
                                        </p:tav>
                                        <p:tav tm="100000">
                                          <p:val>
                                            <p:strVal val="#ppt_h"/>
                                          </p:val>
                                        </p:tav>
                                      </p:tavLst>
                                    </p:anim>
                                    <p:animEffect transition="in" filter="fade">
                                      <p:cBhvr>
                                        <p:cTn id="38" dur="400"/>
                                        <p:tgtEl>
                                          <p:spTgt spid="158">
                                            <p:txEl>
                                              <p:pRg st="0" end="0"/>
                                            </p:txEl>
                                          </p:spTgt>
                                        </p:tgtEl>
                                      </p:cBhvr>
                                    </p:animEffect>
                                  </p:childTnLst>
                                </p:cTn>
                              </p:par>
                            </p:childTnLst>
                          </p:cTn>
                        </p:par>
                        <p:par>
                          <p:cTn id="39" fill="hold">
                            <p:stCondLst>
                              <p:cond delay="1900"/>
                            </p:stCondLst>
                            <p:childTnLst>
                              <p:par>
                                <p:cTn id="40" presetID="53" presetClass="entr" presetSubtype="16" fill="hold" grpId="0" nodeType="afterEffect">
                                  <p:stCondLst>
                                    <p:cond delay="0"/>
                                  </p:stCondLst>
                                  <p:childTnLst>
                                    <p:set>
                                      <p:cBhvr>
                                        <p:cTn id="41" dur="1" fill="hold">
                                          <p:stCondLst>
                                            <p:cond delay="0"/>
                                          </p:stCondLst>
                                        </p:cTn>
                                        <p:tgtEl>
                                          <p:spTgt spid="159">
                                            <p:txEl>
                                              <p:pRg st="0" end="0"/>
                                            </p:txEl>
                                          </p:spTgt>
                                        </p:tgtEl>
                                        <p:attrNameLst>
                                          <p:attrName>style.visibility</p:attrName>
                                        </p:attrNameLst>
                                      </p:cBhvr>
                                      <p:to>
                                        <p:strVal val="visible"/>
                                      </p:to>
                                    </p:set>
                                    <p:anim calcmode="lin" valueType="num">
                                      <p:cBhvr>
                                        <p:cTn id="42" dur="400" fill="hold"/>
                                        <p:tgtEl>
                                          <p:spTgt spid="159">
                                            <p:txEl>
                                              <p:pRg st="0" end="0"/>
                                            </p:txEl>
                                          </p:spTgt>
                                        </p:tgtEl>
                                        <p:attrNameLst>
                                          <p:attrName>ppt_w</p:attrName>
                                        </p:attrNameLst>
                                      </p:cBhvr>
                                      <p:tavLst>
                                        <p:tav tm="0">
                                          <p:val>
                                            <p:fltVal val="0"/>
                                          </p:val>
                                        </p:tav>
                                        <p:tav tm="100000">
                                          <p:val>
                                            <p:strVal val="#ppt_w"/>
                                          </p:val>
                                        </p:tav>
                                      </p:tavLst>
                                    </p:anim>
                                    <p:anim calcmode="lin" valueType="num">
                                      <p:cBhvr>
                                        <p:cTn id="43" dur="400" fill="hold"/>
                                        <p:tgtEl>
                                          <p:spTgt spid="159">
                                            <p:txEl>
                                              <p:pRg st="0" end="0"/>
                                            </p:txEl>
                                          </p:spTgt>
                                        </p:tgtEl>
                                        <p:attrNameLst>
                                          <p:attrName>ppt_h</p:attrName>
                                        </p:attrNameLst>
                                      </p:cBhvr>
                                      <p:tavLst>
                                        <p:tav tm="0">
                                          <p:val>
                                            <p:fltVal val="0"/>
                                          </p:val>
                                        </p:tav>
                                        <p:tav tm="100000">
                                          <p:val>
                                            <p:strVal val="#ppt_h"/>
                                          </p:val>
                                        </p:tav>
                                      </p:tavLst>
                                    </p:anim>
                                    <p:animEffect transition="in" filter="fade">
                                      <p:cBhvr>
                                        <p:cTn id="44" dur="400"/>
                                        <p:tgtEl>
                                          <p:spTgt spid="159">
                                            <p:txEl>
                                              <p:pRg st="0" end="0"/>
                                            </p:txEl>
                                          </p:spTgt>
                                        </p:tgtEl>
                                      </p:cBhvr>
                                    </p:animEffect>
                                  </p:childTnLst>
                                </p:cTn>
                              </p:par>
                            </p:childTnLst>
                          </p:cTn>
                        </p:par>
                        <p:par>
                          <p:cTn id="45" fill="hold">
                            <p:stCondLst>
                              <p:cond delay="2300"/>
                            </p:stCondLst>
                            <p:childTnLst>
                              <p:par>
                                <p:cTn id="46" presetID="53" presetClass="entr" presetSubtype="16" fill="hold" grpId="0" nodeType="afterEffect">
                                  <p:stCondLst>
                                    <p:cond delay="0"/>
                                  </p:stCondLst>
                                  <p:childTnLst>
                                    <p:set>
                                      <p:cBhvr>
                                        <p:cTn id="47" dur="1" fill="hold">
                                          <p:stCondLst>
                                            <p:cond delay="0"/>
                                          </p:stCondLst>
                                        </p:cTn>
                                        <p:tgtEl>
                                          <p:spTgt spid="160">
                                            <p:txEl>
                                              <p:pRg st="0" end="0"/>
                                            </p:txEl>
                                          </p:spTgt>
                                        </p:tgtEl>
                                        <p:attrNameLst>
                                          <p:attrName>style.visibility</p:attrName>
                                        </p:attrNameLst>
                                      </p:cBhvr>
                                      <p:to>
                                        <p:strVal val="visible"/>
                                      </p:to>
                                    </p:set>
                                    <p:anim calcmode="lin" valueType="num">
                                      <p:cBhvr>
                                        <p:cTn id="48" dur="400" fill="hold"/>
                                        <p:tgtEl>
                                          <p:spTgt spid="160">
                                            <p:txEl>
                                              <p:pRg st="0" end="0"/>
                                            </p:txEl>
                                          </p:spTgt>
                                        </p:tgtEl>
                                        <p:attrNameLst>
                                          <p:attrName>ppt_w</p:attrName>
                                        </p:attrNameLst>
                                      </p:cBhvr>
                                      <p:tavLst>
                                        <p:tav tm="0">
                                          <p:val>
                                            <p:fltVal val="0"/>
                                          </p:val>
                                        </p:tav>
                                        <p:tav tm="100000">
                                          <p:val>
                                            <p:strVal val="#ppt_w"/>
                                          </p:val>
                                        </p:tav>
                                      </p:tavLst>
                                    </p:anim>
                                    <p:anim calcmode="lin" valueType="num">
                                      <p:cBhvr>
                                        <p:cTn id="49" dur="400" fill="hold"/>
                                        <p:tgtEl>
                                          <p:spTgt spid="160">
                                            <p:txEl>
                                              <p:pRg st="0" end="0"/>
                                            </p:txEl>
                                          </p:spTgt>
                                        </p:tgtEl>
                                        <p:attrNameLst>
                                          <p:attrName>ppt_h</p:attrName>
                                        </p:attrNameLst>
                                      </p:cBhvr>
                                      <p:tavLst>
                                        <p:tav tm="0">
                                          <p:val>
                                            <p:fltVal val="0"/>
                                          </p:val>
                                        </p:tav>
                                        <p:tav tm="100000">
                                          <p:val>
                                            <p:strVal val="#ppt_h"/>
                                          </p:val>
                                        </p:tav>
                                      </p:tavLst>
                                    </p:anim>
                                    <p:animEffect transition="in" filter="fade">
                                      <p:cBhvr>
                                        <p:cTn id="50" dur="400"/>
                                        <p:tgtEl>
                                          <p:spTgt spid="160">
                                            <p:txEl>
                                              <p:pRg st="0" end="0"/>
                                            </p:txEl>
                                          </p:spTgt>
                                        </p:tgtEl>
                                      </p:cBhvr>
                                    </p:animEffect>
                                  </p:childTnLst>
                                </p:cTn>
                              </p:par>
                            </p:childTnLst>
                          </p:cTn>
                        </p:par>
                        <p:par>
                          <p:cTn id="51" fill="hold">
                            <p:stCondLst>
                              <p:cond delay="2700"/>
                            </p:stCondLst>
                            <p:childTnLst>
                              <p:par>
                                <p:cTn id="52" presetID="53" presetClass="entr" presetSubtype="16" fill="hold" grpId="0" nodeType="afterEffect">
                                  <p:stCondLst>
                                    <p:cond delay="0"/>
                                  </p:stCondLst>
                                  <p:childTnLst>
                                    <p:set>
                                      <p:cBhvr>
                                        <p:cTn id="53" dur="1" fill="hold">
                                          <p:stCondLst>
                                            <p:cond delay="0"/>
                                          </p:stCondLst>
                                        </p:cTn>
                                        <p:tgtEl>
                                          <p:spTgt spid="161">
                                            <p:txEl>
                                              <p:pRg st="0" end="0"/>
                                            </p:txEl>
                                          </p:spTgt>
                                        </p:tgtEl>
                                        <p:attrNameLst>
                                          <p:attrName>style.visibility</p:attrName>
                                        </p:attrNameLst>
                                      </p:cBhvr>
                                      <p:to>
                                        <p:strVal val="visible"/>
                                      </p:to>
                                    </p:set>
                                    <p:anim calcmode="lin" valueType="num">
                                      <p:cBhvr>
                                        <p:cTn id="54" dur="400" fill="hold"/>
                                        <p:tgtEl>
                                          <p:spTgt spid="161">
                                            <p:txEl>
                                              <p:pRg st="0" end="0"/>
                                            </p:txEl>
                                          </p:spTgt>
                                        </p:tgtEl>
                                        <p:attrNameLst>
                                          <p:attrName>ppt_w</p:attrName>
                                        </p:attrNameLst>
                                      </p:cBhvr>
                                      <p:tavLst>
                                        <p:tav tm="0">
                                          <p:val>
                                            <p:fltVal val="0"/>
                                          </p:val>
                                        </p:tav>
                                        <p:tav tm="100000">
                                          <p:val>
                                            <p:strVal val="#ppt_w"/>
                                          </p:val>
                                        </p:tav>
                                      </p:tavLst>
                                    </p:anim>
                                    <p:anim calcmode="lin" valueType="num">
                                      <p:cBhvr>
                                        <p:cTn id="55" dur="400" fill="hold"/>
                                        <p:tgtEl>
                                          <p:spTgt spid="161">
                                            <p:txEl>
                                              <p:pRg st="0" end="0"/>
                                            </p:txEl>
                                          </p:spTgt>
                                        </p:tgtEl>
                                        <p:attrNameLst>
                                          <p:attrName>ppt_h</p:attrName>
                                        </p:attrNameLst>
                                      </p:cBhvr>
                                      <p:tavLst>
                                        <p:tav tm="0">
                                          <p:val>
                                            <p:fltVal val="0"/>
                                          </p:val>
                                        </p:tav>
                                        <p:tav tm="100000">
                                          <p:val>
                                            <p:strVal val="#ppt_h"/>
                                          </p:val>
                                        </p:tav>
                                      </p:tavLst>
                                    </p:anim>
                                    <p:animEffect transition="in" filter="fade">
                                      <p:cBhvr>
                                        <p:cTn id="56" dur="400"/>
                                        <p:tgtEl>
                                          <p:spTgt spid="161">
                                            <p:txEl>
                                              <p:pRg st="0" end="0"/>
                                            </p:txEl>
                                          </p:spTgt>
                                        </p:tgtEl>
                                      </p:cBhvr>
                                    </p:animEffect>
                                  </p:childTnLst>
                                </p:cTn>
                              </p:par>
                            </p:childTnLst>
                          </p:cTn>
                        </p:par>
                        <p:par>
                          <p:cTn id="57" fill="hold">
                            <p:stCondLst>
                              <p:cond delay="3100"/>
                            </p:stCondLst>
                            <p:childTnLst>
                              <p:par>
                                <p:cTn id="58" presetID="53" presetClass="entr" presetSubtype="16" fill="hold" grpId="0" nodeType="afterEffect">
                                  <p:stCondLst>
                                    <p:cond delay="0"/>
                                  </p:stCondLst>
                                  <p:childTnLst>
                                    <p:set>
                                      <p:cBhvr>
                                        <p:cTn id="59" dur="1" fill="hold">
                                          <p:stCondLst>
                                            <p:cond delay="0"/>
                                          </p:stCondLst>
                                        </p:cTn>
                                        <p:tgtEl>
                                          <p:spTgt spid="162">
                                            <p:txEl>
                                              <p:pRg st="0" end="0"/>
                                            </p:txEl>
                                          </p:spTgt>
                                        </p:tgtEl>
                                        <p:attrNameLst>
                                          <p:attrName>style.visibility</p:attrName>
                                        </p:attrNameLst>
                                      </p:cBhvr>
                                      <p:to>
                                        <p:strVal val="visible"/>
                                      </p:to>
                                    </p:set>
                                    <p:anim calcmode="lin" valueType="num">
                                      <p:cBhvr>
                                        <p:cTn id="60" dur="400" fill="hold"/>
                                        <p:tgtEl>
                                          <p:spTgt spid="162">
                                            <p:txEl>
                                              <p:pRg st="0" end="0"/>
                                            </p:txEl>
                                          </p:spTgt>
                                        </p:tgtEl>
                                        <p:attrNameLst>
                                          <p:attrName>ppt_w</p:attrName>
                                        </p:attrNameLst>
                                      </p:cBhvr>
                                      <p:tavLst>
                                        <p:tav tm="0">
                                          <p:val>
                                            <p:fltVal val="0"/>
                                          </p:val>
                                        </p:tav>
                                        <p:tav tm="100000">
                                          <p:val>
                                            <p:strVal val="#ppt_w"/>
                                          </p:val>
                                        </p:tav>
                                      </p:tavLst>
                                    </p:anim>
                                    <p:anim calcmode="lin" valueType="num">
                                      <p:cBhvr>
                                        <p:cTn id="61" dur="400" fill="hold"/>
                                        <p:tgtEl>
                                          <p:spTgt spid="162">
                                            <p:txEl>
                                              <p:pRg st="0" end="0"/>
                                            </p:txEl>
                                          </p:spTgt>
                                        </p:tgtEl>
                                        <p:attrNameLst>
                                          <p:attrName>ppt_h</p:attrName>
                                        </p:attrNameLst>
                                      </p:cBhvr>
                                      <p:tavLst>
                                        <p:tav tm="0">
                                          <p:val>
                                            <p:fltVal val="0"/>
                                          </p:val>
                                        </p:tav>
                                        <p:tav tm="100000">
                                          <p:val>
                                            <p:strVal val="#ppt_h"/>
                                          </p:val>
                                        </p:tav>
                                      </p:tavLst>
                                    </p:anim>
                                    <p:animEffect transition="in" filter="fade">
                                      <p:cBhvr>
                                        <p:cTn id="62" dur="400"/>
                                        <p:tgtEl>
                                          <p:spTgt spid="162">
                                            <p:txEl>
                                              <p:pRg st="0" end="0"/>
                                            </p:txEl>
                                          </p:spTgt>
                                        </p:tgtEl>
                                      </p:cBhvr>
                                    </p:animEffect>
                                  </p:childTnLst>
                                </p:cTn>
                              </p:par>
                            </p:childTnLst>
                          </p:cTn>
                        </p:par>
                        <p:par>
                          <p:cTn id="63" fill="hold">
                            <p:stCondLst>
                              <p:cond delay="3500"/>
                            </p:stCondLst>
                            <p:childTnLst>
                              <p:par>
                                <p:cTn id="64" presetID="53" presetClass="entr" presetSubtype="16" fill="hold" grpId="0" nodeType="afterEffect">
                                  <p:stCondLst>
                                    <p:cond delay="0"/>
                                  </p:stCondLst>
                                  <p:childTnLst>
                                    <p:set>
                                      <p:cBhvr>
                                        <p:cTn id="65" dur="1" fill="hold">
                                          <p:stCondLst>
                                            <p:cond delay="0"/>
                                          </p:stCondLst>
                                        </p:cTn>
                                        <p:tgtEl>
                                          <p:spTgt spid="163">
                                            <p:txEl>
                                              <p:pRg st="0" end="0"/>
                                            </p:txEl>
                                          </p:spTgt>
                                        </p:tgtEl>
                                        <p:attrNameLst>
                                          <p:attrName>style.visibility</p:attrName>
                                        </p:attrNameLst>
                                      </p:cBhvr>
                                      <p:to>
                                        <p:strVal val="visible"/>
                                      </p:to>
                                    </p:set>
                                    <p:anim calcmode="lin" valueType="num">
                                      <p:cBhvr>
                                        <p:cTn id="66" dur="400" fill="hold"/>
                                        <p:tgtEl>
                                          <p:spTgt spid="163">
                                            <p:txEl>
                                              <p:pRg st="0" end="0"/>
                                            </p:txEl>
                                          </p:spTgt>
                                        </p:tgtEl>
                                        <p:attrNameLst>
                                          <p:attrName>ppt_w</p:attrName>
                                        </p:attrNameLst>
                                      </p:cBhvr>
                                      <p:tavLst>
                                        <p:tav tm="0">
                                          <p:val>
                                            <p:fltVal val="0"/>
                                          </p:val>
                                        </p:tav>
                                        <p:tav tm="100000">
                                          <p:val>
                                            <p:strVal val="#ppt_w"/>
                                          </p:val>
                                        </p:tav>
                                      </p:tavLst>
                                    </p:anim>
                                    <p:anim calcmode="lin" valueType="num">
                                      <p:cBhvr>
                                        <p:cTn id="67" dur="400" fill="hold"/>
                                        <p:tgtEl>
                                          <p:spTgt spid="163">
                                            <p:txEl>
                                              <p:pRg st="0" end="0"/>
                                            </p:txEl>
                                          </p:spTgt>
                                        </p:tgtEl>
                                        <p:attrNameLst>
                                          <p:attrName>ppt_h</p:attrName>
                                        </p:attrNameLst>
                                      </p:cBhvr>
                                      <p:tavLst>
                                        <p:tav tm="0">
                                          <p:val>
                                            <p:fltVal val="0"/>
                                          </p:val>
                                        </p:tav>
                                        <p:tav tm="100000">
                                          <p:val>
                                            <p:strVal val="#ppt_h"/>
                                          </p:val>
                                        </p:tav>
                                      </p:tavLst>
                                    </p:anim>
                                    <p:animEffect transition="in" filter="fade">
                                      <p:cBhvr>
                                        <p:cTn id="68" dur="400"/>
                                        <p:tgtEl>
                                          <p:spTgt spid="163">
                                            <p:txEl>
                                              <p:pRg st="0" end="0"/>
                                            </p:txEl>
                                          </p:spTgt>
                                        </p:tgtEl>
                                      </p:cBhvr>
                                    </p:animEffect>
                                  </p:childTnLst>
                                </p:cTn>
                              </p:par>
                            </p:childTnLst>
                          </p:cTn>
                        </p:par>
                        <p:par>
                          <p:cTn id="69" fill="hold">
                            <p:stCondLst>
                              <p:cond delay="3900"/>
                            </p:stCondLst>
                            <p:childTnLst>
                              <p:par>
                                <p:cTn id="70" presetID="53" presetClass="entr" presetSubtype="16" fill="hold" grpId="0" nodeType="afterEffect">
                                  <p:stCondLst>
                                    <p:cond delay="0"/>
                                  </p:stCondLst>
                                  <p:childTnLst>
                                    <p:set>
                                      <p:cBhvr>
                                        <p:cTn id="71" dur="1" fill="hold">
                                          <p:stCondLst>
                                            <p:cond delay="0"/>
                                          </p:stCondLst>
                                        </p:cTn>
                                        <p:tgtEl>
                                          <p:spTgt spid="164">
                                            <p:txEl>
                                              <p:pRg st="0" end="0"/>
                                            </p:txEl>
                                          </p:spTgt>
                                        </p:tgtEl>
                                        <p:attrNameLst>
                                          <p:attrName>style.visibility</p:attrName>
                                        </p:attrNameLst>
                                      </p:cBhvr>
                                      <p:to>
                                        <p:strVal val="visible"/>
                                      </p:to>
                                    </p:set>
                                    <p:anim calcmode="lin" valueType="num">
                                      <p:cBhvr>
                                        <p:cTn id="72" dur="400" fill="hold"/>
                                        <p:tgtEl>
                                          <p:spTgt spid="164">
                                            <p:txEl>
                                              <p:pRg st="0" end="0"/>
                                            </p:txEl>
                                          </p:spTgt>
                                        </p:tgtEl>
                                        <p:attrNameLst>
                                          <p:attrName>ppt_w</p:attrName>
                                        </p:attrNameLst>
                                      </p:cBhvr>
                                      <p:tavLst>
                                        <p:tav tm="0">
                                          <p:val>
                                            <p:fltVal val="0"/>
                                          </p:val>
                                        </p:tav>
                                        <p:tav tm="100000">
                                          <p:val>
                                            <p:strVal val="#ppt_w"/>
                                          </p:val>
                                        </p:tav>
                                      </p:tavLst>
                                    </p:anim>
                                    <p:anim calcmode="lin" valueType="num">
                                      <p:cBhvr>
                                        <p:cTn id="73" dur="400" fill="hold"/>
                                        <p:tgtEl>
                                          <p:spTgt spid="164">
                                            <p:txEl>
                                              <p:pRg st="0" end="0"/>
                                            </p:txEl>
                                          </p:spTgt>
                                        </p:tgtEl>
                                        <p:attrNameLst>
                                          <p:attrName>ppt_h</p:attrName>
                                        </p:attrNameLst>
                                      </p:cBhvr>
                                      <p:tavLst>
                                        <p:tav tm="0">
                                          <p:val>
                                            <p:fltVal val="0"/>
                                          </p:val>
                                        </p:tav>
                                        <p:tav tm="100000">
                                          <p:val>
                                            <p:strVal val="#ppt_h"/>
                                          </p:val>
                                        </p:tav>
                                      </p:tavLst>
                                    </p:anim>
                                    <p:animEffect transition="in" filter="fade">
                                      <p:cBhvr>
                                        <p:cTn id="74" dur="400"/>
                                        <p:tgtEl>
                                          <p:spTgt spid="164">
                                            <p:txEl>
                                              <p:pRg st="0" end="0"/>
                                            </p:txEl>
                                          </p:spTgt>
                                        </p:tgtEl>
                                      </p:cBhvr>
                                    </p:animEffect>
                                  </p:childTnLst>
                                </p:cTn>
                              </p:par>
                            </p:childTnLst>
                          </p:cTn>
                        </p:par>
                        <p:par>
                          <p:cTn id="75" fill="hold">
                            <p:stCondLst>
                              <p:cond delay="4300"/>
                            </p:stCondLst>
                            <p:childTnLst>
                              <p:par>
                                <p:cTn id="76" presetID="53" presetClass="entr" presetSubtype="16" fill="hold" grpId="0" nodeType="afterEffect">
                                  <p:stCondLst>
                                    <p:cond delay="0"/>
                                  </p:stCondLst>
                                  <p:childTnLst>
                                    <p:set>
                                      <p:cBhvr>
                                        <p:cTn id="77" dur="1" fill="hold">
                                          <p:stCondLst>
                                            <p:cond delay="0"/>
                                          </p:stCondLst>
                                        </p:cTn>
                                        <p:tgtEl>
                                          <p:spTgt spid="165">
                                            <p:txEl>
                                              <p:pRg st="0" end="0"/>
                                            </p:txEl>
                                          </p:spTgt>
                                        </p:tgtEl>
                                        <p:attrNameLst>
                                          <p:attrName>style.visibility</p:attrName>
                                        </p:attrNameLst>
                                      </p:cBhvr>
                                      <p:to>
                                        <p:strVal val="visible"/>
                                      </p:to>
                                    </p:set>
                                    <p:anim calcmode="lin" valueType="num">
                                      <p:cBhvr>
                                        <p:cTn id="78" dur="400" fill="hold"/>
                                        <p:tgtEl>
                                          <p:spTgt spid="165">
                                            <p:txEl>
                                              <p:pRg st="0" end="0"/>
                                            </p:txEl>
                                          </p:spTgt>
                                        </p:tgtEl>
                                        <p:attrNameLst>
                                          <p:attrName>ppt_w</p:attrName>
                                        </p:attrNameLst>
                                      </p:cBhvr>
                                      <p:tavLst>
                                        <p:tav tm="0">
                                          <p:val>
                                            <p:fltVal val="0"/>
                                          </p:val>
                                        </p:tav>
                                        <p:tav tm="100000">
                                          <p:val>
                                            <p:strVal val="#ppt_w"/>
                                          </p:val>
                                        </p:tav>
                                      </p:tavLst>
                                    </p:anim>
                                    <p:anim calcmode="lin" valueType="num">
                                      <p:cBhvr>
                                        <p:cTn id="79" dur="400" fill="hold"/>
                                        <p:tgtEl>
                                          <p:spTgt spid="165">
                                            <p:txEl>
                                              <p:pRg st="0" end="0"/>
                                            </p:txEl>
                                          </p:spTgt>
                                        </p:tgtEl>
                                        <p:attrNameLst>
                                          <p:attrName>ppt_h</p:attrName>
                                        </p:attrNameLst>
                                      </p:cBhvr>
                                      <p:tavLst>
                                        <p:tav tm="0">
                                          <p:val>
                                            <p:fltVal val="0"/>
                                          </p:val>
                                        </p:tav>
                                        <p:tav tm="100000">
                                          <p:val>
                                            <p:strVal val="#ppt_h"/>
                                          </p:val>
                                        </p:tav>
                                      </p:tavLst>
                                    </p:anim>
                                    <p:animEffect transition="in" filter="fade">
                                      <p:cBhvr>
                                        <p:cTn id="80" dur="400"/>
                                        <p:tgtEl>
                                          <p:spTgt spid="16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8" grpId="0" build="p">
        <p:tmplLst>
          <p:tmpl lvl="1">
            <p:tnLst>
              <p:par>
                <p:cTn presetID="53" presetClass="entr" presetSubtype="16" fill="hold" nodeType="afterEffect">
                  <p:stCondLst>
                    <p:cond delay="0"/>
                  </p:stCondLst>
                  <p:childTnLst>
                    <p:set>
                      <p:cBhvr>
                        <p:cTn dur="1" fill="hold">
                          <p:stCondLst>
                            <p:cond delay="0"/>
                          </p:stCondLst>
                        </p:cTn>
                        <p:tgtEl>
                          <p:spTgt spid="158"/>
                        </p:tgtEl>
                        <p:attrNameLst>
                          <p:attrName>style.visibility</p:attrName>
                        </p:attrNameLst>
                      </p:cBhvr>
                      <p:to>
                        <p:strVal val="visible"/>
                      </p:to>
                    </p:set>
                    <p:anim calcmode="lin" valueType="num">
                      <p:cBhvr>
                        <p:cTn dur="400" fill="hold"/>
                        <p:tgtEl>
                          <p:spTgt spid="158"/>
                        </p:tgtEl>
                        <p:attrNameLst>
                          <p:attrName>ppt_w</p:attrName>
                        </p:attrNameLst>
                      </p:cBhvr>
                      <p:tavLst>
                        <p:tav tm="0">
                          <p:val>
                            <p:fltVal val="0"/>
                          </p:val>
                        </p:tav>
                        <p:tav tm="100000">
                          <p:val>
                            <p:strVal val="#ppt_w"/>
                          </p:val>
                        </p:tav>
                      </p:tavLst>
                    </p:anim>
                    <p:anim calcmode="lin" valueType="num">
                      <p:cBhvr>
                        <p:cTn dur="400" fill="hold"/>
                        <p:tgtEl>
                          <p:spTgt spid="158"/>
                        </p:tgtEl>
                        <p:attrNameLst>
                          <p:attrName>ppt_h</p:attrName>
                        </p:attrNameLst>
                      </p:cBhvr>
                      <p:tavLst>
                        <p:tav tm="0">
                          <p:val>
                            <p:fltVal val="0"/>
                          </p:val>
                        </p:tav>
                        <p:tav tm="100000">
                          <p:val>
                            <p:strVal val="#ppt_h"/>
                          </p:val>
                        </p:tav>
                      </p:tavLst>
                    </p:anim>
                    <p:animEffect transition="in" filter="fade">
                      <p:cBhvr>
                        <p:cTn dur="400"/>
                        <p:tgtEl>
                          <p:spTgt spid="158"/>
                        </p:tgtEl>
                      </p:cBhvr>
                    </p:animEffect>
                  </p:childTnLst>
                </p:cTn>
              </p:par>
            </p:tnLst>
          </p:tmpl>
        </p:tmplLst>
      </p:bldP>
      <p:bldP spid="159" grpId="0" build="p">
        <p:tmplLst>
          <p:tmpl lvl="1">
            <p:tnLst>
              <p:par>
                <p:cTn presetID="53" presetClass="entr" presetSubtype="16" fill="hold" nodeType="afterEffect">
                  <p:stCondLst>
                    <p:cond delay="0"/>
                  </p:stCondLst>
                  <p:childTnLst>
                    <p:set>
                      <p:cBhvr>
                        <p:cTn dur="1" fill="hold">
                          <p:stCondLst>
                            <p:cond delay="0"/>
                          </p:stCondLst>
                        </p:cTn>
                        <p:tgtEl>
                          <p:spTgt spid="159"/>
                        </p:tgtEl>
                        <p:attrNameLst>
                          <p:attrName>style.visibility</p:attrName>
                        </p:attrNameLst>
                      </p:cBhvr>
                      <p:to>
                        <p:strVal val="visible"/>
                      </p:to>
                    </p:set>
                    <p:anim calcmode="lin" valueType="num">
                      <p:cBhvr>
                        <p:cTn dur="400" fill="hold"/>
                        <p:tgtEl>
                          <p:spTgt spid="159"/>
                        </p:tgtEl>
                        <p:attrNameLst>
                          <p:attrName>ppt_w</p:attrName>
                        </p:attrNameLst>
                      </p:cBhvr>
                      <p:tavLst>
                        <p:tav tm="0">
                          <p:val>
                            <p:fltVal val="0"/>
                          </p:val>
                        </p:tav>
                        <p:tav tm="100000">
                          <p:val>
                            <p:strVal val="#ppt_w"/>
                          </p:val>
                        </p:tav>
                      </p:tavLst>
                    </p:anim>
                    <p:anim calcmode="lin" valueType="num">
                      <p:cBhvr>
                        <p:cTn dur="400" fill="hold"/>
                        <p:tgtEl>
                          <p:spTgt spid="159"/>
                        </p:tgtEl>
                        <p:attrNameLst>
                          <p:attrName>ppt_h</p:attrName>
                        </p:attrNameLst>
                      </p:cBhvr>
                      <p:tavLst>
                        <p:tav tm="0">
                          <p:val>
                            <p:fltVal val="0"/>
                          </p:val>
                        </p:tav>
                        <p:tav tm="100000">
                          <p:val>
                            <p:strVal val="#ppt_h"/>
                          </p:val>
                        </p:tav>
                      </p:tavLst>
                    </p:anim>
                    <p:animEffect transition="in" filter="fade">
                      <p:cBhvr>
                        <p:cTn dur="400"/>
                        <p:tgtEl>
                          <p:spTgt spid="159"/>
                        </p:tgtEl>
                      </p:cBhvr>
                    </p:animEffect>
                  </p:childTnLst>
                </p:cTn>
              </p:par>
            </p:tnLst>
          </p:tmpl>
        </p:tmplLst>
      </p:bldP>
      <p:bldP spid="160" grpId="0" build="p">
        <p:tmplLst>
          <p:tmpl lvl="1">
            <p:tnLst>
              <p:par>
                <p:cTn presetID="53" presetClass="entr" presetSubtype="16" fill="hold" nodeType="afterEffect">
                  <p:stCondLst>
                    <p:cond delay="0"/>
                  </p:stCondLst>
                  <p:childTnLst>
                    <p:set>
                      <p:cBhvr>
                        <p:cTn dur="1" fill="hold">
                          <p:stCondLst>
                            <p:cond delay="0"/>
                          </p:stCondLst>
                        </p:cTn>
                        <p:tgtEl>
                          <p:spTgt spid="160"/>
                        </p:tgtEl>
                        <p:attrNameLst>
                          <p:attrName>style.visibility</p:attrName>
                        </p:attrNameLst>
                      </p:cBhvr>
                      <p:to>
                        <p:strVal val="visible"/>
                      </p:to>
                    </p:set>
                    <p:anim calcmode="lin" valueType="num">
                      <p:cBhvr>
                        <p:cTn dur="400" fill="hold"/>
                        <p:tgtEl>
                          <p:spTgt spid="160"/>
                        </p:tgtEl>
                        <p:attrNameLst>
                          <p:attrName>ppt_w</p:attrName>
                        </p:attrNameLst>
                      </p:cBhvr>
                      <p:tavLst>
                        <p:tav tm="0">
                          <p:val>
                            <p:fltVal val="0"/>
                          </p:val>
                        </p:tav>
                        <p:tav tm="100000">
                          <p:val>
                            <p:strVal val="#ppt_w"/>
                          </p:val>
                        </p:tav>
                      </p:tavLst>
                    </p:anim>
                    <p:anim calcmode="lin" valueType="num">
                      <p:cBhvr>
                        <p:cTn dur="400" fill="hold"/>
                        <p:tgtEl>
                          <p:spTgt spid="160"/>
                        </p:tgtEl>
                        <p:attrNameLst>
                          <p:attrName>ppt_h</p:attrName>
                        </p:attrNameLst>
                      </p:cBhvr>
                      <p:tavLst>
                        <p:tav tm="0">
                          <p:val>
                            <p:fltVal val="0"/>
                          </p:val>
                        </p:tav>
                        <p:tav tm="100000">
                          <p:val>
                            <p:strVal val="#ppt_h"/>
                          </p:val>
                        </p:tav>
                      </p:tavLst>
                    </p:anim>
                    <p:animEffect transition="in" filter="fade">
                      <p:cBhvr>
                        <p:cTn dur="400"/>
                        <p:tgtEl>
                          <p:spTgt spid="160"/>
                        </p:tgtEl>
                      </p:cBhvr>
                    </p:animEffect>
                  </p:childTnLst>
                </p:cTn>
              </p:par>
            </p:tnLst>
          </p:tmpl>
        </p:tmplLst>
      </p:bldP>
      <p:bldP spid="161" grpId="0" build="p">
        <p:tmplLst>
          <p:tmpl lvl="1">
            <p:tnLst>
              <p:par>
                <p:cTn presetID="53" presetClass="entr" presetSubtype="16" fill="hold" nodeType="afterEffect">
                  <p:stCondLst>
                    <p:cond delay="0"/>
                  </p:stCondLst>
                  <p:childTnLst>
                    <p:set>
                      <p:cBhvr>
                        <p:cTn dur="1" fill="hold">
                          <p:stCondLst>
                            <p:cond delay="0"/>
                          </p:stCondLst>
                        </p:cTn>
                        <p:tgtEl>
                          <p:spTgt spid="161"/>
                        </p:tgtEl>
                        <p:attrNameLst>
                          <p:attrName>style.visibility</p:attrName>
                        </p:attrNameLst>
                      </p:cBhvr>
                      <p:to>
                        <p:strVal val="visible"/>
                      </p:to>
                    </p:set>
                    <p:anim calcmode="lin" valueType="num">
                      <p:cBhvr>
                        <p:cTn dur="400" fill="hold"/>
                        <p:tgtEl>
                          <p:spTgt spid="161"/>
                        </p:tgtEl>
                        <p:attrNameLst>
                          <p:attrName>ppt_w</p:attrName>
                        </p:attrNameLst>
                      </p:cBhvr>
                      <p:tavLst>
                        <p:tav tm="0">
                          <p:val>
                            <p:fltVal val="0"/>
                          </p:val>
                        </p:tav>
                        <p:tav tm="100000">
                          <p:val>
                            <p:strVal val="#ppt_w"/>
                          </p:val>
                        </p:tav>
                      </p:tavLst>
                    </p:anim>
                    <p:anim calcmode="lin" valueType="num">
                      <p:cBhvr>
                        <p:cTn dur="400" fill="hold"/>
                        <p:tgtEl>
                          <p:spTgt spid="161"/>
                        </p:tgtEl>
                        <p:attrNameLst>
                          <p:attrName>ppt_h</p:attrName>
                        </p:attrNameLst>
                      </p:cBhvr>
                      <p:tavLst>
                        <p:tav tm="0">
                          <p:val>
                            <p:fltVal val="0"/>
                          </p:val>
                        </p:tav>
                        <p:tav tm="100000">
                          <p:val>
                            <p:strVal val="#ppt_h"/>
                          </p:val>
                        </p:tav>
                      </p:tavLst>
                    </p:anim>
                    <p:animEffect transition="in" filter="fade">
                      <p:cBhvr>
                        <p:cTn dur="400"/>
                        <p:tgtEl>
                          <p:spTgt spid="161"/>
                        </p:tgtEl>
                      </p:cBhvr>
                    </p:animEffect>
                  </p:childTnLst>
                </p:cTn>
              </p:par>
            </p:tnLst>
          </p:tmpl>
        </p:tmplLst>
      </p:bldP>
      <p:bldP spid="162" grpId="0" build="p">
        <p:tmplLst>
          <p:tmpl lvl="1">
            <p:tnLst>
              <p:par>
                <p:cTn presetID="53" presetClass="entr" presetSubtype="16" fill="hold" nodeType="afterEffect">
                  <p:stCondLst>
                    <p:cond delay="0"/>
                  </p:stCondLst>
                  <p:childTnLst>
                    <p:set>
                      <p:cBhvr>
                        <p:cTn dur="1" fill="hold">
                          <p:stCondLst>
                            <p:cond delay="0"/>
                          </p:stCondLst>
                        </p:cTn>
                        <p:tgtEl>
                          <p:spTgt spid="162"/>
                        </p:tgtEl>
                        <p:attrNameLst>
                          <p:attrName>style.visibility</p:attrName>
                        </p:attrNameLst>
                      </p:cBhvr>
                      <p:to>
                        <p:strVal val="visible"/>
                      </p:to>
                    </p:set>
                    <p:anim calcmode="lin" valueType="num">
                      <p:cBhvr>
                        <p:cTn dur="400" fill="hold"/>
                        <p:tgtEl>
                          <p:spTgt spid="162"/>
                        </p:tgtEl>
                        <p:attrNameLst>
                          <p:attrName>ppt_w</p:attrName>
                        </p:attrNameLst>
                      </p:cBhvr>
                      <p:tavLst>
                        <p:tav tm="0">
                          <p:val>
                            <p:fltVal val="0"/>
                          </p:val>
                        </p:tav>
                        <p:tav tm="100000">
                          <p:val>
                            <p:strVal val="#ppt_w"/>
                          </p:val>
                        </p:tav>
                      </p:tavLst>
                    </p:anim>
                    <p:anim calcmode="lin" valueType="num">
                      <p:cBhvr>
                        <p:cTn dur="400" fill="hold"/>
                        <p:tgtEl>
                          <p:spTgt spid="162"/>
                        </p:tgtEl>
                        <p:attrNameLst>
                          <p:attrName>ppt_h</p:attrName>
                        </p:attrNameLst>
                      </p:cBhvr>
                      <p:tavLst>
                        <p:tav tm="0">
                          <p:val>
                            <p:fltVal val="0"/>
                          </p:val>
                        </p:tav>
                        <p:tav tm="100000">
                          <p:val>
                            <p:strVal val="#ppt_h"/>
                          </p:val>
                        </p:tav>
                      </p:tavLst>
                    </p:anim>
                    <p:animEffect transition="in" filter="fade">
                      <p:cBhvr>
                        <p:cTn dur="400"/>
                        <p:tgtEl>
                          <p:spTgt spid="162"/>
                        </p:tgtEl>
                      </p:cBhvr>
                    </p:animEffect>
                  </p:childTnLst>
                </p:cTn>
              </p:par>
            </p:tnLst>
          </p:tmpl>
        </p:tmplLst>
      </p:bldP>
      <p:bldP spid="163" grpId="0" build="p">
        <p:tmplLst>
          <p:tmpl lvl="1">
            <p:tnLst>
              <p:par>
                <p:cTn presetID="53" presetClass="entr" presetSubtype="16" fill="hold" nodeType="afterEffect">
                  <p:stCondLst>
                    <p:cond delay="0"/>
                  </p:stCondLst>
                  <p:childTnLst>
                    <p:set>
                      <p:cBhvr>
                        <p:cTn dur="1" fill="hold">
                          <p:stCondLst>
                            <p:cond delay="0"/>
                          </p:stCondLst>
                        </p:cTn>
                        <p:tgtEl>
                          <p:spTgt spid="163"/>
                        </p:tgtEl>
                        <p:attrNameLst>
                          <p:attrName>style.visibility</p:attrName>
                        </p:attrNameLst>
                      </p:cBhvr>
                      <p:to>
                        <p:strVal val="visible"/>
                      </p:to>
                    </p:set>
                    <p:anim calcmode="lin" valueType="num">
                      <p:cBhvr>
                        <p:cTn dur="400" fill="hold"/>
                        <p:tgtEl>
                          <p:spTgt spid="163"/>
                        </p:tgtEl>
                        <p:attrNameLst>
                          <p:attrName>ppt_w</p:attrName>
                        </p:attrNameLst>
                      </p:cBhvr>
                      <p:tavLst>
                        <p:tav tm="0">
                          <p:val>
                            <p:fltVal val="0"/>
                          </p:val>
                        </p:tav>
                        <p:tav tm="100000">
                          <p:val>
                            <p:strVal val="#ppt_w"/>
                          </p:val>
                        </p:tav>
                      </p:tavLst>
                    </p:anim>
                    <p:anim calcmode="lin" valueType="num">
                      <p:cBhvr>
                        <p:cTn dur="400" fill="hold"/>
                        <p:tgtEl>
                          <p:spTgt spid="163"/>
                        </p:tgtEl>
                        <p:attrNameLst>
                          <p:attrName>ppt_h</p:attrName>
                        </p:attrNameLst>
                      </p:cBhvr>
                      <p:tavLst>
                        <p:tav tm="0">
                          <p:val>
                            <p:fltVal val="0"/>
                          </p:val>
                        </p:tav>
                        <p:tav tm="100000">
                          <p:val>
                            <p:strVal val="#ppt_h"/>
                          </p:val>
                        </p:tav>
                      </p:tavLst>
                    </p:anim>
                    <p:animEffect transition="in" filter="fade">
                      <p:cBhvr>
                        <p:cTn dur="400"/>
                        <p:tgtEl>
                          <p:spTgt spid="163"/>
                        </p:tgtEl>
                      </p:cBhvr>
                    </p:animEffect>
                  </p:childTnLst>
                </p:cTn>
              </p:par>
            </p:tnLst>
          </p:tmpl>
        </p:tmplLst>
      </p:bldP>
      <p:bldP spid="164" grpId="0" build="p">
        <p:tmplLst>
          <p:tmpl lvl="1">
            <p:tnLst>
              <p:par>
                <p:cTn presetID="53" presetClass="entr" presetSubtype="16" fill="hold" nodeType="afterEffect">
                  <p:stCondLst>
                    <p:cond delay="0"/>
                  </p:stCondLst>
                  <p:childTnLst>
                    <p:set>
                      <p:cBhvr>
                        <p:cTn dur="1" fill="hold">
                          <p:stCondLst>
                            <p:cond delay="0"/>
                          </p:stCondLst>
                        </p:cTn>
                        <p:tgtEl>
                          <p:spTgt spid="164"/>
                        </p:tgtEl>
                        <p:attrNameLst>
                          <p:attrName>style.visibility</p:attrName>
                        </p:attrNameLst>
                      </p:cBhvr>
                      <p:to>
                        <p:strVal val="visible"/>
                      </p:to>
                    </p:set>
                    <p:anim calcmode="lin" valueType="num">
                      <p:cBhvr>
                        <p:cTn dur="400" fill="hold"/>
                        <p:tgtEl>
                          <p:spTgt spid="164"/>
                        </p:tgtEl>
                        <p:attrNameLst>
                          <p:attrName>ppt_w</p:attrName>
                        </p:attrNameLst>
                      </p:cBhvr>
                      <p:tavLst>
                        <p:tav tm="0">
                          <p:val>
                            <p:fltVal val="0"/>
                          </p:val>
                        </p:tav>
                        <p:tav tm="100000">
                          <p:val>
                            <p:strVal val="#ppt_w"/>
                          </p:val>
                        </p:tav>
                      </p:tavLst>
                    </p:anim>
                    <p:anim calcmode="lin" valueType="num">
                      <p:cBhvr>
                        <p:cTn dur="400" fill="hold"/>
                        <p:tgtEl>
                          <p:spTgt spid="164"/>
                        </p:tgtEl>
                        <p:attrNameLst>
                          <p:attrName>ppt_h</p:attrName>
                        </p:attrNameLst>
                      </p:cBhvr>
                      <p:tavLst>
                        <p:tav tm="0">
                          <p:val>
                            <p:fltVal val="0"/>
                          </p:val>
                        </p:tav>
                        <p:tav tm="100000">
                          <p:val>
                            <p:strVal val="#ppt_h"/>
                          </p:val>
                        </p:tav>
                      </p:tavLst>
                    </p:anim>
                    <p:animEffect transition="in" filter="fade">
                      <p:cBhvr>
                        <p:cTn dur="400"/>
                        <p:tgtEl>
                          <p:spTgt spid="164"/>
                        </p:tgtEl>
                      </p:cBhvr>
                    </p:animEffect>
                  </p:childTnLst>
                </p:cTn>
              </p:par>
            </p:tnLst>
          </p:tmpl>
        </p:tmplLst>
      </p:bldP>
      <p:bldP spid="165" grpId="0" build="p">
        <p:tmplLst>
          <p:tmpl lvl="1">
            <p:tnLst>
              <p:par>
                <p:cTn presetID="53" presetClass="entr" presetSubtype="16" fill="hold" nodeType="afterEffect">
                  <p:stCondLst>
                    <p:cond delay="0"/>
                  </p:stCondLst>
                  <p:childTnLst>
                    <p:set>
                      <p:cBhvr>
                        <p:cTn dur="1" fill="hold">
                          <p:stCondLst>
                            <p:cond delay="0"/>
                          </p:stCondLst>
                        </p:cTn>
                        <p:tgtEl>
                          <p:spTgt spid="165"/>
                        </p:tgtEl>
                        <p:attrNameLst>
                          <p:attrName>style.visibility</p:attrName>
                        </p:attrNameLst>
                      </p:cBhvr>
                      <p:to>
                        <p:strVal val="visible"/>
                      </p:to>
                    </p:set>
                    <p:anim calcmode="lin" valueType="num">
                      <p:cBhvr>
                        <p:cTn dur="400" fill="hold"/>
                        <p:tgtEl>
                          <p:spTgt spid="165"/>
                        </p:tgtEl>
                        <p:attrNameLst>
                          <p:attrName>ppt_w</p:attrName>
                        </p:attrNameLst>
                      </p:cBhvr>
                      <p:tavLst>
                        <p:tav tm="0">
                          <p:val>
                            <p:fltVal val="0"/>
                          </p:val>
                        </p:tav>
                        <p:tav tm="100000">
                          <p:val>
                            <p:strVal val="#ppt_w"/>
                          </p:val>
                        </p:tav>
                      </p:tavLst>
                    </p:anim>
                    <p:anim calcmode="lin" valueType="num">
                      <p:cBhvr>
                        <p:cTn dur="400" fill="hold"/>
                        <p:tgtEl>
                          <p:spTgt spid="165"/>
                        </p:tgtEl>
                        <p:attrNameLst>
                          <p:attrName>ppt_h</p:attrName>
                        </p:attrNameLst>
                      </p:cBhvr>
                      <p:tavLst>
                        <p:tav tm="0">
                          <p:val>
                            <p:fltVal val="0"/>
                          </p:val>
                        </p:tav>
                        <p:tav tm="100000">
                          <p:val>
                            <p:strVal val="#ppt_h"/>
                          </p:val>
                        </p:tav>
                      </p:tavLst>
                    </p:anim>
                    <p:animEffect transition="in" filter="fade">
                      <p:cBhvr>
                        <p:cTn dur="400"/>
                        <p:tgtEl>
                          <p:spTgt spid="165"/>
                        </p:tgtEl>
                      </p:cBhvr>
                    </p:animEffect>
                  </p:childTnLst>
                </p:cTn>
              </p:par>
            </p:tnLst>
          </p:tmpl>
        </p:tmplLst>
      </p:b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Rectangle 2"/>
          <p:cNvSpPr>
            <a:spLocks noChangeArrowheads="1"/>
          </p:cNvSpPr>
          <p:nvPr/>
        </p:nvSpPr>
        <p:spPr bwMode="auto">
          <a:xfrm>
            <a:off x="611189" y="1928019"/>
            <a:ext cx="3095625" cy="1592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138" dirty="0">
                <a:solidFill>
                  <a:schemeClr val="tx1">
                    <a:lumMod val="65000"/>
                    <a:lumOff val="35000"/>
                  </a:schemeClr>
                </a:solidFill>
                <a:latin typeface="微软雅黑" panose="020B0503020204020204" pitchFamily="34" charset="-122"/>
                <a:ea typeface="微软雅黑" panose="020B0503020204020204" pitchFamily="34" charset="-122"/>
              </a:rPr>
              <a:t>请替换文字内容</a:t>
            </a:r>
            <a:r>
              <a:rPr lang="en-US" altLang="zh-CN" sz="996" dirty="0">
                <a:solidFill>
                  <a:srgbClr val="ED7D31"/>
                </a:solidFill>
                <a:latin typeface="微软雅黑" panose="020B0503020204020204" pitchFamily="34" charset="-122"/>
                <a:ea typeface="微软雅黑" panose="020B0503020204020204" pitchFamily="34" charset="-122"/>
              </a:rPr>
              <a:t>Please replace the written content</a:t>
            </a:r>
          </a:p>
          <a:p>
            <a:pPr>
              <a:lnSpc>
                <a:spcPct val="150000"/>
              </a:lnSpc>
            </a:pPr>
            <a:endParaRPr lang="en-US"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a:p>
            <a:pP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9" name="Line 3"/>
          <p:cNvSpPr>
            <a:spLocks noChangeShapeType="1"/>
          </p:cNvSpPr>
          <p:nvPr/>
        </p:nvSpPr>
        <p:spPr bwMode="auto">
          <a:xfrm flipV="1">
            <a:off x="4857751" y="2107407"/>
            <a:ext cx="868363" cy="280987"/>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0" name="Line 4"/>
          <p:cNvSpPr>
            <a:spLocks noChangeShapeType="1"/>
          </p:cNvSpPr>
          <p:nvPr/>
        </p:nvSpPr>
        <p:spPr bwMode="auto">
          <a:xfrm flipH="1">
            <a:off x="5270500" y="2289969"/>
            <a:ext cx="576263" cy="1049338"/>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1" name="Line 5"/>
          <p:cNvSpPr>
            <a:spLocks noChangeShapeType="1"/>
          </p:cNvSpPr>
          <p:nvPr/>
        </p:nvSpPr>
        <p:spPr bwMode="auto">
          <a:xfrm>
            <a:off x="5440363" y="3583783"/>
            <a:ext cx="741362" cy="123825"/>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2" name="Line 6"/>
          <p:cNvSpPr>
            <a:spLocks noChangeShapeType="1"/>
          </p:cNvSpPr>
          <p:nvPr/>
        </p:nvSpPr>
        <p:spPr bwMode="auto">
          <a:xfrm flipH="1" flipV="1">
            <a:off x="6067425" y="2289970"/>
            <a:ext cx="331788" cy="1176338"/>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 name="Line 7"/>
          <p:cNvSpPr>
            <a:spLocks noChangeShapeType="1"/>
          </p:cNvSpPr>
          <p:nvPr/>
        </p:nvSpPr>
        <p:spPr bwMode="auto">
          <a:xfrm>
            <a:off x="6281739" y="2123282"/>
            <a:ext cx="1017587" cy="527050"/>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4" name="Line 8"/>
          <p:cNvSpPr>
            <a:spLocks noChangeShapeType="1"/>
          </p:cNvSpPr>
          <p:nvPr/>
        </p:nvSpPr>
        <p:spPr bwMode="auto">
          <a:xfrm flipV="1">
            <a:off x="7742238" y="2055019"/>
            <a:ext cx="461962" cy="520700"/>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5" name="Line 9"/>
          <p:cNvSpPr>
            <a:spLocks noChangeShapeType="1"/>
          </p:cNvSpPr>
          <p:nvPr/>
        </p:nvSpPr>
        <p:spPr bwMode="auto">
          <a:xfrm flipH="1">
            <a:off x="6721476" y="2986882"/>
            <a:ext cx="601663" cy="538162"/>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6" name="Line 10"/>
          <p:cNvSpPr>
            <a:spLocks noChangeShapeType="1"/>
          </p:cNvSpPr>
          <p:nvPr/>
        </p:nvSpPr>
        <p:spPr bwMode="auto">
          <a:xfrm>
            <a:off x="7705726" y="3001169"/>
            <a:ext cx="384175" cy="617538"/>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7" name="Line 11"/>
          <p:cNvSpPr>
            <a:spLocks noChangeShapeType="1"/>
          </p:cNvSpPr>
          <p:nvPr/>
        </p:nvSpPr>
        <p:spPr bwMode="auto">
          <a:xfrm>
            <a:off x="4702175" y="2650332"/>
            <a:ext cx="330200" cy="660400"/>
          </a:xfrm>
          <a:prstGeom prst="line">
            <a:avLst/>
          </a:prstGeom>
          <a:noFill/>
          <a:ln w="9525" cmpd="sng">
            <a:solidFill>
              <a:schemeClr val="tx1">
                <a:lumMod val="65000"/>
                <a:lumOff val="35000"/>
              </a:schemeClr>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 name="Oval 12"/>
          <p:cNvSpPr>
            <a:spLocks noChangeArrowheads="1"/>
          </p:cNvSpPr>
          <p:nvPr/>
        </p:nvSpPr>
        <p:spPr bwMode="auto">
          <a:xfrm>
            <a:off x="5651501" y="1664494"/>
            <a:ext cx="722313" cy="723900"/>
          </a:xfrm>
          <a:prstGeom prst="ellipse">
            <a:avLst/>
          </a:prstGeom>
          <a:solidFill>
            <a:srgbClr val="00B0F0"/>
          </a:solidFill>
          <a:ln w="9525" cmpd="sng">
            <a:noFill/>
            <a:round/>
            <a:headEnd/>
            <a:tailEnd/>
          </a:ln>
        </p:spPr>
        <p:txBody>
          <a:bodyPr/>
          <a:lstStyle/>
          <a:p>
            <a:endParaRPr lang="zh-CN" altLang="en-US"/>
          </a:p>
        </p:txBody>
      </p:sp>
      <p:sp>
        <p:nvSpPr>
          <p:cNvPr id="19" name="Oval 13"/>
          <p:cNvSpPr>
            <a:spLocks noChangeArrowheads="1"/>
          </p:cNvSpPr>
          <p:nvPr/>
        </p:nvSpPr>
        <p:spPr bwMode="auto">
          <a:xfrm>
            <a:off x="6116639" y="3391695"/>
            <a:ext cx="720725" cy="722313"/>
          </a:xfrm>
          <a:prstGeom prst="ellipse">
            <a:avLst/>
          </a:prstGeom>
          <a:solidFill>
            <a:srgbClr val="ED7D31"/>
          </a:solidFill>
          <a:ln w="9525" cmpd="sng">
            <a:noFill/>
            <a:round/>
            <a:headEnd/>
            <a:tailEnd/>
          </a:ln>
        </p:spPr>
        <p:txBody>
          <a:bodyPr/>
          <a:lstStyle/>
          <a:p>
            <a:endParaRPr lang="zh-CN" altLang="en-US"/>
          </a:p>
        </p:txBody>
      </p:sp>
      <p:sp>
        <p:nvSpPr>
          <p:cNvPr id="20" name="Oval 14"/>
          <p:cNvSpPr>
            <a:spLocks noChangeArrowheads="1"/>
          </p:cNvSpPr>
          <p:nvPr/>
        </p:nvSpPr>
        <p:spPr bwMode="auto">
          <a:xfrm>
            <a:off x="7929564" y="3558382"/>
            <a:ext cx="549275" cy="550862"/>
          </a:xfrm>
          <a:prstGeom prst="ellipse">
            <a:avLst/>
          </a:prstGeom>
          <a:solidFill>
            <a:srgbClr val="FFC000"/>
          </a:solidFill>
          <a:ln w="9525" cmpd="sng">
            <a:noFill/>
            <a:round/>
            <a:headEnd/>
            <a:tailEnd/>
          </a:ln>
        </p:spPr>
        <p:txBody>
          <a:bodyPr/>
          <a:lstStyle/>
          <a:p>
            <a:endParaRPr lang="zh-CN" altLang="en-US"/>
          </a:p>
        </p:txBody>
      </p:sp>
      <p:sp>
        <p:nvSpPr>
          <p:cNvPr id="21" name="Oval 15"/>
          <p:cNvSpPr>
            <a:spLocks noChangeArrowheads="1"/>
          </p:cNvSpPr>
          <p:nvPr/>
        </p:nvSpPr>
        <p:spPr bwMode="auto">
          <a:xfrm>
            <a:off x="4824413" y="3225007"/>
            <a:ext cx="660400" cy="660400"/>
          </a:xfrm>
          <a:prstGeom prst="ellipse">
            <a:avLst/>
          </a:prstGeom>
          <a:solidFill>
            <a:schemeClr val="bg1">
              <a:lumMod val="65000"/>
            </a:schemeClr>
          </a:solidFill>
          <a:ln w="9525" cmpd="sng">
            <a:noFill/>
            <a:round/>
            <a:headEnd/>
            <a:tailEnd/>
          </a:ln>
        </p:spPr>
        <p:txBody>
          <a:bodyPr/>
          <a:lstStyle/>
          <a:p>
            <a:endParaRPr lang="zh-CN" altLang="en-US"/>
          </a:p>
        </p:txBody>
      </p:sp>
      <p:sp>
        <p:nvSpPr>
          <p:cNvPr id="22" name="Oval 16"/>
          <p:cNvSpPr>
            <a:spLocks noChangeArrowheads="1"/>
          </p:cNvSpPr>
          <p:nvPr/>
        </p:nvSpPr>
        <p:spPr bwMode="auto">
          <a:xfrm>
            <a:off x="7224713" y="2434433"/>
            <a:ext cx="660400" cy="661987"/>
          </a:xfrm>
          <a:prstGeom prst="ellipse">
            <a:avLst/>
          </a:prstGeom>
          <a:solidFill>
            <a:schemeClr val="bg1">
              <a:lumMod val="65000"/>
            </a:schemeClr>
          </a:solidFill>
          <a:ln w="9525" cmpd="sng">
            <a:noFill/>
            <a:round/>
            <a:headEnd/>
            <a:tailEnd/>
          </a:ln>
        </p:spPr>
        <p:txBody>
          <a:bodyPr/>
          <a:lstStyle/>
          <a:p>
            <a:endParaRPr lang="zh-CN" altLang="en-US"/>
          </a:p>
        </p:txBody>
      </p:sp>
      <p:sp>
        <p:nvSpPr>
          <p:cNvPr id="23" name="Oval 17"/>
          <p:cNvSpPr>
            <a:spLocks noChangeArrowheads="1"/>
          </p:cNvSpPr>
          <p:nvPr/>
        </p:nvSpPr>
        <p:spPr bwMode="auto">
          <a:xfrm>
            <a:off x="8051801" y="1631157"/>
            <a:ext cx="552450" cy="552450"/>
          </a:xfrm>
          <a:prstGeom prst="ellipse">
            <a:avLst/>
          </a:prstGeom>
          <a:solidFill>
            <a:schemeClr val="bg1">
              <a:lumMod val="65000"/>
            </a:schemeClr>
          </a:solidFill>
          <a:ln w="9525" cmpd="sng">
            <a:noFill/>
            <a:round/>
            <a:headEnd/>
            <a:tailEnd/>
          </a:ln>
        </p:spPr>
        <p:txBody>
          <a:bodyPr/>
          <a:lstStyle/>
          <a:p>
            <a:endParaRPr lang="zh-CN" altLang="en-US"/>
          </a:p>
        </p:txBody>
      </p:sp>
      <p:sp>
        <p:nvSpPr>
          <p:cNvPr id="24" name="Oval 18"/>
          <p:cNvSpPr>
            <a:spLocks noChangeArrowheads="1"/>
          </p:cNvSpPr>
          <p:nvPr/>
        </p:nvSpPr>
        <p:spPr bwMode="auto">
          <a:xfrm>
            <a:off x="4333876" y="2147094"/>
            <a:ext cx="552450" cy="554038"/>
          </a:xfrm>
          <a:prstGeom prst="ellipse">
            <a:avLst/>
          </a:prstGeom>
          <a:solidFill>
            <a:schemeClr val="bg1">
              <a:lumMod val="65000"/>
            </a:schemeClr>
          </a:solidFill>
          <a:ln w="9525" cmpd="sng">
            <a:noFill/>
            <a:round/>
            <a:headEnd/>
            <a:tailEnd/>
          </a:ln>
        </p:spPr>
        <p:txBody>
          <a:bodyPr/>
          <a:lstStyle/>
          <a:p>
            <a:endParaRPr lang="zh-CN" altLang="en-US"/>
          </a:p>
        </p:txBody>
      </p:sp>
      <p:grpSp>
        <p:nvGrpSpPr>
          <p:cNvPr id="25" name="Group 19"/>
          <p:cNvGrpSpPr>
            <a:grpSpLocks/>
          </p:cNvGrpSpPr>
          <p:nvPr/>
        </p:nvGrpSpPr>
        <p:grpSpPr bwMode="auto">
          <a:xfrm>
            <a:off x="8245475" y="1805782"/>
            <a:ext cx="165100" cy="203200"/>
            <a:chOff x="0" y="0"/>
            <a:chExt cx="134" cy="163"/>
          </a:xfrm>
          <a:solidFill>
            <a:schemeClr val="bg1"/>
          </a:solidFill>
        </p:grpSpPr>
        <p:sp>
          <p:nvSpPr>
            <p:cNvPr id="26" name="Freeform 20"/>
            <p:cNvSpPr>
              <a:spLocks noEditPoints="1"/>
            </p:cNvSpPr>
            <p:nvPr/>
          </p:nvSpPr>
          <p:spPr bwMode="auto">
            <a:xfrm>
              <a:off x="0" y="0"/>
              <a:ext cx="134" cy="163"/>
            </a:xfrm>
            <a:custGeom>
              <a:avLst/>
              <a:gdLst>
                <a:gd name="T0" fmla="*/ 0 w 134"/>
                <a:gd name="T1" fmla="*/ 0 h 163"/>
                <a:gd name="T2" fmla="*/ 0 w 134"/>
                <a:gd name="T3" fmla="*/ 163 h 163"/>
                <a:gd name="T4" fmla="*/ 92 w 134"/>
                <a:gd name="T5" fmla="*/ 163 h 163"/>
                <a:gd name="T6" fmla="*/ 134 w 134"/>
                <a:gd name="T7" fmla="*/ 121 h 163"/>
                <a:gd name="T8" fmla="*/ 134 w 134"/>
                <a:gd name="T9" fmla="*/ 0 h 163"/>
                <a:gd name="T10" fmla="*/ 0 w 134"/>
                <a:gd name="T11" fmla="*/ 0 h 163"/>
                <a:gd name="T12" fmla="*/ 14 w 134"/>
                <a:gd name="T13" fmla="*/ 14 h 163"/>
                <a:gd name="T14" fmla="*/ 120 w 134"/>
                <a:gd name="T15" fmla="*/ 14 h 163"/>
                <a:gd name="T16" fmla="*/ 120 w 134"/>
                <a:gd name="T17" fmla="*/ 112 h 163"/>
                <a:gd name="T18" fmla="*/ 83 w 134"/>
                <a:gd name="T19" fmla="*/ 112 h 163"/>
                <a:gd name="T20" fmla="*/ 83 w 134"/>
                <a:gd name="T21" fmla="*/ 150 h 163"/>
                <a:gd name="T22" fmla="*/ 14 w 134"/>
                <a:gd name="T23" fmla="*/ 150 h 163"/>
                <a:gd name="T24" fmla="*/ 14 w 134"/>
                <a:gd name="T25" fmla="*/ 14 h 163"/>
                <a:gd name="T26" fmla="*/ 111 w 134"/>
                <a:gd name="T27" fmla="*/ 125 h 163"/>
                <a:gd name="T28" fmla="*/ 96 w 134"/>
                <a:gd name="T29" fmla="*/ 140 h 163"/>
                <a:gd name="T30" fmla="*/ 96 w 134"/>
                <a:gd name="T31" fmla="*/ 125 h 163"/>
                <a:gd name="T32" fmla="*/ 111 w 134"/>
                <a:gd name="T33" fmla="*/ 125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4" h="163">
                  <a:moveTo>
                    <a:pt x="0" y="0"/>
                  </a:moveTo>
                  <a:lnTo>
                    <a:pt x="0" y="163"/>
                  </a:lnTo>
                  <a:lnTo>
                    <a:pt x="92" y="163"/>
                  </a:lnTo>
                  <a:lnTo>
                    <a:pt x="134" y="121"/>
                  </a:lnTo>
                  <a:lnTo>
                    <a:pt x="134" y="0"/>
                  </a:lnTo>
                  <a:lnTo>
                    <a:pt x="0" y="0"/>
                  </a:lnTo>
                  <a:close/>
                  <a:moveTo>
                    <a:pt x="14" y="14"/>
                  </a:moveTo>
                  <a:lnTo>
                    <a:pt x="120" y="14"/>
                  </a:lnTo>
                  <a:lnTo>
                    <a:pt x="120" y="112"/>
                  </a:lnTo>
                  <a:lnTo>
                    <a:pt x="83" y="112"/>
                  </a:lnTo>
                  <a:lnTo>
                    <a:pt x="83" y="150"/>
                  </a:lnTo>
                  <a:lnTo>
                    <a:pt x="14" y="150"/>
                  </a:lnTo>
                  <a:lnTo>
                    <a:pt x="14" y="14"/>
                  </a:lnTo>
                  <a:close/>
                  <a:moveTo>
                    <a:pt x="111" y="125"/>
                  </a:moveTo>
                  <a:lnTo>
                    <a:pt x="96" y="140"/>
                  </a:lnTo>
                  <a:lnTo>
                    <a:pt x="96" y="125"/>
                  </a:lnTo>
                  <a:lnTo>
                    <a:pt x="111" y="1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 name="Rectangle 21"/>
            <p:cNvSpPr>
              <a:spLocks noChangeArrowheads="1"/>
            </p:cNvSpPr>
            <p:nvPr/>
          </p:nvSpPr>
          <p:spPr bwMode="auto">
            <a:xfrm>
              <a:off x="37" y="44"/>
              <a:ext cx="59" cy="1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28" name="Rectangle 22"/>
            <p:cNvSpPr>
              <a:spLocks noChangeArrowheads="1"/>
            </p:cNvSpPr>
            <p:nvPr/>
          </p:nvSpPr>
          <p:spPr bwMode="auto">
            <a:xfrm>
              <a:off x="37" y="83"/>
              <a:ext cx="38" cy="1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grpSp>
        <p:nvGrpSpPr>
          <p:cNvPr id="29" name="Group 23"/>
          <p:cNvGrpSpPr>
            <a:grpSpLocks/>
          </p:cNvGrpSpPr>
          <p:nvPr/>
        </p:nvGrpSpPr>
        <p:grpSpPr bwMode="auto">
          <a:xfrm>
            <a:off x="7429501" y="2667794"/>
            <a:ext cx="250825" cy="196850"/>
            <a:chOff x="0" y="0"/>
            <a:chExt cx="164" cy="128"/>
          </a:xfrm>
          <a:solidFill>
            <a:schemeClr val="bg1"/>
          </a:solidFill>
        </p:grpSpPr>
        <p:sp>
          <p:nvSpPr>
            <p:cNvPr id="30" name="Freeform 24"/>
            <p:cNvSpPr>
              <a:spLocks noEditPoints="1"/>
            </p:cNvSpPr>
            <p:nvPr/>
          </p:nvSpPr>
          <p:spPr bwMode="auto">
            <a:xfrm>
              <a:off x="0" y="0"/>
              <a:ext cx="106" cy="128"/>
            </a:xfrm>
            <a:custGeom>
              <a:avLst/>
              <a:gdLst>
                <a:gd name="T0" fmla="*/ 96 w 103"/>
                <a:gd name="T1" fmla="*/ 0 h 125"/>
                <a:gd name="T2" fmla="*/ 47 w 103"/>
                <a:gd name="T3" fmla="*/ 0 h 125"/>
                <a:gd name="T4" fmla="*/ 41 w 103"/>
                <a:gd name="T5" fmla="*/ 7 h 125"/>
                <a:gd name="T6" fmla="*/ 41 w 103"/>
                <a:gd name="T7" fmla="*/ 20 h 125"/>
                <a:gd name="T8" fmla="*/ 5 w 103"/>
                <a:gd name="T9" fmla="*/ 32 h 125"/>
                <a:gd name="T10" fmla="*/ 0 w 103"/>
                <a:gd name="T11" fmla="*/ 39 h 125"/>
                <a:gd name="T12" fmla="*/ 0 w 103"/>
                <a:gd name="T13" fmla="*/ 86 h 125"/>
                <a:gd name="T14" fmla="*/ 5 w 103"/>
                <a:gd name="T15" fmla="*/ 93 h 125"/>
                <a:gd name="T16" fmla="*/ 41 w 103"/>
                <a:gd name="T17" fmla="*/ 105 h 125"/>
                <a:gd name="T18" fmla="*/ 41 w 103"/>
                <a:gd name="T19" fmla="*/ 118 h 125"/>
                <a:gd name="T20" fmla="*/ 47 w 103"/>
                <a:gd name="T21" fmla="*/ 125 h 125"/>
                <a:gd name="T22" fmla="*/ 96 w 103"/>
                <a:gd name="T23" fmla="*/ 125 h 125"/>
                <a:gd name="T24" fmla="*/ 103 w 103"/>
                <a:gd name="T25" fmla="*/ 118 h 125"/>
                <a:gd name="T26" fmla="*/ 103 w 103"/>
                <a:gd name="T27" fmla="*/ 7 h 125"/>
                <a:gd name="T28" fmla="*/ 96 w 103"/>
                <a:gd name="T29" fmla="*/ 0 h 125"/>
                <a:gd name="T30" fmla="*/ 14 w 103"/>
                <a:gd name="T31" fmla="*/ 81 h 125"/>
                <a:gd name="T32" fmla="*/ 14 w 103"/>
                <a:gd name="T33" fmla="*/ 44 h 125"/>
                <a:gd name="T34" fmla="*/ 41 w 103"/>
                <a:gd name="T35" fmla="*/ 34 h 125"/>
                <a:gd name="T36" fmla="*/ 41 w 103"/>
                <a:gd name="T37" fmla="*/ 91 h 125"/>
                <a:gd name="T38" fmla="*/ 14 w 103"/>
                <a:gd name="T39" fmla="*/ 81 h 125"/>
                <a:gd name="T40" fmla="*/ 89 w 103"/>
                <a:gd name="T41" fmla="*/ 111 h 125"/>
                <a:gd name="T42" fmla="*/ 54 w 103"/>
                <a:gd name="T43" fmla="*/ 111 h 125"/>
                <a:gd name="T44" fmla="*/ 54 w 103"/>
                <a:gd name="T45" fmla="*/ 100 h 125"/>
                <a:gd name="T46" fmla="*/ 54 w 103"/>
                <a:gd name="T47" fmla="*/ 25 h 125"/>
                <a:gd name="T48" fmla="*/ 54 w 103"/>
                <a:gd name="T49" fmla="*/ 14 h 125"/>
                <a:gd name="T50" fmla="*/ 89 w 103"/>
                <a:gd name="T51" fmla="*/ 14 h 125"/>
                <a:gd name="T52" fmla="*/ 89 w 103"/>
                <a:gd name="T53" fmla="*/ 111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3" h="125">
                  <a:moveTo>
                    <a:pt x="96" y="0"/>
                  </a:moveTo>
                  <a:cubicBezTo>
                    <a:pt x="47" y="0"/>
                    <a:pt x="47" y="0"/>
                    <a:pt x="47" y="0"/>
                  </a:cubicBezTo>
                  <a:cubicBezTo>
                    <a:pt x="44" y="0"/>
                    <a:pt x="41" y="4"/>
                    <a:pt x="41" y="7"/>
                  </a:cubicBezTo>
                  <a:cubicBezTo>
                    <a:pt x="41" y="20"/>
                    <a:pt x="41" y="20"/>
                    <a:pt x="41" y="20"/>
                  </a:cubicBezTo>
                  <a:cubicBezTo>
                    <a:pt x="5" y="32"/>
                    <a:pt x="5" y="32"/>
                    <a:pt x="5" y="32"/>
                  </a:cubicBezTo>
                  <a:cubicBezTo>
                    <a:pt x="2" y="33"/>
                    <a:pt x="0" y="36"/>
                    <a:pt x="0" y="39"/>
                  </a:cubicBezTo>
                  <a:cubicBezTo>
                    <a:pt x="0" y="86"/>
                    <a:pt x="0" y="86"/>
                    <a:pt x="0" y="86"/>
                  </a:cubicBezTo>
                  <a:cubicBezTo>
                    <a:pt x="0" y="89"/>
                    <a:pt x="2" y="92"/>
                    <a:pt x="5" y="93"/>
                  </a:cubicBezTo>
                  <a:cubicBezTo>
                    <a:pt x="41" y="105"/>
                    <a:pt x="41" y="105"/>
                    <a:pt x="41" y="105"/>
                  </a:cubicBezTo>
                  <a:cubicBezTo>
                    <a:pt x="41" y="118"/>
                    <a:pt x="41" y="118"/>
                    <a:pt x="41" y="118"/>
                  </a:cubicBezTo>
                  <a:cubicBezTo>
                    <a:pt x="41" y="121"/>
                    <a:pt x="44" y="125"/>
                    <a:pt x="47" y="125"/>
                  </a:cubicBezTo>
                  <a:cubicBezTo>
                    <a:pt x="96" y="125"/>
                    <a:pt x="96" y="125"/>
                    <a:pt x="96" y="125"/>
                  </a:cubicBezTo>
                  <a:cubicBezTo>
                    <a:pt x="100" y="125"/>
                    <a:pt x="103" y="121"/>
                    <a:pt x="103" y="118"/>
                  </a:cubicBezTo>
                  <a:cubicBezTo>
                    <a:pt x="103" y="7"/>
                    <a:pt x="103" y="7"/>
                    <a:pt x="103" y="7"/>
                  </a:cubicBezTo>
                  <a:cubicBezTo>
                    <a:pt x="103" y="4"/>
                    <a:pt x="100" y="0"/>
                    <a:pt x="96" y="0"/>
                  </a:cubicBezTo>
                  <a:moveTo>
                    <a:pt x="14" y="81"/>
                  </a:moveTo>
                  <a:cubicBezTo>
                    <a:pt x="14" y="44"/>
                    <a:pt x="14" y="44"/>
                    <a:pt x="14" y="44"/>
                  </a:cubicBezTo>
                  <a:cubicBezTo>
                    <a:pt x="41" y="34"/>
                    <a:pt x="41" y="34"/>
                    <a:pt x="41" y="34"/>
                  </a:cubicBezTo>
                  <a:cubicBezTo>
                    <a:pt x="41" y="91"/>
                    <a:pt x="41" y="91"/>
                    <a:pt x="41" y="91"/>
                  </a:cubicBezTo>
                  <a:lnTo>
                    <a:pt x="14" y="81"/>
                  </a:lnTo>
                  <a:close/>
                  <a:moveTo>
                    <a:pt x="89" y="111"/>
                  </a:moveTo>
                  <a:cubicBezTo>
                    <a:pt x="54" y="111"/>
                    <a:pt x="54" y="111"/>
                    <a:pt x="54" y="111"/>
                  </a:cubicBezTo>
                  <a:cubicBezTo>
                    <a:pt x="54" y="100"/>
                    <a:pt x="54" y="100"/>
                    <a:pt x="54" y="100"/>
                  </a:cubicBezTo>
                  <a:cubicBezTo>
                    <a:pt x="54" y="25"/>
                    <a:pt x="54" y="25"/>
                    <a:pt x="54" y="25"/>
                  </a:cubicBezTo>
                  <a:cubicBezTo>
                    <a:pt x="54" y="14"/>
                    <a:pt x="54" y="14"/>
                    <a:pt x="54" y="14"/>
                  </a:cubicBezTo>
                  <a:cubicBezTo>
                    <a:pt x="89" y="14"/>
                    <a:pt x="89" y="14"/>
                    <a:pt x="89" y="14"/>
                  </a:cubicBezTo>
                  <a:lnTo>
                    <a:pt x="89"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 name="Freeform 25"/>
            <p:cNvSpPr>
              <a:spLocks/>
            </p:cNvSpPr>
            <p:nvPr/>
          </p:nvSpPr>
          <p:spPr bwMode="auto">
            <a:xfrm>
              <a:off x="121" y="33"/>
              <a:ext cx="13" cy="62"/>
            </a:xfrm>
            <a:custGeom>
              <a:avLst/>
              <a:gdLst>
                <a:gd name="T0" fmla="*/ 7 w 13"/>
                <a:gd name="T1" fmla="*/ 0 h 61"/>
                <a:gd name="T2" fmla="*/ 0 w 13"/>
                <a:gd name="T3" fmla="*/ 7 h 61"/>
                <a:gd name="T4" fmla="*/ 0 w 13"/>
                <a:gd name="T5" fmla="*/ 54 h 61"/>
                <a:gd name="T6" fmla="*/ 7 w 13"/>
                <a:gd name="T7" fmla="*/ 61 h 61"/>
                <a:gd name="T8" fmla="*/ 13 w 13"/>
                <a:gd name="T9" fmla="*/ 54 h 61"/>
                <a:gd name="T10" fmla="*/ 13 w 13"/>
                <a:gd name="T11" fmla="*/ 7 h 61"/>
                <a:gd name="T12" fmla="*/ 7 w 13"/>
                <a:gd name="T13" fmla="*/ 0 h 61"/>
              </a:gdLst>
              <a:ahLst/>
              <a:cxnLst>
                <a:cxn ang="0">
                  <a:pos x="T0" y="T1"/>
                </a:cxn>
                <a:cxn ang="0">
                  <a:pos x="T2" y="T3"/>
                </a:cxn>
                <a:cxn ang="0">
                  <a:pos x="T4" y="T5"/>
                </a:cxn>
                <a:cxn ang="0">
                  <a:pos x="T6" y="T7"/>
                </a:cxn>
                <a:cxn ang="0">
                  <a:pos x="T8" y="T9"/>
                </a:cxn>
                <a:cxn ang="0">
                  <a:pos x="T10" y="T11"/>
                </a:cxn>
                <a:cxn ang="0">
                  <a:pos x="T12" y="T13"/>
                </a:cxn>
              </a:cxnLst>
              <a:rect l="0" t="0" r="r" b="b"/>
              <a:pathLst>
                <a:path w="13" h="61">
                  <a:moveTo>
                    <a:pt x="7" y="0"/>
                  </a:moveTo>
                  <a:cubicBezTo>
                    <a:pt x="3" y="0"/>
                    <a:pt x="0" y="3"/>
                    <a:pt x="0" y="7"/>
                  </a:cubicBezTo>
                  <a:cubicBezTo>
                    <a:pt x="0" y="54"/>
                    <a:pt x="0" y="54"/>
                    <a:pt x="0" y="54"/>
                  </a:cubicBezTo>
                  <a:cubicBezTo>
                    <a:pt x="0" y="58"/>
                    <a:pt x="3" y="61"/>
                    <a:pt x="7" y="61"/>
                  </a:cubicBezTo>
                  <a:cubicBezTo>
                    <a:pt x="10" y="61"/>
                    <a:pt x="13" y="58"/>
                    <a:pt x="13" y="54"/>
                  </a:cubicBezTo>
                  <a:cubicBezTo>
                    <a:pt x="13" y="7"/>
                    <a:pt x="13" y="7"/>
                    <a:pt x="13" y="7"/>
                  </a:cubicBezTo>
                  <a:cubicBezTo>
                    <a:pt x="13" y="3"/>
                    <a:pt x="10"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Freeform 26"/>
            <p:cNvSpPr>
              <a:spLocks/>
            </p:cNvSpPr>
            <p:nvPr/>
          </p:nvSpPr>
          <p:spPr bwMode="auto">
            <a:xfrm>
              <a:off x="150" y="23"/>
              <a:ext cx="14" cy="81"/>
            </a:xfrm>
            <a:custGeom>
              <a:avLst/>
              <a:gdLst>
                <a:gd name="T0" fmla="*/ 7 w 14"/>
                <a:gd name="T1" fmla="*/ 0 h 79"/>
                <a:gd name="T2" fmla="*/ 0 w 14"/>
                <a:gd name="T3" fmla="*/ 6 h 79"/>
                <a:gd name="T4" fmla="*/ 0 w 14"/>
                <a:gd name="T5" fmla="*/ 73 h 79"/>
                <a:gd name="T6" fmla="*/ 7 w 14"/>
                <a:gd name="T7" fmla="*/ 79 h 79"/>
                <a:gd name="T8" fmla="*/ 14 w 14"/>
                <a:gd name="T9" fmla="*/ 73 h 79"/>
                <a:gd name="T10" fmla="*/ 14 w 14"/>
                <a:gd name="T11" fmla="*/ 6 h 79"/>
                <a:gd name="T12" fmla="*/ 7 w 14"/>
                <a:gd name="T13" fmla="*/ 0 h 79"/>
              </a:gdLst>
              <a:ahLst/>
              <a:cxnLst>
                <a:cxn ang="0">
                  <a:pos x="T0" y="T1"/>
                </a:cxn>
                <a:cxn ang="0">
                  <a:pos x="T2" y="T3"/>
                </a:cxn>
                <a:cxn ang="0">
                  <a:pos x="T4" y="T5"/>
                </a:cxn>
                <a:cxn ang="0">
                  <a:pos x="T6" y="T7"/>
                </a:cxn>
                <a:cxn ang="0">
                  <a:pos x="T8" y="T9"/>
                </a:cxn>
                <a:cxn ang="0">
                  <a:pos x="T10" y="T11"/>
                </a:cxn>
                <a:cxn ang="0">
                  <a:pos x="T12" y="T13"/>
                </a:cxn>
              </a:cxnLst>
              <a:rect l="0" t="0" r="r" b="b"/>
              <a:pathLst>
                <a:path w="14" h="79">
                  <a:moveTo>
                    <a:pt x="7" y="0"/>
                  </a:moveTo>
                  <a:cubicBezTo>
                    <a:pt x="3" y="0"/>
                    <a:pt x="0" y="3"/>
                    <a:pt x="0" y="6"/>
                  </a:cubicBezTo>
                  <a:cubicBezTo>
                    <a:pt x="0" y="73"/>
                    <a:pt x="0" y="73"/>
                    <a:pt x="0" y="73"/>
                  </a:cubicBezTo>
                  <a:cubicBezTo>
                    <a:pt x="0" y="76"/>
                    <a:pt x="3" y="79"/>
                    <a:pt x="7" y="79"/>
                  </a:cubicBezTo>
                  <a:cubicBezTo>
                    <a:pt x="11" y="79"/>
                    <a:pt x="14" y="76"/>
                    <a:pt x="14" y="73"/>
                  </a:cubicBezTo>
                  <a:cubicBezTo>
                    <a:pt x="14" y="6"/>
                    <a:pt x="14" y="6"/>
                    <a:pt x="14" y="6"/>
                  </a:cubicBezTo>
                  <a:cubicBezTo>
                    <a:pt x="14" y="3"/>
                    <a:pt x="11" y="0"/>
                    <a:pt x="7"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3" name="Group 27"/>
          <p:cNvGrpSpPr>
            <a:grpSpLocks/>
          </p:cNvGrpSpPr>
          <p:nvPr/>
        </p:nvGrpSpPr>
        <p:grpSpPr bwMode="auto">
          <a:xfrm>
            <a:off x="8124826" y="3734594"/>
            <a:ext cx="155575" cy="196850"/>
            <a:chOff x="0" y="0"/>
            <a:chExt cx="127" cy="163"/>
          </a:xfrm>
        </p:grpSpPr>
        <p:sp>
          <p:nvSpPr>
            <p:cNvPr id="34" name="Freeform 28"/>
            <p:cNvSpPr>
              <a:spLocks/>
            </p:cNvSpPr>
            <p:nvPr/>
          </p:nvSpPr>
          <p:spPr bwMode="auto">
            <a:xfrm>
              <a:off x="0" y="0"/>
              <a:ext cx="127" cy="163"/>
            </a:xfrm>
            <a:custGeom>
              <a:avLst/>
              <a:gdLst>
                <a:gd name="T0" fmla="*/ 28 w 124"/>
                <a:gd name="T1" fmla="*/ 146 h 159"/>
                <a:gd name="T2" fmla="*/ 14 w 124"/>
                <a:gd name="T3" fmla="*/ 146 h 159"/>
                <a:gd name="T4" fmla="*/ 14 w 124"/>
                <a:gd name="T5" fmla="*/ 13 h 159"/>
                <a:gd name="T6" fmla="*/ 117 w 124"/>
                <a:gd name="T7" fmla="*/ 13 h 159"/>
                <a:gd name="T8" fmla="*/ 124 w 124"/>
                <a:gd name="T9" fmla="*/ 7 h 159"/>
                <a:gd name="T10" fmla="*/ 117 w 124"/>
                <a:gd name="T11" fmla="*/ 0 h 159"/>
                <a:gd name="T12" fmla="*/ 7 w 124"/>
                <a:gd name="T13" fmla="*/ 0 h 159"/>
                <a:gd name="T14" fmla="*/ 0 w 124"/>
                <a:gd name="T15" fmla="*/ 7 h 159"/>
                <a:gd name="T16" fmla="*/ 0 w 124"/>
                <a:gd name="T17" fmla="*/ 152 h 159"/>
                <a:gd name="T18" fmla="*/ 7 w 124"/>
                <a:gd name="T19" fmla="*/ 159 h 159"/>
                <a:gd name="T20" fmla="*/ 28 w 124"/>
                <a:gd name="T21" fmla="*/ 159 h 159"/>
                <a:gd name="T22" fmla="*/ 35 w 124"/>
                <a:gd name="T23" fmla="*/ 152 h 159"/>
                <a:gd name="T24" fmla="*/ 28 w 124"/>
                <a:gd name="T25" fmla="*/ 146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4" h="159">
                  <a:moveTo>
                    <a:pt x="28" y="146"/>
                  </a:moveTo>
                  <a:cubicBezTo>
                    <a:pt x="14" y="146"/>
                    <a:pt x="14" y="146"/>
                    <a:pt x="14" y="146"/>
                  </a:cubicBezTo>
                  <a:cubicBezTo>
                    <a:pt x="14" y="13"/>
                    <a:pt x="14" y="13"/>
                    <a:pt x="14" y="13"/>
                  </a:cubicBezTo>
                  <a:cubicBezTo>
                    <a:pt x="117" y="13"/>
                    <a:pt x="117" y="13"/>
                    <a:pt x="117" y="13"/>
                  </a:cubicBezTo>
                  <a:cubicBezTo>
                    <a:pt x="121" y="13"/>
                    <a:pt x="124" y="10"/>
                    <a:pt x="124" y="7"/>
                  </a:cubicBezTo>
                  <a:cubicBezTo>
                    <a:pt x="124" y="3"/>
                    <a:pt x="121" y="0"/>
                    <a:pt x="117" y="0"/>
                  </a:cubicBezTo>
                  <a:cubicBezTo>
                    <a:pt x="7" y="0"/>
                    <a:pt x="7" y="0"/>
                    <a:pt x="7" y="0"/>
                  </a:cubicBezTo>
                  <a:cubicBezTo>
                    <a:pt x="3" y="0"/>
                    <a:pt x="0" y="3"/>
                    <a:pt x="0" y="7"/>
                  </a:cubicBezTo>
                  <a:cubicBezTo>
                    <a:pt x="0" y="152"/>
                    <a:pt x="0" y="152"/>
                    <a:pt x="0" y="152"/>
                  </a:cubicBezTo>
                  <a:cubicBezTo>
                    <a:pt x="0" y="156"/>
                    <a:pt x="3" y="159"/>
                    <a:pt x="7" y="159"/>
                  </a:cubicBezTo>
                  <a:cubicBezTo>
                    <a:pt x="28" y="159"/>
                    <a:pt x="28" y="159"/>
                    <a:pt x="28" y="159"/>
                  </a:cubicBezTo>
                  <a:cubicBezTo>
                    <a:pt x="31" y="159"/>
                    <a:pt x="35" y="156"/>
                    <a:pt x="35" y="152"/>
                  </a:cubicBezTo>
                  <a:cubicBezTo>
                    <a:pt x="35" y="149"/>
                    <a:pt x="31" y="146"/>
                    <a:pt x="28" y="146"/>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 name="Freeform 29"/>
            <p:cNvSpPr>
              <a:spLocks/>
            </p:cNvSpPr>
            <p:nvPr/>
          </p:nvSpPr>
          <p:spPr bwMode="auto">
            <a:xfrm>
              <a:off x="80" y="95"/>
              <a:ext cx="47" cy="68"/>
            </a:xfrm>
            <a:custGeom>
              <a:avLst/>
              <a:gdLst>
                <a:gd name="T0" fmla="*/ 39 w 46"/>
                <a:gd name="T1" fmla="*/ 0 h 66"/>
                <a:gd name="T2" fmla="*/ 32 w 46"/>
                <a:gd name="T3" fmla="*/ 7 h 66"/>
                <a:gd name="T4" fmla="*/ 32 w 46"/>
                <a:gd name="T5" fmla="*/ 53 h 66"/>
                <a:gd name="T6" fmla="*/ 7 w 46"/>
                <a:gd name="T7" fmla="*/ 53 h 66"/>
                <a:gd name="T8" fmla="*/ 0 w 46"/>
                <a:gd name="T9" fmla="*/ 59 h 66"/>
                <a:gd name="T10" fmla="*/ 7 w 46"/>
                <a:gd name="T11" fmla="*/ 66 h 66"/>
                <a:gd name="T12" fmla="*/ 39 w 46"/>
                <a:gd name="T13" fmla="*/ 66 h 66"/>
                <a:gd name="T14" fmla="*/ 44 w 46"/>
                <a:gd name="T15" fmla="*/ 64 h 66"/>
                <a:gd name="T16" fmla="*/ 46 w 46"/>
                <a:gd name="T17" fmla="*/ 59 h 66"/>
                <a:gd name="T18" fmla="*/ 46 w 46"/>
                <a:gd name="T19" fmla="*/ 7 h 66"/>
                <a:gd name="T20" fmla="*/ 39 w 46"/>
                <a:gd name="T21" fmla="*/ 0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6" h="66">
                  <a:moveTo>
                    <a:pt x="39" y="0"/>
                  </a:moveTo>
                  <a:cubicBezTo>
                    <a:pt x="35" y="0"/>
                    <a:pt x="32" y="3"/>
                    <a:pt x="32" y="7"/>
                  </a:cubicBezTo>
                  <a:cubicBezTo>
                    <a:pt x="32" y="53"/>
                    <a:pt x="32" y="53"/>
                    <a:pt x="32" y="53"/>
                  </a:cubicBezTo>
                  <a:cubicBezTo>
                    <a:pt x="7" y="53"/>
                    <a:pt x="7" y="53"/>
                    <a:pt x="7" y="53"/>
                  </a:cubicBezTo>
                  <a:cubicBezTo>
                    <a:pt x="3" y="53"/>
                    <a:pt x="0" y="56"/>
                    <a:pt x="0" y="59"/>
                  </a:cubicBezTo>
                  <a:cubicBezTo>
                    <a:pt x="0" y="63"/>
                    <a:pt x="3" y="66"/>
                    <a:pt x="7" y="66"/>
                  </a:cubicBezTo>
                  <a:cubicBezTo>
                    <a:pt x="39" y="66"/>
                    <a:pt x="39" y="66"/>
                    <a:pt x="39" y="66"/>
                  </a:cubicBezTo>
                  <a:cubicBezTo>
                    <a:pt x="41" y="66"/>
                    <a:pt x="43" y="66"/>
                    <a:pt x="44" y="64"/>
                  </a:cubicBezTo>
                  <a:cubicBezTo>
                    <a:pt x="45" y="63"/>
                    <a:pt x="46" y="61"/>
                    <a:pt x="46" y="59"/>
                  </a:cubicBezTo>
                  <a:cubicBezTo>
                    <a:pt x="46" y="7"/>
                    <a:pt x="46" y="7"/>
                    <a:pt x="46" y="7"/>
                  </a:cubicBezTo>
                  <a:cubicBezTo>
                    <a:pt x="46" y="3"/>
                    <a:pt x="43" y="0"/>
                    <a:pt x="39"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30"/>
            <p:cNvSpPr>
              <a:spLocks noEditPoints="1"/>
            </p:cNvSpPr>
            <p:nvPr/>
          </p:nvSpPr>
          <p:spPr bwMode="auto">
            <a:xfrm>
              <a:off x="46" y="34"/>
              <a:ext cx="79" cy="114"/>
            </a:xfrm>
            <a:custGeom>
              <a:avLst/>
              <a:gdLst>
                <a:gd name="T0" fmla="*/ 68 w 78"/>
                <a:gd name="T1" fmla="*/ 2 h 112"/>
                <a:gd name="T2" fmla="*/ 60 w 78"/>
                <a:gd name="T3" fmla="*/ 0 h 112"/>
                <a:gd name="T4" fmla="*/ 46 w 78"/>
                <a:gd name="T5" fmla="*/ 8 h 112"/>
                <a:gd name="T6" fmla="*/ 1 w 78"/>
                <a:gd name="T7" fmla="*/ 85 h 112"/>
                <a:gd name="T8" fmla="*/ 0 w 78"/>
                <a:gd name="T9" fmla="*/ 88 h 112"/>
                <a:gd name="T10" fmla="*/ 1 w 78"/>
                <a:gd name="T11" fmla="*/ 106 h 112"/>
                <a:gd name="T12" fmla="*/ 4 w 78"/>
                <a:gd name="T13" fmla="*/ 112 h 112"/>
                <a:gd name="T14" fmla="*/ 8 w 78"/>
                <a:gd name="T15" fmla="*/ 112 h 112"/>
                <a:gd name="T16" fmla="*/ 11 w 78"/>
                <a:gd name="T17" fmla="*/ 112 h 112"/>
                <a:gd name="T18" fmla="*/ 27 w 78"/>
                <a:gd name="T19" fmla="*/ 103 h 112"/>
                <a:gd name="T20" fmla="*/ 29 w 78"/>
                <a:gd name="T21" fmla="*/ 101 h 112"/>
                <a:gd name="T22" fmla="*/ 74 w 78"/>
                <a:gd name="T23" fmla="*/ 24 h 112"/>
                <a:gd name="T24" fmla="*/ 68 w 78"/>
                <a:gd name="T25" fmla="*/ 2 h 112"/>
                <a:gd name="T26" fmla="*/ 62 w 78"/>
                <a:gd name="T27" fmla="*/ 17 h 112"/>
                <a:gd name="T28" fmla="*/ 18 w 78"/>
                <a:gd name="T29" fmla="*/ 92 h 112"/>
                <a:gd name="T30" fmla="*/ 14 w 78"/>
                <a:gd name="T31" fmla="*/ 94 h 112"/>
                <a:gd name="T32" fmla="*/ 14 w 78"/>
                <a:gd name="T33" fmla="*/ 90 h 112"/>
                <a:gd name="T34" fmla="*/ 57 w 78"/>
                <a:gd name="T35" fmla="*/ 15 h 112"/>
                <a:gd name="T36" fmla="*/ 61 w 78"/>
                <a:gd name="T37" fmla="*/ 14 h 112"/>
                <a:gd name="T38" fmla="*/ 62 w 78"/>
                <a:gd name="T39" fmla="*/ 1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78" h="112">
                  <a:moveTo>
                    <a:pt x="68" y="2"/>
                  </a:moveTo>
                  <a:cubicBezTo>
                    <a:pt x="65" y="1"/>
                    <a:pt x="62" y="0"/>
                    <a:pt x="60" y="0"/>
                  </a:cubicBezTo>
                  <a:cubicBezTo>
                    <a:pt x="54" y="0"/>
                    <a:pt x="48" y="3"/>
                    <a:pt x="46" y="8"/>
                  </a:cubicBezTo>
                  <a:cubicBezTo>
                    <a:pt x="1" y="85"/>
                    <a:pt x="1" y="85"/>
                    <a:pt x="1" y="85"/>
                  </a:cubicBezTo>
                  <a:cubicBezTo>
                    <a:pt x="1" y="86"/>
                    <a:pt x="0" y="87"/>
                    <a:pt x="0" y="88"/>
                  </a:cubicBezTo>
                  <a:cubicBezTo>
                    <a:pt x="1" y="106"/>
                    <a:pt x="1" y="106"/>
                    <a:pt x="1" y="106"/>
                  </a:cubicBezTo>
                  <a:cubicBezTo>
                    <a:pt x="1" y="108"/>
                    <a:pt x="2" y="110"/>
                    <a:pt x="4" y="112"/>
                  </a:cubicBezTo>
                  <a:cubicBezTo>
                    <a:pt x="5" y="112"/>
                    <a:pt x="7" y="112"/>
                    <a:pt x="8" y="112"/>
                  </a:cubicBezTo>
                  <a:cubicBezTo>
                    <a:pt x="9" y="112"/>
                    <a:pt x="10" y="112"/>
                    <a:pt x="11" y="112"/>
                  </a:cubicBezTo>
                  <a:cubicBezTo>
                    <a:pt x="27" y="103"/>
                    <a:pt x="27" y="103"/>
                    <a:pt x="27" y="103"/>
                  </a:cubicBezTo>
                  <a:cubicBezTo>
                    <a:pt x="28" y="103"/>
                    <a:pt x="29" y="102"/>
                    <a:pt x="29" y="101"/>
                  </a:cubicBezTo>
                  <a:cubicBezTo>
                    <a:pt x="74" y="24"/>
                    <a:pt x="74" y="24"/>
                    <a:pt x="74" y="24"/>
                  </a:cubicBezTo>
                  <a:cubicBezTo>
                    <a:pt x="78" y="16"/>
                    <a:pt x="75" y="7"/>
                    <a:pt x="68" y="2"/>
                  </a:cubicBezTo>
                  <a:moveTo>
                    <a:pt x="62" y="17"/>
                  </a:moveTo>
                  <a:cubicBezTo>
                    <a:pt x="18" y="92"/>
                    <a:pt x="18" y="92"/>
                    <a:pt x="18" y="92"/>
                  </a:cubicBezTo>
                  <a:cubicBezTo>
                    <a:pt x="14" y="94"/>
                    <a:pt x="14" y="94"/>
                    <a:pt x="14" y="94"/>
                  </a:cubicBezTo>
                  <a:cubicBezTo>
                    <a:pt x="14" y="90"/>
                    <a:pt x="14" y="90"/>
                    <a:pt x="14" y="90"/>
                  </a:cubicBezTo>
                  <a:cubicBezTo>
                    <a:pt x="57" y="15"/>
                    <a:pt x="57" y="15"/>
                    <a:pt x="57" y="15"/>
                  </a:cubicBezTo>
                  <a:cubicBezTo>
                    <a:pt x="58" y="14"/>
                    <a:pt x="60" y="13"/>
                    <a:pt x="61" y="14"/>
                  </a:cubicBezTo>
                  <a:cubicBezTo>
                    <a:pt x="62" y="15"/>
                    <a:pt x="62" y="16"/>
                    <a:pt x="62" y="1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Freeform 31"/>
            <p:cNvSpPr>
              <a:spLocks/>
            </p:cNvSpPr>
            <p:nvPr/>
          </p:nvSpPr>
          <p:spPr bwMode="auto">
            <a:xfrm>
              <a:off x="24" y="46"/>
              <a:ext cx="49" cy="14"/>
            </a:xfrm>
            <a:custGeom>
              <a:avLst/>
              <a:gdLst>
                <a:gd name="T0" fmla="*/ 48 w 48"/>
                <a:gd name="T1" fmla="*/ 7 h 14"/>
                <a:gd name="T2" fmla="*/ 42 w 48"/>
                <a:gd name="T3" fmla="*/ 0 h 14"/>
                <a:gd name="T4" fmla="*/ 7 w 48"/>
                <a:gd name="T5" fmla="*/ 0 h 14"/>
                <a:gd name="T6" fmla="*/ 0 w 48"/>
                <a:gd name="T7" fmla="*/ 7 h 14"/>
                <a:gd name="T8" fmla="*/ 7 w 48"/>
                <a:gd name="T9" fmla="*/ 14 h 14"/>
                <a:gd name="T10" fmla="*/ 42 w 48"/>
                <a:gd name="T11" fmla="*/ 14 h 14"/>
                <a:gd name="T12" fmla="*/ 48 w 48"/>
                <a:gd name="T13" fmla="*/ 7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8" y="7"/>
                  </a:moveTo>
                  <a:cubicBezTo>
                    <a:pt x="48" y="3"/>
                    <a:pt x="45" y="0"/>
                    <a:pt x="42" y="0"/>
                  </a:cubicBezTo>
                  <a:cubicBezTo>
                    <a:pt x="7" y="0"/>
                    <a:pt x="7" y="0"/>
                    <a:pt x="7" y="0"/>
                  </a:cubicBezTo>
                  <a:cubicBezTo>
                    <a:pt x="3" y="0"/>
                    <a:pt x="0" y="3"/>
                    <a:pt x="0" y="7"/>
                  </a:cubicBezTo>
                  <a:cubicBezTo>
                    <a:pt x="0" y="11"/>
                    <a:pt x="3" y="14"/>
                    <a:pt x="7" y="14"/>
                  </a:cubicBezTo>
                  <a:cubicBezTo>
                    <a:pt x="42" y="14"/>
                    <a:pt x="42" y="14"/>
                    <a:pt x="42" y="14"/>
                  </a:cubicBezTo>
                  <a:cubicBezTo>
                    <a:pt x="45" y="14"/>
                    <a:pt x="48" y="11"/>
                    <a:pt x="48" y="7"/>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Freeform 32"/>
            <p:cNvSpPr>
              <a:spLocks/>
            </p:cNvSpPr>
            <p:nvPr/>
          </p:nvSpPr>
          <p:spPr bwMode="auto">
            <a:xfrm>
              <a:off x="24" y="73"/>
              <a:ext cx="32" cy="15"/>
            </a:xfrm>
            <a:custGeom>
              <a:avLst/>
              <a:gdLst>
                <a:gd name="T0" fmla="*/ 7 w 31"/>
                <a:gd name="T1" fmla="*/ 0 h 14"/>
                <a:gd name="T2" fmla="*/ 0 w 31"/>
                <a:gd name="T3" fmla="*/ 7 h 14"/>
                <a:gd name="T4" fmla="*/ 7 w 31"/>
                <a:gd name="T5" fmla="*/ 14 h 14"/>
                <a:gd name="T6" fmla="*/ 24 w 31"/>
                <a:gd name="T7" fmla="*/ 14 h 14"/>
                <a:gd name="T8" fmla="*/ 31 w 31"/>
                <a:gd name="T9" fmla="*/ 7 h 14"/>
                <a:gd name="T10" fmla="*/ 24 w 31"/>
                <a:gd name="T11" fmla="*/ 0 h 14"/>
                <a:gd name="T12" fmla="*/ 7 w 31"/>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31" h="14">
                  <a:moveTo>
                    <a:pt x="7" y="0"/>
                  </a:moveTo>
                  <a:cubicBezTo>
                    <a:pt x="3" y="0"/>
                    <a:pt x="0" y="3"/>
                    <a:pt x="0" y="7"/>
                  </a:cubicBezTo>
                  <a:cubicBezTo>
                    <a:pt x="0" y="11"/>
                    <a:pt x="3" y="14"/>
                    <a:pt x="7" y="14"/>
                  </a:cubicBezTo>
                  <a:cubicBezTo>
                    <a:pt x="24" y="14"/>
                    <a:pt x="24" y="14"/>
                    <a:pt x="24" y="14"/>
                  </a:cubicBezTo>
                  <a:cubicBezTo>
                    <a:pt x="28" y="14"/>
                    <a:pt x="31" y="11"/>
                    <a:pt x="31" y="7"/>
                  </a:cubicBezTo>
                  <a:cubicBezTo>
                    <a:pt x="31" y="3"/>
                    <a:pt x="28" y="0"/>
                    <a:pt x="24" y="0"/>
                  </a:cubicBezTo>
                  <a:lnTo>
                    <a:pt x="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9" name="Group 33"/>
          <p:cNvGrpSpPr>
            <a:grpSpLocks/>
          </p:cNvGrpSpPr>
          <p:nvPr/>
        </p:nvGrpSpPr>
        <p:grpSpPr bwMode="auto">
          <a:xfrm>
            <a:off x="6376988" y="3621882"/>
            <a:ext cx="201612" cy="258762"/>
            <a:chOff x="0" y="0"/>
            <a:chExt cx="127" cy="163"/>
          </a:xfrm>
        </p:grpSpPr>
        <p:sp>
          <p:nvSpPr>
            <p:cNvPr id="40" name="Freeform 34"/>
            <p:cNvSpPr>
              <a:spLocks noEditPoints="1"/>
            </p:cNvSpPr>
            <p:nvPr/>
          </p:nvSpPr>
          <p:spPr bwMode="auto">
            <a:xfrm>
              <a:off x="0" y="0"/>
              <a:ext cx="127" cy="163"/>
            </a:xfrm>
            <a:custGeom>
              <a:avLst/>
              <a:gdLst>
                <a:gd name="T0" fmla="*/ 89 w 127"/>
                <a:gd name="T1" fmla="*/ 0 h 163"/>
                <a:gd name="T2" fmla="*/ 0 w 127"/>
                <a:gd name="T3" fmla="*/ 0 h 163"/>
                <a:gd name="T4" fmla="*/ 0 w 127"/>
                <a:gd name="T5" fmla="*/ 163 h 163"/>
                <a:gd name="T6" fmla="*/ 127 w 127"/>
                <a:gd name="T7" fmla="*/ 163 h 163"/>
                <a:gd name="T8" fmla="*/ 127 w 127"/>
                <a:gd name="T9" fmla="*/ 38 h 163"/>
                <a:gd name="T10" fmla="*/ 89 w 127"/>
                <a:gd name="T11" fmla="*/ 0 h 163"/>
                <a:gd name="T12" fmla="*/ 14 w 127"/>
                <a:gd name="T13" fmla="*/ 150 h 163"/>
                <a:gd name="T14" fmla="*/ 14 w 127"/>
                <a:gd name="T15" fmla="*/ 14 h 163"/>
                <a:gd name="T16" fmla="*/ 78 w 127"/>
                <a:gd name="T17" fmla="*/ 14 h 163"/>
                <a:gd name="T18" fmla="*/ 78 w 127"/>
                <a:gd name="T19" fmla="*/ 49 h 163"/>
                <a:gd name="T20" fmla="*/ 112 w 127"/>
                <a:gd name="T21" fmla="*/ 49 h 163"/>
                <a:gd name="T22" fmla="*/ 112 w 127"/>
                <a:gd name="T23" fmla="*/ 150 h 163"/>
                <a:gd name="T24" fmla="*/ 14 w 127"/>
                <a:gd name="T25" fmla="*/ 150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63">
                  <a:moveTo>
                    <a:pt x="89" y="0"/>
                  </a:moveTo>
                  <a:lnTo>
                    <a:pt x="0" y="0"/>
                  </a:lnTo>
                  <a:lnTo>
                    <a:pt x="0" y="163"/>
                  </a:lnTo>
                  <a:lnTo>
                    <a:pt x="127" y="163"/>
                  </a:lnTo>
                  <a:lnTo>
                    <a:pt x="127" y="38"/>
                  </a:lnTo>
                  <a:lnTo>
                    <a:pt x="89" y="0"/>
                  </a:lnTo>
                  <a:close/>
                  <a:moveTo>
                    <a:pt x="14" y="150"/>
                  </a:moveTo>
                  <a:lnTo>
                    <a:pt x="14" y="14"/>
                  </a:lnTo>
                  <a:lnTo>
                    <a:pt x="78" y="14"/>
                  </a:lnTo>
                  <a:lnTo>
                    <a:pt x="78" y="49"/>
                  </a:lnTo>
                  <a:lnTo>
                    <a:pt x="112" y="49"/>
                  </a:lnTo>
                  <a:lnTo>
                    <a:pt x="112" y="150"/>
                  </a:lnTo>
                  <a:lnTo>
                    <a:pt x="14" y="15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 name="Freeform 35"/>
            <p:cNvSpPr>
              <a:spLocks/>
            </p:cNvSpPr>
            <p:nvPr/>
          </p:nvSpPr>
          <p:spPr bwMode="auto">
            <a:xfrm>
              <a:off x="38" y="55"/>
              <a:ext cx="51" cy="54"/>
            </a:xfrm>
            <a:custGeom>
              <a:avLst/>
              <a:gdLst>
                <a:gd name="T0" fmla="*/ 32 w 51"/>
                <a:gd name="T1" fmla="*/ 27 h 54"/>
                <a:gd name="T2" fmla="*/ 32 w 51"/>
                <a:gd name="T3" fmla="*/ 0 h 54"/>
                <a:gd name="T4" fmla="*/ 18 w 51"/>
                <a:gd name="T5" fmla="*/ 0 h 54"/>
                <a:gd name="T6" fmla="*/ 18 w 51"/>
                <a:gd name="T7" fmla="*/ 27 h 54"/>
                <a:gd name="T8" fmla="*/ 10 w 51"/>
                <a:gd name="T9" fmla="*/ 19 h 54"/>
                <a:gd name="T10" fmla="*/ 0 w 51"/>
                <a:gd name="T11" fmla="*/ 29 h 54"/>
                <a:gd name="T12" fmla="*/ 25 w 51"/>
                <a:gd name="T13" fmla="*/ 54 h 54"/>
                <a:gd name="T14" fmla="*/ 51 w 51"/>
                <a:gd name="T15" fmla="*/ 29 h 54"/>
                <a:gd name="T16" fmla="*/ 40 w 51"/>
                <a:gd name="T17" fmla="*/ 19 h 54"/>
                <a:gd name="T18" fmla="*/ 32 w 51"/>
                <a:gd name="T19" fmla="*/ 27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1" h="54">
                  <a:moveTo>
                    <a:pt x="32" y="27"/>
                  </a:moveTo>
                  <a:lnTo>
                    <a:pt x="32" y="0"/>
                  </a:lnTo>
                  <a:lnTo>
                    <a:pt x="18" y="0"/>
                  </a:lnTo>
                  <a:lnTo>
                    <a:pt x="18" y="27"/>
                  </a:lnTo>
                  <a:lnTo>
                    <a:pt x="10" y="19"/>
                  </a:lnTo>
                  <a:lnTo>
                    <a:pt x="0" y="29"/>
                  </a:lnTo>
                  <a:lnTo>
                    <a:pt x="25" y="54"/>
                  </a:lnTo>
                  <a:lnTo>
                    <a:pt x="51" y="29"/>
                  </a:lnTo>
                  <a:lnTo>
                    <a:pt x="40" y="19"/>
                  </a:lnTo>
                  <a:lnTo>
                    <a:pt x="32" y="27"/>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Rectangle 36"/>
            <p:cNvSpPr>
              <a:spLocks noChangeArrowheads="1"/>
            </p:cNvSpPr>
            <p:nvPr/>
          </p:nvSpPr>
          <p:spPr bwMode="auto">
            <a:xfrm>
              <a:off x="44" y="117"/>
              <a:ext cx="40" cy="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grpSp>
      <p:sp>
        <p:nvSpPr>
          <p:cNvPr id="43" name="Freeform 37"/>
          <p:cNvSpPr>
            <a:spLocks noEditPoints="1"/>
          </p:cNvSpPr>
          <p:nvPr/>
        </p:nvSpPr>
        <p:spPr bwMode="auto">
          <a:xfrm>
            <a:off x="5035551" y="3474245"/>
            <a:ext cx="238125" cy="161925"/>
          </a:xfrm>
          <a:custGeom>
            <a:avLst/>
            <a:gdLst>
              <a:gd name="T0" fmla="*/ 154 w 160"/>
              <a:gd name="T1" fmla="*/ 12 h 109"/>
              <a:gd name="T2" fmla="*/ 139 w 160"/>
              <a:gd name="T3" fmla="*/ 6 h 109"/>
              <a:gd name="T4" fmla="*/ 123 w 160"/>
              <a:gd name="T5" fmla="*/ 12 h 109"/>
              <a:gd name="T6" fmla="*/ 117 w 160"/>
              <a:gd name="T7" fmla="*/ 27 h 109"/>
              <a:gd name="T8" fmla="*/ 119 w 160"/>
              <a:gd name="T9" fmla="*/ 36 h 109"/>
              <a:gd name="T10" fmla="*/ 93 w 160"/>
              <a:gd name="T11" fmla="*/ 60 h 109"/>
              <a:gd name="T12" fmla="*/ 79 w 160"/>
              <a:gd name="T13" fmla="*/ 56 h 109"/>
              <a:gd name="T14" fmla="*/ 66 w 160"/>
              <a:gd name="T15" fmla="*/ 59 h 109"/>
              <a:gd name="T16" fmla="*/ 47 w 160"/>
              <a:gd name="T17" fmla="*/ 37 h 109"/>
              <a:gd name="T18" fmla="*/ 43 w 160"/>
              <a:gd name="T19" fmla="*/ 7 h 109"/>
              <a:gd name="T20" fmla="*/ 25 w 160"/>
              <a:gd name="T21" fmla="*/ 0 h 109"/>
              <a:gd name="T22" fmla="*/ 8 w 160"/>
              <a:gd name="T23" fmla="*/ 7 h 109"/>
              <a:gd name="T24" fmla="*/ 0 w 160"/>
              <a:gd name="T25" fmla="*/ 24 h 109"/>
              <a:gd name="T26" fmla="*/ 8 w 160"/>
              <a:gd name="T27" fmla="*/ 42 h 109"/>
              <a:gd name="T28" fmla="*/ 25 w 160"/>
              <a:gd name="T29" fmla="*/ 49 h 109"/>
              <a:gd name="T30" fmla="*/ 37 w 160"/>
              <a:gd name="T31" fmla="*/ 46 h 109"/>
              <a:gd name="T32" fmla="*/ 56 w 160"/>
              <a:gd name="T33" fmla="*/ 69 h 109"/>
              <a:gd name="T34" fmla="*/ 60 w 160"/>
              <a:gd name="T35" fmla="*/ 102 h 109"/>
              <a:gd name="T36" fmla="*/ 79 w 160"/>
              <a:gd name="T37" fmla="*/ 109 h 109"/>
              <a:gd name="T38" fmla="*/ 98 w 160"/>
              <a:gd name="T39" fmla="*/ 102 h 109"/>
              <a:gd name="T40" fmla="*/ 102 w 160"/>
              <a:gd name="T41" fmla="*/ 69 h 109"/>
              <a:gd name="T42" fmla="*/ 129 w 160"/>
              <a:gd name="T43" fmla="*/ 46 h 109"/>
              <a:gd name="T44" fmla="*/ 139 w 160"/>
              <a:gd name="T45" fmla="*/ 49 h 109"/>
              <a:gd name="T46" fmla="*/ 154 w 160"/>
              <a:gd name="T47" fmla="*/ 43 h 109"/>
              <a:gd name="T48" fmla="*/ 160 w 160"/>
              <a:gd name="T49" fmla="*/ 27 h 109"/>
              <a:gd name="T50" fmla="*/ 154 w 160"/>
              <a:gd name="T51" fmla="*/ 12 h 109"/>
              <a:gd name="T52" fmla="*/ 17 w 160"/>
              <a:gd name="T53" fmla="*/ 32 h 109"/>
              <a:gd name="T54" fmla="*/ 14 w 160"/>
              <a:gd name="T55" fmla="*/ 24 h 109"/>
              <a:gd name="T56" fmla="*/ 17 w 160"/>
              <a:gd name="T57" fmla="*/ 17 h 109"/>
              <a:gd name="T58" fmla="*/ 25 w 160"/>
              <a:gd name="T59" fmla="*/ 13 h 109"/>
              <a:gd name="T60" fmla="*/ 33 w 160"/>
              <a:gd name="T61" fmla="*/ 17 h 109"/>
              <a:gd name="T62" fmla="*/ 33 w 160"/>
              <a:gd name="T63" fmla="*/ 32 h 109"/>
              <a:gd name="T64" fmla="*/ 17 w 160"/>
              <a:gd name="T65" fmla="*/ 32 h 109"/>
              <a:gd name="T66" fmla="*/ 144 w 160"/>
              <a:gd name="T67" fmla="*/ 33 h 109"/>
              <a:gd name="T68" fmla="*/ 133 w 160"/>
              <a:gd name="T69" fmla="*/ 33 h 109"/>
              <a:gd name="T70" fmla="*/ 131 w 160"/>
              <a:gd name="T71" fmla="*/ 27 h 109"/>
              <a:gd name="T72" fmla="*/ 133 w 160"/>
              <a:gd name="T73" fmla="*/ 22 h 109"/>
              <a:gd name="T74" fmla="*/ 139 w 160"/>
              <a:gd name="T75" fmla="*/ 20 h 109"/>
              <a:gd name="T76" fmla="*/ 144 w 160"/>
              <a:gd name="T77" fmla="*/ 22 h 109"/>
              <a:gd name="T78" fmla="*/ 146 w 160"/>
              <a:gd name="T79" fmla="*/ 27 h 109"/>
              <a:gd name="T80" fmla="*/ 144 w 160"/>
              <a:gd name="T81" fmla="*/ 3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0" h="109">
                <a:moveTo>
                  <a:pt x="154" y="12"/>
                </a:moveTo>
                <a:cubicBezTo>
                  <a:pt x="150" y="8"/>
                  <a:pt x="144" y="6"/>
                  <a:pt x="139" y="6"/>
                </a:cubicBezTo>
                <a:cubicBezTo>
                  <a:pt x="133" y="6"/>
                  <a:pt x="127" y="8"/>
                  <a:pt x="123" y="12"/>
                </a:cubicBezTo>
                <a:cubicBezTo>
                  <a:pt x="119" y="16"/>
                  <a:pt x="117" y="22"/>
                  <a:pt x="117" y="27"/>
                </a:cubicBezTo>
                <a:cubicBezTo>
                  <a:pt x="117" y="31"/>
                  <a:pt x="118" y="34"/>
                  <a:pt x="119" y="36"/>
                </a:cubicBezTo>
                <a:cubicBezTo>
                  <a:pt x="93" y="60"/>
                  <a:pt x="93" y="60"/>
                  <a:pt x="93" y="60"/>
                </a:cubicBezTo>
                <a:cubicBezTo>
                  <a:pt x="89" y="57"/>
                  <a:pt x="84" y="56"/>
                  <a:pt x="79" y="56"/>
                </a:cubicBezTo>
                <a:cubicBezTo>
                  <a:pt x="74" y="56"/>
                  <a:pt x="70" y="57"/>
                  <a:pt x="66" y="59"/>
                </a:cubicBezTo>
                <a:cubicBezTo>
                  <a:pt x="47" y="37"/>
                  <a:pt x="47" y="37"/>
                  <a:pt x="47" y="37"/>
                </a:cubicBezTo>
                <a:cubicBezTo>
                  <a:pt x="52" y="27"/>
                  <a:pt x="51" y="15"/>
                  <a:pt x="43" y="7"/>
                </a:cubicBezTo>
                <a:cubicBezTo>
                  <a:pt x="38" y="2"/>
                  <a:pt x="32" y="0"/>
                  <a:pt x="25" y="0"/>
                </a:cubicBezTo>
                <a:cubicBezTo>
                  <a:pt x="19" y="0"/>
                  <a:pt x="12" y="2"/>
                  <a:pt x="8" y="7"/>
                </a:cubicBezTo>
                <a:cubicBezTo>
                  <a:pt x="3" y="12"/>
                  <a:pt x="0" y="18"/>
                  <a:pt x="0" y="24"/>
                </a:cubicBezTo>
                <a:cubicBezTo>
                  <a:pt x="0" y="31"/>
                  <a:pt x="3" y="37"/>
                  <a:pt x="8" y="42"/>
                </a:cubicBezTo>
                <a:cubicBezTo>
                  <a:pt x="12" y="47"/>
                  <a:pt x="19" y="49"/>
                  <a:pt x="25" y="49"/>
                </a:cubicBezTo>
                <a:cubicBezTo>
                  <a:pt x="29" y="49"/>
                  <a:pt x="33" y="48"/>
                  <a:pt x="37" y="46"/>
                </a:cubicBezTo>
                <a:cubicBezTo>
                  <a:pt x="56" y="69"/>
                  <a:pt x="56" y="69"/>
                  <a:pt x="56" y="69"/>
                </a:cubicBezTo>
                <a:cubicBezTo>
                  <a:pt x="50" y="79"/>
                  <a:pt x="51" y="93"/>
                  <a:pt x="60" y="102"/>
                </a:cubicBezTo>
                <a:cubicBezTo>
                  <a:pt x="65" y="107"/>
                  <a:pt x="72" y="109"/>
                  <a:pt x="79" y="109"/>
                </a:cubicBezTo>
                <a:cubicBezTo>
                  <a:pt x="86" y="109"/>
                  <a:pt x="93" y="107"/>
                  <a:pt x="98" y="102"/>
                </a:cubicBezTo>
                <a:cubicBezTo>
                  <a:pt x="107" y="93"/>
                  <a:pt x="108" y="80"/>
                  <a:pt x="102" y="69"/>
                </a:cubicBezTo>
                <a:cubicBezTo>
                  <a:pt x="129" y="46"/>
                  <a:pt x="129" y="46"/>
                  <a:pt x="129" y="46"/>
                </a:cubicBezTo>
                <a:cubicBezTo>
                  <a:pt x="132" y="48"/>
                  <a:pt x="135" y="49"/>
                  <a:pt x="139" y="49"/>
                </a:cubicBezTo>
                <a:cubicBezTo>
                  <a:pt x="144" y="49"/>
                  <a:pt x="150" y="47"/>
                  <a:pt x="154" y="43"/>
                </a:cubicBezTo>
                <a:cubicBezTo>
                  <a:pt x="158" y="38"/>
                  <a:pt x="160" y="33"/>
                  <a:pt x="160" y="27"/>
                </a:cubicBezTo>
                <a:cubicBezTo>
                  <a:pt x="160" y="22"/>
                  <a:pt x="158" y="16"/>
                  <a:pt x="154" y="12"/>
                </a:cubicBezTo>
                <a:moveTo>
                  <a:pt x="17" y="32"/>
                </a:moveTo>
                <a:cubicBezTo>
                  <a:pt x="15" y="30"/>
                  <a:pt x="14" y="27"/>
                  <a:pt x="14" y="24"/>
                </a:cubicBezTo>
                <a:cubicBezTo>
                  <a:pt x="14" y="21"/>
                  <a:pt x="15" y="19"/>
                  <a:pt x="17" y="17"/>
                </a:cubicBezTo>
                <a:cubicBezTo>
                  <a:pt x="20" y="14"/>
                  <a:pt x="22" y="13"/>
                  <a:pt x="25" y="13"/>
                </a:cubicBezTo>
                <a:cubicBezTo>
                  <a:pt x="28" y="13"/>
                  <a:pt x="31" y="14"/>
                  <a:pt x="33" y="17"/>
                </a:cubicBezTo>
                <a:cubicBezTo>
                  <a:pt x="38" y="21"/>
                  <a:pt x="38" y="28"/>
                  <a:pt x="33" y="32"/>
                </a:cubicBezTo>
                <a:cubicBezTo>
                  <a:pt x="29" y="37"/>
                  <a:pt x="22" y="37"/>
                  <a:pt x="17" y="32"/>
                </a:cubicBezTo>
                <a:moveTo>
                  <a:pt x="144" y="33"/>
                </a:moveTo>
                <a:cubicBezTo>
                  <a:pt x="141" y="36"/>
                  <a:pt x="136" y="36"/>
                  <a:pt x="133" y="33"/>
                </a:cubicBezTo>
                <a:cubicBezTo>
                  <a:pt x="132" y="31"/>
                  <a:pt x="131" y="29"/>
                  <a:pt x="131" y="27"/>
                </a:cubicBezTo>
                <a:cubicBezTo>
                  <a:pt x="131" y="25"/>
                  <a:pt x="132" y="23"/>
                  <a:pt x="133" y="22"/>
                </a:cubicBezTo>
                <a:cubicBezTo>
                  <a:pt x="135" y="20"/>
                  <a:pt x="137" y="20"/>
                  <a:pt x="139" y="20"/>
                </a:cubicBezTo>
                <a:cubicBezTo>
                  <a:pt x="141" y="20"/>
                  <a:pt x="143" y="20"/>
                  <a:pt x="144" y="22"/>
                </a:cubicBezTo>
                <a:cubicBezTo>
                  <a:pt x="146" y="23"/>
                  <a:pt x="146" y="25"/>
                  <a:pt x="146" y="27"/>
                </a:cubicBezTo>
                <a:cubicBezTo>
                  <a:pt x="146" y="29"/>
                  <a:pt x="146" y="31"/>
                  <a:pt x="144" y="33"/>
                </a:cubicBezTo>
              </a:path>
            </a:pathLst>
          </a:custGeom>
          <a:solidFill>
            <a:schemeClr val="bg1"/>
          </a:solidFill>
          <a:ln>
            <a:noFill/>
          </a:ln>
          <a:extLst/>
        </p:spPr>
        <p:txBody>
          <a:bodyPr/>
          <a:lstStyle/>
          <a:p>
            <a:endParaRPr lang="zh-CN" altLang="en-US"/>
          </a:p>
        </p:txBody>
      </p:sp>
      <p:grpSp>
        <p:nvGrpSpPr>
          <p:cNvPr id="44" name="Group 38"/>
          <p:cNvGrpSpPr>
            <a:grpSpLocks/>
          </p:cNvGrpSpPr>
          <p:nvPr/>
        </p:nvGrpSpPr>
        <p:grpSpPr bwMode="auto">
          <a:xfrm>
            <a:off x="4540251" y="2326483"/>
            <a:ext cx="139700" cy="193675"/>
            <a:chOff x="0" y="0"/>
            <a:chExt cx="118" cy="163"/>
          </a:xfrm>
          <a:solidFill>
            <a:schemeClr val="bg1"/>
          </a:solidFill>
        </p:grpSpPr>
        <p:sp>
          <p:nvSpPr>
            <p:cNvPr id="45" name="Freeform 39"/>
            <p:cNvSpPr>
              <a:spLocks noEditPoints="1"/>
            </p:cNvSpPr>
            <p:nvPr/>
          </p:nvSpPr>
          <p:spPr bwMode="auto">
            <a:xfrm>
              <a:off x="0" y="0"/>
              <a:ext cx="118" cy="163"/>
            </a:xfrm>
            <a:custGeom>
              <a:avLst/>
              <a:gdLst>
                <a:gd name="T0" fmla="*/ 93 w 115"/>
                <a:gd name="T1" fmla="*/ 44 h 159"/>
                <a:gd name="T2" fmla="*/ 89 w 115"/>
                <a:gd name="T3" fmla="*/ 44 h 159"/>
                <a:gd name="T4" fmla="*/ 89 w 115"/>
                <a:gd name="T5" fmla="*/ 31 h 159"/>
                <a:gd name="T6" fmla="*/ 58 w 115"/>
                <a:gd name="T7" fmla="*/ 0 h 159"/>
                <a:gd name="T8" fmla="*/ 27 w 115"/>
                <a:gd name="T9" fmla="*/ 31 h 159"/>
                <a:gd name="T10" fmla="*/ 27 w 115"/>
                <a:gd name="T11" fmla="*/ 44 h 159"/>
                <a:gd name="T12" fmla="*/ 22 w 115"/>
                <a:gd name="T13" fmla="*/ 44 h 159"/>
                <a:gd name="T14" fmla="*/ 0 w 115"/>
                <a:gd name="T15" fmla="*/ 66 h 159"/>
                <a:gd name="T16" fmla="*/ 0 w 115"/>
                <a:gd name="T17" fmla="*/ 137 h 159"/>
                <a:gd name="T18" fmla="*/ 22 w 115"/>
                <a:gd name="T19" fmla="*/ 159 h 159"/>
                <a:gd name="T20" fmla="*/ 93 w 115"/>
                <a:gd name="T21" fmla="*/ 159 h 159"/>
                <a:gd name="T22" fmla="*/ 115 w 115"/>
                <a:gd name="T23" fmla="*/ 137 h 159"/>
                <a:gd name="T24" fmla="*/ 115 w 115"/>
                <a:gd name="T25" fmla="*/ 66 h 159"/>
                <a:gd name="T26" fmla="*/ 93 w 115"/>
                <a:gd name="T27" fmla="*/ 44 h 159"/>
                <a:gd name="T28" fmla="*/ 40 w 115"/>
                <a:gd name="T29" fmla="*/ 31 h 159"/>
                <a:gd name="T30" fmla="*/ 58 w 115"/>
                <a:gd name="T31" fmla="*/ 13 h 159"/>
                <a:gd name="T32" fmla="*/ 75 w 115"/>
                <a:gd name="T33" fmla="*/ 31 h 159"/>
                <a:gd name="T34" fmla="*/ 75 w 115"/>
                <a:gd name="T35" fmla="*/ 44 h 159"/>
                <a:gd name="T36" fmla="*/ 40 w 115"/>
                <a:gd name="T37" fmla="*/ 44 h 159"/>
                <a:gd name="T38" fmla="*/ 40 w 115"/>
                <a:gd name="T39" fmla="*/ 31 h 159"/>
                <a:gd name="T40" fmla="*/ 102 w 115"/>
                <a:gd name="T41" fmla="*/ 137 h 159"/>
                <a:gd name="T42" fmla="*/ 93 w 115"/>
                <a:gd name="T43" fmla="*/ 146 h 159"/>
                <a:gd name="T44" fmla="*/ 22 w 115"/>
                <a:gd name="T45" fmla="*/ 146 h 159"/>
                <a:gd name="T46" fmla="*/ 14 w 115"/>
                <a:gd name="T47" fmla="*/ 137 h 159"/>
                <a:gd name="T48" fmla="*/ 14 w 115"/>
                <a:gd name="T49" fmla="*/ 66 h 159"/>
                <a:gd name="T50" fmla="*/ 22 w 115"/>
                <a:gd name="T51" fmla="*/ 58 h 159"/>
                <a:gd name="T52" fmla="*/ 34 w 115"/>
                <a:gd name="T53" fmla="*/ 58 h 159"/>
                <a:gd name="T54" fmla="*/ 82 w 115"/>
                <a:gd name="T55" fmla="*/ 58 h 159"/>
                <a:gd name="T56" fmla="*/ 93 w 115"/>
                <a:gd name="T57" fmla="*/ 58 h 159"/>
                <a:gd name="T58" fmla="*/ 102 w 115"/>
                <a:gd name="T59" fmla="*/ 66 h 159"/>
                <a:gd name="T60" fmla="*/ 102 w 115"/>
                <a:gd name="T61" fmla="*/ 13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5" h="159">
                  <a:moveTo>
                    <a:pt x="93" y="44"/>
                  </a:moveTo>
                  <a:cubicBezTo>
                    <a:pt x="89" y="44"/>
                    <a:pt x="89" y="44"/>
                    <a:pt x="89" y="44"/>
                  </a:cubicBezTo>
                  <a:cubicBezTo>
                    <a:pt x="89" y="31"/>
                    <a:pt x="89" y="31"/>
                    <a:pt x="89" y="31"/>
                  </a:cubicBezTo>
                  <a:cubicBezTo>
                    <a:pt x="89" y="14"/>
                    <a:pt x="75" y="0"/>
                    <a:pt x="58" y="0"/>
                  </a:cubicBezTo>
                  <a:cubicBezTo>
                    <a:pt x="41" y="0"/>
                    <a:pt x="27" y="14"/>
                    <a:pt x="27" y="31"/>
                  </a:cubicBezTo>
                  <a:cubicBezTo>
                    <a:pt x="27" y="44"/>
                    <a:pt x="27" y="44"/>
                    <a:pt x="27" y="44"/>
                  </a:cubicBezTo>
                  <a:cubicBezTo>
                    <a:pt x="22" y="44"/>
                    <a:pt x="22" y="44"/>
                    <a:pt x="22" y="44"/>
                  </a:cubicBezTo>
                  <a:cubicBezTo>
                    <a:pt x="10" y="44"/>
                    <a:pt x="0" y="54"/>
                    <a:pt x="0" y="66"/>
                  </a:cubicBezTo>
                  <a:cubicBezTo>
                    <a:pt x="0" y="137"/>
                    <a:pt x="0" y="137"/>
                    <a:pt x="0" y="137"/>
                  </a:cubicBezTo>
                  <a:cubicBezTo>
                    <a:pt x="0" y="149"/>
                    <a:pt x="10" y="159"/>
                    <a:pt x="22" y="159"/>
                  </a:cubicBezTo>
                  <a:cubicBezTo>
                    <a:pt x="93" y="159"/>
                    <a:pt x="93" y="159"/>
                    <a:pt x="93" y="159"/>
                  </a:cubicBezTo>
                  <a:cubicBezTo>
                    <a:pt x="106" y="159"/>
                    <a:pt x="115" y="149"/>
                    <a:pt x="115" y="137"/>
                  </a:cubicBezTo>
                  <a:cubicBezTo>
                    <a:pt x="115" y="66"/>
                    <a:pt x="115" y="66"/>
                    <a:pt x="115" y="66"/>
                  </a:cubicBezTo>
                  <a:cubicBezTo>
                    <a:pt x="115" y="54"/>
                    <a:pt x="106" y="44"/>
                    <a:pt x="93" y="44"/>
                  </a:cubicBezTo>
                  <a:moveTo>
                    <a:pt x="40" y="31"/>
                  </a:moveTo>
                  <a:cubicBezTo>
                    <a:pt x="40" y="21"/>
                    <a:pt x="48" y="13"/>
                    <a:pt x="58" y="13"/>
                  </a:cubicBezTo>
                  <a:cubicBezTo>
                    <a:pt x="67" y="13"/>
                    <a:pt x="75" y="21"/>
                    <a:pt x="75" y="31"/>
                  </a:cubicBezTo>
                  <a:cubicBezTo>
                    <a:pt x="75" y="44"/>
                    <a:pt x="75" y="44"/>
                    <a:pt x="75" y="44"/>
                  </a:cubicBezTo>
                  <a:cubicBezTo>
                    <a:pt x="40" y="44"/>
                    <a:pt x="40" y="44"/>
                    <a:pt x="40" y="44"/>
                  </a:cubicBezTo>
                  <a:lnTo>
                    <a:pt x="40" y="31"/>
                  </a:lnTo>
                  <a:close/>
                  <a:moveTo>
                    <a:pt x="102" y="137"/>
                  </a:moveTo>
                  <a:cubicBezTo>
                    <a:pt x="102" y="142"/>
                    <a:pt x="98" y="146"/>
                    <a:pt x="93" y="146"/>
                  </a:cubicBezTo>
                  <a:cubicBezTo>
                    <a:pt x="22" y="146"/>
                    <a:pt x="22" y="146"/>
                    <a:pt x="22" y="146"/>
                  </a:cubicBezTo>
                  <a:cubicBezTo>
                    <a:pt x="18" y="146"/>
                    <a:pt x="14" y="142"/>
                    <a:pt x="14" y="137"/>
                  </a:cubicBezTo>
                  <a:cubicBezTo>
                    <a:pt x="14" y="66"/>
                    <a:pt x="14" y="66"/>
                    <a:pt x="14" y="66"/>
                  </a:cubicBezTo>
                  <a:cubicBezTo>
                    <a:pt x="14" y="62"/>
                    <a:pt x="18" y="58"/>
                    <a:pt x="22" y="58"/>
                  </a:cubicBezTo>
                  <a:cubicBezTo>
                    <a:pt x="34" y="58"/>
                    <a:pt x="34" y="58"/>
                    <a:pt x="34" y="58"/>
                  </a:cubicBezTo>
                  <a:cubicBezTo>
                    <a:pt x="82" y="58"/>
                    <a:pt x="82" y="58"/>
                    <a:pt x="82" y="58"/>
                  </a:cubicBezTo>
                  <a:cubicBezTo>
                    <a:pt x="93" y="58"/>
                    <a:pt x="93" y="58"/>
                    <a:pt x="93" y="58"/>
                  </a:cubicBezTo>
                  <a:cubicBezTo>
                    <a:pt x="98" y="58"/>
                    <a:pt x="102" y="62"/>
                    <a:pt x="102" y="66"/>
                  </a:cubicBezTo>
                  <a:lnTo>
                    <a:pt x="102" y="1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Freeform 40"/>
            <p:cNvSpPr>
              <a:spLocks/>
            </p:cNvSpPr>
            <p:nvPr/>
          </p:nvSpPr>
          <p:spPr bwMode="auto">
            <a:xfrm>
              <a:off x="26" y="108"/>
              <a:ext cx="66" cy="23"/>
            </a:xfrm>
            <a:custGeom>
              <a:avLst/>
              <a:gdLst>
                <a:gd name="T0" fmla="*/ 52 w 64"/>
                <a:gd name="T1" fmla="*/ 2 h 23"/>
                <a:gd name="T2" fmla="*/ 32 w 64"/>
                <a:gd name="T3" fmla="*/ 10 h 23"/>
                <a:gd name="T4" fmla="*/ 12 w 64"/>
                <a:gd name="T5" fmla="*/ 2 h 23"/>
                <a:gd name="T6" fmla="*/ 2 w 64"/>
                <a:gd name="T7" fmla="*/ 3 h 23"/>
                <a:gd name="T8" fmla="*/ 3 w 64"/>
                <a:gd name="T9" fmla="*/ 13 h 23"/>
                <a:gd name="T10" fmla="*/ 32 w 64"/>
                <a:gd name="T11" fmla="*/ 23 h 23"/>
                <a:gd name="T12" fmla="*/ 61 w 64"/>
                <a:gd name="T13" fmla="*/ 13 h 23"/>
                <a:gd name="T14" fmla="*/ 62 w 64"/>
                <a:gd name="T15" fmla="*/ 3 h 23"/>
                <a:gd name="T16" fmla="*/ 52 w 64"/>
                <a:gd name="T17" fmla="*/ 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23">
                  <a:moveTo>
                    <a:pt x="52" y="2"/>
                  </a:moveTo>
                  <a:cubicBezTo>
                    <a:pt x="46" y="7"/>
                    <a:pt x="39" y="10"/>
                    <a:pt x="32" y="10"/>
                  </a:cubicBezTo>
                  <a:cubicBezTo>
                    <a:pt x="24" y="10"/>
                    <a:pt x="17" y="7"/>
                    <a:pt x="12" y="2"/>
                  </a:cubicBezTo>
                  <a:cubicBezTo>
                    <a:pt x="9" y="0"/>
                    <a:pt x="4" y="0"/>
                    <a:pt x="2" y="3"/>
                  </a:cubicBezTo>
                  <a:cubicBezTo>
                    <a:pt x="0" y="6"/>
                    <a:pt x="0" y="10"/>
                    <a:pt x="3" y="13"/>
                  </a:cubicBezTo>
                  <a:cubicBezTo>
                    <a:pt x="11" y="19"/>
                    <a:pt x="21" y="23"/>
                    <a:pt x="32" y="23"/>
                  </a:cubicBezTo>
                  <a:cubicBezTo>
                    <a:pt x="43" y="23"/>
                    <a:pt x="53" y="19"/>
                    <a:pt x="61" y="13"/>
                  </a:cubicBezTo>
                  <a:cubicBezTo>
                    <a:pt x="64" y="10"/>
                    <a:pt x="64" y="6"/>
                    <a:pt x="62" y="3"/>
                  </a:cubicBezTo>
                  <a:cubicBezTo>
                    <a:pt x="59" y="0"/>
                    <a:pt x="55" y="0"/>
                    <a:pt x="52"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47" name="Freeform 41"/>
          <p:cNvSpPr>
            <a:spLocks noEditPoints="1"/>
          </p:cNvSpPr>
          <p:nvPr/>
        </p:nvSpPr>
        <p:spPr bwMode="auto">
          <a:xfrm>
            <a:off x="5862638" y="1908969"/>
            <a:ext cx="298450" cy="234950"/>
          </a:xfrm>
          <a:custGeom>
            <a:avLst/>
            <a:gdLst>
              <a:gd name="T0" fmla="*/ 125 w 148"/>
              <a:gd name="T1" fmla="*/ 0 h 119"/>
              <a:gd name="T2" fmla="*/ 24 w 148"/>
              <a:gd name="T3" fmla="*/ 0 h 119"/>
              <a:gd name="T4" fmla="*/ 0 w 148"/>
              <a:gd name="T5" fmla="*/ 24 h 119"/>
              <a:gd name="T6" fmla="*/ 0 w 148"/>
              <a:gd name="T7" fmla="*/ 95 h 119"/>
              <a:gd name="T8" fmla="*/ 24 w 148"/>
              <a:gd name="T9" fmla="*/ 119 h 119"/>
              <a:gd name="T10" fmla="*/ 125 w 148"/>
              <a:gd name="T11" fmla="*/ 119 h 119"/>
              <a:gd name="T12" fmla="*/ 148 w 148"/>
              <a:gd name="T13" fmla="*/ 95 h 119"/>
              <a:gd name="T14" fmla="*/ 148 w 148"/>
              <a:gd name="T15" fmla="*/ 24 h 119"/>
              <a:gd name="T16" fmla="*/ 125 w 148"/>
              <a:gd name="T17" fmla="*/ 0 h 119"/>
              <a:gd name="T18" fmla="*/ 124 w 148"/>
              <a:gd name="T19" fmla="*/ 13 h 119"/>
              <a:gd name="T20" fmla="*/ 74 w 148"/>
              <a:gd name="T21" fmla="*/ 51 h 119"/>
              <a:gd name="T22" fmla="*/ 25 w 148"/>
              <a:gd name="T23" fmla="*/ 13 h 119"/>
              <a:gd name="T24" fmla="*/ 124 w 148"/>
              <a:gd name="T25" fmla="*/ 13 h 119"/>
              <a:gd name="T26" fmla="*/ 135 w 148"/>
              <a:gd name="T27" fmla="*/ 95 h 119"/>
              <a:gd name="T28" fmla="*/ 125 w 148"/>
              <a:gd name="T29" fmla="*/ 106 h 119"/>
              <a:gd name="T30" fmla="*/ 24 w 148"/>
              <a:gd name="T31" fmla="*/ 106 h 119"/>
              <a:gd name="T32" fmla="*/ 13 w 148"/>
              <a:gd name="T33" fmla="*/ 95 h 119"/>
              <a:gd name="T34" fmla="*/ 13 w 148"/>
              <a:gd name="T35" fmla="*/ 24 h 119"/>
              <a:gd name="T36" fmla="*/ 14 w 148"/>
              <a:gd name="T37" fmla="*/ 21 h 119"/>
              <a:gd name="T38" fmla="*/ 70 w 148"/>
              <a:gd name="T39" fmla="*/ 64 h 119"/>
              <a:gd name="T40" fmla="*/ 74 w 148"/>
              <a:gd name="T41" fmla="*/ 66 h 119"/>
              <a:gd name="T42" fmla="*/ 78 w 148"/>
              <a:gd name="T43" fmla="*/ 64 h 119"/>
              <a:gd name="T44" fmla="*/ 135 w 148"/>
              <a:gd name="T45" fmla="*/ 21 h 119"/>
              <a:gd name="T46" fmla="*/ 135 w 148"/>
              <a:gd name="T47" fmla="*/ 24 h 119"/>
              <a:gd name="T48" fmla="*/ 135 w 148"/>
              <a:gd name="T49" fmla="*/ 95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48" h="119">
                <a:moveTo>
                  <a:pt x="125" y="0"/>
                </a:moveTo>
                <a:cubicBezTo>
                  <a:pt x="24" y="0"/>
                  <a:pt x="24" y="0"/>
                  <a:pt x="24" y="0"/>
                </a:cubicBezTo>
                <a:cubicBezTo>
                  <a:pt x="11" y="0"/>
                  <a:pt x="0" y="11"/>
                  <a:pt x="0" y="24"/>
                </a:cubicBezTo>
                <a:cubicBezTo>
                  <a:pt x="0" y="95"/>
                  <a:pt x="0" y="95"/>
                  <a:pt x="0" y="95"/>
                </a:cubicBezTo>
                <a:cubicBezTo>
                  <a:pt x="0" y="108"/>
                  <a:pt x="11" y="119"/>
                  <a:pt x="24" y="119"/>
                </a:cubicBezTo>
                <a:cubicBezTo>
                  <a:pt x="125" y="119"/>
                  <a:pt x="125" y="119"/>
                  <a:pt x="125" y="119"/>
                </a:cubicBezTo>
                <a:cubicBezTo>
                  <a:pt x="138" y="119"/>
                  <a:pt x="148" y="108"/>
                  <a:pt x="148" y="95"/>
                </a:cubicBezTo>
                <a:cubicBezTo>
                  <a:pt x="148" y="24"/>
                  <a:pt x="148" y="24"/>
                  <a:pt x="148" y="24"/>
                </a:cubicBezTo>
                <a:cubicBezTo>
                  <a:pt x="148" y="11"/>
                  <a:pt x="138" y="0"/>
                  <a:pt x="125" y="0"/>
                </a:cubicBezTo>
                <a:moveTo>
                  <a:pt x="124" y="13"/>
                </a:moveTo>
                <a:cubicBezTo>
                  <a:pt x="74" y="51"/>
                  <a:pt x="74" y="51"/>
                  <a:pt x="74" y="51"/>
                </a:cubicBezTo>
                <a:cubicBezTo>
                  <a:pt x="25" y="13"/>
                  <a:pt x="25" y="13"/>
                  <a:pt x="25" y="13"/>
                </a:cubicBezTo>
                <a:lnTo>
                  <a:pt x="124" y="13"/>
                </a:lnTo>
                <a:close/>
                <a:moveTo>
                  <a:pt x="135" y="95"/>
                </a:moveTo>
                <a:cubicBezTo>
                  <a:pt x="135" y="101"/>
                  <a:pt x="131" y="106"/>
                  <a:pt x="125" y="106"/>
                </a:cubicBezTo>
                <a:cubicBezTo>
                  <a:pt x="24" y="106"/>
                  <a:pt x="24" y="106"/>
                  <a:pt x="24" y="106"/>
                </a:cubicBezTo>
                <a:cubicBezTo>
                  <a:pt x="18" y="106"/>
                  <a:pt x="13" y="101"/>
                  <a:pt x="13" y="95"/>
                </a:cubicBezTo>
                <a:cubicBezTo>
                  <a:pt x="13" y="24"/>
                  <a:pt x="13" y="24"/>
                  <a:pt x="13" y="24"/>
                </a:cubicBezTo>
                <a:cubicBezTo>
                  <a:pt x="13" y="23"/>
                  <a:pt x="13" y="22"/>
                  <a:pt x="14" y="21"/>
                </a:cubicBezTo>
                <a:cubicBezTo>
                  <a:pt x="70" y="64"/>
                  <a:pt x="70" y="64"/>
                  <a:pt x="70" y="64"/>
                </a:cubicBezTo>
                <a:cubicBezTo>
                  <a:pt x="71" y="65"/>
                  <a:pt x="73" y="66"/>
                  <a:pt x="74" y="66"/>
                </a:cubicBezTo>
                <a:cubicBezTo>
                  <a:pt x="76" y="66"/>
                  <a:pt x="77" y="65"/>
                  <a:pt x="78" y="64"/>
                </a:cubicBezTo>
                <a:cubicBezTo>
                  <a:pt x="135" y="21"/>
                  <a:pt x="135" y="21"/>
                  <a:pt x="135" y="21"/>
                </a:cubicBezTo>
                <a:cubicBezTo>
                  <a:pt x="135" y="22"/>
                  <a:pt x="135" y="23"/>
                  <a:pt x="135" y="24"/>
                </a:cubicBezTo>
                <a:lnTo>
                  <a:pt x="135" y="9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8" name="Line 47"/>
          <p:cNvSpPr>
            <a:spLocks noChangeShapeType="1"/>
          </p:cNvSpPr>
          <p:nvPr/>
        </p:nvSpPr>
        <p:spPr bwMode="auto">
          <a:xfrm>
            <a:off x="4067175" y="1635919"/>
            <a:ext cx="0" cy="2592388"/>
          </a:xfrm>
          <a:prstGeom prst="line">
            <a:avLst/>
          </a:prstGeom>
          <a:noFill/>
          <a:ln w="9525" cmpd="sng">
            <a:solidFill>
              <a:schemeClr val="tx1">
                <a:lumMod val="65000"/>
                <a:lumOff val="35000"/>
              </a:schemeClr>
            </a:solidFill>
            <a:round/>
            <a:headEnd type="oval" w="sm" len="sm"/>
            <a:tailEnd type="oval"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zh-CN" altLang="en-US">
              <a:solidFill>
                <a:schemeClr val="bg1">
                  <a:lumMod val="50000"/>
                </a:schemeClr>
              </a:solidFill>
            </a:endParaRPr>
          </a:p>
        </p:txBody>
      </p:sp>
    </p:spTree>
    <p:extLst>
      <p:ext uri="{BB962C8B-B14F-4D97-AF65-F5344CB8AC3E}">
        <p14:creationId xmlns:p14="http://schemas.microsoft.com/office/powerpoint/2010/main" val="3634701751"/>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14:presetBounceEnd="60000">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14:bounceEnd="60000">
                                          <p:cBhvr additive="base">
                                            <p:cTn id="7" dur="750" fill="hold"/>
                                            <p:tgtEl>
                                              <p:spTgt spid="8"/>
                                            </p:tgtEl>
                                            <p:attrNameLst>
                                              <p:attrName>ppt_x</p:attrName>
                                            </p:attrNameLst>
                                          </p:cBhvr>
                                          <p:tavLst>
                                            <p:tav tm="0">
                                              <p:val>
                                                <p:strVal val="1+#ppt_w/2"/>
                                              </p:val>
                                            </p:tav>
                                            <p:tav tm="100000">
                                              <p:val>
                                                <p:strVal val="#ppt_x"/>
                                              </p:val>
                                            </p:tav>
                                          </p:tavLst>
                                        </p:anim>
                                        <p:anim calcmode="lin" valueType="num" p14:bounceEnd="60000">
                                          <p:cBhvr additive="base">
                                            <p:cTn id="8" dur="750" fill="hold"/>
                                            <p:tgtEl>
                                              <p:spTgt spid="8"/>
                                            </p:tgtEl>
                                            <p:attrNameLst>
                                              <p:attrName>ppt_y</p:attrName>
                                            </p:attrNameLst>
                                          </p:cBhvr>
                                          <p:tavLst>
                                            <p:tav tm="0">
                                              <p:val>
                                                <p:strVal val="#ppt_y"/>
                                              </p:val>
                                            </p:tav>
                                            <p:tav tm="100000">
                                              <p:val>
                                                <p:strVal val="#ppt_y"/>
                                              </p:val>
                                            </p:tav>
                                          </p:tavLst>
                                        </p:anim>
                                      </p:childTnLst>
                                    </p:cTn>
                                  </p:par>
                                  <p:par>
                                    <p:cTn id="9" presetID="16" presetClass="entr" presetSubtype="42" fill="hold" grpId="0" nodeType="withEffect">
                                      <p:stCondLst>
                                        <p:cond delay="600"/>
                                      </p:stCondLst>
                                      <p:childTnLst>
                                        <p:set>
                                          <p:cBhvr>
                                            <p:cTn id="10" dur="1" fill="hold">
                                              <p:stCondLst>
                                                <p:cond delay="0"/>
                                              </p:stCondLst>
                                            </p:cTn>
                                            <p:tgtEl>
                                              <p:spTgt spid="48"/>
                                            </p:tgtEl>
                                            <p:attrNameLst>
                                              <p:attrName>style.visibility</p:attrName>
                                            </p:attrNameLst>
                                          </p:cBhvr>
                                          <p:to>
                                            <p:strVal val="visible"/>
                                          </p:to>
                                        </p:set>
                                        <p:animEffect transition="in" filter="barn(outHorizontal)">
                                          <p:cBhvr>
                                            <p:cTn id="11" dur="500"/>
                                            <p:tgtEl>
                                              <p:spTgt spid="48"/>
                                            </p:tgtEl>
                                          </p:cBhvr>
                                        </p:animEffect>
                                      </p:childTnLst>
                                    </p:cTn>
                                  </p:par>
                                  <p:par>
                                    <p:cTn id="12" presetID="53" presetClass="entr" presetSubtype="16" fill="hold" grpId="0" nodeType="withEffect">
                                      <p:stCondLst>
                                        <p:cond delay="900"/>
                                      </p:stCondLst>
                                      <p:childTnLst>
                                        <p:set>
                                          <p:cBhvr>
                                            <p:cTn id="13" dur="1" fill="hold">
                                              <p:stCondLst>
                                                <p:cond delay="0"/>
                                              </p:stCondLst>
                                            </p:cTn>
                                            <p:tgtEl>
                                              <p:spTgt spid="24"/>
                                            </p:tgtEl>
                                            <p:attrNameLst>
                                              <p:attrName>style.visibility</p:attrName>
                                            </p:attrNameLst>
                                          </p:cBhvr>
                                          <p:to>
                                            <p:strVal val="visible"/>
                                          </p:to>
                                        </p:set>
                                        <p:anim calcmode="lin" valueType="num">
                                          <p:cBhvr>
                                            <p:cTn id="14" dur="300" fill="hold"/>
                                            <p:tgtEl>
                                              <p:spTgt spid="24"/>
                                            </p:tgtEl>
                                            <p:attrNameLst>
                                              <p:attrName>ppt_w</p:attrName>
                                            </p:attrNameLst>
                                          </p:cBhvr>
                                          <p:tavLst>
                                            <p:tav tm="0">
                                              <p:val>
                                                <p:fltVal val="0"/>
                                              </p:val>
                                            </p:tav>
                                            <p:tav tm="100000">
                                              <p:val>
                                                <p:strVal val="#ppt_w"/>
                                              </p:val>
                                            </p:tav>
                                          </p:tavLst>
                                        </p:anim>
                                        <p:anim calcmode="lin" valueType="num">
                                          <p:cBhvr>
                                            <p:cTn id="15" dur="300" fill="hold"/>
                                            <p:tgtEl>
                                              <p:spTgt spid="24"/>
                                            </p:tgtEl>
                                            <p:attrNameLst>
                                              <p:attrName>ppt_h</p:attrName>
                                            </p:attrNameLst>
                                          </p:cBhvr>
                                          <p:tavLst>
                                            <p:tav tm="0">
                                              <p:val>
                                                <p:fltVal val="0"/>
                                              </p:val>
                                            </p:tav>
                                            <p:tav tm="100000">
                                              <p:val>
                                                <p:strVal val="#ppt_h"/>
                                              </p:val>
                                            </p:tav>
                                          </p:tavLst>
                                        </p:anim>
                                        <p:animEffect transition="in" filter="fade">
                                          <p:cBhvr>
                                            <p:cTn id="16" dur="300"/>
                                            <p:tgtEl>
                                              <p:spTgt spid="24"/>
                                            </p:tgtEl>
                                          </p:cBhvr>
                                        </p:animEffect>
                                      </p:childTnLst>
                                    </p:cTn>
                                  </p:par>
                                  <p:par>
                                    <p:cTn id="17" presetID="6" presetClass="emph" presetSubtype="0" autoRev="1" fill="hold" grpId="1" nodeType="withEffect">
                                      <p:stCondLst>
                                        <p:cond delay="1200"/>
                                      </p:stCondLst>
                                      <p:childTnLst>
                                        <p:animScale>
                                          <p:cBhvr>
                                            <p:cTn id="18" dur="150" fill="hold"/>
                                            <p:tgtEl>
                                              <p:spTgt spid="24"/>
                                            </p:tgtEl>
                                          </p:cBhvr>
                                          <p:by x="110000" y="110000"/>
                                        </p:animScale>
                                      </p:childTnLst>
                                    </p:cTn>
                                  </p:par>
                                  <p:par>
                                    <p:cTn id="19" presetID="53" presetClass="entr" presetSubtype="16" fill="hold" nodeType="withEffect">
                                      <p:stCondLst>
                                        <p:cond delay="1000"/>
                                      </p:stCondLst>
                                      <p:childTnLst>
                                        <p:set>
                                          <p:cBhvr>
                                            <p:cTn id="20" dur="1" fill="hold">
                                              <p:stCondLst>
                                                <p:cond delay="0"/>
                                              </p:stCondLst>
                                            </p:cTn>
                                            <p:tgtEl>
                                              <p:spTgt spid="44"/>
                                            </p:tgtEl>
                                            <p:attrNameLst>
                                              <p:attrName>style.visibility</p:attrName>
                                            </p:attrNameLst>
                                          </p:cBhvr>
                                          <p:to>
                                            <p:strVal val="visible"/>
                                          </p:to>
                                        </p:set>
                                        <p:anim calcmode="lin" valueType="num">
                                          <p:cBhvr>
                                            <p:cTn id="21" dur="300" fill="hold"/>
                                            <p:tgtEl>
                                              <p:spTgt spid="44"/>
                                            </p:tgtEl>
                                            <p:attrNameLst>
                                              <p:attrName>ppt_w</p:attrName>
                                            </p:attrNameLst>
                                          </p:cBhvr>
                                          <p:tavLst>
                                            <p:tav tm="0">
                                              <p:val>
                                                <p:fltVal val="0"/>
                                              </p:val>
                                            </p:tav>
                                            <p:tav tm="100000">
                                              <p:val>
                                                <p:strVal val="#ppt_w"/>
                                              </p:val>
                                            </p:tav>
                                          </p:tavLst>
                                        </p:anim>
                                        <p:anim calcmode="lin" valueType="num">
                                          <p:cBhvr>
                                            <p:cTn id="22" dur="300" fill="hold"/>
                                            <p:tgtEl>
                                              <p:spTgt spid="44"/>
                                            </p:tgtEl>
                                            <p:attrNameLst>
                                              <p:attrName>ppt_h</p:attrName>
                                            </p:attrNameLst>
                                          </p:cBhvr>
                                          <p:tavLst>
                                            <p:tav tm="0">
                                              <p:val>
                                                <p:fltVal val="0"/>
                                              </p:val>
                                            </p:tav>
                                            <p:tav tm="100000">
                                              <p:val>
                                                <p:strVal val="#ppt_h"/>
                                              </p:val>
                                            </p:tav>
                                          </p:tavLst>
                                        </p:anim>
                                        <p:animEffect transition="in" filter="fade">
                                          <p:cBhvr>
                                            <p:cTn id="23" dur="300"/>
                                            <p:tgtEl>
                                              <p:spTgt spid="44"/>
                                            </p:tgtEl>
                                          </p:cBhvr>
                                        </p:animEffect>
                                      </p:childTnLst>
                                    </p:cTn>
                                  </p:par>
                                  <p:par>
                                    <p:cTn id="24" presetID="6" presetClass="emph" presetSubtype="0" autoRev="1" fill="hold" nodeType="withEffect">
                                      <p:stCondLst>
                                        <p:cond delay="1300"/>
                                      </p:stCondLst>
                                      <p:childTnLst>
                                        <p:animScale>
                                          <p:cBhvr>
                                            <p:cTn id="25" dur="150" fill="hold"/>
                                            <p:tgtEl>
                                              <p:spTgt spid="44"/>
                                            </p:tgtEl>
                                          </p:cBhvr>
                                          <p:by x="110000" y="110000"/>
                                        </p:animScale>
                                      </p:childTnLst>
                                    </p:cTn>
                                  </p:par>
                                  <p:par>
                                    <p:cTn id="26" presetID="22" presetClass="entr" presetSubtype="8" fill="hold" grpId="0" nodeType="withEffect">
                                      <p:stCondLst>
                                        <p:cond delay="130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53" presetClass="entr" presetSubtype="16" fill="hold" grpId="0" nodeType="withEffect">
                                      <p:stCondLst>
                                        <p:cond delay="18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300" fill="hold"/>
                                            <p:tgtEl>
                                              <p:spTgt spid="18"/>
                                            </p:tgtEl>
                                            <p:attrNameLst>
                                              <p:attrName>ppt_w</p:attrName>
                                            </p:attrNameLst>
                                          </p:cBhvr>
                                          <p:tavLst>
                                            <p:tav tm="0">
                                              <p:val>
                                                <p:fltVal val="0"/>
                                              </p:val>
                                            </p:tav>
                                            <p:tav tm="100000">
                                              <p:val>
                                                <p:strVal val="#ppt_w"/>
                                              </p:val>
                                            </p:tav>
                                          </p:tavLst>
                                        </p:anim>
                                        <p:anim calcmode="lin" valueType="num">
                                          <p:cBhvr>
                                            <p:cTn id="32" dur="300" fill="hold"/>
                                            <p:tgtEl>
                                              <p:spTgt spid="18"/>
                                            </p:tgtEl>
                                            <p:attrNameLst>
                                              <p:attrName>ppt_h</p:attrName>
                                            </p:attrNameLst>
                                          </p:cBhvr>
                                          <p:tavLst>
                                            <p:tav tm="0">
                                              <p:val>
                                                <p:fltVal val="0"/>
                                              </p:val>
                                            </p:tav>
                                            <p:tav tm="100000">
                                              <p:val>
                                                <p:strVal val="#ppt_h"/>
                                              </p:val>
                                            </p:tav>
                                          </p:tavLst>
                                        </p:anim>
                                        <p:animEffect transition="in" filter="fade">
                                          <p:cBhvr>
                                            <p:cTn id="33" dur="300"/>
                                            <p:tgtEl>
                                              <p:spTgt spid="18"/>
                                            </p:tgtEl>
                                          </p:cBhvr>
                                        </p:animEffect>
                                      </p:childTnLst>
                                    </p:cTn>
                                  </p:par>
                                  <p:par>
                                    <p:cTn id="34" presetID="6" presetClass="emph" presetSubtype="0" autoRev="1" fill="hold" grpId="1" nodeType="withEffect">
                                      <p:stCondLst>
                                        <p:cond delay="2100"/>
                                      </p:stCondLst>
                                      <p:childTnLst>
                                        <p:animScale>
                                          <p:cBhvr>
                                            <p:cTn id="35" dur="150" fill="hold"/>
                                            <p:tgtEl>
                                              <p:spTgt spid="18"/>
                                            </p:tgtEl>
                                          </p:cBhvr>
                                          <p:by x="110000" y="110000"/>
                                        </p:animScale>
                                      </p:childTnLst>
                                    </p:cTn>
                                  </p:par>
                                  <p:par>
                                    <p:cTn id="36" presetID="53" presetClass="entr" presetSubtype="16" fill="hold" grpId="0" nodeType="withEffect">
                                      <p:stCondLst>
                                        <p:cond delay="1900"/>
                                      </p:stCondLst>
                                      <p:childTnLst>
                                        <p:set>
                                          <p:cBhvr>
                                            <p:cTn id="37" dur="1" fill="hold">
                                              <p:stCondLst>
                                                <p:cond delay="0"/>
                                              </p:stCondLst>
                                            </p:cTn>
                                            <p:tgtEl>
                                              <p:spTgt spid="47"/>
                                            </p:tgtEl>
                                            <p:attrNameLst>
                                              <p:attrName>style.visibility</p:attrName>
                                            </p:attrNameLst>
                                          </p:cBhvr>
                                          <p:to>
                                            <p:strVal val="visible"/>
                                          </p:to>
                                        </p:set>
                                        <p:anim calcmode="lin" valueType="num">
                                          <p:cBhvr>
                                            <p:cTn id="38" dur="300" fill="hold"/>
                                            <p:tgtEl>
                                              <p:spTgt spid="47"/>
                                            </p:tgtEl>
                                            <p:attrNameLst>
                                              <p:attrName>ppt_w</p:attrName>
                                            </p:attrNameLst>
                                          </p:cBhvr>
                                          <p:tavLst>
                                            <p:tav tm="0">
                                              <p:val>
                                                <p:fltVal val="0"/>
                                              </p:val>
                                            </p:tav>
                                            <p:tav tm="100000">
                                              <p:val>
                                                <p:strVal val="#ppt_w"/>
                                              </p:val>
                                            </p:tav>
                                          </p:tavLst>
                                        </p:anim>
                                        <p:anim calcmode="lin" valueType="num">
                                          <p:cBhvr>
                                            <p:cTn id="39" dur="300" fill="hold"/>
                                            <p:tgtEl>
                                              <p:spTgt spid="47"/>
                                            </p:tgtEl>
                                            <p:attrNameLst>
                                              <p:attrName>ppt_h</p:attrName>
                                            </p:attrNameLst>
                                          </p:cBhvr>
                                          <p:tavLst>
                                            <p:tav tm="0">
                                              <p:val>
                                                <p:fltVal val="0"/>
                                              </p:val>
                                            </p:tav>
                                            <p:tav tm="100000">
                                              <p:val>
                                                <p:strVal val="#ppt_h"/>
                                              </p:val>
                                            </p:tav>
                                          </p:tavLst>
                                        </p:anim>
                                        <p:animEffect transition="in" filter="fade">
                                          <p:cBhvr>
                                            <p:cTn id="40" dur="300"/>
                                            <p:tgtEl>
                                              <p:spTgt spid="47"/>
                                            </p:tgtEl>
                                          </p:cBhvr>
                                        </p:animEffect>
                                      </p:childTnLst>
                                    </p:cTn>
                                  </p:par>
                                  <p:par>
                                    <p:cTn id="41" presetID="6" presetClass="emph" presetSubtype="0" autoRev="1" fill="hold" grpId="1" nodeType="withEffect">
                                      <p:stCondLst>
                                        <p:cond delay="2200"/>
                                      </p:stCondLst>
                                      <p:childTnLst>
                                        <p:animScale>
                                          <p:cBhvr>
                                            <p:cTn id="42" dur="150" fill="hold"/>
                                            <p:tgtEl>
                                              <p:spTgt spid="47"/>
                                            </p:tgtEl>
                                          </p:cBhvr>
                                          <p:by x="110000" y="110000"/>
                                        </p:animScale>
                                      </p:childTnLst>
                                    </p:cTn>
                                  </p:par>
                                  <p:par>
                                    <p:cTn id="43" presetID="22" presetClass="entr" presetSubtype="1" fill="hold" grpId="0" nodeType="withEffect">
                                      <p:stCondLst>
                                        <p:cond delay="1300"/>
                                      </p:stCondLst>
                                      <p:childTnLst>
                                        <p:set>
                                          <p:cBhvr>
                                            <p:cTn id="44" dur="1" fill="hold">
                                              <p:stCondLst>
                                                <p:cond delay="0"/>
                                              </p:stCondLst>
                                            </p:cTn>
                                            <p:tgtEl>
                                              <p:spTgt spid="17"/>
                                            </p:tgtEl>
                                            <p:attrNameLst>
                                              <p:attrName>style.visibility</p:attrName>
                                            </p:attrNameLst>
                                          </p:cBhvr>
                                          <p:to>
                                            <p:strVal val="visible"/>
                                          </p:to>
                                        </p:set>
                                        <p:animEffect transition="in" filter="wipe(up)">
                                          <p:cBhvr>
                                            <p:cTn id="45" dur="500"/>
                                            <p:tgtEl>
                                              <p:spTgt spid="17"/>
                                            </p:tgtEl>
                                          </p:cBhvr>
                                        </p:animEffect>
                                      </p:childTnLst>
                                    </p:cTn>
                                  </p:par>
                                  <p:par>
                                    <p:cTn id="46" presetID="53" presetClass="entr" presetSubtype="16" fill="hold" grpId="0" nodeType="withEffect">
                                      <p:stCondLst>
                                        <p:cond delay="1800"/>
                                      </p:stCondLst>
                                      <p:childTnLst>
                                        <p:set>
                                          <p:cBhvr>
                                            <p:cTn id="47" dur="1" fill="hold">
                                              <p:stCondLst>
                                                <p:cond delay="0"/>
                                              </p:stCondLst>
                                            </p:cTn>
                                            <p:tgtEl>
                                              <p:spTgt spid="21"/>
                                            </p:tgtEl>
                                            <p:attrNameLst>
                                              <p:attrName>style.visibility</p:attrName>
                                            </p:attrNameLst>
                                          </p:cBhvr>
                                          <p:to>
                                            <p:strVal val="visible"/>
                                          </p:to>
                                        </p:set>
                                        <p:anim calcmode="lin" valueType="num">
                                          <p:cBhvr>
                                            <p:cTn id="48" dur="300" fill="hold"/>
                                            <p:tgtEl>
                                              <p:spTgt spid="21"/>
                                            </p:tgtEl>
                                            <p:attrNameLst>
                                              <p:attrName>ppt_w</p:attrName>
                                            </p:attrNameLst>
                                          </p:cBhvr>
                                          <p:tavLst>
                                            <p:tav tm="0">
                                              <p:val>
                                                <p:fltVal val="0"/>
                                              </p:val>
                                            </p:tav>
                                            <p:tav tm="100000">
                                              <p:val>
                                                <p:strVal val="#ppt_w"/>
                                              </p:val>
                                            </p:tav>
                                          </p:tavLst>
                                        </p:anim>
                                        <p:anim calcmode="lin" valueType="num">
                                          <p:cBhvr>
                                            <p:cTn id="49" dur="300" fill="hold"/>
                                            <p:tgtEl>
                                              <p:spTgt spid="21"/>
                                            </p:tgtEl>
                                            <p:attrNameLst>
                                              <p:attrName>ppt_h</p:attrName>
                                            </p:attrNameLst>
                                          </p:cBhvr>
                                          <p:tavLst>
                                            <p:tav tm="0">
                                              <p:val>
                                                <p:fltVal val="0"/>
                                              </p:val>
                                            </p:tav>
                                            <p:tav tm="100000">
                                              <p:val>
                                                <p:strVal val="#ppt_h"/>
                                              </p:val>
                                            </p:tav>
                                          </p:tavLst>
                                        </p:anim>
                                        <p:animEffect transition="in" filter="fade">
                                          <p:cBhvr>
                                            <p:cTn id="50" dur="300"/>
                                            <p:tgtEl>
                                              <p:spTgt spid="21"/>
                                            </p:tgtEl>
                                          </p:cBhvr>
                                        </p:animEffect>
                                      </p:childTnLst>
                                    </p:cTn>
                                  </p:par>
                                  <p:par>
                                    <p:cTn id="51" presetID="6" presetClass="emph" presetSubtype="0" autoRev="1" fill="hold" grpId="1" nodeType="withEffect">
                                      <p:stCondLst>
                                        <p:cond delay="2100"/>
                                      </p:stCondLst>
                                      <p:childTnLst>
                                        <p:animScale>
                                          <p:cBhvr>
                                            <p:cTn id="52" dur="150" fill="hold"/>
                                            <p:tgtEl>
                                              <p:spTgt spid="21"/>
                                            </p:tgtEl>
                                          </p:cBhvr>
                                          <p:by x="110000" y="110000"/>
                                        </p:animScale>
                                      </p:childTnLst>
                                    </p:cTn>
                                  </p:par>
                                  <p:par>
                                    <p:cTn id="53" presetID="53" presetClass="entr" presetSubtype="16" fill="hold" grpId="0" nodeType="withEffect">
                                      <p:stCondLst>
                                        <p:cond delay="1900"/>
                                      </p:stCondLst>
                                      <p:childTnLst>
                                        <p:set>
                                          <p:cBhvr>
                                            <p:cTn id="54" dur="1" fill="hold">
                                              <p:stCondLst>
                                                <p:cond delay="0"/>
                                              </p:stCondLst>
                                            </p:cTn>
                                            <p:tgtEl>
                                              <p:spTgt spid="43"/>
                                            </p:tgtEl>
                                            <p:attrNameLst>
                                              <p:attrName>style.visibility</p:attrName>
                                            </p:attrNameLst>
                                          </p:cBhvr>
                                          <p:to>
                                            <p:strVal val="visible"/>
                                          </p:to>
                                        </p:set>
                                        <p:anim calcmode="lin" valueType="num">
                                          <p:cBhvr>
                                            <p:cTn id="55" dur="300" fill="hold"/>
                                            <p:tgtEl>
                                              <p:spTgt spid="43"/>
                                            </p:tgtEl>
                                            <p:attrNameLst>
                                              <p:attrName>ppt_w</p:attrName>
                                            </p:attrNameLst>
                                          </p:cBhvr>
                                          <p:tavLst>
                                            <p:tav tm="0">
                                              <p:val>
                                                <p:fltVal val="0"/>
                                              </p:val>
                                            </p:tav>
                                            <p:tav tm="100000">
                                              <p:val>
                                                <p:strVal val="#ppt_w"/>
                                              </p:val>
                                            </p:tav>
                                          </p:tavLst>
                                        </p:anim>
                                        <p:anim calcmode="lin" valueType="num">
                                          <p:cBhvr>
                                            <p:cTn id="56" dur="300" fill="hold"/>
                                            <p:tgtEl>
                                              <p:spTgt spid="43"/>
                                            </p:tgtEl>
                                            <p:attrNameLst>
                                              <p:attrName>ppt_h</p:attrName>
                                            </p:attrNameLst>
                                          </p:cBhvr>
                                          <p:tavLst>
                                            <p:tav tm="0">
                                              <p:val>
                                                <p:fltVal val="0"/>
                                              </p:val>
                                            </p:tav>
                                            <p:tav tm="100000">
                                              <p:val>
                                                <p:strVal val="#ppt_h"/>
                                              </p:val>
                                            </p:tav>
                                          </p:tavLst>
                                        </p:anim>
                                        <p:animEffect transition="in" filter="fade">
                                          <p:cBhvr>
                                            <p:cTn id="57" dur="300"/>
                                            <p:tgtEl>
                                              <p:spTgt spid="43"/>
                                            </p:tgtEl>
                                          </p:cBhvr>
                                        </p:animEffect>
                                      </p:childTnLst>
                                    </p:cTn>
                                  </p:par>
                                  <p:par>
                                    <p:cTn id="58" presetID="6" presetClass="emph" presetSubtype="0" autoRev="1" fill="hold" grpId="1" nodeType="withEffect">
                                      <p:stCondLst>
                                        <p:cond delay="2200"/>
                                      </p:stCondLst>
                                      <p:childTnLst>
                                        <p:animScale>
                                          <p:cBhvr>
                                            <p:cTn id="59" dur="150" fill="hold"/>
                                            <p:tgtEl>
                                              <p:spTgt spid="43"/>
                                            </p:tgtEl>
                                          </p:cBhvr>
                                          <p:by x="110000" y="110000"/>
                                        </p:animScale>
                                      </p:childTnLst>
                                    </p:cTn>
                                  </p:par>
                                  <p:par>
                                    <p:cTn id="60" presetID="22" presetClass="entr" presetSubtype="4" fill="hold" grpId="0" nodeType="withEffect">
                                      <p:stCondLst>
                                        <p:cond delay="2200"/>
                                      </p:stCondLst>
                                      <p:childTnLst>
                                        <p:set>
                                          <p:cBhvr>
                                            <p:cTn id="61" dur="1" fill="hold">
                                              <p:stCondLst>
                                                <p:cond delay="0"/>
                                              </p:stCondLst>
                                            </p:cTn>
                                            <p:tgtEl>
                                              <p:spTgt spid="10"/>
                                            </p:tgtEl>
                                            <p:attrNameLst>
                                              <p:attrName>style.visibility</p:attrName>
                                            </p:attrNameLst>
                                          </p:cBhvr>
                                          <p:to>
                                            <p:strVal val="visible"/>
                                          </p:to>
                                        </p:set>
                                        <p:animEffect transition="in" filter="wipe(down)">
                                          <p:cBhvr>
                                            <p:cTn id="62" dur="500"/>
                                            <p:tgtEl>
                                              <p:spTgt spid="10"/>
                                            </p:tgtEl>
                                          </p:cBhvr>
                                        </p:animEffect>
                                      </p:childTnLst>
                                    </p:cTn>
                                  </p:par>
                                  <p:par>
                                    <p:cTn id="63" presetID="22" presetClass="entr" presetSubtype="1" fill="hold" grpId="0" nodeType="withEffect">
                                      <p:stCondLst>
                                        <p:cond delay="2100"/>
                                      </p:stCondLst>
                                      <p:childTnLst>
                                        <p:set>
                                          <p:cBhvr>
                                            <p:cTn id="64" dur="1" fill="hold">
                                              <p:stCondLst>
                                                <p:cond delay="0"/>
                                              </p:stCondLst>
                                            </p:cTn>
                                            <p:tgtEl>
                                              <p:spTgt spid="12"/>
                                            </p:tgtEl>
                                            <p:attrNameLst>
                                              <p:attrName>style.visibility</p:attrName>
                                            </p:attrNameLst>
                                          </p:cBhvr>
                                          <p:to>
                                            <p:strVal val="visible"/>
                                          </p:to>
                                        </p:set>
                                        <p:animEffect transition="in" filter="wipe(up)">
                                          <p:cBhvr>
                                            <p:cTn id="65" dur="500"/>
                                            <p:tgtEl>
                                              <p:spTgt spid="12"/>
                                            </p:tgtEl>
                                          </p:cBhvr>
                                        </p:animEffect>
                                      </p:childTnLst>
                                    </p:cTn>
                                  </p:par>
                                  <p:par>
                                    <p:cTn id="66" presetID="53" presetClass="entr" presetSubtype="16" fill="hold" grpId="0" nodeType="withEffect">
                                      <p:stCondLst>
                                        <p:cond delay="2600"/>
                                      </p:stCondLst>
                                      <p:childTnLst>
                                        <p:set>
                                          <p:cBhvr>
                                            <p:cTn id="67" dur="1" fill="hold">
                                              <p:stCondLst>
                                                <p:cond delay="0"/>
                                              </p:stCondLst>
                                            </p:cTn>
                                            <p:tgtEl>
                                              <p:spTgt spid="19"/>
                                            </p:tgtEl>
                                            <p:attrNameLst>
                                              <p:attrName>style.visibility</p:attrName>
                                            </p:attrNameLst>
                                          </p:cBhvr>
                                          <p:to>
                                            <p:strVal val="visible"/>
                                          </p:to>
                                        </p:set>
                                        <p:anim calcmode="lin" valueType="num">
                                          <p:cBhvr>
                                            <p:cTn id="68" dur="300" fill="hold"/>
                                            <p:tgtEl>
                                              <p:spTgt spid="19"/>
                                            </p:tgtEl>
                                            <p:attrNameLst>
                                              <p:attrName>ppt_w</p:attrName>
                                            </p:attrNameLst>
                                          </p:cBhvr>
                                          <p:tavLst>
                                            <p:tav tm="0">
                                              <p:val>
                                                <p:fltVal val="0"/>
                                              </p:val>
                                            </p:tav>
                                            <p:tav tm="100000">
                                              <p:val>
                                                <p:strVal val="#ppt_w"/>
                                              </p:val>
                                            </p:tav>
                                          </p:tavLst>
                                        </p:anim>
                                        <p:anim calcmode="lin" valueType="num">
                                          <p:cBhvr>
                                            <p:cTn id="69" dur="300" fill="hold"/>
                                            <p:tgtEl>
                                              <p:spTgt spid="19"/>
                                            </p:tgtEl>
                                            <p:attrNameLst>
                                              <p:attrName>ppt_h</p:attrName>
                                            </p:attrNameLst>
                                          </p:cBhvr>
                                          <p:tavLst>
                                            <p:tav tm="0">
                                              <p:val>
                                                <p:fltVal val="0"/>
                                              </p:val>
                                            </p:tav>
                                            <p:tav tm="100000">
                                              <p:val>
                                                <p:strVal val="#ppt_h"/>
                                              </p:val>
                                            </p:tav>
                                          </p:tavLst>
                                        </p:anim>
                                        <p:animEffect transition="in" filter="fade">
                                          <p:cBhvr>
                                            <p:cTn id="70" dur="300"/>
                                            <p:tgtEl>
                                              <p:spTgt spid="19"/>
                                            </p:tgtEl>
                                          </p:cBhvr>
                                        </p:animEffect>
                                      </p:childTnLst>
                                    </p:cTn>
                                  </p:par>
                                  <p:par>
                                    <p:cTn id="71" presetID="6" presetClass="emph" presetSubtype="0" autoRev="1" fill="hold" grpId="1" nodeType="withEffect">
                                      <p:stCondLst>
                                        <p:cond delay="2900"/>
                                      </p:stCondLst>
                                      <p:childTnLst>
                                        <p:animScale>
                                          <p:cBhvr>
                                            <p:cTn id="72" dur="150" fill="hold"/>
                                            <p:tgtEl>
                                              <p:spTgt spid="19"/>
                                            </p:tgtEl>
                                          </p:cBhvr>
                                          <p:by x="110000" y="110000"/>
                                        </p:animScale>
                                      </p:childTnLst>
                                    </p:cTn>
                                  </p:par>
                                  <p:par>
                                    <p:cTn id="73" presetID="53" presetClass="entr" presetSubtype="16" fill="hold" nodeType="withEffect">
                                      <p:stCondLst>
                                        <p:cond delay="2700"/>
                                      </p:stCondLst>
                                      <p:childTnLst>
                                        <p:set>
                                          <p:cBhvr>
                                            <p:cTn id="74" dur="1" fill="hold">
                                              <p:stCondLst>
                                                <p:cond delay="0"/>
                                              </p:stCondLst>
                                            </p:cTn>
                                            <p:tgtEl>
                                              <p:spTgt spid="39"/>
                                            </p:tgtEl>
                                            <p:attrNameLst>
                                              <p:attrName>style.visibility</p:attrName>
                                            </p:attrNameLst>
                                          </p:cBhvr>
                                          <p:to>
                                            <p:strVal val="visible"/>
                                          </p:to>
                                        </p:set>
                                        <p:anim calcmode="lin" valueType="num">
                                          <p:cBhvr>
                                            <p:cTn id="75" dur="300" fill="hold"/>
                                            <p:tgtEl>
                                              <p:spTgt spid="39"/>
                                            </p:tgtEl>
                                            <p:attrNameLst>
                                              <p:attrName>ppt_w</p:attrName>
                                            </p:attrNameLst>
                                          </p:cBhvr>
                                          <p:tavLst>
                                            <p:tav tm="0">
                                              <p:val>
                                                <p:fltVal val="0"/>
                                              </p:val>
                                            </p:tav>
                                            <p:tav tm="100000">
                                              <p:val>
                                                <p:strVal val="#ppt_w"/>
                                              </p:val>
                                            </p:tav>
                                          </p:tavLst>
                                        </p:anim>
                                        <p:anim calcmode="lin" valueType="num">
                                          <p:cBhvr>
                                            <p:cTn id="76" dur="300" fill="hold"/>
                                            <p:tgtEl>
                                              <p:spTgt spid="39"/>
                                            </p:tgtEl>
                                            <p:attrNameLst>
                                              <p:attrName>ppt_h</p:attrName>
                                            </p:attrNameLst>
                                          </p:cBhvr>
                                          <p:tavLst>
                                            <p:tav tm="0">
                                              <p:val>
                                                <p:fltVal val="0"/>
                                              </p:val>
                                            </p:tav>
                                            <p:tav tm="100000">
                                              <p:val>
                                                <p:strVal val="#ppt_h"/>
                                              </p:val>
                                            </p:tav>
                                          </p:tavLst>
                                        </p:anim>
                                        <p:animEffect transition="in" filter="fade">
                                          <p:cBhvr>
                                            <p:cTn id="77" dur="300"/>
                                            <p:tgtEl>
                                              <p:spTgt spid="39"/>
                                            </p:tgtEl>
                                          </p:cBhvr>
                                        </p:animEffect>
                                      </p:childTnLst>
                                    </p:cTn>
                                  </p:par>
                                  <p:par>
                                    <p:cTn id="78" presetID="6" presetClass="emph" presetSubtype="0" autoRev="1" fill="hold" nodeType="withEffect">
                                      <p:stCondLst>
                                        <p:cond delay="3000"/>
                                      </p:stCondLst>
                                      <p:childTnLst>
                                        <p:animScale>
                                          <p:cBhvr>
                                            <p:cTn id="79" dur="150" fill="hold"/>
                                            <p:tgtEl>
                                              <p:spTgt spid="39"/>
                                            </p:tgtEl>
                                          </p:cBhvr>
                                          <p:by x="110000" y="110000"/>
                                        </p:animScale>
                                      </p:childTnLst>
                                    </p:cTn>
                                  </p:par>
                                  <p:par>
                                    <p:cTn id="80" presetID="22" presetClass="entr" presetSubtype="2" fill="hold" grpId="0" nodeType="withEffect">
                                      <p:stCondLst>
                                        <p:cond delay="3000"/>
                                      </p:stCondLst>
                                      <p:childTnLst>
                                        <p:set>
                                          <p:cBhvr>
                                            <p:cTn id="81" dur="1" fill="hold">
                                              <p:stCondLst>
                                                <p:cond delay="0"/>
                                              </p:stCondLst>
                                            </p:cTn>
                                            <p:tgtEl>
                                              <p:spTgt spid="11"/>
                                            </p:tgtEl>
                                            <p:attrNameLst>
                                              <p:attrName>style.visibility</p:attrName>
                                            </p:attrNameLst>
                                          </p:cBhvr>
                                          <p:to>
                                            <p:strVal val="visible"/>
                                          </p:to>
                                        </p:set>
                                        <p:animEffect transition="in" filter="wipe(right)">
                                          <p:cBhvr>
                                            <p:cTn id="82" dur="500"/>
                                            <p:tgtEl>
                                              <p:spTgt spid="11"/>
                                            </p:tgtEl>
                                          </p:cBhvr>
                                        </p:animEffect>
                                      </p:childTnLst>
                                    </p:cTn>
                                  </p:par>
                                  <p:par>
                                    <p:cTn id="83" presetID="22" presetClass="entr" presetSubtype="4" fill="hold" grpId="0" nodeType="withEffect">
                                      <p:stCondLst>
                                        <p:cond delay="3000"/>
                                      </p:stCondLst>
                                      <p:childTnLst>
                                        <p:set>
                                          <p:cBhvr>
                                            <p:cTn id="84" dur="1" fill="hold">
                                              <p:stCondLst>
                                                <p:cond delay="0"/>
                                              </p:stCondLst>
                                            </p:cTn>
                                            <p:tgtEl>
                                              <p:spTgt spid="15"/>
                                            </p:tgtEl>
                                            <p:attrNameLst>
                                              <p:attrName>style.visibility</p:attrName>
                                            </p:attrNameLst>
                                          </p:cBhvr>
                                          <p:to>
                                            <p:strVal val="visible"/>
                                          </p:to>
                                        </p:set>
                                        <p:animEffect transition="in" filter="wipe(down)">
                                          <p:cBhvr>
                                            <p:cTn id="85" dur="500"/>
                                            <p:tgtEl>
                                              <p:spTgt spid="15"/>
                                            </p:tgtEl>
                                          </p:cBhvr>
                                        </p:animEffect>
                                      </p:childTnLst>
                                    </p:cTn>
                                  </p:par>
                                  <p:par>
                                    <p:cTn id="86" presetID="53" presetClass="entr" presetSubtype="16" fill="hold" grpId="0" nodeType="withEffect">
                                      <p:stCondLst>
                                        <p:cond delay="3500"/>
                                      </p:stCondLst>
                                      <p:childTnLst>
                                        <p:set>
                                          <p:cBhvr>
                                            <p:cTn id="87" dur="1" fill="hold">
                                              <p:stCondLst>
                                                <p:cond delay="0"/>
                                              </p:stCondLst>
                                            </p:cTn>
                                            <p:tgtEl>
                                              <p:spTgt spid="22"/>
                                            </p:tgtEl>
                                            <p:attrNameLst>
                                              <p:attrName>style.visibility</p:attrName>
                                            </p:attrNameLst>
                                          </p:cBhvr>
                                          <p:to>
                                            <p:strVal val="visible"/>
                                          </p:to>
                                        </p:set>
                                        <p:anim calcmode="lin" valueType="num">
                                          <p:cBhvr>
                                            <p:cTn id="88" dur="300" fill="hold"/>
                                            <p:tgtEl>
                                              <p:spTgt spid="22"/>
                                            </p:tgtEl>
                                            <p:attrNameLst>
                                              <p:attrName>ppt_w</p:attrName>
                                            </p:attrNameLst>
                                          </p:cBhvr>
                                          <p:tavLst>
                                            <p:tav tm="0">
                                              <p:val>
                                                <p:fltVal val="0"/>
                                              </p:val>
                                            </p:tav>
                                            <p:tav tm="100000">
                                              <p:val>
                                                <p:strVal val="#ppt_w"/>
                                              </p:val>
                                            </p:tav>
                                          </p:tavLst>
                                        </p:anim>
                                        <p:anim calcmode="lin" valueType="num">
                                          <p:cBhvr>
                                            <p:cTn id="89" dur="300" fill="hold"/>
                                            <p:tgtEl>
                                              <p:spTgt spid="22"/>
                                            </p:tgtEl>
                                            <p:attrNameLst>
                                              <p:attrName>ppt_h</p:attrName>
                                            </p:attrNameLst>
                                          </p:cBhvr>
                                          <p:tavLst>
                                            <p:tav tm="0">
                                              <p:val>
                                                <p:fltVal val="0"/>
                                              </p:val>
                                            </p:tav>
                                            <p:tav tm="100000">
                                              <p:val>
                                                <p:strVal val="#ppt_h"/>
                                              </p:val>
                                            </p:tav>
                                          </p:tavLst>
                                        </p:anim>
                                        <p:animEffect transition="in" filter="fade">
                                          <p:cBhvr>
                                            <p:cTn id="90" dur="300"/>
                                            <p:tgtEl>
                                              <p:spTgt spid="22"/>
                                            </p:tgtEl>
                                          </p:cBhvr>
                                        </p:animEffect>
                                      </p:childTnLst>
                                    </p:cTn>
                                  </p:par>
                                  <p:par>
                                    <p:cTn id="91" presetID="6" presetClass="emph" presetSubtype="0" autoRev="1" fill="hold" grpId="1" nodeType="withEffect">
                                      <p:stCondLst>
                                        <p:cond delay="3800"/>
                                      </p:stCondLst>
                                      <p:childTnLst>
                                        <p:animScale>
                                          <p:cBhvr>
                                            <p:cTn id="92" dur="150" fill="hold"/>
                                            <p:tgtEl>
                                              <p:spTgt spid="22"/>
                                            </p:tgtEl>
                                          </p:cBhvr>
                                          <p:by x="110000" y="110000"/>
                                        </p:animScale>
                                      </p:childTnLst>
                                    </p:cTn>
                                  </p:par>
                                  <p:par>
                                    <p:cTn id="93" presetID="22" presetClass="entr" presetSubtype="2" fill="hold" grpId="0" nodeType="withEffect">
                                      <p:stCondLst>
                                        <p:cond delay="3800"/>
                                      </p:stCondLst>
                                      <p:childTnLst>
                                        <p:set>
                                          <p:cBhvr>
                                            <p:cTn id="94" dur="1" fill="hold">
                                              <p:stCondLst>
                                                <p:cond delay="0"/>
                                              </p:stCondLst>
                                            </p:cTn>
                                            <p:tgtEl>
                                              <p:spTgt spid="13"/>
                                            </p:tgtEl>
                                            <p:attrNameLst>
                                              <p:attrName>style.visibility</p:attrName>
                                            </p:attrNameLst>
                                          </p:cBhvr>
                                          <p:to>
                                            <p:strVal val="visible"/>
                                          </p:to>
                                        </p:set>
                                        <p:animEffect transition="in" filter="wipe(right)">
                                          <p:cBhvr>
                                            <p:cTn id="95" dur="500"/>
                                            <p:tgtEl>
                                              <p:spTgt spid="13"/>
                                            </p:tgtEl>
                                          </p:cBhvr>
                                        </p:animEffect>
                                      </p:childTnLst>
                                    </p:cTn>
                                  </p:par>
                                  <p:par>
                                    <p:cTn id="96" presetID="53" presetClass="entr" presetSubtype="16" fill="hold" nodeType="withEffect">
                                      <p:stCondLst>
                                        <p:cond delay="3600"/>
                                      </p:stCondLst>
                                      <p:childTnLst>
                                        <p:set>
                                          <p:cBhvr>
                                            <p:cTn id="97" dur="1" fill="hold">
                                              <p:stCondLst>
                                                <p:cond delay="0"/>
                                              </p:stCondLst>
                                            </p:cTn>
                                            <p:tgtEl>
                                              <p:spTgt spid="29"/>
                                            </p:tgtEl>
                                            <p:attrNameLst>
                                              <p:attrName>style.visibility</p:attrName>
                                            </p:attrNameLst>
                                          </p:cBhvr>
                                          <p:to>
                                            <p:strVal val="visible"/>
                                          </p:to>
                                        </p:set>
                                        <p:anim calcmode="lin" valueType="num">
                                          <p:cBhvr>
                                            <p:cTn id="98" dur="300" fill="hold"/>
                                            <p:tgtEl>
                                              <p:spTgt spid="29"/>
                                            </p:tgtEl>
                                            <p:attrNameLst>
                                              <p:attrName>ppt_w</p:attrName>
                                            </p:attrNameLst>
                                          </p:cBhvr>
                                          <p:tavLst>
                                            <p:tav tm="0">
                                              <p:val>
                                                <p:fltVal val="0"/>
                                              </p:val>
                                            </p:tav>
                                            <p:tav tm="100000">
                                              <p:val>
                                                <p:strVal val="#ppt_w"/>
                                              </p:val>
                                            </p:tav>
                                          </p:tavLst>
                                        </p:anim>
                                        <p:anim calcmode="lin" valueType="num">
                                          <p:cBhvr>
                                            <p:cTn id="99" dur="300" fill="hold"/>
                                            <p:tgtEl>
                                              <p:spTgt spid="29"/>
                                            </p:tgtEl>
                                            <p:attrNameLst>
                                              <p:attrName>ppt_h</p:attrName>
                                            </p:attrNameLst>
                                          </p:cBhvr>
                                          <p:tavLst>
                                            <p:tav tm="0">
                                              <p:val>
                                                <p:fltVal val="0"/>
                                              </p:val>
                                            </p:tav>
                                            <p:tav tm="100000">
                                              <p:val>
                                                <p:strVal val="#ppt_h"/>
                                              </p:val>
                                            </p:tav>
                                          </p:tavLst>
                                        </p:anim>
                                        <p:animEffect transition="in" filter="fade">
                                          <p:cBhvr>
                                            <p:cTn id="100" dur="300"/>
                                            <p:tgtEl>
                                              <p:spTgt spid="29"/>
                                            </p:tgtEl>
                                          </p:cBhvr>
                                        </p:animEffect>
                                      </p:childTnLst>
                                    </p:cTn>
                                  </p:par>
                                  <p:par>
                                    <p:cTn id="101" presetID="6" presetClass="emph" presetSubtype="0" autoRev="1" fill="hold" nodeType="withEffect">
                                      <p:stCondLst>
                                        <p:cond delay="3900"/>
                                      </p:stCondLst>
                                      <p:childTnLst>
                                        <p:animScale>
                                          <p:cBhvr>
                                            <p:cTn id="102" dur="150" fill="hold"/>
                                            <p:tgtEl>
                                              <p:spTgt spid="29"/>
                                            </p:tgtEl>
                                          </p:cBhvr>
                                          <p:by x="110000" y="110000"/>
                                        </p:animScale>
                                      </p:childTnLst>
                                    </p:cTn>
                                  </p:par>
                                  <p:par>
                                    <p:cTn id="103" presetID="22" presetClass="entr" presetSubtype="4" fill="hold" grpId="0" nodeType="withEffect">
                                      <p:stCondLst>
                                        <p:cond delay="3900"/>
                                      </p:stCondLst>
                                      <p:childTnLst>
                                        <p:set>
                                          <p:cBhvr>
                                            <p:cTn id="104" dur="1" fill="hold">
                                              <p:stCondLst>
                                                <p:cond delay="0"/>
                                              </p:stCondLst>
                                            </p:cTn>
                                            <p:tgtEl>
                                              <p:spTgt spid="14"/>
                                            </p:tgtEl>
                                            <p:attrNameLst>
                                              <p:attrName>style.visibility</p:attrName>
                                            </p:attrNameLst>
                                          </p:cBhvr>
                                          <p:to>
                                            <p:strVal val="visible"/>
                                          </p:to>
                                        </p:set>
                                        <p:animEffect transition="in" filter="wipe(down)">
                                          <p:cBhvr>
                                            <p:cTn id="105" dur="500"/>
                                            <p:tgtEl>
                                              <p:spTgt spid="14"/>
                                            </p:tgtEl>
                                          </p:cBhvr>
                                        </p:animEffect>
                                      </p:childTnLst>
                                    </p:cTn>
                                  </p:par>
                                  <p:par>
                                    <p:cTn id="106" presetID="22" presetClass="entr" presetSubtype="1" fill="hold" grpId="0" nodeType="withEffect">
                                      <p:stCondLst>
                                        <p:cond delay="3900"/>
                                      </p:stCondLst>
                                      <p:childTnLst>
                                        <p:set>
                                          <p:cBhvr>
                                            <p:cTn id="107" dur="1" fill="hold">
                                              <p:stCondLst>
                                                <p:cond delay="0"/>
                                              </p:stCondLst>
                                            </p:cTn>
                                            <p:tgtEl>
                                              <p:spTgt spid="16"/>
                                            </p:tgtEl>
                                            <p:attrNameLst>
                                              <p:attrName>style.visibility</p:attrName>
                                            </p:attrNameLst>
                                          </p:cBhvr>
                                          <p:to>
                                            <p:strVal val="visible"/>
                                          </p:to>
                                        </p:set>
                                        <p:animEffect transition="in" filter="wipe(up)">
                                          <p:cBhvr>
                                            <p:cTn id="108" dur="500"/>
                                            <p:tgtEl>
                                              <p:spTgt spid="16"/>
                                            </p:tgtEl>
                                          </p:cBhvr>
                                        </p:animEffect>
                                      </p:childTnLst>
                                    </p:cTn>
                                  </p:par>
                                  <p:par>
                                    <p:cTn id="109" presetID="53" presetClass="entr" presetSubtype="16" fill="hold" grpId="0" nodeType="withEffect">
                                      <p:stCondLst>
                                        <p:cond delay="4400"/>
                                      </p:stCondLst>
                                      <p:childTnLst>
                                        <p:set>
                                          <p:cBhvr>
                                            <p:cTn id="110" dur="1" fill="hold">
                                              <p:stCondLst>
                                                <p:cond delay="0"/>
                                              </p:stCondLst>
                                            </p:cTn>
                                            <p:tgtEl>
                                              <p:spTgt spid="23"/>
                                            </p:tgtEl>
                                            <p:attrNameLst>
                                              <p:attrName>style.visibility</p:attrName>
                                            </p:attrNameLst>
                                          </p:cBhvr>
                                          <p:to>
                                            <p:strVal val="visible"/>
                                          </p:to>
                                        </p:set>
                                        <p:anim calcmode="lin" valueType="num">
                                          <p:cBhvr>
                                            <p:cTn id="111" dur="300" fill="hold"/>
                                            <p:tgtEl>
                                              <p:spTgt spid="23"/>
                                            </p:tgtEl>
                                            <p:attrNameLst>
                                              <p:attrName>ppt_w</p:attrName>
                                            </p:attrNameLst>
                                          </p:cBhvr>
                                          <p:tavLst>
                                            <p:tav tm="0">
                                              <p:val>
                                                <p:fltVal val="0"/>
                                              </p:val>
                                            </p:tav>
                                            <p:tav tm="100000">
                                              <p:val>
                                                <p:strVal val="#ppt_w"/>
                                              </p:val>
                                            </p:tav>
                                          </p:tavLst>
                                        </p:anim>
                                        <p:anim calcmode="lin" valueType="num">
                                          <p:cBhvr>
                                            <p:cTn id="112" dur="300" fill="hold"/>
                                            <p:tgtEl>
                                              <p:spTgt spid="23"/>
                                            </p:tgtEl>
                                            <p:attrNameLst>
                                              <p:attrName>ppt_h</p:attrName>
                                            </p:attrNameLst>
                                          </p:cBhvr>
                                          <p:tavLst>
                                            <p:tav tm="0">
                                              <p:val>
                                                <p:fltVal val="0"/>
                                              </p:val>
                                            </p:tav>
                                            <p:tav tm="100000">
                                              <p:val>
                                                <p:strVal val="#ppt_h"/>
                                              </p:val>
                                            </p:tav>
                                          </p:tavLst>
                                        </p:anim>
                                        <p:animEffect transition="in" filter="fade">
                                          <p:cBhvr>
                                            <p:cTn id="113" dur="300"/>
                                            <p:tgtEl>
                                              <p:spTgt spid="23"/>
                                            </p:tgtEl>
                                          </p:cBhvr>
                                        </p:animEffect>
                                      </p:childTnLst>
                                    </p:cTn>
                                  </p:par>
                                  <p:par>
                                    <p:cTn id="114" presetID="53" presetClass="entr" presetSubtype="16" fill="hold" grpId="0" nodeType="withEffect">
                                      <p:stCondLst>
                                        <p:cond delay="440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300" fill="hold"/>
                                            <p:tgtEl>
                                              <p:spTgt spid="20"/>
                                            </p:tgtEl>
                                            <p:attrNameLst>
                                              <p:attrName>ppt_w</p:attrName>
                                            </p:attrNameLst>
                                          </p:cBhvr>
                                          <p:tavLst>
                                            <p:tav tm="0">
                                              <p:val>
                                                <p:fltVal val="0"/>
                                              </p:val>
                                            </p:tav>
                                            <p:tav tm="100000">
                                              <p:val>
                                                <p:strVal val="#ppt_w"/>
                                              </p:val>
                                            </p:tav>
                                          </p:tavLst>
                                        </p:anim>
                                        <p:anim calcmode="lin" valueType="num">
                                          <p:cBhvr>
                                            <p:cTn id="117" dur="300" fill="hold"/>
                                            <p:tgtEl>
                                              <p:spTgt spid="20"/>
                                            </p:tgtEl>
                                            <p:attrNameLst>
                                              <p:attrName>ppt_h</p:attrName>
                                            </p:attrNameLst>
                                          </p:cBhvr>
                                          <p:tavLst>
                                            <p:tav tm="0">
                                              <p:val>
                                                <p:fltVal val="0"/>
                                              </p:val>
                                            </p:tav>
                                            <p:tav tm="100000">
                                              <p:val>
                                                <p:strVal val="#ppt_h"/>
                                              </p:val>
                                            </p:tav>
                                          </p:tavLst>
                                        </p:anim>
                                        <p:animEffect transition="in" filter="fade">
                                          <p:cBhvr>
                                            <p:cTn id="118" dur="300"/>
                                            <p:tgtEl>
                                              <p:spTgt spid="20"/>
                                            </p:tgtEl>
                                          </p:cBhvr>
                                        </p:animEffect>
                                      </p:childTnLst>
                                    </p:cTn>
                                  </p:par>
                                  <p:par>
                                    <p:cTn id="119" presetID="6" presetClass="emph" presetSubtype="0" autoRev="1" fill="hold" grpId="1" nodeType="withEffect">
                                      <p:stCondLst>
                                        <p:cond delay="4700"/>
                                      </p:stCondLst>
                                      <p:childTnLst>
                                        <p:animScale>
                                          <p:cBhvr>
                                            <p:cTn id="120" dur="150" fill="hold"/>
                                            <p:tgtEl>
                                              <p:spTgt spid="20"/>
                                            </p:tgtEl>
                                          </p:cBhvr>
                                          <p:by x="110000" y="110000"/>
                                        </p:animScale>
                                      </p:childTnLst>
                                    </p:cTn>
                                  </p:par>
                                  <p:par>
                                    <p:cTn id="121" presetID="53" presetClass="entr" presetSubtype="16" fill="hold" nodeType="withEffect">
                                      <p:stCondLst>
                                        <p:cond delay="4400"/>
                                      </p:stCondLst>
                                      <p:childTnLst>
                                        <p:set>
                                          <p:cBhvr>
                                            <p:cTn id="122" dur="1" fill="hold">
                                              <p:stCondLst>
                                                <p:cond delay="0"/>
                                              </p:stCondLst>
                                            </p:cTn>
                                            <p:tgtEl>
                                              <p:spTgt spid="33"/>
                                            </p:tgtEl>
                                            <p:attrNameLst>
                                              <p:attrName>style.visibility</p:attrName>
                                            </p:attrNameLst>
                                          </p:cBhvr>
                                          <p:to>
                                            <p:strVal val="visible"/>
                                          </p:to>
                                        </p:set>
                                        <p:anim calcmode="lin" valueType="num">
                                          <p:cBhvr>
                                            <p:cTn id="123" dur="300" fill="hold"/>
                                            <p:tgtEl>
                                              <p:spTgt spid="33"/>
                                            </p:tgtEl>
                                            <p:attrNameLst>
                                              <p:attrName>ppt_w</p:attrName>
                                            </p:attrNameLst>
                                          </p:cBhvr>
                                          <p:tavLst>
                                            <p:tav tm="0">
                                              <p:val>
                                                <p:fltVal val="0"/>
                                              </p:val>
                                            </p:tav>
                                            <p:tav tm="100000">
                                              <p:val>
                                                <p:strVal val="#ppt_w"/>
                                              </p:val>
                                            </p:tav>
                                          </p:tavLst>
                                        </p:anim>
                                        <p:anim calcmode="lin" valueType="num">
                                          <p:cBhvr>
                                            <p:cTn id="124" dur="300" fill="hold"/>
                                            <p:tgtEl>
                                              <p:spTgt spid="33"/>
                                            </p:tgtEl>
                                            <p:attrNameLst>
                                              <p:attrName>ppt_h</p:attrName>
                                            </p:attrNameLst>
                                          </p:cBhvr>
                                          <p:tavLst>
                                            <p:tav tm="0">
                                              <p:val>
                                                <p:fltVal val="0"/>
                                              </p:val>
                                            </p:tav>
                                            <p:tav tm="100000">
                                              <p:val>
                                                <p:strVal val="#ppt_h"/>
                                              </p:val>
                                            </p:tav>
                                          </p:tavLst>
                                        </p:anim>
                                        <p:animEffect transition="in" filter="fade">
                                          <p:cBhvr>
                                            <p:cTn id="125" dur="300"/>
                                            <p:tgtEl>
                                              <p:spTgt spid="33"/>
                                            </p:tgtEl>
                                          </p:cBhvr>
                                        </p:animEffect>
                                      </p:childTnLst>
                                    </p:cTn>
                                  </p:par>
                                  <p:par>
                                    <p:cTn id="126" presetID="6" presetClass="emph" presetSubtype="0" autoRev="1" fill="hold" nodeType="withEffect">
                                      <p:stCondLst>
                                        <p:cond delay="4700"/>
                                      </p:stCondLst>
                                      <p:childTnLst>
                                        <p:animScale>
                                          <p:cBhvr>
                                            <p:cTn id="127" dur="150" fill="hold"/>
                                            <p:tgtEl>
                                              <p:spTgt spid="33"/>
                                            </p:tgtEl>
                                          </p:cBhvr>
                                          <p:by x="110000" y="110000"/>
                                        </p:animScale>
                                      </p:childTnLst>
                                    </p:cTn>
                                  </p:par>
                                  <p:par>
                                    <p:cTn id="128" presetID="6" presetClass="emph" presetSubtype="0" autoRev="1" fill="hold" grpId="1" nodeType="withEffect">
                                      <p:stCondLst>
                                        <p:cond delay="4700"/>
                                      </p:stCondLst>
                                      <p:childTnLst>
                                        <p:animScale>
                                          <p:cBhvr>
                                            <p:cTn id="129" dur="150" fill="hold"/>
                                            <p:tgtEl>
                                              <p:spTgt spid="23"/>
                                            </p:tgtEl>
                                          </p:cBhvr>
                                          <p:by x="110000" y="110000"/>
                                        </p:animScale>
                                      </p:childTnLst>
                                    </p:cTn>
                                  </p:par>
                                  <p:par>
                                    <p:cTn id="130" presetID="53" presetClass="entr" presetSubtype="16" fill="hold" nodeType="withEffect">
                                      <p:stCondLst>
                                        <p:cond delay="450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300" fill="hold"/>
                                            <p:tgtEl>
                                              <p:spTgt spid="25"/>
                                            </p:tgtEl>
                                            <p:attrNameLst>
                                              <p:attrName>ppt_w</p:attrName>
                                            </p:attrNameLst>
                                          </p:cBhvr>
                                          <p:tavLst>
                                            <p:tav tm="0">
                                              <p:val>
                                                <p:fltVal val="0"/>
                                              </p:val>
                                            </p:tav>
                                            <p:tav tm="100000">
                                              <p:val>
                                                <p:strVal val="#ppt_w"/>
                                              </p:val>
                                            </p:tav>
                                          </p:tavLst>
                                        </p:anim>
                                        <p:anim calcmode="lin" valueType="num">
                                          <p:cBhvr>
                                            <p:cTn id="133" dur="300" fill="hold"/>
                                            <p:tgtEl>
                                              <p:spTgt spid="25"/>
                                            </p:tgtEl>
                                            <p:attrNameLst>
                                              <p:attrName>ppt_h</p:attrName>
                                            </p:attrNameLst>
                                          </p:cBhvr>
                                          <p:tavLst>
                                            <p:tav tm="0">
                                              <p:val>
                                                <p:fltVal val="0"/>
                                              </p:val>
                                            </p:tav>
                                            <p:tav tm="100000">
                                              <p:val>
                                                <p:strVal val="#ppt_h"/>
                                              </p:val>
                                            </p:tav>
                                          </p:tavLst>
                                        </p:anim>
                                        <p:animEffect transition="in" filter="fade">
                                          <p:cBhvr>
                                            <p:cTn id="134" dur="300"/>
                                            <p:tgtEl>
                                              <p:spTgt spid="25"/>
                                            </p:tgtEl>
                                          </p:cBhvr>
                                        </p:animEffect>
                                      </p:childTnLst>
                                    </p:cTn>
                                  </p:par>
                                  <p:par>
                                    <p:cTn id="135" presetID="6" presetClass="emph" presetSubtype="0" autoRev="1" fill="hold" nodeType="withEffect">
                                      <p:stCondLst>
                                        <p:cond delay="4800"/>
                                      </p:stCondLst>
                                      <p:childTnLst>
                                        <p:animScale>
                                          <p:cBhvr>
                                            <p:cTn id="136" dur="150" fill="hold"/>
                                            <p:tgtEl>
                                              <p:spTgt spid="25"/>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43" grpId="0" animBg="1"/>
          <p:bldP spid="43" grpId="1" animBg="1"/>
          <p:bldP spid="47" grpId="0" animBg="1"/>
          <p:bldP spid="47" grpId="1" animBg="1"/>
          <p:bldP spid="48"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750" fill="hold"/>
                                            <p:tgtEl>
                                              <p:spTgt spid="8"/>
                                            </p:tgtEl>
                                            <p:attrNameLst>
                                              <p:attrName>ppt_x</p:attrName>
                                            </p:attrNameLst>
                                          </p:cBhvr>
                                          <p:tavLst>
                                            <p:tav tm="0">
                                              <p:val>
                                                <p:strVal val="1+#ppt_w/2"/>
                                              </p:val>
                                            </p:tav>
                                            <p:tav tm="100000">
                                              <p:val>
                                                <p:strVal val="#ppt_x"/>
                                              </p:val>
                                            </p:tav>
                                          </p:tavLst>
                                        </p:anim>
                                        <p:anim calcmode="lin" valueType="num">
                                          <p:cBhvr additive="base">
                                            <p:cTn id="8" dur="750" fill="hold"/>
                                            <p:tgtEl>
                                              <p:spTgt spid="8"/>
                                            </p:tgtEl>
                                            <p:attrNameLst>
                                              <p:attrName>ppt_y</p:attrName>
                                            </p:attrNameLst>
                                          </p:cBhvr>
                                          <p:tavLst>
                                            <p:tav tm="0">
                                              <p:val>
                                                <p:strVal val="#ppt_y"/>
                                              </p:val>
                                            </p:tav>
                                            <p:tav tm="100000">
                                              <p:val>
                                                <p:strVal val="#ppt_y"/>
                                              </p:val>
                                            </p:tav>
                                          </p:tavLst>
                                        </p:anim>
                                      </p:childTnLst>
                                    </p:cTn>
                                  </p:par>
                                  <p:par>
                                    <p:cTn id="9" presetID="16" presetClass="entr" presetSubtype="42" fill="hold" grpId="0" nodeType="withEffect">
                                      <p:stCondLst>
                                        <p:cond delay="600"/>
                                      </p:stCondLst>
                                      <p:childTnLst>
                                        <p:set>
                                          <p:cBhvr>
                                            <p:cTn id="10" dur="1" fill="hold">
                                              <p:stCondLst>
                                                <p:cond delay="0"/>
                                              </p:stCondLst>
                                            </p:cTn>
                                            <p:tgtEl>
                                              <p:spTgt spid="48"/>
                                            </p:tgtEl>
                                            <p:attrNameLst>
                                              <p:attrName>style.visibility</p:attrName>
                                            </p:attrNameLst>
                                          </p:cBhvr>
                                          <p:to>
                                            <p:strVal val="visible"/>
                                          </p:to>
                                        </p:set>
                                        <p:animEffect transition="in" filter="barn(outHorizontal)">
                                          <p:cBhvr>
                                            <p:cTn id="11" dur="500"/>
                                            <p:tgtEl>
                                              <p:spTgt spid="48"/>
                                            </p:tgtEl>
                                          </p:cBhvr>
                                        </p:animEffect>
                                      </p:childTnLst>
                                    </p:cTn>
                                  </p:par>
                                  <p:par>
                                    <p:cTn id="12" presetID="53" presetClass="entr" presetSubtype="16" fill="hold" grpId="0" nodeType="withEffect">
                                      <p:stCondLst>
                                        <p:cond delay="900"/>
                                      </p:stCondLst>
                                      <p:childTnLst>
                                        <p:set>
                                          <p:cBhvr>
                                            <p:cTn id="13" dur="1" fill="hold">
                                              <p:stCondLst>
                                                <p:cond delay="0"/>
                                              </p:stCondLst>
                                            </p:cTn>
                                            <p:tgtEl>
                                              <p:spTgt spid="24"/>
                                            </p:tgtEl>
                                            <p:attrNameLst>
                                              <p:attrName>style.visibility</p:attrName>
                                            </p:attrNameLst>
                                          </p:cBhvr>
                                          <p:to>
                                            <p:strVal val="visible"/>
                                          </p:to>
                                        </p:set>
                                        <p:anim calcmode="lin" valueType="num">
                                          <p:cBhvr>
                                            <p:cTn id="14" dur="300" fill="hold"/>
                                            <p:tgtEl>
                                              <p:spTgt spid="24"/>
                                            </p:tgtEl>
                                            <p:attrNameLst>
                                              <p:attrName>ppt_w</p:attrName>
                                            </p:attrNameLst>
                                          </p:cBhvr>
                                          <p:tavLst>
                                            <p:tav tm="0">
                                              <p:val>
                                                <p:fltVal val="0"/>
                                              </p:val>
                                            </p:tav>
                                            <p:tav tm="100000">
                                              <p:val>
                                                <p:strVal val="#ppt_w"/>
                                              </p:val>
                                            </p:tav>
                                          </p:tavLst>
                                        </p:anim>
                                        <p:anim calcmode="lin" valueType="num">
                                          <p:cBhvr>
                                            <p:cTn id="15" dur="300" fill="hold"/>
                                            <p:tgtEl>
                                              <p:spTgt spid="24"/>
                                            </p:tgtEl>
                                            <p:attrNameLst>
                                              <p:attrName>ppt_h</p:attrName>
                                            </p:attrNameLst>
                                          </p:cBhvr>
                                          <p:tavLst>
                                            <p:tav tm="0">
                                              <p:val>
                                                <p:fltVal val="0"/>
                                              </p:val>
                                            </p:tav>
                                            <p:tav tm="100000">
                                              <p:val>
                                                <p:strVal val="#ppt_h"/>
                                              </p:val>
                                            </p:tav>
                                          </p:tavLst>
                                        </p:anim>
                                        <p:animEffect transition="in" filter="fade">
                                          <p:cBhvr>
                                            <p:cTn id="16" dur="300"/>
                                            <p:tgtEl>
                                              <p:spTgt spid="24"/>
                                            </p:tgtEl>
                                          </p:cBhvr>
                                        </p:animEffect>
                                      </p:childTnLst>
                                    </p:cTn>
                                  </p:par>
                                  <p:par>
                                    <p:cTn id="17" presetID="6" presetClass="emph" presetSubtype="0" autoRev="1" fill="hold" grpId="1" nodeType="withEffect">
                                      <p:stCondLst>
                                        <p:cond delay="1200"/>
                                      </p:stCondLst>
                                      <p:childTnLst>
                                        <p:animScale>
                                          <p:cBhvr>
                                            <p:cTn id="18" dur="150" fill="hold"/>
                                            <p:tgtEl>
                                              <p:spTgt spid="24"/>
                                            </p:tgtEl>
                                          </p:cBhvr>
                                          <p:by x="110000" y="110000"/>
                                        </p:animScale>
                                      </p:childTnLst>
                                    </p:cTn>
                                  </p:par>
                                  <p:par>
                                    <p:cTn id="19" presetID="53" presetClass="entr" presetSubtype="16" fill="hold" nodeType="withEffect">
                                      <p:stCondLst>
                                        <p:cond delay="1000"/>
                                      </p:stCondLst>
                                      <p:childTnLst>
                                        <p:set>
                                          <p:cBhvr>
                                            <p:cTn id="20" dur="1" fill="hold">
                                              <p:stCondLst>
                                                <p:cond delay="0"/>
                                              </p:stCondLst>
                                            </p:cTn>
                                            <p:tgtEl>
                                              <p:spTgt spid="44"/>
                                            </p:tgtEl>
                                            <p:attrNameLst>
                                              <p:attrName>style.visibility</p:attrName>
                                            </p:attrNameLst>
                                          </p:cBhvr>
                                          <p:to>
                                            <p:strVal val="visible"/>
                                          </p:to>
                                        </p:set>
                                        <p:anim calcmode="lin" valueType="num">
                                          <p:cBhvr>
                                            <p:cTn id="21" dur="300" fill="hold"/>
                                            <p:tgtEl>
                                              <p:spTgt spid="44"/>
                                            </p:tgtEl>
                                            <p:attrNameLst>
                                              <p:attrName>ppt_w</p:attrName>
                                            </p:attrNameLst>
                                          </p:cBhvr>
                                          <p:tavLst>
                                            <p:tav tm="0">
                                              <p:val>
                                                <p:fltVal val="0"/>
                                              </p:val>
                                            </p:tav>
                                            <p:tav tm="100000">
                                              <p:val>
                                                <p:strVal val="#ppt_w"/>
                                              </p:val>
                                            </p:tav>
                                          </p:tavLst>
                                        </p:anim>
                                        <p:anim calcmode="lin" valueType="num">
                                          <p:cBhvr>
                                            <p:cTn id="22" dur="300" fill="hold"/>
                                            <p:tgtEl>
                                              <p:spTgt spid="44"/>
                                            </p:tgtEl>
                                            <p:attrNameLst>
                                              <p:attrName>ppt_h</p:attrName>
                                            </p:attrNameLst>
                                          </p:cBhvr>
                                          <p:tavLst>
                                            <p:tav tm="0">
                                              <p:val>
                                                <p:fltVal val="0"/>
                                              </p:val>
                                            </p:tav>
                                            <p:tav tm="100000">
                                              <p:val>
                                                <p:strVal val="#ppt_h"/>
                                              </p:val>
                                            </p:tav>
                                          </p:tavLst>
                                        </p:anim>
                                        <p:animEffect transition="in" filter="fade">
                                          <p:cBhvr>
                                            <p:cTn id="23" dur="300"/>
                                            <p:tgtEl>
                                              <p:spTgt spid="44"/>
                                            </p:tgtEl>
                                          </p:cBhvr>
                                        </p:animEffect>
                                      </p:childTnLst>
                                    </p:cTn>
                                  </p:par>
                                  <p:par>
                                    <p:cTn id="24" presetID="6" presetClass="emph" presetSubtype="0" autoRev="1" fill="hold" nodeType="withEffect">
                                      <p:stCondLst>
                                        <p:cond delay="1300"/>
                                      </p:stCondLst>
                                      <p:childTnLst>
                                        <p:animScale>
                                          <p:cBhvr>
                                            <p:cTn id="25" dur="150" fill="hold"/>
                                            <p:tgtEl>
                                              <p:spTgt spid="44"/>
                                            </p:tgtEl>
                                          </p:cBhvr>
                                          <p:by x="110000" y="110000"/>
                                        </p:animScale>
                                      </p:childTnLst>
                                    </p:cTn>
                                  </p:par>
                                  <p:par>
                                    <p:cTn id="26" presetID="22" presetClass="entr" presetSubtype="8" fill="hold" grpId="0" nodeType="withEffect">
                                      <p:stCondLst>
                                        <p:cond delay="130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53" presetClass="entr" presetSubtype="16" fill="hold" grpId="0" nodeType="withEffect">
                                      <p:stCondLst>
                                        <p:cond delay="1800"/>
                                      </p:stCondLst>
                                      <p:childTnLst>
                                        <p:set>
                                          <p:cBhvr>
                                            <p:cTn id="30" dur="1" fill="hold">
                                              <p:stCondLst>
                                                <p:cond delay="0"/>
                                              </p:stCondLst>
                                            </p:cTn>
                                            <p:tgtEl>
                                              <p:spTgt spid="18"/>
                                            </p:tgtEl>
                                            <p:attrNameLst>
                                              <p:attrName>style.visibility</p:attrName>
                                            </p:attrNameLst>
                                          </p:cBhvr>
                                          <p:to>
                                            <p:strVal val="visible"/>
                                          </p:to>
                                        </p:set>
                                        <p:anim calcmode="lin" valueType="num">
                                          <p:cBhvr>
                                            <p:cTn id="31" dur="300" fill="hold"/>
                                            <p:tgtEl>
                                              <p:spTgt spid="18"/>
                                            </p:tgtEl>
                                            <p:attrNameLst>
                                              <p:attrName>ppt_w</p:attrName>
                                            </p:attrNameLst>
                                          </p:cBhvr>
                                          <p:tavLst>
                                            <p:tav tm="0">
                                              <p:val>
                                                <p:fltVal val="0"/>
                                              </p:val>
                                            </p:tav>
                                            <p:tav tm="100000">
                                              <p:val>
                                                <p:strVal val="#ppt_w"/>
                                              </p:val>
                                            </p:tav>
                                          </p:tavLst>
                                        </p:anim>
                                        <p:anim calcmode="lin" valueType="num">
                                          <p:cBhvr>
                                            <p:cTn id="32" dur="300" fill="hold"/>
                                            <p:tgtEl>
                                              <p:spTgt spid="18"/>
                                            </p:tgtEl>
                                            <p:attrNameLst>
                                              <p:attrName>ppt_h</p:attrName>
                                            </p:attrNameLst>
                                          </p:cBhvr>
                                          <p:tavLst>
                                            <p:tav tm="0">
                                              <p:val>
                                                <p:fltVal val="0"/>
                                              </p:val>
                                            </p:tav>
                                            <p:tav tm="100000">
                                              <p:val>
                                                <p:strVal val="#ppt_h"/>
                                              </p:val>
                                            </p:tav>
                                          </p:tavLst>
                                        </p:anim>
                                        <p:animEffect transition="in" filter="fade">
                                          <p:cBhvr>
                                            <p:cTn id="33" dur="300"/>
                                            <p:tgtEl>
                                              <p:spTgt spid="18"/>
                                            </p:tgtEl>
                                          </p:cBhvr>
                                        </p:animEffect>
                                      </p:childTnLst>
                                    </p:cTn>
                                  </p:par>
                                  <p:par>
                                    <p:cTn id="34" presetID="6" presetClass="emph" presetSubtype="0" autoRev="1" fill="hold" grpId="1" nodeType="withEffect">
                                      <p:stCondLst>
                                        <p:cond delay="2100"/>
                                      </p:stCondLst>
                                      <p:childTnLst>
                                        <p:animScale>
                                          <p:cBhvr>
                                            <p:cTn id="35" dur="150" fill="hold"/>
                                            <p:tgtEl>
                                              <p:spTgt spid="18"/>
                                            </p:tgtEl>
                                          </p:cBhvr>
                                          <p:by x="110000" y="110000"/>
                                        </p:animScale>
                                      </p:childTnLst>
                                    </p:cTn>
                                  </p:par>
                                  <p:par>
                                    <p:cTn id="36" presetID="53" presetClass="entr" presetSubtype="16" fill="hold" grpId="0" nodeType="withEffect">
                                      <p:stCondLst>
                                        <p:cond delay="1900"/>
                                      </p:stCondLst>
                                      <p:childTnLst>
                                        <p:set>
                                          <p:cBhvr>
                                            <p:cTn id="37" dur="1" fill="hold">
                                              <p:stCondLst>
                                                <p:cond delay="0"/>
                                              </p:stCondLst>
                                            </p:cTn>
                                            <p:tgtEl>
                                              <p:spTgt spid="47"/>
                                            </p:tgtEl>
                                            <p:attrNameLst>
                                              <p:attrName>style.visibility</p:attrName>
                                            </p:attrNameLst>
                                          </p:cBhvr>
                                          <p:to>
                                            <p:strVal val="visible"/>
                                          </p:to>
                                        </p:set>
                                        <p:anim calcmode="lin" valueType="num">
                                          <p:cBhvr>
                                            <p:cTn id="38" dur="300" fill="hold"/>
                                            <p:tgtEl>
                                              <p:spTgt spid="47"/>
                                            </p:tgtEl>
                                            <p:attrNameLst>
                                              <p:attrName>ppt_w</p:attrName>
                                            </p:attrNameLst>
                                          </p:cBhvr>
                                          <p:tavLst>
                                            <p:tav tm="0">
                                              <p:val>
                                                <p:fltVal val="0"/>
                                              </p:val>
                                            </p:tav>
                                            <p:tav tm="100000">
                                              <p:val>
                                                <p:strVal val="#ppt_w"/>
                                              </p:val>
                                            </p:tav>
                                          </p:tavLst>
                                        </p:anim>
                                        <p:anim calcmode="lin" valueType="num">
                                          <p:cBhvr>
                                            <p:cTn id="39" dur="300" fill="hold"/>
                                            <p:tgtEl>
                                              <p:spTgt spid="47"/>
                                            </p:tgtEl>
                                            <p:attrNameLst>
                                              <p:attrName>ppt_h</p:attrName>
                                            </p:attrNameLst>
                                          </p:cBhvr>
                                          <p:tavLst>
                                            <p:tav tm="0">
                                              <p:val>
                                                <p:fltVal val="0"/>
                                              </p:val>
                                            </p:tav>
                                            <p:tav tm="100000">
                                              <p:val>
                                                <p:strVal val="#ppt_h"/>
                                              </p:val>
                                            </p:tav>
                                          </p:tavLst>
                                        </p:anim>
                                        <p:animEffect transition="in" filter="fade">
                                          <p:cBhvr>
                                            <p:cTn id="40" dur="300"/>
                                            <p:tgtEl>
                                              <p:spTgt spid="47"/>
                                            </p:tgtEl>
                                          </p:cBhvr>
                                        </p:animEffect>
                                      </p:childTnLst>
                                    </p:cTn>
                                  </p:par>
                                  <p:par>
                                    <p:cTn id="41" presetID="6" presetClass="emph" presetSubtype="0" autoRev="1" fill="hold" grpId="1" nodeType="withEffect">
                                      <p:stCondLst>
                                        <p:cond delay="2200"/>
                                      </p:stCondLst>
                                      <p:childTnLst>
                                        <p:animScale>
                                          <p:cBhvr>
                                            <p:cTn id="42" dur="150" fill="hold"/>
                                            <p:tgtEl>
                                              <p:spTgt spid="47"/>
                                            </p:tgtEl>
                                          </p:cBhvr>
                                          <p:by x="110000" y="110000"/>
                                        </p:animScale>
                                      </p:childTnLst>
                                    </p:cTn>
                                  </p:par>
                                  <p:par>
                                    <p:cTn id="43" presetID="22" presetClass="entr" presetSubtype="1" fill="hold" grpId="0" nodeType="withEffect">
                                      <p:stCondLst>
                                        <p:cond delay="1300"/>
                                      </p:stCondLst>
                                      <p:childTnLst>
                                        <p:set>
                                          <p:cBhvr>
                                            <p:cTn id="44" dur="1" fill="hold">
                                              <p:stCondLst>
                                                <p:cond delay="0"/>
                                              </p:stCondLst>
                                            </p:cTn>
                                            <p:tgtEl>
                                              <p:spTgt spid="17"/>
                                            </p:tgtEl>
                                            <p:attrNameLst>
                                              <p:attrName>style.visibility</p:attrName>
                                            </p:attrNameLst>
                                          </p:cBhvr>
                                          <p:to>
                                            <p:strVal val="visible"/>
                                          </p:to>
                                        </p:set>
                                        <p:animEffect transition="in" filter="wipe(up)">
                                          <p:cBhvr>
                                            <p:cTn id="45" dur="500"/>
                                            <p:tgtEl>
                                              <p:spTgt spid="17"/>
                                            </p:tgtEl>
                                          </p:cBhvr>
                                        </p:animEffect>
                                      </p:childTnLst>
                                    </p:cTn>
                                  </p:par>
                                  <p:par>
                                    <p:cTn id="46" presetID="53" presetClass="entr" presetSubtype="16" fill="hold" grpId="0" nodeType="withEffect">
                                      <p:stCondLst>
                                        <p:cond delay="1800"/>
                                      </p:stCondLst>
                                      <p:childTnLst>
                                        <p:set>
                                          <p:cBhvr>
                                            <p:cTn id="47" dur="1" fill="hold">
                                              <p:stCondLst>
                                                <p:cond delay="0"/>
                                              </p:stCondLst>
                                            </p:cTn>
                                            <p:tgtEl>
                                              <p:spTgt spid="21"/>
                                            </p:tgtEl>
                                            <p:attrNameLst>
                                              <p:attrName>style.visibility</p:attrName>
                                            </p:attrNameLst>
                                          </p:cBhvr>
                                          <p:to>
                                            <p:strVal val="visible"/>
                                          </p:to>
                                        </p:set>
                                        <p:anim calcmode="lin" valueType="num">
                                          <p:cBhvr>
                                            <p:cTn id="48" dur="300" fill="hold"/>
                                            <p:tgtEl>
                                              <p:spTgt spid="21"/>
                                            </p:tgtEl>
                                            <p:attrNameLst>
                                              <p:attrName>ppt_w</p:attrName>
                                            </p:attrNameLst>
                                          </p:cBhvr>
                                          <p:tavLst>
                                            <p:tav tm="0">
                                              <p:val>
                                                <p:fltVal val="0"/>
                                              </p:val>
                                            </p:tav>
                                            <p:tav tm="100000">
                                              <p:val>
                                                <p:strVal val="#ppt_w"/>
                                              </p:val>
                                            </p:tav>
                                          </p:tavLst>
                                        </p:anim>
                                        <p:anim calcmode="lin" valueType="num">
                                          <p:cBhvr>
                                            <p:cTn id="49" dur="300" fill="hold"/>
                                            <p:tgtEl>
                                              <p:spTgt spid="21"/>
                                            </p:tgtEl>
                                            <p:attrNameLst>
                                              <p:attrName>ppt_h</p:attrName>
                                            </p:attrNameLst>
                                          </p:cBhvr>
                                          <p:tavLst>
                                            <p:tav tm="0">
                                              <p:val>
                                                <p:fltVal val="0"/>
                                              </p:val>
                                            </p:tav>
                                            <p:tav tm="100000">
                                              <p:val>
                                                <p:strVal val="#ppt_h"/>
                                              </p:val>
                                            </p:tav>
                                          </p:tavLst>
                                        </p:anim>
                                        <p:animEffect transition="in" filter="fade">
                                          <p:cBhvr>
                                            <p:cTn id="50" dur="300"/>
                                            <p:tgtEl>
                                              <p:spTgt spid="21"/>
                                            </p:tgtEl>
                                          </p:cBhvr>
                                        </p:animEffect>
                                      </p:childTnLst>
                                    </p:cTn>
                                  </p:par>
                                  <p:par>
                                    <p:cTn id="51" presetID="6" presetClass="emph" presetSubtype="0" autoRev="1" fill="hold" grpId="1" nodeType="withEffect">
                                      <p:stCondLst>
                                        <p:cond delay="2100"/>
                                      </p:stCondLst>
                                      <p:childTnLst>
                                        <p:animScale>
                                          <p:cBhvr>
                                            <p:cTn id="52" dur="150" fill="hold"/>
                                            <p:tgtEl>
                                              <p:spTgt spid="21"/>
                                            </p:tgtEl>
                                          </p:cBhvr>
                                          <p:by x="110000" y="110000"/>
                                        </p:animScale>
                                      </p:childTnLst>
                                    </p:cTn>
                                  </p:par>
                                  <p:par>
                                    <p:cTn id="53" presetID="53" presetClass="entr" presetSubtype="16" fill="hold" grpId="0" nodeType="withEffect">
                                      <p:stCondLst>
                                        <p:cond delay="1900"/>
                                      </p:stCondLst>
                                      <p:childTnLst>
                                        <p:set>
                                          <p:cBhvr>
                                            <p:cTn id="54" dur="1" fill="hold">
                                              <p:stCondLst>
                                                <p:cond delay="0"/>
                                              </p:stCondLst>
                                            </p:cTn>
                                            <p:tgtEl>
                                              <p:spTgt spid="43"/>
                                            </p:tgtEl>
                                            <p:attrNameLst>
                                              <p:attrName>style.visibility</p:attrName>
                                            </p:attrNameLst>
                                          </p:cBhvr>
                                          <p:to>
                                            <p:strVal val="visible"/>
                                          </p:to>
                                        </p:set>
                                        <p:anim calcmode="lin" valueType="num">
                                          <p:cBhvr>
                                            <p:cTn id="55" dur="300" fill="hold"/>
                                            <p:tgtEl>
                                              <p:spTgt spid="43"/>
                                            </p:tgtEl>
                                            <p:attrNameLst>
                                              <p:attrName>ppt_w</p:attrName>
                                            </p:attrNameLst>
                                          </p:cBhvr>
                                          <p:tavLst>
                                            <p:tav tm="0">
                                              <p:val>
                                                <p:fltVal val="0"/>
                                              </p:val>
                                            </p:tav>
                                            <p:tav tm="100000">
                                              <p:val>
                                                <p:strVal val="#ppt_w"/>
                                              </p:val>
                                            </p:tav>
                                          </p:tavLst>
                                        </p:anim>
                                        <p:anim calcmode="lin" valueType="num">
                                          <p:cBhvr>
                                            <p:cTn id="56" dur="300" fill="hold"/>
                                            <p:tgtEl>
                                              <p:spTgt spid="43"/>
                                            </p:tgtEl>
                                            <p:attrNameLst>
                                              <p:attrName>ppt_h</p:attrName>
                                            </p:attrNameLst>
                                          </p:cBhvr>
                                          <p:tavLst>
                                            <p:tav tm="0">
                                              <p:val>
                                                <p:fltVal val="0"/>
                                              </p:val>
                                            </p:tav>
                                            <p:tav tm="100000">
                                              <p:val>
                                                <p:strVal val="#ppt_h"/>
                                              </p:val>
                                            </p:tav>
                                          </p:tavLst>
                                        </p:anim>
                                        <p:animEffect transition="in" filter="fade">
                                          <p:cBhvr>
                                            <p:cTn id="57" dur="300"/>
                                            <p:tgtEl>
                                              <p:spTgt spid="43"/>
                                            </p:tgtEl>
                                          </p:cBhvr>
                                        </p:animEffect>
                                      </p:childTnLst>
                                    </p:cTn>
                                  </p:par>
                                  <p:par>
                                    <p:cTn id="58" presetID="6" presetClass="emph" presetSubtype="0" autoRev="1" fill="hold" grpId="1" nodeType="withEffect">
                                      <p:stCondLst>
                                        <p:cond delay="2200"/>
                                      </p:stCondLst>
                                      <p:childTnLst>
                                        <p:animScale>
                                          <p:cBhvr>
                                            <p:cTn id="59" dur="150" fill="hold"/>
                                            <p:tgtEl>
                                              <p:spTgt spid="43"/>
                                            </p:tgtEl>
                                          </p:cBhvr>
                                          <p:by x="110000" y="110000"/>
                                        </p:animScale>
                                      </p:childTnLst>
                                    </p:cTn>
                                  </p:par>
                                  <p:par>
                                    <p:cTn id="60" presetID="22" presetClass="entr" presetSubtype="4" fill="hold" grpId="0" nodeType="withEffect">
                                      <p:stCondLst>
                                        <p:cond delay="2200"/>
                                      </p:stCondLst>
                                      <p:childTnLst>
                                        <p:set>
                                          <p:cBhvr>
                                            <p:cTn id="61" dur="1" fill="hold">
                                              <p:stCondLst>
                                                <p:cond delay="0"/>
                                              </p:stCondLst>
                                            </p:cTn>
                                            <p:tgtEl>
                                              <p:spTgt spid="10"/>
                                            </p:tgtEl>
                                            <p:attrNameLst>
                                              <p:attrName>style.visibility</p:attrName>
                                            </p:attrNameLst>
                                          </p:cBhvr>
                                          <p:to>
                                            <p:strVal val="visible"/>
                                          </p:to>
                                        </p:set>
                                        <p:animEffect transition="in" filter="wipe(down)">
                                          <p:cBhvr>
                                            <p:cTn id="62" dur="500"/>
                                            <p:tgtEl>
                                              <p:spTgt spid="10"/>
                                            </p:tgtEl>
                                          </p:cBhvr>
                                        </p:animEffect>
                                      </p:childTnLst>
                                    </p:cTn>
                                  </p:par>
                                  <p:par>
                                    <p:cTn id="63" presetID="22" presetClass="entr" presetSubtype="1" fill="hold" grpId="0" nodeType="withEffect">
                                      <p:stCondLst>
                                        <p:cond delay="2100"/>
                                      </p:stCondLst>
                                      <p:childTnLst>
                                        <p:set>
                                          <p:cBhvr>
                                            <p:cTn id="64" dur="1" fill="hold">
                                              <p:stCondLst>
                                                <p:cond delay="0"/>
                                              </p:stCondLst>
                                            </p:cTn>
                                            <p:tgtEl>
                                              <p:spTgt spid="12"/>
                                            </p:tgtEl>
                                            <p:attrNameLst>
                                              <p:attrName>style.visibility</p:attrName>
                                            </p:attrNameLst>
                                          </p:cBhvr>
                                          <p:to>
                                            <p:strVal val="visible"/>
                                          </p:to>
                                        </p:set>
                                        <p:animEffect transition="in" filter="wipe(up)">
                                          <p:cBhvr>
                                            <p:cTn id="65" dur="500"/>
                                            <p:tgtEl>
                                              <p:spTgt spid="12"/>
                                            </p:tgtEl>
                                          </p:cBhvr>
                                        </p:animEffect>
                                      </p:childTnLst>
                                    </p:cTn>
                                  </p:par>
                                  <p:par>
                                    <p:cTn id="66" presetID="53" presetClass="entr" presetSubtype="16" fill="hold" grpId="0" nodeType="withEffect">
                                      <p:stCondLst>
                                        <p:cond delay="2600"/>
                                      </p:stCondLst>
                                      <p:childTnLst>
                                        <p:set>
                                          <p:cBhvr>
                                            <p:cTn id="67" dur="1" fill="hold">
                                              <p:stCondLst>
                                                <p:cond delay="0"/>
                                              </p:stCondLst>
                                            </p:cTn>
                                            <p:tgtEl>
                                              <p:spTgt spid="19"/>
                                            </p:tgtEl>
                                            <p:attrNameLst>
                                              <p:attrName>style.visibility</p:attrName>
                                            </p:attrNameLst>
                                          </p:cBhvr>
                                          <p:to>
                                            <p:strVal val="visible"/>
                                          </p:to>
                                        </p:set>
                                        <p:anim calcmode="lin" valueType="num">
                                          <p:cBhvr>
                                            <p:cTn id="68" dur="300" fill="hold"/>
                                            <p:tgtEl>
                                              <p:spTgt spid="19"/>
                                            </p:tgtEl>
                                            <p:attrNameLst>
                                              <p:attrName>ppt_w</p:attrName>
                                            </p:attrNameLst>
                                          </p:cBhvr>
                                          <p:tavLst>
                                            <p:tav tm="0">
                                              <p:val>
                                                <p:fltVal val="0"/>
                                              </p:val>
                                            </p:tav>
                                            <p:tav tm="100000">
                                              <p:val>
                                                <p:strVal val="#ppt_w"/>
                                              </p:val>
                                            </p:tav>
                                          </p:tavLst>
                                        </p:anim>
                                        <p:anim calcmode="lin" valueType="num">
                                          <p:cBhvr>
                                            <p:cTn id="69" dur="300" fill="hold"/>
                                            <p:tgtEl>
                                              <p:spTgt spid="19"/>
                                            </p:tgtEl>
                                            <p:attrNameLst>
                                              <p:attrName>ppt_h</p:attrName>
                                            </p:attrNameLst>
                                          </p:cBhvr>
                                          <p:tavLst>
                                            <p:tav tm="0">
                                              <p:val>
                                                <p:fltVal val="0"/>
                                              </p:val>
                                            </p:tav>
                                            <p:tav tm="100000">
                                              <p:val>
                                                <p:strVal val="#ppt_h"/>
                                              </p:val>
                                            </p:tav>
                                          </p:tavLst>
                                        </p:anim>
                                        <p:animEffect transition="in" filter="fade">
                                          <p:cBhvr>
                                            <p:cTn id="70" dur="300"/>
                                            <p:tgtEl>
                                              <p:spTgt spid="19"/>
                                            </p:tgtEl>
                                          </p:cBhvr>
                                        </p:animEffect>
                                      </p:childTnLst>
                                    </p:cTn>
                                  </p:par>
                                  <p:par>
                                    <p:cTn id="71" presetID="6" presetClass="emph" presetSubtype="0" autoRev="1" fill="hold" grpId="1" nodeType="withEffect">
                                      <p:stCondLst>
                                        <p:cond delay="2900"/>
                                      </p:stCondLst>
                                      <p:childTnLst>
                                        <p:animScale>
                                          <p:cBhvr>
                                            <p:cTn id="72" dur="150" fill="hold"/>
                                            <p:tgtEl>
                                              <p:spTgt spid="19"/>
                                            </p:tgtEl>
                                          </p:cBhvr>
                                          <p:by x="110000" y="110000"/>
                                        </p:animScale>
                                      </p:childTnLst>
                                    </p:cTn>
                                  </p:par>
                                  <p:par>
                                    <p:cTn id="73" presetID="53" presetClass="entr" presetSubtype="16" fill="hold" nodeType="withEffect">
                                      <p:stCondLst>
                                        <p:cond delay="2700"/>
                                      </p:stCondLst>
                                      <p:childTnLst>
                                        <p:set>
                                          <p:cBhvr>
                                            <p:cTn id="74" dur="1" fill="hold">
                                              <p:stCondLst>
                                                <p:cond delay="0"/>
                                              </p:stCondLst>
                                            </p:cTn>
                                            <p:tgtEl>
                                              <p:spTgt spid="39"/>
                                            </p:tgtEl>
                                            <p:attrNameLst>
                                              <p:attrName>style.visibility</p:attrName>
                                            </p:attrNameLst>
                                          </p:cBhvr>
                                          <p:to>
                                            <p:strVal val="visible"/>
                                          </p:to>
                                        </p:set>
                                        <p:anim calcmode="lin" valueType="num">
                                          <p:cBhvr>
                                            <p:cTn id="75" dur="300" fill="hold"/>
                                            <p:tgtEl>
                                              <p:spTgt spid="39"/>
                                            </p:tgtEl>
                                            <p:attrNameLst>
                                              <p:attrName>ppt_w</p:attrName>
                                            </p:attrNameLst>
                                          </p:cBhvr>
                                          <p:tavLst>
                                            <p:tav tm="0">
                                              <p:val>
                                                <p:fltVal val="0"/>
                                              </p:val>
                                            </p:tav>
                                            <p:tav tm="100000">
                                              <p:val>
                                                <p:strVal val="#ppt_w"/>
                                              </p:val>
                                            </p:tav>
                                          </p:tavLst>
                                        </p:anim>
                                        <p:anim calcmode="lin" valueType="num">
                                          <p:cBhvr>
                                            <p:cTn id="76" dur="300" fill="hold"/>
                                            <p:tgtEl>
                                              <p:spTgt spid="39"/>
                                            </p:tgtEl>
                                            <p:attrNameLst>
                                              <p:attrName>ppt_h</p:attrName>
                                            </p:attrNameLst>
                                          </p:cBhvr>
                                          <p:tavLst>
                                            <p:tav tm="0">
                                              <p:val>
                                                <p:fltVal val="0"/>
                                              </p:val>
                                            </p:tav>
                                            <p:tav tm="100000">
                                              <p:val>
                                                <p:strVal val="#ppt_h"/>
                                              </p:val>
                                            </p:tav>
                                          </p:tavLst>
                                        </p:anim>
                                        <p:animEffect transition="in" filter="fade">
                                          <p:cBhvr>
                                            <p:cTn id="77" dur="300"/>
                                            <p:tgtEl>
                                              <p:spTgt spid="39"/>
                                            </p:tgtEl>
                                          </p:cBhvr>
                                        </p:animEffect>
                                      </p:childTnLst>
                                    </p:cTn>
                                  </p:par>
                                  <p:par>
                                    <p:cTn id="78" presetID="6" presetClass="emph" presetSubtype="0" autoRev="1" fill="hold" nodeType="withEffect">
                                      <p:stCondLst>
                                        <p:cond delay="3000"/>
                                      </p:stCondLst>
                                      <p:childTnLst>
                                        <p:animScale>
                                          <p:cBhvr>
                                            <p:cTn id="79" dur="150" fill="hold"/>
                                            <p:tgtEl>
                                              <p:spTgt spid="39"/>
                                            </p:tgtEl>
                                          </p:cBhvr>
                                          <p:by x="110000" y="110000"/>
                                        </p:animScale>
                                      </p:childTnLst>
                                    </p:cTn>
                                  </p:par>
                                  <p:par>
                                    <p:cTn id="80" presetID="22" presetClass="entr" presetSubtype="2" fill="hold" grpId="0" nodeType="withEffect">
                                      <p:stCondLst>
                                        <p:cond delay="3000"/>
                                      </p:stCondLst>
                                      <p:childTnLst>
                                        <p:set>
                                          <p:cBhvr>
                                            <p:cTn id="81" dur="1" fill="hold">
                                              <p:stCondLst>
                                                <p:cond delay="0"/>
                                              </p:stCondLst>
                                            </p:cTn>
                                            <p:tgtEl>
                                              <p:spTgt spid="11"/>
                                            </p:tgtEl>
                                            <p:attrNameLst>
                                              <p:attrName>style.visibility</p:attrName>
                                            </p:attrNameLst>
                                          </p:cBhvr>
                                          <p:to>
                                            <p:strVal val="visible"/>
                                          </p:to>
                                        </p:set>
                                        <p:animEffect transition="in" filter="wipe(right)">
                                          <p:cBhvr>
                                            <p:cTn id="82" dur="500"/>
                                            <p:tgtEl>
                                              <p:spTgt spid="11"/>
                                            </p:tgtEl>
                                          </p:cBhvr>
                                        </p:animEffect>
                                      </p:childTnLst>
                                    </p:cTn>
                                  </p:par>
                                  <p:par>
                                    <p:cTn id="83" presetID="22" presetClass="entr" presetSubtype="4" fill="hold" grpId="0" nodeType="withEffect">
                                      <p:stCondLst>
                                        <p:cond delay="3000"/>
                                      </p:stCondLst>
                                      <p:childTnLst>
                                        <p:set>
                                          <p:cBhvr>
                                            <p:cTn id="84" dur="1" fill="hold">
                                              <p:stCondLst>
                                                <p:cond delay="0"/>
                                              </p:stCondLst>
                                            </p:cTn>
                                            <p:tgtEl>
                                              <p:spTgt spid="15"/>
                                            </p:tgtEl>
                                            <p:attrNameLst>
                                              <p:attrName>style.visibility</p:attrName>
                                            </p:attrNameLst>
                                          </p:cBhvr>
                                          <p:to>
                                            <p:strVal val="visible"/>
                                          </p:to>
                                        </p:set>
                                        <p:animEffect transition="in" filter="wipe(down)">
                                          <p:cBhvr>
                                            <p:cTn id="85" dur="500"/>
                                            <p:tgtEl>
                                              <p:spTgt spid="15"/>
                                            </p:tgtEl>
                                          </p:cBhvr>
                                        </p:animEffect>
                                      </p:childTnLst>
                                    </p:cTn>
                                  </p:par>
                                  <p:par>
                                    <p:cTn id="86" presetID="53" presetClass="entr" presetSubtype="16" fill="hold" grpId="0" nodeType="withEffect">
                                      <p:stCondLst>
                                        <p:cond delay="3500"/>
                                      </p:stCondLst>
                                      <p:childTnLst>
                                        <p:set>
                                          <p:cBhvr>
                                            <p:cTn id="87" dur="1" fill="hold">
                                              <p:stCondLst>
                                                <p:cond delay="0"/>
                                              </p:stCondLst>
                                            </p:cTn>
                                            <p:tgtEl>
                                              <p:spTgt spid="22"/>
                                            </p:tgtEl>
                                            <p:attrNameLst>
                                              <p:attrName>style.visibility</p:attrName>
                                            </p:attrNameLst>
                                          </p:cBhvr>
                                          <p:to>
                                            <p:strVal val="visible"/>
                                          </p:to>
                                        </p:set>
                                        <p:anim calcmode="lin" valueType="num">
                                          <p:cBhvr>
                                            <p:cTn id="88" dur="300" fill="hold"/>
                                            <p:tgtEl>
                                              <p:spTgt spid="22"/>
                                            </p:tgtEl>
                                            <p:attrNameLst>
                                              <p:attrName>ppt_w</p:attrName>
                                            </p:attrNameLst>
                                          </p:cBhvr>
                                          <p:tavLst>
                                            <p:tav tm="0">
                                              <p:val>
                                                <p:fltVal val="0"/>
                                              </p:val>
                                            </p:tav>
                                            <p:tav tm="100000">
                                              <p:val>
                                                <p:strVal val="#ppt_w"/>
                                              </p:val>
                                            </p:tav>
                                          </p:tavLst>
                                        </p:anim>
                                        <p:anim calcmode="lin" valueType="num">
                                          <p:cBhvr>
                                            <p:cTn id="89" dur="300" fill="hold"/>
                                            <p:tgtEl>
                                              <p:spTgt spid="22"/>
                                            </p:tgtEl>
                                            <p:attrNameLst>
                                              <p:attrName>ppt_h</p:attrName>
                                            </p:attrNameLst>
                                          </p:cBhvr>
                                          <p:tavLst>
                                            <p:tav tm="0">
                                              <p:val>
                                                <p:fltVal val="0"/>
                                              </p:val>
                                            </p:tav>
                                            <p:tav tm="100000">
                                              <p:val>
                                                <p:strVal val="#ppt_h"/>
                                              </p:val>
                                            </p:tav>
                                          </p:tavLst>
                                        </p:anim>
                                        <p:animEffect transition="in" filter="fade">
                                          <p:cBhvr>
                                            <p:cTn id="90" dur="300"/>
                                            <p:tgtEl>
                                              <p:spTgt spid="22"/>
                                            </p:tgtEl>
                                          </p:cBhvr>
                                        </p:animEffect>
                                      </p:childTnLst>
                                    </p:cTn>
                                  </p:par>
                                  <p:par>
                                    <p:cTn id="91" presetID="6" presetClass="emph" presetSubtype="0" autoRev="1" fill="hold" grpId="1" nodeType="withEffect">
                                      <p:stCondLst>
                                        <p:cond delay="3800"/>
                                      </p:stCondLst>
                                      <p:childTnLst>
                                        <p:animScale>
                                          <p:cBhvr>
                                            <p:cTn id="92" dur="150" fill="hold"/>
                                            <p:tgtEl>
                                              <p:spTgt spid="22"/>
                                            </p:tgtEl>
                                          </p:cBhvr>
                                          <p:by x="110000" y="110000"/>
                                        </p:animScale>
                                      </p:childTnLst>
                                    </p:cTn>
                                  </p:par>
                                  <p:par>
                                    <p:cTn id="93" presetID="22" presetClass="entr" presetSubtype="2" fill="hold" grpId="0" nodeType="withEffect">
                                      <p:stCondLst>
                                        <p:cond delay="3800"/>
                                      </p:stCondLst>
                                      <p:childTnLst>
                                        <p:set>
                                          <p:cBhvr>
                                            <p:cTn id="94" dur="1" fill="hold">
                                              <p:stCondLst>
                                                <p:cond delay="0"/>
                                              </p:stCondLst>
                                            </p:cTn>
                                            <p:tgtEl>
                                              <p:spTgt spid="13"/>
                                            </p:tgtEl>
                                            <p:attrNameLst>
                                              <p:attrName>style.visibility</p:attrName>
                                            </p:attrNameLst>
                                          </p:cBhvr>
                                          <p:to>
                                            <p:strVal val="visible"/>
                                          </p:to>
                                        </p:set>
                                        <p:animEffect transition="in" filter="wipe(right)">
                                          <p:cBhvr>
                                            <p:cTn id="95" dur="500"/>
                                            <p:tgtEl>
                                              <p:spTgt spid="13"/>
                                            </p:tgtEl>
                                          </p:cBhvr>
                                        </p:animEffect>
                                      </p:childTnLst>
                                    </p:cTn>
                                  </p:par>
                                  <p:par>
                                    <p:cTn id="96" presetID="53" presetClass="entr" presetSubtype="16" fill="hold" nodeType="withEffect">
                                      <p:stCondLst>
                                        <p:cond delay="3600"/>
                                      </p:stCondLst>
                                      <p:childTnLst>
                                        <p:set>
                                          <p:cBhvr>
                                            <p:cTn id="97" dur="1" fill="hold">
                                              <p:stCondLst>
                                                <p:cond delay="0"/>
                                              </p:stCondLst>
                                            </p:cTn>
                                            <p:tgtEl>
                                              <p:spTgt spid="29"/>
                                            </p:tgtEl>
                                            <p:attrNameLst>
                                              <p:attrName>style.visibility</p:attrName>
                                            </p:attrNameLst>
                                          </p:cBhvr>
                                          <p:to>
                                            <p:strVal val="visible"/>
                                          </p:to>
                                        </p:set>
                                        <p:anim calcmode="lin" valueType="num">
                                          <p:cBhvr>
                                            <p:cTn id="98" dur="300" fill="hold"/>
                                            <p:tgtEl>
                                              <p:spTgt spid="29"/>
                                            </p:tgtEl>
                                            <p:attrNameLst>
                                              <p:attrName>ppt_w</p:attrName>
                                            </p:attrNameLst>
                                          </p:cBhvr>
                                          <p:tavLst>
                                            <p:tav tm="0">
                                              <p:val>
                                                <p:fltVal val="0"/>
                                              </p:val>
                                            </p:tav>
                                            <p:tav tm="100000">
                                              <p:val>
                                                <p:strVal val="#ppt_w"/>
                                              </p:val>
                                            </p:tav>
                                          </p:tavLst>
                                        </p:anim>
                                        <p:anim calcmode="lin" valueType="num">
                                          <p:cBhvr>
                                            <p:cTn id="99" dur="300" fill="hold"/>
                                            <p:tgtEl>
                                              <p:spTgt spid="29"/>
                                            </p:tgtEl>
                                            <p:attrNameLst>
                                              <p:attrName>ppt_h</p:attrName>
                                            </p:attrNameLst>
                                          </p:cBhvr>
                                          <p:tavLst>
                                            <p:tav tm="0">
                                              <p:val>
                                                <p:fltVal val="0"/>
                                              </p:val>
                                            </p:tav>
                                            <p:tav tm="100000">
                                              <p:val>
                                                <p:strVal val="#ppt_h"/>
                                              </p:val>
                                            </p:tav>
                                          </p:tavLst>
                                        </p:anim>
                                        <p:animEffect transition="in" filter="fade">
                                          <p:cBhvr>
                                            <p:cTn id="100" dur="300"/>
                                            <p:tgtEl>
                                              <p:spTgt spid="29"/>
                                            </p:tgtEl>
                                          </p:cBhvr>
                                        </p:animEffect>
                                      </p:childTnLst>
                                    </p:cTn>
                                  </p:par>
                                  <p:par>
                                    <p:cTn id="101" presetID="6" presetClass="emph" presetSubtype="0" autoRev="1" fill="hold" nodeType="withEffect">
                                      <p:stCondLst>
                                        <p:cond delay="3900"/>
                                      </p:stCondLst>
                                      <p:childTnLst>
                                        <p:animScale>
                                          <p:cBhvr>
                                            <p:cTn id="102" dur="150" fill="hold"/>
                                            <p:tgtEl>
                                              <p:spTgt spid="29"/>
                                            </p:tgtEl>
                                          </p:cBhvr>
                                          <p:by x="110000" y="110000"/>
                                        </p:animScale>
                                      </p:childTnLst>
                                    </p:cTn>
                                  </p:par>
                                  <p:par>
                                    <p:cTn id="103" presetID="22" presetClass="entr" presetSubtype="4" fill="hold" grpId="0" nodeType="withEffect">
                                      <p:stCondLst>
                                        <p:cond delay="3900"/>
                                      </p:stCondLst>
                                      <p:childTnLst>
                                        <p:set>
                                          <p:cBhvr>
                                            <p:cTn id="104" dur="1" fill="hold">
                                              <p:stCondLst>
                                                <p:cond delay="0"/>
                                              </p:stCondLst>
                                            </p:cTn>
                                            <p:tgtEl>
                                              <p:spTgt spid="14"/>
                                            </p:tgtEl>
                                            <p:attrNameLst>
                                              <p:attrName>style.visibility</p:attrName>
                                            </p:attrNameLst>
                                          </p:cBhvr>
                                          <p:to>
                                            <p:strVal val="visible"/>
                                          </p:to>
                                        </p:set>
                                        <p:animEffect transition="in" filter="wipe(down)">
                                          <p:cBhvr>
                                            <p:cTn id="105" dur="500"/>
                                            <p:tgtEl>
                                              <p:spTgt spid="14"/>
                                            </p:tgtEl>
                                          </p:cBhvr>
                                        </p:animEffect>
                                      </p:childTnLst>
                                    </p:cTn>
                                  </p:par>
                                  <p:par>
                                    <p:cTn id="106" presetID="22" presetClass="entr" presetSubtype="1" fill="hold" grpId="0" nodeType="withEffect">
                                      <p:stCondLst>
                                        <p:cond delay="3900"/>
                                      </p:stCondLst>
                                      <p:childTnLst>
                                        <p:set>
                                          <p:cBhvr>
                                            <p:cTn id="107" dur="1" fill="hold">
                                              <p:stCondLst>
                                                <p:cond delay="0"/>
                                              </p:stCondLst>
                                            </p:cTn>
                                            <p:tgtEl>
                                              <p:spTgt spid="16"/>
                                            </p:tgtEl>
                                            <p:attrNameLst>
                                              <p:attrName>style.visibility</p:attrName>
                                            </p:attrNameLst>
                                          </p:cBhvr>
                                          <p:to>
                                            <p:strVal val="visible"/>
                                          </p:to>
                                        </p:set>
                                        <p:animEffect transition="in" filter="wipe(up)">
                                          <p:cBhvr>
                                            <p:cTn id="108" dur="500"/>
                                            <p:tgtEl>
                                              <p:spTgt spid="16"/>
                                            </p:tgtEl>
                                          </p:cBhvr>
                                        </p:animEffect>
                                      </p:childTnLst>
                                    </p:cTn>
                                  </p:par>
                                  <p:par>
                                    <p:cTn id="109" presetID="53" presetClass="entr" presetSubtype="16" fill="hold" grpId="0" nodeType="withEffect">
                                      <p:stCondLst>
                                        <p:cond delay="4400"/>
                                      </p:stCondLst>
                                      <p:childTnLst>
                                        <p:set>
                                          <p:cBhvr>
                                            <p:cTn id="110" dur="1" fill="hold">
                                              <p:stCondLst>
                                                <p:cond delay="0"/>
                                              </p:stCondLst>
                                            </p:cTn>
                                            <p:tgtEl>
                                              <p:spTgt spid="23"/>
                                            </p:tgtEl>
                                            <p:attrNameLst>
                                              <p:attrName>style.visibility</p:attrName>
                                            </p:attrNameLst>
                                          </p:cBhvr>
                                          <p:to>
                                            <p:strVal val="visible"/>
                                          </p:to>
                                        </p:set>
                                        <p:anim calcmode="lin" valueType="num">
                                          <p:cBhvr>
                                            <p:cTn id="111" dur="300" fill="hold"/>
                                            <p:tgtEl>
                                              <p:spTgt spid="23"/>
                                            </p:tgtEl>
                                            <p:attrNameLst>
                                              <p:attrName>ppt_w</p:attrName>
                                            </p:attrNameLst>
                                          </p:cBhvr>
                                          <p:tavLst>
                                            <p:tav tm="0">
                                              <p:val>
                                                <p:fltVal val="0"/>
                                              </p:val>
                                            </p:tav>
                                            <p:tav tm="100000">
                                              <p:val>
                                                <p:strVal val="#ppt_w"/>
                                              </p:val>
                                            </p:tav>
                                          </p:tavLst>
                                        </p:anim>
                                        <p:anim calcmode="lin" valueType="num">
                                          <p:cBhvr>
                                            <p:cTn id="112" dur="300" fill="hold"/>
                                            <p:tgtEl>
                                              <p:spTgt spid="23"/>
                                            </p:tgtEl>
                                            <p:attrNameLst>
                                              <p:attrName>ppt_h</p:attrName>
                                            </p:attrNameLst>
                                          </p:cBhvr>
                                          <p:tavLst>
                                            <p:tav tm="0">
                                              <p:val>
                                                <p:fltVal val="0"/>
                                              </p:val>
                                            </p:tav>
                                            <p:tav tm="100000">
                                              <p:val>
                                                <p:strVal val="#ppt_h"/>
                                              </p:val>
                                            </p:tav>
                                          </p:tavLst>
                                        </p:anim>
                                        <p:animEffect transition="in" filter="fade">
                                          <p:cBhvr>
                                            <p:cTn id="113" dur="300"/>
                                            <p:tgtEl>
                                              <p:spTgt spid="23"/>
                                            </p:tgtEl>
                                          </p:cBhvr>
                                        </p:animEffect>
                                      </p:childTnLst>
                                    </p:cTn>
                                  </p:par>
                                  <p:par>
                                    <p:cTn id="114" presetID="53" presetClass="entr" presetSubtype="16" fill="hold" grpId="0" nodeType="withEffect">
                                      <p:stCondLst>
                                        <p:cond delay="4400"/>
                                      </p:stCondLst>
                                      <p:childTnLst>
                                        <p:set>
                                          <p:cBhvr>
                                            <p:cTn id="115" dur="1" fill="hold">
                                              <p:stCondLst>
                                                <p:cond delay="0"/>
                                              </p:stCondLst>
                                            </p:cTn>
                                            <p:tgtEl>
                                              <p:spTgt spid="20"/>
                                            </p:tgtEl>
                                            <p:attrNameLst>
                                              <p:attrName>style.visibility</p:attrName>
                                            </p:attrNameLst>
                                          </p:cBhvr>
                                          <p:to>
                                            <p:strVal val="visible"/>
                                          </p:to>
                                        </p:set>
                                        <p:anim calcmode="lin" valueType="num">
                                          <p:cBhvr>
                                            <p:cTn id="116" dur="300" fill="hold"/>
                                            <p:tgtEl>
                                              <p:spTgt spid="20"/>
                                            </p:tgtEl>
                                            <p:attrNameLst>
                                              <p:attrName>ppt_w</p:attrName>
                                            </p:attrNameLst>
                                          </p:cBhvr>
                                          <p:tavLst>
                                            <p:tav tm="0">
                                              <p:val>
                                                <p:fltVal val="0"/>
                                              </p:val>
                                            </p:tav>
                                            <p:tav tm="100000">
                                              <p:val>
                                                <p:strVal val="#ppt_w"/>
                                              </p:val>
                                            </p:tav>
                                          </p:tavLst>
                                        </p:anim>
                                        <p:anim calcmode="lin" valueType="num">
                                          <p:cBhvr>
                                            <p:cTn id="117" dur="300" fill="hold"/>
                                            <p:tgtEl>
                                              <p:spTgt spid="20"/>
                                            </p:tgtEl>
                                            <p:attrNameLst>
                                              <p:attrName>ppt_h</p:attrName>
                                            </p:attrNameLst>
                                          </p:cBhvr>
                                          <p:tavLst>
                                            <p:tav tm="0">
                                              <p:val>
                                                <p:fltVal val="0"/>
                                              </p:val>
                                            </p:tav>
                                            <p:tav tm="100000">
                                              <p:val>
                                                <p:strVal val="#ppt_h"/>
                                              </p:val>
                                            </p:tav>
                                          </p:tavLst>
                                        </p:anim>
                                        <p:animEffect transition="in" filter="fade">
                                          <p:cBhvr>
                                            <p:cTn id="118" dur="300"/>
                                            <p:tgtEl>
                                              <p:spTgt spid="20"/>
                                            </p:tgtEl>
                                          </p:cBhvr>
                                        </p:animEffect>
                                      </p:childTnLst>
                                    </p:cTn>
                                  </p:par>
                                  <p:par>
                                    <p:cTn id="119" presetID="6" presetClass="emph" presetSubtype="0" autoRev="1" fill="hold" grpId="1" nodeType="withEffect">
                                      <p:stCondLst>
                                        <p:cond delay="4700"/>
                                      </p:stCondLst>
                                      <p:childTnLst>
                                        <p:animScale>
                                          <p:cBhvr>
                                            <p:cTn id="120" dur="150" fill="hold"/>
                                            <p:tgtEl>
                                              <p:spTgt spid="20"/>
                                            </p:tgtEl>
                                          </p:cBhvr>
                                          <p:by x="110000" y="110000"/>
                                        </p:animScale>
                                      </p:childTnLst>
                                    </p:cTn>
                                  </p:par>
                                  <p:par>
                                    <p:cTn id="121" presetID="53" presetClass="entr" presetSubtype="16" fill="hold" nodeType="withEffect">
                                      <p:stCondLst>
                                        <p:cond delay="4400"/>
                                      </p:stCondLst>
                                      <p:childTnLst>
                                        <p:set>
                                          <p:cBhvr>
                                            <p:cTn id="122" dur="1" fill="hold">
                                              <p:stCondLst>
                                                <p:cond delay="0"/>
                                              </p:stCondLst>
                                            </p:cTn>
                                            <p:tgtEl>
                                              <p:spTgt spid="33"/>
                                            </p:tgtEl>
                                            <p:attrNameLst>
                                              <p:attrName>style.visibility</p:attrName>
                                            </p:attrNameLst>
                                          </p:cBhvr>
                                          <p:to>
                                            <p:strVal val="visible"/>
                                          </p:to>
                                        </p:set>
                                        <p:anim calcmode="lin" valueType="num">
                                          <p:cBhvr>
                                            <p:cTn id="123" dur="300" fill="hold"/>
                                            <p:tgtEl>
                                              <p:spTgt spid="33"/>
                                            </p:tgtEl>
                                            <p:attrNameLst>
                                              <p:attrName>ppt_w</p:attrName>
                                            </p:attrNameLst>
                                          </p:cBhvr>
                                          <p:tavLst>
                                            <p:tav tm="0">
                                              <p:val>
                                                <p:fltVal val="0"/>
                                              </p:val>
                                            </p:tav>
                                            <p:tav tm="100000">
                                              <p:val>
                                                <p:strVal val="#ppt_w"/>
                                              </p:val>
                                            </p:tav>
                                          </p:tavLst>
                                        </p:anim>
                                        <p:anim calcmode="lin" valueType="num">
                                          <p:cBhvr>
                                            <p:cTn id="124" dur="300" fill="hold"/>
                                            <p:tgtEl>
                                              <p:spTgt spid="33"/>
                                            </p:tgtEl>
                                            <p:attrNameLst>
                                              <p:attrName>ppt_h</p:attrName>
                                            </p:attrNameLst>
                                          </p:cBhvr>
                                          <p:tavLst>
                                            <p:tav tm="0">
                                              <p:val>
                                                <p:fltVal val="0"/>
                                              </p:val>
                                            </p:tav>
                                            <p:tav tm="100000">
                                              <p:val>
                                                <p:strVal val="#ppt_h"/>
                                              </p:val>
                                            </p:tav>
                                          </p:tavLst>
                                        </p:anim>
                                        <p:animEffect transition="in" filter="fade">
                                          <p:cBhvr>
                                            <p:cTn id="125" dur="300"/>
                                            <p:tgtEl>
                                              <p:spTgt spid="33"/>
                                            </p:tgtEl>
                                          </p:cBhvr>
                                        </p:animEffect>
                                      </p:childTnLst>
                                    </p:cTn>
                                  </p:par>
                                  <p:par>
                                    <p:cTn id="126" presetID="6" presetClass="emph" presetSubtype="0" autoRev="1" fill="hold" nodeType="withEffect">
                                      <p:stCondLst>
                                        <p:cond delay="4700"/>
                                      </p:stCondLst>
                                      <p:childTnLst>
                                        <p:animScale>
                                          <p:cBhvr>
                                            <p:cTn id="127" dur="150" fill="hold"/>
                                            <p:tgtEl>
                                              <p:spTgt spid="33"/>
                                            </p:tgtEl>
                                          </p:cBhvr>
                                          <p:by x="110000" y="110000"/>
                                        </p:animScale>
                                      </p:childTnLst>
                                    </p:cTn>
                                  </p:par>
                                  <p:par>
                                    <p:cTn id="128" presetID="6" presetClass="emph" presetSubtype="0" autoRev="1" fill="hold" grpId="1" nodeType="withEffect">
                                      <p:stCondLst>
                                        <p:cond delay="4700"/>
                                      </p:stCondLst>
                                      <p:childTnLst>
                                        <p:animScale>
                                          <p:cBhvr>
                                            <p:cTn id="129" dur="150" fill="hold"/>
                                            <p:tgtEl>
                                              <p:spTgt spid="23"/>
                                            </p:tgtEl>
                                          </p:cBhvr>
                                          <p:by x="110000" y="110000"/>
                                        </p:animScale>
                                      </p:childTnLst>
                                    </p:cTn>
                                  </p:par>
                                  <p:par>
                                    <p:cTn id="130" presetID="53" presetClass="entr" presetSubtype="16" fill="hold" nodeType="withEffect">
                                      <p:stCondLst>
                                        <p:cond delay="450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300" fill="hold"/>
                                            <p:tgtEl>
                                              <p:spTgt spid="25"/>
                                            </p:tgtEl>
                                            <p:attrNameLst>
                                              <p:attrName>ppt_w</p:attrName>
                                            </p:attrNameLst>
                                          </p:cBhvr>
                                          <p:tavLst>
                                            <p:tav tm="0">
                                              <p:val>
                                                <p:fltVal val="0"/>
                                              </p:val>
                                            </p:tav>
                                            <p:tav tm="100000">
                                              <p:val>
                                                <p:strVal val="#ppt_w"/>
                                              </p:val>
                                            </p:tav>
                                          </p:tavLst>
                                        </p:anim>
                                        <p:anim calcmode="lin" valueType="num">
                                          <p:cBhvr>
                                            <p:cTn id="133" dur="300" fill="hold"/>
                                            <p:tgtEl>
                                              <p:spTgt spid="25"/>
                                            </p:tgtEl>
                                            <p:attrNameLst>
                                              <p:attrName>ppt_h</p:attrName>
                                            </p:attrNameLst>
                                          </p:cBhvr>
                                          <p:tavLst>
                                            <p:tav tm="0">
                                              <p:val>
                                                <p:fltVal val="0"/>
                                              </p:val>
                                            </p:tav>
                                            <p:tav tm="100000">
                                              <p:val>
                                                <p:strVal val="#ppt_h"/>
                                              </p:val>
                                            </p:tav>
                                          </p:tavLst>
                                        </p:anim>
                                        <p:animEffect transition="in" filter="fade">
                                          <p:cBhvr>
                                            <p:cTn id="134" dur="300"/>
                                            <p:tgtEl>
                                              <p:spTgt spid="25"/>
                                            </p:tgtEl>
                                          </p:cBhvr>
                                        </p:animEffect>
                                      </p:childTnLst>
                                    </p:cTn>
                                  </p:par>
                                  <p:par>
                                    <p:cTn id="135" presetID="6" presetClass="emph" presetSubtype="0" autoRev="1" fill="hold" nodeType="withEffect">
                                      <p:stCondLst>
                                        <p:cond delay="4800"/>
                                      </p:stCondLst>
                                      <p:childTnLst>
                                        <p:animScale>
                                          <p:cBhvr>
                                            <p:cTn id="136" dur="150" fill="hold"/>
                                            <p:tgtEl>
                                              <p:spTgt spid="25"/>
                                            </p:tgtEl>
                                          </p:cBhvr>
                                          <p:by x="110000" y="11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4" grpId="0" animBg="1"/>
          <p:bldP spid="24" grpId="1" animBg="1"/>
          <p:bldP spid="43" grpId="0" animBg="1"/>
          <p:bldP spid="43" grpId="1" animBg="1"/>
          <p:bldP spid="47" grpId="0" animBg="1"/>
          <p:bldP spid="47" grpId="1" animBg="1"/>
          <p:bldP spid="48" grpId="0"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cxnSp>
        <p:nvCxnSpPr>
          <p:cNvPr id="8" name="直接连接符 7"/>
          <p:cNvCxnSpPr/>
          <p:nvPr/>
        </p:nvCxnSpPr>
        <p:spPr>
          <a:xfrm flipH="1">
            <a:off x="3401109" y="3727936"/>
            <a:ext cx="117495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4576067" y="3727936"/>
            <a:ext cx="117495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rot="16200000" flipV="1">
            <a:off x="3988590" y="3140458"/>
            <a:ext cx="1174956"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rot="2700000" flipH="1">
            <a:off x="3573177" y="3312526"/>
            <a:ext cx="117495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rot="18900000">
            <a:off x="4404000" y="3312526"/>
            <a:ext cx="1174958" cy="0"/>
          </a:xfrm>
          <a:prstGeom prst="line">
            <a:avLst/>
          </a:prstGeom>
          <a:ln w="12700">
            <a:solidFill>
              <a:schemeClr val="bg1">
                <a:lumMod val="65000"/>
              </a:schemeClr>
            </a:solidFill>
            <a:prstDash val="dash"/>
            <a:headEnd type="none" w="lg" len="lg"/>
            <a:tailEnd type="triangle"/>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2596621" y="3361586"/>
            <a:ext cx="714227" cy="72548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7492" tIns="48745" rIns="97492" bIns="48745" rtlCol="0" anchor="ctr"/>
          <a:lstStyle/>
          <a:p>
            <a:pPr algn="ctr">
              <a:lnSpc>
                <a:spcPct val="120000"/>
              </a:lnSpc>
            </a:pPr>
            <a:endParaRPr lang="zh-CN" altLang="en-US" sz="74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6"/>
          <p:cNvSpPr txBox="1"/>
          <p:nvPr/>
        </p:nvSpPr>
        <p:spPr>
          <a:xfrm>
            <a:off x="2674741" y="3528923"/>
            <a:ext cx="533749" cy="466235"/>
          </a:xfrm>
          <a:prstGeom prst="rect">
            <a:avLst/>
          </a:prstGeom>
          <a:noFill/>
        </p:spPr>
        <p:txBody>
          <a:bodyPr wrap="square" lIns="97492" tIns="48745" rIns="97492" bIns="48745" rtlCol="0">
            <a:spAutoFit/>
          </a:bodyPr>
          <a:lstStyle/>
          <a:p>
            <a:pPr algn="ct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p>
        </p:txBody>
      </p:sp>
      <p:grpSp>
        <p:nvGrpSpPr>
          <p:cNvPr id="15" name="组合 14"/>
          <p:cNvGrpSpPr/>
          <p:nvPr/>
        </p:nvGrpSpPr>
        <p:grpSpPr>
          <a:xfrm>
            <a:off x="3823383" y="2852046"/>
            <a:ext cx="1497236" cy="1497236"/>
            <a:chOff x="3815003" y="3087488"/>
            <a:chExt cx="2237712" cy="2237713"/>
          </a:xfrm>
        </p:grpSpPr>
        <p:sp>
          <p:nvSpPr>
            <p:cNvPr id="16" name="椭圆 15"/>
            <p:cNvSpPr/>
            <p:nvPr/>
          </p:nvSpPr>
          <p:spPr>
            <a:xfrm>
              <a:off x="3993415" y="3271064"/>
              <a:ext cx="1872208" cy="1872208"/>
            </a:xfrm>
            <a:prstGeom prst="ellipse">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74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椭圆 4"/>
            <p:cNvSpPr/>
            <p:nvPr/>
          </p:nvSpPr>
          <p:spPr>
            <a:xfrm>
              <a:off x="3815003" y="3087488"/>
              <a:ext cx="2237712" cy="2237713"/>
            </a:xfrm>
            <a:custGeom>
              <a:avLst/>
              <a:gdLst/>
              <a:ahLst/>
              <a:cxnLst/>
              <a:rect l="l" t="t" r="r" b="b"/>
              <a:pathLst>
                <a:path w="2473262" h="2473262">
                  <a:moveTo>
                    <a:pt x="1236631" y="235688"/>
                  </a:moveTo>
                  <a:cubicBezTo>
                    <a:pt x="683825" y="235688"/>
                    <a:pt x="235688" y="683825"/>
                    <a:pt x="235688" y="1236631"/>
                  </a:cubicBezTo>
                  <a:cubicBezTo>
                    <a:pt x="235688" y="1789437"/>
                    <a:pt x="683825" y="2237574"/>
                    <a:pt x="1236631" y="2237574"/>
                  </a:cubicBezTo>
                  <a:cubicBezTo>
                    <a:pt x="1789437" y="2237574"/>
                    <a:pt x="2237574" y="1789437"/>
                    <a:pt x="2237574" y="1236631"/>
                  </a:cubicBezTo>
                  <a:cubicBezTo>
                    <a:pt x="2237574" y="683825"/>
                    <a:pt x="1789437" y="235688"/>
                    <a:pt x="1236631" y="235688"/>
                  </a:cubicBezTo>
                  <a:close/>
                  <a:moveTo>
                    <a:pt x="1236631" y="0"/>
                  </a:moveTo>
                  <a:cubicBezTo>
                    <a:pt x="1919603" y="0"/>
                    <a:pt x="2473262" y="553659"/>
                    <a:pt x="2473262" y="1236631"/>
                  </a:cubicBezTo>
                  <a:cubicBezTo>
                    <a:pt x="2473262" y="1919603"/>
                    <a:pt x="1919603" y="2473262"/>
                    <a:pt x="1236631" y="2473262"/>
                  </a:cubicBezTo>
                  <a:cubicBezTo>
                    <a:pt x="553659" y="2473262"/>
                    <a:pt x="0" y="1919603"/>
                    <a:pt x="0" y="1236631"/>
                  </a:cubicBezTo>
                  <a:cubicBezTo>
                    <a:pt x="0" y="553659"/>
                    <a:pt x="553659" y="0"/>
                    <a:pt x="1236631" y="0"/>
                  </a:cubicBezTo>
                  <a:close/>
                </a:path>
              </a:pathLst>
            </a:cu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747">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8" name="Rectangle 11"/>
          <p:cNvSpPr>
            <a:spLocks noChangeArrowheads="1"/>
          </p:cNvSpPr>
          <p:nvPr/>
        </p:nvSpPr>
        <p:spPr bwMode="gray">
          <a:xfrm>
            <a:off x="4079586" y="3391177"/>
            <a:ext cx="979355" cy="1421928"/>
          </a:xfrm>
          <a:prstGeom prst="rect">
            <a:avLst/>
          </a:prstGeom>
          <a:noFill/>
          <a:ln>
            <a:noFill/>
          </a:ln>
          <a:extLst/>
        </p:spPr>
        <p:txBody>
          <a:bodyPr wrap="square">
            <a:spAutoFit/>
          </a:bodyPr>
          <a:lstStyle/>
          <a:p>
            <a:pPr algn="ctr">
              <a:lnSpc>
                <a:spcPct val="120000"/>
              </a:lnSpc>
            </a:pPr>
            <a:r>
              <a:rPr lang="zh-CN" alt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点击添加</a:t>
            </a:r>
            <a:endParaRPr lang="en-US" altLang="zh-CN"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a:p>
            <a:pPr algn="ctr">
              <a:lnSpc>
                <a:spcPct val="120000"/>
              </a:lnSpc>
            </a:pPr>
            <a:r>
              <a:rPr lang="zh-CN" alt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标题内容</a:t>
            </a:r>
          </a:p>
        </p:txBody>
      </p:sp>
      <p:sp>
        <p:nvSpPr>
          <p:cNvPr id="19" name="椭圆 18"/>
          <p:cNvSpPr/>
          <p:nvPr/>
        </p:nvSpPr>
        <p:spPr>
          <a:xfrm>
            <a:off x="3038714" y="2212717"/>
            <a:ext cx="714227" cy="72548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7492" tIns="48745" rIns="97492" bIns="48745" rtlCol="0" anchor="ctr"/>
          <a:lstStyle/>
          <a:p>
            <a:pPr algn="ctr">
              <a:lnSpc>
                <a:spcPct val="120000"/>
              </a:lnSpc>
            </a:pPr>
            <a:endParaRPr lang="zh-CN" altLang="en-US" sz="74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椭圆 19"/>
          <p:cNvSpPr/>
          <p:nvPr/>
        </p:nvSpPr>
        <p:spPr>
          <a:xfrm>
            <a:off x="4225400" y="1776316"/>
            <a:ext cx="714227" cy="72548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7492" tIns="48745" rIns="97492" bIns="48745" rtlCol="0" anchor="ctr"/>
          <a:lstStyle/>
          <a:p>
            <a:pPr algn="ctr">
              <a:lnSpc>
                <a:spcPct val="120000"/>
              </a:lnSpc>
            </a:pPr>
            <a:endParaRPr lang="zh-CN" altLang="en-US" sz="74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椭圆 20"/>
          <p:cNvSpPr/>
          <p:nvPr/>
        </p:nvSpPr>
        <p:spPr>
          <a:xfrm>
            <a:off x="5294701" y="2212717"/>
            <a:ext cx="714227" cy="72548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7492" tIns="48745" rIns="97492" bIns="48745" rtlCol="0" anchor="ctr"/>
          <a:lstStyle/>
          <a:p>
            <a:pPr algn="ctr">
              <a:lnSpc>
                <a:spcPct val="120000"/>
              </a:lnSpc>
            </a:pPr>
            <a:endParaRPr lang="zh-CN" altLang="en-US" sz="74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椭圆 21"/>
          <p:cNvSpPr/>
          <p:nvPr/>
        </p:nvSpPr>
        <p:spPr>
          <a:xfrm>
            <a:off x="5833154" y="3361586"/>
            <a:ext cx="714227" cy="725482"/>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97492" tIns="48745" rIns="97492" bIns="48745" rtlCol="0" anchor="ctr"/>
          <a:lstStyle/>
          <a:p>
            <a:pPr algn="ctr">
              <a:lnSpc>
                <a:spcPct val="120000"/>
              </a:lnSpc>
            </a:pPr>
            <a:endParaRPr lang="zh-CN" altLang="en-US" sz="74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36"/>
          <p:cNvSpPr txBox="1"/>
          <p:nvPr/>
        </p:nvSpPr>
        <p:spPr>
          <a:xfrm>
            <a:off x="3139825" y="2386548"/>
            <a:ext cx="533749" cy="466235"/>
          </a:xfrm>
          <a:prstGeom prst="rect">
            <a:avLst/>
          </a:prstGeom>
          <a:noFill/>
        </p:spPr>
        <p:txBody>
          <a:bodyPr wrap="square" lIns="97492" tIns="48745" rIns="97492" bIns="48745" rtlCol="0">
            <a:spAutoFit/>
          </a:bodyPr>
          <a:lstStyle/>
          <a:p>
            <a:pPr algn="ct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p>
        </p:txBody>
      </p:sp>
      <p:sp>
        <p:nvSpPr>
          <p:cNvPr id="24" name="TextBox 37"/>
          <p:cNvSpPr txBox="1"/>
          <p:nvPr/>
        </p:nvSpPr>
        <p:spPr>
          <a:xfrm>
            <a:off x="4309193" y="1953229"/>
            <a:ext cx="533749" cy="466235"/>
          </a:xfrm>
          <a:prstGeom prst="rect">
            <a:avLst/>
          </a:prstGeom>
          <a:noFill/>
        </p:spPr>
        <p:txBody>
          <a:bodyPr wrap="square" lIns="97492" tIns="48745" rIns="97492" bIns="48745" rtlCol="0">
            <a:spAutoFit/>
          </a:bodyPr>
          <a:lstStyle/>
          <a:p>
            <a:pPr algn="ct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p>
        </p:txBody>
      </p:sp>
      <p:sp>
        <p:nvSpPr>
          <p:cNvPr id="25" name="TextBox 38"/>
          <p:cNvSpPr txBox="1"/>
          <p:nvPr/>
        </p:nvSpPr>
        <p:spPr>
          <a:xfrm>
            <a:off x="5374068" y="2398578"/>
            <a:ext cx="533749" cy="466235"/>
          </a:xfrm>
          <a:prstGeom prst="rect">
            <a:avLst/>
          </a:prstGeom>
          <a:noFill/>
        </p:spPr>
        <p:txBody>
          <a:bodyPr wrap="square" lIns="97492" tIns="48745" rIns="97492" bIns="48745" rtlCol="0">
            <a:spAutoFit/>
          </a:bodyPr>
          <a:lstStyle/>
          <a:p>
            <a:pPr algn="ct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p>
        </p:txBody>
      </p:sp>
      <p:sp>
        <p:nvSpPr>
          <p:cNvPr id="26" name="TextBox 39"/>
          <p:cNvSpPr txBox="1"/>
          <p:nvPr/>
        </p:nvSpPr>
        <p:spPr>
          <a:xfrm>
            <a:off x="5925790" y="3529474"/>
            <a:ext cx="533749" cy="466235"/>
          </a:xfrm>
          <a:prstGeom prst="rect">
            <a:avLst/>
          </a:prstGeom>
          <a:noFill/>
        </p:spPr>
        <p:txBody>
          <a:bodyPr wrap="square" lIns="97492" tIns="48745" rIns="97492" bIns="48745" rtlCol="0">
            <a:spAutoFit/>
          </a:bodyPr>
          <a:lstStyle/>
          <a:p>
            <a:pPr algn="ctr">
              <a:lnSpc>
                <a:spcPct val="120000"/>
              </a:lnSpc>
            </a:pPr>
            <a:r>
              <a:rPr lang="zh-CN" alt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p>
        </p:txBody>
      </p:sp>
      <p:sp>
        <p:nvSpPr>
          <p:cNvPr id="27" name="TextBox 23"/>
          <p:cNvSpPr txBox="1"/>
          <p:nvPr/>
        </p:nvSpPr>
        <p:spPr>
          <a:xfrm>
            <a:off x="1231877" y="3630663"/>
            <a:ext cx="1287857" cy="420371"/>
          </a:xfrm>
          <a:prstGeom prst="rect">
            <a:avLst/>
          </a:prstGeom>
          <a:noFill/>
        </p:spPr>
        <p:txBody>
          <a:bodyPr wrap="square" lIns="0" tIns="0" rIns="0" bIns="0" rtlCol="0">
            <a:spAutoFit/>
          </a:bodyPr>
          <a:lstStyle/>
          <a:p>
            <a:pPr>
              <a:lnSpc>
                <a:spcPct val="120000"/>
              </a:lnSpc>
            </a:pP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GB"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4"/>
          <p:cNvSpPr txBox="1"/>
          <p:nvPr/>
        </p:nvSpPr>
        <p:spPr>
          <a:xfrm>
            <a:off x="1231875" y="3461928"/>
            <a:ext cx="897682" cy="183896"/>
          </a:xfrm>
          <a:prstGeom prst="rect">
            <a:avLst/>
          </a:prstGeom>
          <a:noFill/>
        </p:spPr>
        <p:txBody>
          <a:bodyPr wrap="none" lIns="0" tIns="0" rIns="0" bIns="0"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29" name="TextBox 23"/>
          <p:cNvSpPr txBox="1"/>
          <p:nvPr/>
        </p:nvSpPr>
        <p:spPr>
          <a:xfrm>
            <a:off x="1662117" y="2348907"/>
            <a:ext cx="1287857" cy="420371"/>
          </a:xfrm>
          <a:prstGeom prst="rect">
            <a:avLst/>
          </a:prstGeom>
          <a:noFill/>
        </p:spPr>
        <p:txBody>
          <a:bodyPr wrap="square" lIns="0" tIns="0" rIns="0" bIns="0" rtlCol="0">
            <a:spAutoFit/>
          </a:bodyPr>
          <a:lstStyle/>
          <a:p>
            <a:pPr>
              <a:lnSpc>
                <a:spcPct val="120000"/>
              </a:lnSpc>
            </a:pP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GB"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4"/>
          <p:cNvSpPr txBox="1"/>
          <p:nvPr/>
        </p:nvSpPr>
        <p:spPr>
          <a:xfrm>
            <a:off x="1662116" y="2180171"/>
            <a:ext cx="897682" cy="183896"/>
          </a:xfrm>
          <a:prstGeom prst="rect">
            <a:avLst/>
          </a:prstGeom>
          <a:noFill/>
        </p:spPr>
        <p:txBody>
          <a:bodyPr wrap="none" lIns="0" tIns="0" rIns="0" bIns="0"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31" name="TextBox 23"/>
          <p:cNvSpPr txBox="1"/>
          <p:nvPr/>
        </p:nvSpPr>
        <p:spPr>
          <a:xfrm>
            <a:off x="3956730" y="1330911"/>
            <a:ext cx="1287857" cy="420371"/>
          </a:xfrm>
          <a:prstGeom prst="rect">
            <a:avLst/>
          </a:prstGeom>
          <a:noFill/>
        </p:spPr>
        <p:txBody>
          <a:bodyPr wrap="square" lIns="0" tIns="0" rIns="0" bIns="0" rtlCol="0">
            <a:spAutoFit/>
          </a:bodyPr>
          <a:lstStyle/>
          <a:p>
            <a:pPr>
              <a:lnSpc>
                <a:spcPct val="120000"/>
              </a:lnSpc>
            </a:pP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GB"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24"/>
          <p:cNvSpPr txBox="1"/>
          <p:nvPr/>
        </p:nvSpPr>
        <p:spPr>
          <a:xfrm>
            <a:off x="3956728" y="1162175"/>
            <a:ext cx="897682" cy="183896"/>
          </a:xfrm>
          <a:prstGeom prst="rect">
            <a:avLst/>
          </a:prstGeom>
          <a:noFill/>
        </p:spPr>
        <p:txBody>
          <a:bodyPr wrap="none" lIns="0" tIns="0" rIns="0" bIns="0"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33" name="TextBox 23"/>
          <p:cNvSpPr txBox="1"/>
          <p:nvPr/>
        </p:nvSpPr>
        <p:spPr>
          <a:xfrm>
            <a:off x="6098966" y="2357870"/>
            <a:ext cx="1287857" cy="420371"/>
          </a:xfrm>
          <a:prstGeom prst="rect">
            <a:avLst/>
          </a:prstGeom>
          <a:noFill/>
        </p:spPr>
        <p:txBody>
          <a:bodyPr wrap="square" lIns="0" tIns="0" rIns="0" bIns="0" rtlCol="0">
            <a:spAutoFit/>
          </a:bodyPr>
          <a:lstStyle/>
          <a:p>
            <a:pPr>
              <a:lnSpc>
                <a:spcPct val="120000"/>
              </a:lnSpc>
            </a:pP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GB"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24"/>
          <p:cNvSpPr txBox="1"/>
          <p:nvPr/>
        </p:nvSpPr>
        <p:spPr>
          <a:xfrm>
            <a:off x="6098964" y="2189135"/>
            <a:ext cx="897682" cy="183896"/>
          </a:xfrm>
          <a:prstGeom prst="rect">
            <a:avLst/>
          </a:prstGeom>
          <a:noFill/>
        </p:spPr>
        <p:txBody>
          <a:bodyPr wrap="none" lIns="0" tIns="0" rIns="0" bIns="0"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
        <p:nvSpPr>
          <p:cNvPr id="35" name="TextBox 23"/>
          <p:cNvSpPr txBox="1"/>
          <p:nvPr/>
        </p:nvSpPr>
        <p:spPr>
          <a:xfrm>
            <a:off x="6654693" y="3612737"/>
            <a:ext cx="1287857" cy="420371"/>
          </a:xfrm>
          <a:prstGeom prst="rect">
            <a:avLst/>
          </a:prstGeom>
          <a:noFill/>
        </p:spPr>
        <p:txBody>
          <a:bodyPr wrap="square" lIns="0" tIns="0" rIns="0" bIns="0" rtlCol="0">
            <a:spAutoFit/>
          </a:bodyPr>
          <a:lstStyle/>
          <a:p>
            <a:pPr>
              <a:lnSpc>
                <a:spcPct val="120000"/>
              </a:lnSpc>
            </a:pP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endParaRPr lang="en-GB"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4"/>
          <p:cNvSpPr txBox="1"/>
          <p:nvPr/>
        </p:nvSpPr>
        <p:spPr>
          <a:xfrm>
            <a:off x="6654691" y="3444001"/>
            <a:ext cx="897682" cy="183896"/>
          </a:xfrm>
          <a:prstGeom prst="rect">
            <a:avLst/>
          </a:prstGeom>
          <a:noFill/>
        </p:spPr>
        <p:txBody>
          <a:bodyPr wrap="none" lIns="0" tIns="0" rIns="0" bIns="0"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p>
        </p:txBody>
      </p:sp>
    </p:spTree>
    <p:extLst>
      <p:ext uri="{BB962C8B-B14F-4D97-AF65-F5344CB8AC3E}">
        <p14:creationId xmlns:p14="http://schemas.microsoft.com/office/powerpoint/2010/main" val="1125649328"/>
      </p:ext>
    </p:extLst>
  </p:cSld>
  <p:clrMapOvr>
    <a:masterClrMapping/>
  </p:clrMapOvr>
  <mc:AlternateContent xmlns:mc="http://schemas.openxmlformats.org/markup-compatibility/2006" xmlns:p14="http://schemas.microsoft.com/office/powerpoint/2010/main">
    <mc:Choice Requires="p14">
      <p:transition spd="slow" p14:dur="14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500" fill="hold"/>
                                        <p:tgtEl>
                                          <p:spTgt spid="11"/>
                                        </p:tgtEl>
                                        <p:attrNameLst>
                                          <p:attrName>ppt_x</p:attrName>
                                        </p:attrNameLst>
                                      </p:cBhvr>
                                      <p:tavLst>
                                        <p:tav tm="0">
                                          <p:val>
                                            <p:strVal val="#ppt_x"/>
                                          </p:val>
                                        </p:tav>
                                        <p:tav tm="100000">
                                          <p:val>
                                            <p:strVal val="#ppt_x"/>
                                          </p:val>
                                        </p:tav>
                                      </p:tavLst>
                                    </p:anim>
                                    <p:anim calcmode="lin" valueType="num">
                                      <p:cBhvr additive="base">
                                        <p:cTn id="26"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fill="hold"/>
                                        <p:tgtEl>
                                          <p:spTgt spid="10"/>
                                        </p:tgtEl>
                                        <p:attrNameLst>
                                          <p:attrName>ppt_x</p:attrName>
                                        </p:attrNameLst>
                                      </p:cBhvr>
                                      <p:tavLst>
                                        <p:tav tm="0">
                                          <p:val>
                                            <p:strVal val="#ppt_x"/>
                                          </p:val>
                                        </p:tav>
                                        <p:tav tm="100000">
                                          <p:val>
                                            <p:strVal val="#ppt_x"/>
                                          </p:val>
                                        </p:tav>
                                      </p:tavLst>
                                    </p:anim>
                                    <p:anim calcmode="lin" valueType="num">
                                      <p:cBhvr additive="base">
                                        <p:cTn id="3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ppt_x"/>
                                          </p:val>
                                        </p:tav>
                                        <p:tav tm="100000">
                                          <p:val>
                                            <p:strVal val="#ppt_x"/>
                                          </p:val>
                                        </p:tav>
                                      </p:tavLst>
                                    </p:anim>
                                    <p:anim calcmode="lin" valueType="num">
                                      <p:cBhvr additive="base">
                                        <p:cTn id="3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500" fill="hold"/>
                                        <p:tgtEl>
                                          <p:spTgt spid="9"/>
                                        </p:tgtEl>
                                        <p:attrNameLst>
                                          <p:attrName>ppt_x</p:attrName>
                                        </p:attrNameLst>
                                      </p:cBhvr>
                                      <p:tavLst>
                                        <p:tav tm="0">
                                          <p:val>
                                            <p:strVal val="#ppt_x"/>
                                          </p:val>
                                        </p:tav>
                                        <p:tav tm="100000">
                                          <p:val>
                                            <p:strVal val="#ppt_x"/>
                                          </p:val>
                                        </p:tav>
                                      </p:tavLst>
                                    </p:anim>
                                    <p:anim calcmode="lin" valueType="num">
                                      <p:cBhvr additive="base">
                                        <p:cTn id="4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4" presetClass="entr" presetSubtype="10"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randombar(horizontal)">
                                      <p:cBhvr>
                                        <p:cTn id="49" dur="500"/>
                                        <p:tgtEl>
                                          <p:spTgt spid="14"/>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randombar(horizontal)">
                                      <p:cBhvr>
                                        <p:cTn id="52" dur="500"/>
                                        <p:tgtEl>
                                          <p:spTgt spid="13"/>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randombar(horizontal)">
                                      <p:cBhvr>
                                        <p:cTn id="57" dur="500"/>
                                        <p:tgtEl>
                                          <p:spTgt spid="19"/>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
                                        </p:tgtEl>
                                        <p:attrNameLst>
                                          <p:attrName>style.visibility</p:attrName>
                                        </p:attrNameLst>
                                      </p:cBhvr>
                                      <p:to>
                                        <p:strVal val="visible"/>
                                      </p:to>
                                    </p:set>
                                    <p:animEffect transition="in" filter="randombar(horizontal)">
                                      <p:cBhvr>
                                        <p:cTn id="60" dur="500"/>
                                        <p:tgtEl>
                                          <p:spTgt spid="23"/>
                                        </p:tgtEl>
                                      </p:cBhvr>
                                    </p:animEffect>
                                  </p:childTnLst>
                                </p:cTn>
                              </p:par>
                            </p:childTnLst>
                          </p:cTn>
                        </p:par>
                      </p:childTnLst>
                    </p:cTn>
                  </p:par>
                  <p:par>
                    <p:cTn id="61" fill="hold">
                      <p:stCondLst>
                        <p:cond delay="indefinite"/>
                      </p:stCondLst>
                      <p:childTnLst>
                        <p:par>
                          <p:cTn id="62" fill="hold">
                            <p:stCondLst>
                              <p:cond delay="0"/>
                            </p:stCondLst>
                            <p:childTnLst>
                              <p:par>
                                <p:cTn id="63" presetID="14" presetClass="entr" presetSubtype="10" fill="hold" grpId="0" nodeType="clickEffect">
                                  <p:stCondLst>
                                    <p:cond delay="0"/>
                                  </p:stCondLst>
                                  <p:childTnLst>
                                    <p:set>
                                      <p:cBhvr>
                                        <p:cTn id="64" dur="1" fill="hold">
                                          <p:stCondLst>
                                            <p:cond delay="0"/>
                                          </p:stCondLst>
                                        </p:cTn>
                                        <p:tgtEl>
                                          <p:spTgt spid="20"/>
                                        </p:tgtEl>
                                        <p:attrNameLst>
                                          <p:attrName>style.visibility</p:attrName>
                                        </p:attrNameLst>
                                      </p:cBhvr>
                                      <p:to>
                                        <p:strVal val="visible"/>
                                      </p:to>
                                    </p:set>
                                    <p:animEffect transition="in" filter="randombar(horizontal)">
                                      <p:cBhvr>
                                        <p:cTn id="65" dur="500"/>
                                        <p:tgtEl>
                                          <p:spTgt spid="20"/>
                                        </p:tgtEl>
                                      </p:cBhvr>
                                    </p:animEffect>
                                  </p:childTnLst>
                                </p:cTn>
                              </p:par>
                              <p:par>
                                <p:cTn id="66" presetID="14" presetClass="entr" presetSubtype="10" fill="hold" grpId="0" nodeType="withEffect">
                                  <p:stCondLst>
                                    <p:cond delay="0"/>
                                  </p:stCondLst>
                                  <p:childTnLst>
                                    <p:set>
                                      <p:cBhvr>
                                        <p:cTn id="67" dur="1" fill="hold">
                                          <p:stCondLst>
                                            <p:cond delay="0"/>
                                          </p:stCondLst>
                                        </p:cTn>
                                        <p:tgtEl>
                                          <p:spTgt spid="24"/>
                                        </p:tgtEl>
                                        <p:attrNameLst>
                                          <p:attrName>style.visibility</p:attrName>
                                        </p:attrNameLst>
                                      </p:cBhvr>
                                      <p:to>
                                        <p:strVal val="visible"/>
                                      </p:to>
                                    </p:set>
                                    <p:animEffect transition="in" filter="randombar(horizontal)">
                                      <p:cBhvr>
                                        <p:cTn id="68" dur="500"/>
                                        <p:tgtEl>
                                          <p:spTgt spid="24"/>
                                        </p:tgtEl>
                                      </p:cBhvr>
                                    </p:animEffect>
                                  </p:childTnLst>
                                </p:cTn>
                              </p:par>
                            </p:childTnLst>
                          </p:cTn>
                        </p:par>
                      </p:childTnLst>
                    </p:cTn>
                  </p:par>
                  <p:par>
                    <p:cTn id="69" fill="hold">
                      <p:stCondLst>
                        <p:cond delay="indefinite"/>
                      </p:stCondLst>
                      <p:childTnLst>
                        <p:par>
                          <p:cTn id="70" fill="hold">
                            <p:stCondLst>
                              <p:cond delay="0"/>
                            </p:stCondLst>
                            <p:childTnLst>
                              <p:par>
                                <p:cTn id="71" presetID="14" presetClass="entr" presetSubtype="10" fill="hold" grpId="0" nodeType="click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randombar(horizontal)">
                                      <p:cBhvr>
                                        <p:cTn id="73" dur="500"/>
                                        <p:tgtEl>
                                          <p:spTgt spid="21"/>
                                        </p:tgtEl>
                                      </p:cBhvr>
                                    </p:animEffect>
                                  </p:childTnLst>
                                </p:cTn>
                              </p:par>
                              <p:par>
                                <p:cTn id="74" presetID="14" presetClass="entr" presetSubtype="10" fill="hold" grpId="0" nodeType="withEffect">
                                  <p:stCondLst>
                                    <p:cond delay="0"/>
                                  </p:stCondLst>
                                  <p:childTnLst>
                                    <p:set>
                                      <p:cBhvr>
                                        <p:cTn id="75" dur="1" fill="hold">
                                          <p:stCondLst>
                                            <p:cond delay="0"/>
                                          </p:stCondLst>
                                        </p:cTn>
                                        <p:tgtEl>
                                          <p:spTgt spid="25"/>
                                        </p:tgtEl>
                                        <p:attrNameLst>
                                          <p:attrName>style.visibility</p:attrName>
                                        </p:attrNameLst>
                                      </p:cBhvr>
                                      <p:to>
                                        <p:strVal val="visible"/>
                                      </p:to>
                                    </p:set>
                                    <p:animEffect transition="in" filter="randombar(horizontal)">
                                      <p:cBhvr>
                                        <p:cTn id="76" dur="500"/>
                                        <p:tgtEl>
                                          <p:spTgt spid="25"/>
                                        </p:tgtEl>
                                      </p:cBhvr>
                                    </p:animEffect>
                                  </p:childTnLst>
                                </p:cTn>
                              </p:par>
                            </p:childTnLst>
                          </p:cTn>
                        </p:par>
                      </p:childTnLst>
                    </p:cTn>
                  </p:par>
                  <p:par>
                    <p:cTn id="77" fill="hold">
                      <p:stCondLst>
                        <p:cond delay="indefinite"/>
                      </p:stCondLst>
                      <p:childTnLst>
                        <p:par>
                          <p:cTn id="78" fill="hold">
                            <p:stCondLst>
                              <p:cond delay="0"/>
                            </p:stCondLst>
                            <p:childTnLst>
                              <p:par>
                                <p:cTn id="79" presetID="14" presetClass="entr" presetSubtype="10" fill="hold" grpId="0" nodeType="clickEffect">
                                  <p:stCondLst>
                                    <p:cond delay="0"/>
                                  </p:stCondLst>
                                  <p:childTnLst>
                                    <p:set>
                                      <p:cBhvr>
                                        <p:cTn id="80" dur="1" fill="hold">
                                          <p:stCondLst>
                                            <p:cond delay="0"/>
                                          </p:stCondLst>
                                        </p:cTn>
                                        <p:tgtEl>
                                          <p:spTgt spid="22"/>
                                        </p:tgtEl>
                                        <p:attrNameLst>
                                          <p:attrName>style.visibility</p:attrName>
                                        </p:attrNameLst>
                                      </p:cBhvr>
                                      <p:to>
                                        <p:strVal val="visible"/>
                                      </p:to>
                                    </p:set>
                                    <p:animEffect transition="in" filter="randombar(horizontal)">
                                      <p:cBhvr>
                                        <p:cTn id="81" dur="500"/>
                                        <p:tgtEl>
                                          <p:spTgt spid="22"/>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26"/>
                                        </p:tgtEl>
                                        <p:attrNameLst>
                                          <p:attrName>style.visibility</p:attrName>
                                        </p:attrNameLst>
                                      </p:cBhvr>
                                      <p:to>
                                        <p:strVal val="visible"/>
                                      </p:to>
                                    </p:set>
                                    <p:animEffect transition="in" filter="randombar(horizontal)">
                                      <p:cBhvr>
                                        <p:cTn id="84" dur="500"/>
                                        <p:tgtEl>
                                          <p:spTgt spid="26"/>
                                        </p:tgtEl>
                                      </p:cBhvr>
                                    </p:animEffect>
                                  </p:childTnLst>
                                </p:cTn>
                              </p:par>
                            </p:childTnLst>
                          </p:cTn>
                        </p:par>
                        <p:par>
                          <p:cTn id="85" fill="hold">
                            <p:stCondLst>
                              <p:cond delay="500"/>
                            </p:stCondLst>
                            <p:childTnLst>
                              <p:par>
                                <p:cTn id="86" presetID="12" presetClass="entr" presetSubtype="4" fill="hold" grpId="0" nodeType="afterEffect">
                                  <p:stCondLst>
                                    <p:cond delay="0"/>
                                  </p:stCondLst>
                                  <p:childTnLst>
                                    <p:set>
                                      <p:cBhvr>
                                        <p:cTn id="87" dur="1" fill="hold">
                                          <p:stCondLst>
                                            <p:cond delay="0"/>
                                          </p:stCondLst>
                                        </p:cTn>
                                        <p:tgtEl>
                                          <p:spTgt spid="27"/>
                                        </p:tgtEl>
                                        <p:attrNameLst>
                                          <p:attrName>style.visibility</p:attrName>
                                        </p:attrNameLst>
                                      </p:cBhvr>
                                      <p:to>
                                        <p:strVal val="visible"/>
                                      </p:to>
                                    </p:set>
                                    <p:anim calcmode="lin" valueType="num">
                                      <p:cBhvr additive="base">
                                        <p:cTn id="88" dur="500"/>
                                        <p:tgtEl>
                                          <p:spTgt spid="27"/>
                                        </p:tgtEl>
                                        <p:attrNameLst>
                                          <p:attrName>ppt_y</p:attrName>
                                        </p:attrNameLst>
                                      </p:cBhvr>
                                      <p:tavLst>
                                        <p:tav tm="0">
                                          <p:val>
                                            <p:strVal val="#ppt_y+#ppt_h*1.125000"/>
                                          </p:val>
                                        </p:tav>
                                        <p:tav tm="100000">
                                          <p:val>
                                            <p:strVal val="#ppt_y"/>
                                          </p:val>
                                        </p:tav>
                                      </p:tavLst>
                                    </p:anim>
                                    <p:animEffect transition="in" filter="wipe(up)">
                                      <p:cBhvr>
                                        <p:cTn id="89" dur="500"/>
                                        <p:tgtEl>
                                          <p:spTgt spid="27"/>
                                        </p:tgtEl>
                                      </p:cBhvr>
                                    </p:animEffect>
                                  </p:childTnLst>
                                </p:cTn>
                              </p:par>
                              <p:par>
                                <p:cTn id="90" presetID="12" presetClass="entr" presetSubtype="1" fill="hold" grpId="0" nodeType="withEffect">
                                  <p:stCondLst>
                                    <p:cond delay="0"/>
                                  </p:stCondLst>
                                  <p:childTnLst>
                                    <p:set>
                                      <p:cBhvr>
                                        <p:cTn id="91" dur="1" fill="hold">
                                          <p:stCondLst>
                                            <p:cond delay="0"/>
                                          </p:stCondLst>
                                        </p:cTn>
                                        <p:tgtEl>
                                          <p:spTgt spid="28"/>
                                        </p:tgtEl>
                                        <p:attrNameLst>
                                          <p:attrName>style.visibility</p:attrName>
                                        </p:attrNameLst>
                                      </p:cBhvr>
                                      <p:to>
                                        <p:strVal val="visible"/>
                                      </p:to>
                                    </p:set>
                                    <p:anim calcmode="lin" valueType="num">
                                      <p:cBhvr additive="base">
                                        <p:cTn id="92" dur="500"/>
                                        <p:tgtEl>
                                          <p:spTgt spid="28"/>
                                        </p:tgtEl>
                                        <p:attrNameLst>
                                          <p:attrName>ppt_y</p:attrName>
                                        </p:attrNameLst>
                                      </p:cBhvr>
                                      <p:tavLst>
                                        <p:tav tm="0">
                                          <p:val>
                                            <p:strVal val="#ppt_y-#ppt_h*1.125000"/>
                                          </p:val>
                                        </p:tav>
                                        <p:tav tm="100000">
                                          <p:val>
                                            <p:strVal val="#ppt_y"/>
                                          </p:val>
                                        </p:tav>
                                      </p:tavLst>
                                    </p:anim>
                                    <p:animEffect transition="in" filter="wipe(down)">
                                      <p:cBhvr>
                                        <p:cTn id="93" dur="500"/>
                                        <p:tgtEl>
                                          <p:spTgt spid="28"/>
                                        </p:tgtEl>
                                      </p:cBhvr>
                                    </p:animEffect>
                                  </p:childTnLst>
                                </p:cTn>
                              </p:par>
                            </p:childTnLst>
                          </p:cTn>
                        </p:par>
                        <p:par>
                          <p:cTn id="94" fill="hold">
                            <p:stCondLst>
                              <p:cond delay="1000"/>
                            </p:stCondLst>
                            <p:childTnLst>
                              <p:par>
                                <p:cTn id="95" presetID="12" presetClass="entr" presetSubtype="4" fill="hold" grpId="0" nodeType="afterEffect">
                                  <p:stCondLst>
                                    <p:cond delay="0"/>
                                  </p:stCondLst>
                                  <p:childTnLst>
                                    <p:set>
                                      <p:cBhvr>
                                        <p:cTn id="96" dur="1" fill="hold">
                                          <p:stCondLst>
                                            <p:cond delay="0"/>
                                          </p:stCondLst>
                                        </p:cTn>
                                        <p:tgtEl>
                                          <p:spTgt spid="29"/>
                                        </p:tgtEl>
                                        <p:attrNameLst>
                                          <p:attrName>style.visibility</p:attrName>
                                        </p:attrNameLst>
                                      </p:cBhvr>
                                      <p:to>
                                        <p:strVal val="visible"/>
                                      </p:to>
                                    </p:set>
                                    <p:anim calcmode="lin" valueType="num">
                                      <p:cBhvr additive="base">
                                        <p:cTn id="97" dur="500"/>
                                        <p:tgtEl>
                                          <p:spTgt spid="29"/>
                                        </p:tgtEl>
                                        <p:attrNameLst>
                                          <p:attrName>ppt_y</p:attrName>
                                        </p:attrNameLst>
                                      </p:cBhvr>
                                      <p:tavLst>
                                        <p:tav tm="0">
                                          <p:val>
                                            <p:strVal val="#ppt_y+#ppt_h*1.125000"/>
                                          </p:val>
                                        </p:tav>
                                        <p:tav tm="100000">
                                          <p:val>
                                            <p:strVal val="#ppt_y"/>
                                          </p:val>
                                        </p:tav>
                                      </p:tavLst>
                                    </p:anim>
                                    <p:animEffect transition="in" filter="wipe(up)">
                                      <p:cBhvr>
                                        <p:cTn id="98" dur="500"/>
                                        <p:tgtEl>
                                          <p:spTgt spid="29"/>
                                        </p:tgtEl>
                                      </p:cBhvr>
                                    </p:animEffect>
                                  </p:childTnLst>
                                </p:cTn>
                              </p:par>
                              <p:par>
                                <p:cTn id="99" presetID="12" presetClass="entr" presetSubtype="1" fill="hold" grpId="0" nodeType="withEffect">
                                  <p:stCondLst>
                                    <p:cond delay="0"/>
                                  </p:stCondLst>
                                  <p:childTnLst>
                                    <p:set>
                                      <p:cBhvr>
                                        <p:cTn id="100" dur="1" fill="hold">
                                          <p:stCondLst>
                                            <p:cond delay="0"/>
                                          </p:stCondLst>
                                        </p:cTn>
                                        <p:tgtEl>
                                          <p:spTgt spid="30"/>
                                        </p:tgtEl>
                                        <p:attrNameLst>
                                          <p:attrName>style.visibility</p:attrName>
                                        </p:attrNameLst>
                                      </p:cBhvr>
                                      <p:to>
                                        <p:strVal val="visible"/>
                                      </p:to>
                                    </p:set>
                                    <p:anim calcmode="lin" valueType="num">
                                      <p:cBhvr additive="base">
                                        <p:cTn id="101" dur="500"/>
                                        <p:tgtEl>
                                          <p:spTgt spid="30"/>
                                        </p:tgtEl>
                                        <p:attrNameLst>
                                          <p:attrName>ppt_y</p:attrName>
                                        </p:attrNameLst>
                                      </p:cBhvr>
                                      <p:tavLst>
                                        <p:tav tm="0">
                                          <p:val>
                                            <p:strVal val="#ppt_y-#ppt_h*1.125000"/>
                                          </p:val>
                                        </p:tav>
                                        <p:tav tm="100000">
                                          <p:val>
                                            <p:strVal val="#ppt_y"/>
                                          </p:val>
                                        </p:tav>
                                      </p:tavLst>
                                    </p:anim>
                                    <p:animEffect transition="in" filter="wipe(down)">
                                      <p:cBhvr>
                                        <p:cTn id="102" dur="500"/>
                                        <p:tgtEl>
                                          <p:spTgt spid="30"/>
                                        </p:tgtEl>
                                      </p:cBhvr>
                                    </p:animEffect>
                                  </p:childTnLst>
                                </p:cTn>
                              </p:par>
                            </p:childTnLst>
                          </p:cTn>
                        </p:par>
                        <p:par>
                          <p:cTn id="103" fill="hold">
                            <p:stCondLst>
                              <p:cond delay="1500"/>
                            </p:stCondLst>
                            <p:childTnLst>
                              <p:par>
                                <p:cTn id="104" presetID="12" presetClass="entr" presetSubtype="4" fill="hold" grpId="0" nodeType="afterEffect">
                                  <p:stCondLst>
                                    <p:cond delay="0"/>
                                  </p:stCondLst>
                                  <p:childTnLst>
                                    <p:set>
                                      <p:cBhvr>
                                        <p:cTn id="105" dur="1" fill="hold">
                                          <p:stCondLst>
                                            <p:cond delay="0"/>
                                          </p:stCondLst>
                                        </p:cTn>
                                        <p:tgtEl>
                                          <p:spTgt spid="31"/>
                                        </p:tgtEl>
                                        <p:attrNameLst>
                                          <p:attrName>style.visibility</p:attrName>
                                        </p:attrNameLst>
                                      </p:cBhvr>
                                      <p:to>
                                        <p:strVal val="visible"/>
                                      </p:to>
                                    </p:set>
                                    <p:anim calcmode="lin" valueType="num">
                                      <p:cBhvr additive="base">
                                        <p:cTn id="106" dur="500"/>
                                        <p:tgtEl>
                                          <p:spTgt spid="31"/>
                                        </p:tgtEl>
                                        <p:attrNameLst>
                                          <p:attrName>ppt_y</p:attrName>
                                        </p:attrNameLst>
                                      </p:cBhvr>
                                      <p:tavLst>
                                        <p:tav tm="0">
                                          <p:val>
                                            <p:strVal val="#ppt_y+#ppt_h*1.125000"/>
                                          </p:val>
                                        </p:tav>
                                        <p:tav tm="100000">
                                          <p:val>
                                            <p:strVal val="#ppt_y"/>
                                          </p:val>
                                        </p:tav>
                                      </p:tavLst>
                                    </p:anim>
                                    <p:animEffect transition="in" filter="wipe(up)">
                                      <p:cBhvr>
                                        <p:cTn id="107" dur="500"/>
                                        <p:tgtEl>
                                          <p:spTgt spid="31"/>
                                        </p:tgtEl>
                                      </p:cBhvr>
                                    </p:animEffect>
                                  </p:childTnLst>
                                </p:cTn>
                              </p:par>
                              <p:par>
                                <p:cTn id="108" presetID="12" presetClass="entr" presetSubtype="1" fill="hold" grpId="0" nodeType="withEffect">
                                  <p:stCondLst>
                                    <p:cond delay="0"/>
                                  </p:stCondLst>
                                  <p:childTnLst>
                                    <p:set>
                                      <p:cBhvr>
                                        <p:cTn id="109" dur="1" fill="hold">
                                          <p:stCondLst>
                                            <p:cond delay="0"/>
                                          </p:stCondLst>
                                        </p:cTn>
                                        <p:tgtEl>
                                          <p:spTgt spid="32"/>
                                        </p:tgtEl>
                                        <p:attrNameLst>
                                          <p:attrName>style.visibility</p:attrName>
                                        </p:attrNameLst>
                                      </p:cBhvr>
                                      <p:to>
                                        <p:strVal val="visible"/>
                                      </p:to>
                                    </p:set>
                                    <p:anim calcmode="lin" valueType="num">
                                      <p:cBhvr additive="base">
                                        <p:cTn id="110" dur="500"/>
                                        <p:tgtEl>
                                          <p:spTgt spid="32"/>
                                        </p:tgtEl>
                                        <p:attrNameLst>
                                          <p:attrName>ppt_y</p:attrName>
                                        </p:attrNameLst>
                                      </p:cBhvr>
                                      <p:tavLst>
                                        <p:tav tm="0">
                                          <p:val>
                                            <p:strVal val="#ppt_y-#ppt_h*1.125000"/>
                                          </p:val>
                                        </p:tav>
                                        <p:tav tm="100000">
                                          <p:val>
                                            <p:strVal val="#ppt_y"/>
                                          </p:val>
                                        </p:tav>
                                      </p:tavLst>
                                    </p:anim>
                                    <p:animEffect transition="in" filter="wipe(down)">
                                      <p:cBhvr>
                                        <p:cTn id="111" dur="500"/>
                                        <p:tgtEl>
                                          <p:spTgt spid="32"/>
                                        </p:tgtEl>
                                      </p:cBhvr>
                                    </p:animEffect>
                                  </p:childTnLst>
                                </p:cTn>
                              </p:par>
                            </p:childTnLst>
                          </p:cTn>
                        </p:par>
                        <p:par>
                          <p:cTn id="112" fill="hold">
                            <p:stCondLst>
                              <p:cond delay="2000"/>
                            </p:stCondLst>
                            <p:childTnLst>
                              <p:par>
                                <p:cTn id="113" presetID="12" presetClass="entr" presetSubtype="4" fill="hold" grpId="0" nodeType="afterEffect">
                                  <p:stCondLst>
                                    <p:cond delay="0"/>
                                  </p:stCondLst>
                                  <p:childTnLst>
                                    <p:set>
                                      <p:cBhvr>
                                        <p:cTn id="114" dur="1" fill="hold">
                                          <p:stCondLst>
                                            <p:cond delay="0"/>
                                          </p:stCondLst>
                                        </p:cTn>
                                        <p:tgtEl>
                                          <p:spTgt spid="33"/>
                                        </p:tgtEl>
                                        <p:attrNameLst>
                                          <p:attrName>style.visibility</p:attrName>
                                        </p:attrNameLst>
                                      </p:cBhvr>
                                      <p:to>
                                        <p:strVal val="visible"/>
                                      </p:to>
                                    </p:set>
                                    <p:anim calcmode="lin" valueType="num">
                                      <p:cBhvr additive="base">
                                        <p:cTn id="115" dur="500"/>
                                        <p:tgtEl>
                                          <p:spTgt spid="33"/>
                                        </p:tgtEl>
                                        <p:attrNameLst>
                                          <p:attrName>ppt_y</p:attrName>
                                        </p:attrNameLst>
                                      </p:cBhvr>
                                      <p:tavLst>
                                        <p:tav tm="0">
                                          <p:val>
                                            <p:strVal val="#ppt_y+#ppt_h*1.125000"/>
                                          </p:val>
                                        </p:tav>
                                        <p:tav tm="100000">
                                          <p:val>
                                            <p:strVal val="#ppt_y"/>
                                          </p:val>
                                        </p:tav>
                                      </p:tavLst>
                                    </p:anim>
                                    <p:animEffect transition="in" filter="wipe(up)">
                                      <p:cBhvr>
                                        <p:cTn id="116" dur="500"/>
                                        <p:tgtEl>
                                          <p:spTgt spid="33"/>
                                        </p:tgtEl>
                                      </p:cBhvr>
                                    </p:animEffect>
                                  </p:childTnLst>
                                </p:cTn>
                              </p:par>
                              <p:par>
                                <p:cTn id="117" presetID="12" presetClass="entr" presetSubtype="1" fill="hold" grpId="0" nodeType="withEffect">
                                  <p:stCondLst>
                                    <p:cond delay="0"/>
                                  </p:stCondLst>
                                  <p:childTnLst>
                                    <p:set>
                                      <p:cBhvr>
                                        <p:cTn id="118" dur="1" fill="hold">
                                          <p:stCondLst>
                                            <p:cond delay="0"/>
                                          </p:stCondLst>
                                        </p:cTn>
                                        <p:tgtEl>
                                          <p:spTgt spid="34"/>
                                        </p:tgtEl>
                                        <p:attrNameLst>
                                          <p:attrName>style.visibility</p:attrName>
                                        </p:attrNameLst>
                                      </p:cBhvr>
                                      <p:to>
                                        <p:strVal val="visible"/>
                                      </p:to>
                                    </p:set>
                                    <p:anim calcmode="lin" valueType="num">
                                      <p:cBhvr additive="base">
                                        <p:cTn id="119" dur="500"/>
                                        <p:tgtEl>
                                          <p:spTgt spid="34"/>
                                        </p:tgtEl>
                                        <p:attrNameLst>
                                          <p:attrName>ppt_y</p:attrName>
                                        </p:attrNameLst>
                                      </p:cBhvr>
                                      <p:tavLst>
                                        <p:tav tm="0">
                                          <p:val>
                                            <p:strVal val="#ppt_y-#ppt_h*1.125000"/>
                                          </p:val>
                                        </p:tav>
                                        <p:tav tm="100000">
                                          <p:val>
                                            <p:strVal val="#ppt_y"/>
                                          </p:val>
                                        </p:tav>
                                      </p:tavLst>
                                    </p:anim>
                                    <p:animEffect transition="in" filter="wipe(down)">
                                      <p:cBhvr>
                                        <p:cTn id="120" dur="500"/>
                                        <p:tgtEl>
                                          <p:spTgt spid="34"/>
                                        </p:tgtEl>
                                      </p:cBhvr>
                                    </p:animEffect>
                                  </p:childTnLst>
                                </p:cTn>
                              </p:par>
                            </p:childTnLst>
                          </p:cTn>
                        </p:par>
                        <p:par>
                          <p:cTn id="121" fill="hold">
                            <p:stCondLst>
                              <p:cond delay="2500"/>
                            </p:stCondLst>
                            <p:childTnLst>
                              <p:par>
                                <p:cTn id="122" presetID="12" presetClass="entr" presetSubtype="4" fill="hold" grpId="0" nodeType="afterEffect">
                                  <p:stCondLst>
                                    <p:cond delay="0"/>
                                  </p:stCondLst>
                                  <p:childTnLst>
                                    <p:set>
                                      <p:cBhvr>
                                        <p:cTn id="123" dur="1" fill="hold">
                                          <p:stCondLst>
                                            <p:cond delay="0"/>
                                          </p:stCondLst>
                                        </p:cTn>
                                        <p:tgtEl>
                                          <p:spTgt spid="35"/>
                                        </p:tgtEl>
                                        <p:attrNameLst>
                                          <p:attrName>style.visibility</p:attrName>
                                        </p:attrNameLst>
                                      </p:cBhvr>
                                      <p:to>
                                        <p:strVal val="visible"/>
                                      </p:to>
                                    </p:set>
                                    <p:anim calcmode="lin" valueType="num">
                                      <p:cBhvr additive="base">
                                        <p:cTn id="124" dur="500"/>
                                        <p:tgtEl>
                                          <p:spTgt spid="35"/>
                                        </p:tgtEl>
                                        <p:attrNameLst>
                                          <p:attrName>ppt_y</p:attrName>
                                        </p:attrNameLst>
                                      </p:cBhvr>
                                      <p:tavLst>
                                        <p:tav tm="0">
                                          <p:val>
                                            <p:strVal val="#ppt_y+#ppt_h*1.125000"/>
                                          </p:val>
                                        </p:tav>
                                        <p:tav tm="100000">
                                          <p:val>
                                            <p:strVal val="#ppt_y"/>
                                          </p:val>
                                        </p:tav>
                                      </p:tavLst>
                                    </p:anim>
                                    <p:animEffect transition="in" filter="wipe(up)">
                                      <p:cBhvr>
                                        <p:cTn id="125" dur="500"/>
                                        <p:tgtEl>
                                          <p:spTgt spid="35"/>
                                        </p:tgtEl>
                                      </p:cBhvr>
                                    </p:animEffect>
                                  </p:childTnLst>
                                </p:cTn>
                              </p:par>
                              <p:par>
                                <p:cTn id="126" presetID="12" presetClass="entr" presetSubtype="1" fill="hold" grpId="0" nodeType="withEffect">
                                  <p:stCondLst>
                                    <p:cond delay="0"/>
                                  </p:stCondLst>
                                  <p:childTnLst>
                                    <p:set>
                                      <p:cBhvr>
                                        <p:cTn id="127" dur="1" fill="hold">
                                          <p:stCondLst>
                                            <p:cond delay="0"/>
                                          </p:stCondLst>
                                        </p:cTn>
                                        <p:tgtEl>
                                          <p:spTgt spid="36"/>
                                        </p:tgtEl>
                                        <p:attrNameLst>
                                          <p:attrName>style.visibility</p:attrName>
                                        </p:attrNameLst>
                                      </p:cBhvr>
                                      <p:to>
                                        <p:strVal val="visible"/>
                                      </p:to>
                                    </p:set>
                                    <p:anim calcmode="lin" valueType="num">
                                      <p:cBhvr additive="base">
                                        <p:cTn id="128" dur="500"/>
                                        <p:tgtEl>
                                          <p:spTgt spid="36"/>
                                        </p:tgtEl>
                                        <p:attrNameLst>
                                          <p:attrName>ppt_y</p:attrName>
                                        </p:attrNameLst>
                                      </p:cBhvr>
                                      <p:tavLst>
                                        <p:tav tm="0">
                                          <p:val>
                                            <p:strVal val="#ppt_y-#ppt_h*1.125000"/>
                                          </p:val>
                                        </p:tav>
                                        <p:tav tm="100000">
                                          <p:val>
                                            <p:strVal val="#ppt_y"/>
                                          </p:val>
                                        </p:tav>
                                      </p:tavLst>
                                    </p:anim>
                                    <p:animEffect transition="in" filter="wipe(down)">
                                      <p:cBhvr>
                                        <p:cTn id="129"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p:bldP spid="18" grpId="0"/>
      <p:bldP spid="19" grpId="0" animBg="1"/>
      <p:bldP spid="20" grpId="0" animBg="1"/>
      <p:bldP spid="21" grpId="0" animBg="1"/>
      <p:bldP spid="22" grpId="0" animBg="1"/>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607065" y="1058649"/>
            <a:ext cx="2224665" cy="1954450"/>
            <a:chOff x="5807955" y="4605844"/>
            <a:chExt cx="1595999" cy="1402144"/>
          </a:xfrm>
        </p:grpSpPr>
        <p:sp>
          <p:nvSpPr>
            <p:cNvPr id="5" name="文本框 5"/>
            <p:cNvSpPr txBox="1"/>
            <p:nvPr/>
          </p:nvSpPr>
          <p:spPr>
            <a:xfrm>
              <a:off x="6641266" y="4954902"/>
              <a:ext cx="762688" cy="728648"/>
            </a:xfrm>
            <a:prstGeom prst="rect">
              <a:avLst/>
            </a:prstGeom>
            <a:noFill/>
          </p:spPr>
          <p:txBody>
            <a:bodyPr wrap="none" rtlCol="0">
              <a:spAutoFit/>
            </a:bodyPr>
            <a:lstStyle/>
            <a:p>
              <a:r>
                <a:rPr lang="en-US" altLang="zh-CN" sz="6000" dirty="0" smtClean="0">
                  <a:latin typeface="站酷高端黑" panose="02010600030101010101" pitchFamily="2" charset="-122"/>
                  <a:ea typeface="站酷高端黑" panose="02010600030101010101" pitchFamily="2" charset="-122"/>
                </a:rPr>
                <a:t>02</a:t>
              </a:r>
              <a:endParaRPr lang="zh-CN" altLang="en-US" sz="6000" dirty="0">
                <a:latin typeface="站酷高端黑" panose="02010600030101010101" pitchFamily="2" charset="-122"/>
                <a:ea typeface="站酷高端黑" panose="02010600030101010101" pitchFamily="2" charset="-122"/>
              </a:endParaRPr>
            </a:p>
          </p:txBody>
        </p:sp>
        <p:sp>
          <p:nvSpPr>
            <p:cNvPr id="6" name="弧形 5"/>
            <p:cNvSpPr/>
            <p:nvPr/>
          </p:nvSpPr>
          <p:spPr>
            <a:xfrm rot="2700000">
              <a:off x="5884495" y="4686150"/>
              <a:ext cx="1249065" cy="1249065"/>
            </a:xfrm>
            <a:prstGeom prst="arc">
              <a:avLst>
                <a:gd name="adj1" fmla="val 20887794"/>
                <a:gd name="adj2" fmla="val 16988131"/>
              </a:avLst>
            </a:prstGeom>
            <a:ln>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F8C864"/>
                </a:solidFill>
              </a:endParaRPr>
            </a:p>
          </p:txBody>
        </p:sp>
        <p:sp>
          <p:nvSpPr>
            <p:cNvPr id="7" name="弦形 6"/>
            <p:cNvSpPr/>
            <p:nvPr/>
          </p:nvSpPr>
          <p:spPr>
            <a:xfrm>
              <a:off x="5807955" y="4605844"/>
              <a:ext cx="1402144" cy="1402144"/>
            </a:xfrm>
            <a:prstGeom prst="chord">
              <a:avLst>
                <a:gd name="adj1" fmla="val 4720851"/>
                <a:gd name="adj2" fmla="val 1104032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C864"/>
                </a:solidFill>
              </a:endParaRPr>
            </a:p>
          </p:txBody>
        </p:sp>
      </p:grpSp>
      <p:sp>
        <p:nvSpPr>
          <p:cNvPr id="8" name="矩形 69"/>
          <p:cNvSpPr>
            <a:spLocks noChangeArrowheads="1"/>
          </p:cNvSpPr>
          <p:nvPr/>
        </p:nvSpPr>
        <p:spPr bwMode="auto">
          <a:xfrm>
            <a:off x="3419872" y="3163483"/>
            <a:ext cx="248380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pPr>
            <a:r>
              <a:rPr lang="zh-CN" altLang="en-US" sz="3000" b="1" dirty="0" smtClean="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endParaRPr lang="en-US" altLang="zh-CN" sz="3000"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70"/>
          <p:cNvSpPr>
            <a:spLocks noChangeArrowheads="1"/>
          </p:cNvSpPr>
          <p:nvPr/>
        </p:nvSpPr>
        <p:spPr bwMode="auto">
          <a:xfrm>
            <a:off x="2454936" y="3785031"/>
            <a:ext cx="46273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此处添加文字</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1907704" y="3440482"/>
            <a:ext cx="1368152"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4168" y="3440482"/>
            <a:ext cx="129614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80064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childTnLst>
                                </p:cTn>
                              </p:par>
                              <p:par>
                                <p:cTn id="11" presetID="22" presetClass="entr" presetSubtype="8"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2" fill="hold"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wipe(righ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fltVal val="0"/>
                                          </p:val>
                                        </p:tav>
                                        <p:tav tm="100000">
                                          <p:val>
                                            <p:strVal val="#ppt_w"/>
                                          </p:val>
                                        </p:tav>
                                      </p:tavLst>
                                    </p:anim>
                                    <p:anim calcmode="lin" valueType="num">
                                      <p:cBhvr>
                                        <p:cTn id="29" dur="1000" fill="hold"/>
                                        <p:tgtEl>
                                          <p:spTgt spid="9"/>
                                        </p:tgtEl>
                                        <p:attrNameLst>
                                          <p:attrName>ppt_h</p:attrName>
                                        </p:attrNameLst>
                                      </p:cBhvr>
                                      <p:tavLst>
                                        <p:tav tm="0">
                                          <p:val>
                                            <p:fltVal val="0"/>
                                          </p:val>
                                        </p:tav>
                                        <p:tav tm="100000">
                                          <p:val>
                                            <p:strVal val="#ppt_h"/>
                                          </p:val>
                                        </p:tav>
                                      </p:tavLst>
                                    </p:anim>
                                    <p:anim calcmode="lin" valueType="num">
                                      <p:cBhvr>
                                        <p:cTn id="30" dur="1000" fill="hold"/>
                                        <p:tgtEl>
                                          <p:spTgt spid="9"/>
                                        </p:tgtEl>
                                        <p:attrNameLst>
                                          <p:attrName>style.rotation</p:attrName>
                                        </p:attrNameLst>
                                      </p:cBhvr>
                                      <p:tavLst>
                                        <p:tav tm="0">
                                          <p:val>
                                            <p:fltVal val="90"/>
                                          </p:val>
                                        </p:tav>
                                        <p:tav tm="100000">
                                          <p:val>
                                            <p:fltVal val="0"/>
                                          </p:val>
                                        </p:tav>
                                      </p:tavLst>
                                    </p:anim>
                                    <p:animEffect transition="in" filter="fade">
                                      <p:cBhvr>
                                        <p:cTn id="3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51" name="Group 67"/>
          <p:cNvGrpSpPr/>
          <p:nvPr/>
        </p:nvGrpSpPr>
        <p:grpSpPr>
          <a:xfrm>
            <a:off x="1276139" y="1183217"/>
            <a:ext cx="2931863" cy="3105366"/>
            <a:chOff x="950284" y="2059774"/>
            <a:chExt cx="3788406" cy="4012600"/>
          </a:xfrm>
        </p:grpSpPr>
        <p:sp>
          <p:nvSpPr>
            <p:cNvPr id="52" name="Freeform 5"/>
            <p:cNvSpPr>
              <a:spLocks/>
            </p:cNvSpPr>
            <p:nvPr/>
          </p:nvSpPr>
          <p:spPr bwMode="auto">
            <a:xfrm>
              <a:off x="1863217" y="5309576"/>
              <a:ext cx="843589" cy="762798"/>
            </a:xfrm>
            <a:custGeom>
              <a:avLst/>
              <a:gdLst>
                <a:gd name="T0" fmla="*/ 1253 w 1253"/>
                <a:gd name="T1" fmla="*/ 1133 h 1133"/>
                <a:gd name="T2" fmla="*/ 0 w 1253"/>
                <a:gd name="T3" fmla="*/ 1133 h 1133"/>
                <a:gd name="T4" fmla="*/ 151 w 1253"/>
                <a:gd name="T5" fmla="*/ 0 h 1133"/>
                <a:gd name="T6" fmla="*/ 1102 w 1253"/>
                <a:gd name="T7" fmla="*/ 0 h 1133"/>
                <a:gd name="T8" fmla="*/ 1253 w 1253"/>
                <a:gd name="T9" fmla="*/ 1133 h 1133"/>
              </a:gdLst>
              <a:ahLst/>
              <a:cxnLst>
                <a:cxn ang="0">
                  <a:pos x="T0" y="T1"/>
                </a:cxn>
                <a:cxn ang="0">
                  <a:pos x="T2" y="T3"/>
                </a:cxn>
                <a:cxn ang="0">
                  <a:pos x="T4" y="T5"/>
                </a:cxn>
                <a:cxn ang="0">
                  <a:pos x="T6" y="T7"/>
                </a:cxn>
                <a:cxn ang="0">
                  <a:pos x="T8" y="T9"/>
                </a:cxn>
              </a:cxnLst>
              <a:rect l="0" t="0" r="r" b="b"/>
              <a:pathLst>
                <a:path w="1253" h="1133">
                  <a:moveTo>
                    <a:pt x="1253" y="1133"/>
                  </a:moveTo>
                  <a:lnTo>
                    <a:pt x="0" y="1133"/>
                  </a:lnTo>
                  <a:lnTo>
                    <a:pt x="151" y="0"/>
                  </a:lnTo>
                  <a:lnTo>
                    <a:pt x="1102" y="0"/>
                  </a:lnTo>
                  <a:lnTo>
                    <a:pt x="1253" y="1133"/>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6"/>
            <p:cNvSpPr>
              <a:spLocks/>
            </p:cNvSpPr>
            <p:nvPr/>
          </p:nvSpPr>
          <p:spPr bwMode="auto">
            <a:xfrm>
              <a:off x="1894860" y="5309576"/>
              <a:ext cx="778283" cy="517733"/>
            </a:xfrm>
            <a:custGeom>
              <a:avLst/>
              <a:gdLst>
                <a:gd name="T0" fmla="*/ 1156 w 1156"/>
                <a:gd name="T1" fmla="*/ 769 h 769"/>
                <a:gd name="T2" fmla="*/ 1055 w 1156"/>
                <a:gd name="T3" fmla="*/ 0 h 769"/>
                <a:gd name="T4" fmla="*/ 104 w 1156"/>
                <a:gd name="T5" fmla="*/ 0 h 769"/>
                <a:gd name="T6" fmla="*/ 0 w 1156"/>
                <a:gd name="T7" fmla="*/ 769 h 769"/>
                <a:gd name="T8" fmla="*/ 1156 w 1156"/>
                <a:gd name="T9" fmla="*/ 769 h 769"/>
              </a:gdLst>
              <a:ahLst/>
              <a:cxnLst>
                <a:cxn ang="0">
                  <a:pos x="T0" y="T1"/>
                </a:cxn>
                <a:cxn ang="0">
                  <a:pos x="T2" y="T3"/>
                </a:cxn>
                <a:cxn ang="0">
                  <a:pos x="T4" y="T5"/>
                </a:cxn>
                <a:cxn ang="0">
                  <a:pos x="T6" y="T7"/>
                </a:cxn>
                <a:cxn ang="0">
                  <a:pos x="T8" y="T9"/>
                </a:cxn>
              </a:cxnLst>
              <a:rect l="0" t="0" r="r" b="b"/>
              <a:pathLst>
                <a:path w="1156" h="769">
                  <a:moveTo>
                    <a:pt x="1156" y="769"/>
                  </a:moveTo>
                  <a:lnTo>
                    <a:pt x="1055" y="0"/>
                  </a:lnTo>
                  <a:lnTo>
                    <a:pt x="104" y="0"/>
                  </a:lnTo>
                  <a:lnTo>
                    <a:pt x="0" y="769"/>
                  </a:lnTo>
                  <a:lnTo>
                    <a:pt x="1156" y="769"/>
                  </a:ln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Freeform 7"/>
            <p:cNvSpPr>
              <a:spLocks/>
            </p:cNvSpPr>
            <p:nvPr/>
          </p:nvSpPr>
          <p:spPr bwMode="auto">
            <a:xfrm>
              <a:off x="950284" y="3625092"/>
              <a:ext cx="2668783" cy="1956479"/>
            </a:xfrm>
            <a:custGeom>
              <a:avLst/>
              <a:gdLst>
                <a:gd name="T0" fmla="*/ 1676 w 1676"/>
                <a:gd name="T1" fmla="*/ 1196 h 1229"/>
                <a:gd name="T2" fmla="*/ 1643 w 1676"/>
                <a:gd name="T3" fmla="*/ 1229 h 1229"/>
                <a:gd name="T4" fmla="*/ 33 w 1676"/>
                <a:gd name="T5" fmla="*/ 1229 h 1229"/>
                <a:gd name="T6" fmla="*/ 0 w 1676"/>
                <a:gd name="T7" fmla="*/ 1196 h 1229"/>
                <a:gd name="T8" fmla="*/ 0 w 1676"/>
                <a:gd name="T9" fmla="*/ 32 h 1229"/>
                <a:gd name="T10" fmla="*/ 33 w 1676"/>
                <a:gd name="T11" fmla="*/ 0 h 1229"/>
                <a:gd name="T12" fmla="*/ 1643 w 1676"/>
                <a:gd name="T13" fmla="*/ 0 h 1229"/>
                <a:gd name="T14" fmla="*/ 1676 w 1676"/>
                <a:gd name="T15" fmla="*/ 32 h 1229"/>
                <a:gd name="T16" fmla="*/ 1676 w 1676"/>
                <a:gd name="T17" fmla="*/ 1196 h 1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6" h="1229">
                  <a:moveTo>
                    <a:pt x="1676" y="1196"/>
                  </a:moveTo>
                  <a:cubicBezTo>
                    <a:pt x="1676" y="1214"/>
                    <a:pt x="1661" y="1229"/>
                    <a:pt x="1643" y="1229"/>
                  </a:cubicBezTo>
                  <a:cubicBezTo>
                    <a:pt x="33" y="1229"/>
                    <a:pt x="33" y="1229"/>
                    <a:pt x="33" y="1229"/>
                  </a:cubicBezTo>
                  <a:cubicBezTo>
                    <a:pt x="15" y="1229"/>
                    <a:pt x="0" y="1214"/>
                    <a:pt x="0" y="1196"/>
                  </a:cubicBezTo>
                  <a:cubicBezTo>
                    <a:pt x="0" y="32"/>
                    <a:pt x="0" y="32"/>
                    <a:pt x="0" y="32"/>
                  </a:cubicBezTo>
                  <a:cubicBezTo>
                    <a:pt x="0" y="15"/>
                    <a:pt x="15" y="0"/>
                    <a:pt x="33" y="0"/>
                  </a:cubicBezTo>
                  <a:cubicBezTo>
                    <a:pt x="1643" y="0"/>
                    <a:pt x="1643" y="0"/>
                    <a:pt x="1643" y="0"/>
                  </a:cubicBezTo>
                  <a:cubicBezTo>
                    <a:pt x="1661" y="0"/>
                    <a:pt x="1676" y="15"/>
                    <a:pt x="1676" y="32"/>
                  </a:cubicBezTo>
                  <a:lnTo>
                    <a:pt x="1676" y="1196"/>
                  </a:lnTo>
                  <a:close/>
                </a:path>
              </a:pathLst>
            </a:cu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8"/>
            <p:cNvSpPr>
              <a:spLocks/>
            </p:cNvSpPr>
            <p:nvPr/>
          </p:nvSpPr>
          <p:spPr bwMode="auto">
            <a:xfrm>
              <a:off x="950284" y="5232825"/>
              <a:ext cx="2668783" cy="348746"/>
            </a:xfrm>
            <a:custGeom>
              <a:avLst/>
              <a:gdLst>
                <a:gd name="T0" fmla="*/ 0 w 1676"/>
                <a:gd name="T1" fmla="*/ 0 h 219"/>
                <a:gd name="T2" fmla="*/ 0 w 1676"/>
                <a:gd name="T3" fmla="*/ 186 h 219"/>
                <a:gd name="T4" fmla="*/ 33 w 1676"/>
                <a:gd name="T5" fmla="*/ 219 h 219"/>
                <a:gd name="T6" fmla="*/ 1643 w 1676"/>
                <a:gd name="T7" fmla="*/ 219 h 219"/>
                <a:gd name="T8" fmla="*/ 1676 w 1676"/>
                <a:gd name="T9" fmla="*/ 186 h 219"/>
                <a:gd name="T10" fmla="*/ 1676 w 1676"/>
                <a:gd name="T11" fmla="*/ 0 h 219"/>
                <a:gd name="T12" fmla="*/ 0 w 1676"/>
                <a:gd name="T13" fmla="*/ 0 h 219"/>
              </a:gdLst>
              <a:ahLst/>
              <a:cxnLst>
                <a:cxn ang="0">
                  <a:pos x="T0" y="T1"/>
                </a:cxn>
                <a:cxn ang="0">
                  <a:pos x="T2" y="T3"/>
                </a:cxn>
                <a:cxn ang="0">
                  <a:pos x="T4" y="T5"/>
                </a:cxn>
                <a:cxn ang="0">
                  <a:pos x="T6" y="T7"/>
                </a:cxn>
                <a:cxn ang="0">
                  <a:pos x="T8" y="T9"/>
                </a:cxn>
                <a:cxn ang="0">
                  <a:pos x="T10" y="T11"/>
                </a:cxn>
                <a:cxn ang="0">
                  <a:pos x="T12" y="T13"/>
                </a:cxn>
              </a:cxnLst>
              <a:rect l="0" t="0" r="r" b="b"/>
              <a:pathLst>
                <a:path w="1676" h="219">
                  <a:moveTo>
                    <a:pt x="0" y="0"/>
                  </a:moveTo>
                  <a:cubicBezTo>
                    <a:pt x="0" y="186"/>
                    <a:pt x="0" y="186"/>
                    <a:pt x="0" y="186"/>
                  </a:cubicBezTo>
                  <a:cubicBezTo>
                    <a:pt x="0" y="204"/>
                    <a:pt x="15" y="219"/>
                    <a:pt x="33" y="219"/>
                  </a:cubicBezTo>
                  <a:cubicBezTo>
                    <a:pt x="1643" y="219"/>
                    <a:pt x="1643" y="219"/>
                    <a:pt x="1643" y="219"/>
                  </a:cubicBezTo>
                  <a:cubicBezTo>
                    <a:pt x="1661" y="219"/>
                    <a:pt x="1676" y="204"/>
                    <a:pt x="1676" y="186"/>
                  </a:cubicBezTo>
                  <a:cubicBezTo>
                    <a:pt x="1676" y="0"/>
                    <a:pt x="1676" y="0"/>
                    <a:pt x="1676" y="0"/>
                  </a:cubicBezTo>
                  <a:lnTo>
                    <a:pt x="0" y="0"/>
                  </a:lnTo>
                  <a:close/>
                </a:path>
              </a:pathLst>
            </a:custGeom>
            <a:solidFill>
              <a:srgbClr val="66666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9"/>
            <p:cNvSpPr>
              <a:spLocks noChangeArrowheads="1"/>
            </p:cNvSpPr>
            <p:nvPr/>
          </p:nvSpPr>
          <p:spPr bwMode="auto">
            <a:xfrm>
              <a:off x="1074836" y="3722041"/>
              <a:ext cx="2420352" cy="1510784"/>
            </a:xfrm>
            <a:prstGeom prst="rect">
              <a:avLst/>
            </a:prstGeom>
            <a:solidFill>
              <a:schemeClr val="accent3"/>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10"/>
            <p:cNvSpPr>
              <a:spLocks/>
            </p:cNvSpPr>
            <p:nvPr/>
          </p:nvSpPr>
          <p:spPr bwMode="auto">
            <a:xfrm>
              <a:off x="1709715" y="6025919"/>
              <a:ext cx="1149920" cy="46455"/>
            </a:xfrm>
            <a:custGeom>
              <a:avLst/>
              <a:gdLst>
                <a:gd name="T0" fmla="*/ 693 w 722"/>
                <a:gd name="T1" fmla="*/ 0 h 29"/>
                <a:gd name="T2" fmla="*/ 29 w 722"/>
                <a:gd name="T3" fmla="*/ 0 h 29"/>
                <a:gd name="T4" fmla="*/ 0 w 722"/>
                <a:gd name="T5" fmla="*/ 29 h 29"/>
                <a:gd name="T6" fmla="*/ 722 w 722"/>
                <a:gd name="T7" fmla="*/ 29 h 29"/>
                <a:gd name="T8" fmla="*/ 693 w 722"/>
                <a:gd name="T9" fmla="*/ 0 h 29"/>
              </a:gdLst>
              <a:ahLst/>
              <a:cxnLst>
                <a:cxn ang="0">
                  <a:pos x="T0" y="T1"/>
                </a:cxn>
                <a:cxn ang="0">
                  <a:pos x="T2" y="T3"/>
                </a:cxn>
                <a:cxn ang="0">
                  <a:pos x="T4" y="T5"/>
                </a:cxn>
                <a:cxn ang="0">
                  <a:pos x="T6" y="T7"/>
                </a:cxn>
                <a:cxn ang="0">
                  <a:pos x="T8" y="T9"/>
                </a:cxn>
              </a:cxnLst>
              <a:rect l="0" t="0" r="r" b="b"/>
              <a:pathLst>
                <a:path w="722" h="29">
                  <a:moveTo>
                    <a:pt x="693" y="0"/>
                  </a:moveTo>
                  <a:cubicBezTo>
                    <a:pt x="29" y="0"/>
                    <a:pt x="29" y="0"/>
                    <a:pt x="29" y="0"/>
                  </a:cubicBezTo>
                  <a:cubicBezTo>
                    <a:pt x="13" y="0"/>
                    <a:pt x="0" y="13"/>
                    <a:pt x="0" y="29"/>
                  </a:cubicBezTo>
                  <a:cubicBezTo>
                    <a:pt x="722" y="29"/>
                    <a:pt x="722" y="29"/>
                    <a:pt x="722" y="29"/>
                  </a:cubicBezTo>
                  <a:cubicBezTo>
                    <a:pt x="722" y="13"/>
                    <a:pt x="709" y="0"/>
                    <a:pt x="693" y="0"/>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11"/>
            <p:cNvSpPr>
              <a:spLocks noEditPoints="1"/>
            </p:cNvSpPr>
            <p:nvPr/>
          </p:nvSpPr>
          <p:spPr bwMode="auto">
            <a:xfrm>
              <a:off x="1017920" y="4095878"/>
              <a:ext cx="2542885" cy="1136454"/>
            </a:xfrm>
            <a:custGeom>
              <a:avLst/>
              <a:gdLst>
                <a:gd name="T0" fmla="*/ 1533 w 1597"/>
                <a:gd name="T1" fmla="*/ 472 h 714"/>
                <a:gd name="T2" fmla="*/ 1534 w 1597"/>
                <a:gd name="T3" fmla="*/ 459 h 714"/>
                <a:gd name="T4" fmla="*/ 1396 w 1597"/>
                <a:gd name="T5" fmla="*/ 328 h 714"/>
                <a:gd name="T6" fmla="*/ 1285 w 1597"/>
                <a:gd name="T7" fmla="*/ 381 h 714"/>
                <a:gd name="T8" fmla="*/ 1266 w 1597"/>
                <a:gd name="T9" fmla="*/ 376 h 714"/>
                <a:gd name="T10" fmla="*/ 1107 w 1597"/>
                <a:gd name="T11" fmla="*/ 238 h 714"/>
                <a:gd name="T12" fmla="*/ 1008 w 1597"/>
                <a:gd name="T13" fmla="*/ 271 h 714"/>
                <a:gd name="T14" fmla="*/ 896 w 1597"/>
                <a:gd name="T15" fmla="*/ 208 h 714"/>
                <a:gd name="T16" fmla="*/ 846 w 1597"/>
                <a:gd name="T17" fmla="*/ 218 h 714"/>
                <a:gd name="T18" fmla="*/ 707 w 1597"/>
                <a:gd name="T19" fmla="*/ 107 h 714"/>
                <a:gd name="T20" fmla="*/ 690 w 1597"/>
                <a:gd name="T21" fmla="*/ 108 h 714"/>
                <a:gd name="T22" fmla="*/ 575 w 1597"/>
                <a:gd name="T23" fmla="*/ 0 h 714"/>
                <a:gd name="T24" fmla="*/ 472 w 1597"/>
                <a:gd name="T25" fmla="*/ 61 h 714"/>
                <a:gd name="T26" fmla="*/ 460 w 1597"/>
                <a:gd name="T27" fmla="*/ 59 h 714"/>
                <a:gd name="T28" fmla="*/ 400 w 1597"/>
                <a:gd name="T29" fmla="*/ 116 h 714"/>
                <a:gd name="T30" fmla="*/ 402 w 1597"/>
                <a:gd name="T31" fmla="*/ 133 h 714"/>
                <a:gd name="T32" fmla="*/ 333 w 1597"/>
                <a:gd name="T33" fmla="*/ 210 h 714"/>
                <a:gd name="T34" fmla="*/ 311 w 1597"/>
                <a:gd name="T35" fmla="*/ 208 h 714"/>
                <a:gd name="T36" fmla="*/ 213 w 1597"/>
                <a:gd name="T37" fmla="*/ 286 h 714"/>
                <a:gd name="T38" fmla="*/ 109 w 1597"/>
                <a:gd name="T39" fmla="*/ 437 h 714"/>
                <a:gd name="T40" fmla="*/ 109 w 1597"/>
                <a:gd name="T41" fmla="*/ 451 h 714"/>
                <a:gd name="T42" fmla="*/ 0 w 1597"/>
                <a:gd name="T43" fmla="*/ 633 h 714"/>
                <a:gd name="T44" fmla="*/ 17 w 1597"/>
                <a:gd name="T45" fmla="*/ 714 h 714"/>
                <a:gd name="T46" fmla="*/ 1546 w 1597"/>
                <a:gd name="T47" fmla="*/ 714 h 714"/>
                <a:gd name="T48" fmla="*/ 1597 w 1597"/>
                <a:gd name="T49" fmla="*/ 598 h 714"/>
                <a:gd name="T50" fmla="*/ 1533 w 1597"/>
                <a:gd name="T51" fmla="*/ 472 h 714"/>
                <a:gd name="T52" fmla="*/ 581 w 1597"/>
                <a:gd name="T53" fmla="*/ 390 h 714"/>
                <a:gd name="T54" fmla="*/ 564 w 1597"/>
                <a:gd name="T55" fmla="*/ 356 h 714"/>
                <a:gd name="T56" fmla="*/ 595 w 1597"/>
                <a:gd name="T57" fmla="*/ 319 h 714"/>
                <a:gd name="T58" fmla="*/ 615 w 1597"/>
                <a:gd name="T59" fmla="*/ 340 h 714"/>
                <a:gd name="T60" fmla="*/ 609 w 1597"/>
                <a:gd name="T61" fmla="*/ 376 h 714"/>
                <a:gd name="T62" fmla="*/ 610 w 1597"/>
                <a:gd name="T63" fmla="*/ 382 h 714"/>
                <a:gd name="T64" fmla="*/ 581 w 1597"/>
                <a:gd name="T65" fmla="*/ 390 h 7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97" h="714">
                  <a:moveTo>
                    <a:pt x="1533" y="472"/>
                  </a:moveTo>
                  <a:cubicBezTo>
                    <a:pt x="1534" y="468"/>
                    <a:pt x="1534" y="463"/>
                    <a:pt x="1534" y="459"/>
                  </a:cubicBezTo>
                  <a:cubicBezTo>
                    <a:pt x="1534" y="386"/>
                    <a:pt x="1472" y="328"/>
                    <a:pt x="1396" y="328"/>
                  </a:cubicBezTo>
                  <a:cubicBezTo>
                    <a:pt x="1350" y="328"/>
                    <a:pt x="1310" y="349"/>
                    <a:pt x="1285" y="381"/>
                  </a:cubicBezTo>
                  <a:cubicBezTo>
                    <a:pt x="1279" y="379"/>
                    <a:pt x="1273" y="377"/>
                    <a:pt x="1266" y="376"/>
                  </a:cubicBezTo>
                  <a:cubicBezTo>
                    <a:pt x="1259" y="299"/>
                    <a:pt x="1190" y="238"/>
                    <a:pt x="1107" y="238"/>
                  </a:cubicBezTo>
                  <a:cubicBezTo>
                    <a:pt x="1069" y="238"/>
                    <a:pt x="1035" y="251"/>
                    <a:pt x="1008" y="271"/>
                  </a:cubicBezTo>
                  <a:cubicBezTo>
                    <a:pt x="986" y="233"/>
                    <a:pt x="945" y="208"/>
                    <a:pt x="896" y="208"/>
                  </a:cubicBezTo>
                  <a:cubicBezTo>
                    <a:pt x="878" y="208"/>
                    <a:pt x="861" y="211"/>
                    <a:pt x="846" y="218"/>
                  </a:cubicBezTo>
                  <a:cubicBezTo>
                    <a:pt x="835" y="155"/>
                    <a:pt x="777" y="107"/>
                    <a:pt x="707" y="107"/>
                  </a:cubicBezTo>
                  <a:cubicBezTo>
                    <a:pt x="702" y="107"/>
                    <a:pt x="696" y="107"/>
                    <a:pt x="690" y="108"/>
                  </a:cubicBezTo>
                  <a:cubicBezTo>
                    <a:pt x="690" y="48"/>
                    <a:pt x="638" y="0"/>
                    <a:pt x="575" y="0"/>
                  </a:cubicBezTo>
                  <a:cubicBezTo>
                    <a:pt x="530" y="0"/>
                    <a:pt x="491" y="25"/>
                    <a:pt x="472" y="61"/>
                  </a:cubicBezTo>
                  <a:cubicBezTo>
                    <a:pt x="468" y="60"/>
                    <a:pt x="464" y="59"/>
                    <a:pt x="460" y="59"/>
                  </a:cubicBezTo>
                  <a:cubicBezTo>
                    <a:pt x="427" y="59"/>
                    <a:pt x="400" y="85"/>
                    <a:pt x="400" y="116"/>
                  </a:cubicBezTo>
                  <a:cubicBezTo>
                    <a:pt x="400" y="122"/>
                    <a:pt x="401" y="127"/>
                    <a:pt x="402" y="133"/>
                  </a:cubicBezTo>
                  <a:cubicBezTo>
                    <a:pt x="370" y="149"/>
                    <a:pt x="345" y="177"/>
                    <a:pt x="333" y="210"/>
                  </a:cubicBezTo>
                  <a:cubicBezTo>
                    <a:pt x="326" y="209"/>
                    <a:pt x="319" y="208"/>
                    <a:pt x="311" y="208"/>
                  </a:cubicBezTo>
                  <a:cubicBezTo>
                    <a:pt x="262" y="208"/>
                    <a:pt x="221" y="242"/>
                    <a:pt x="213" y="286"/>
                  </a:cubicBezTo>
                  <a:cubicBezTo>
                    <a:pt x="151" y="312"/>
                    <a:pt x="109" y="370"/>
                    <a:pt x="109" y="437"/>
                  </a:cubicBezTo>
                  <a:cubicBezTo>
                    <a:pt x="109" y="442"/>
                    <a:pt x="109" y="446"/>
                    <a:pt x="109" y="451"/>
                  </a:cubicBezTo>
                  <a:cubicBezTo>
                    <a:pt x="44" y="488"/>
                    <a:pt x="0" y="555"/>
                    <a:pt x="0" y="633"/>
                  </a:cubicBezTo>
                  <a:cubicBezTo>
                    <a:pt x="0" y="661"/>
                    <a:pt x="6" y="689"/>
                    <a:pt x="17" y="714"/>
                  </a:cubicBezTo>
                  <a:cubicBezTo>
                    <a:pt x="1546" y="714"/>
                    <a:pt x="1546" y="714"/>
                    <a:pt x="1546" y="714"/>
                  </a:cubicBezTo>
                  <a:cubicBezTo>
                    <a:pt x="1578" y="684"/>
                    <a:pt x="1597" y="644"/>
                    <a:pt x="1597" y="598"/>
                  </a:cubicBezTo>
                  <a:cubicBezTo>
                    <a:pt x="1597" y="547"/>
                    <a:pt x="1572" y="502"/>
                    <a:pt x="1533" y="472"/>
                  </a:cubicBezTo>
                  <a:close/>
                  <a:moveTo>
                    <a:pt x="581" y="390"/>
                  </a:moveTo>
                  <a:cubicBezTo>
                    <a:pt x="578" y="377"/>
                    <a:pt x="572" y="365"/>
                    <a:pt x="564" y="356"/>
                  </a:cubicBezTo>
                  <a:cubicBezTo>
                    <a:pt x="576" y="345"/>
                    <a:pt x="587" y="333"/>
                    <a:pt x="595" y="319"/>
                  </a:cubicBezTo>
                  <a:cubicBezTo>
                    <a:pt x="601" y="327"/>
                    <a:pt x="608" y="334"/>
                    <a:pt x="615" y="340"/>
                  </a:cubicBezTo>
                  <a:cubicBezTo>
                    <a:pt x="611" y="351"/>
                    <a:pt x="609" y="363"/>
                    <a:pt x="609" y="376"/>
                  </a:cubicBezTo>
                  <a:cubicBezTo>
                    <a:pt x="609" y="378"/>
                    <a:pt x="610" y="380"/>
                    <a:pt x="610" y="382"/>
                  </a:cubicBezTo>
                  <a:cubicBezTo>
                    <a:pt x="600" y="384"/>
                    <a:pt x="590" y="386"/>
                    <a:pt x="581" y="390"/>
                  </a:cubicBezTo>
                  <a:close/>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Freeform 12"/>
            <p:cNvSpPr>
              <a:spLocks/>
            </p:cNvSpPr>
            <p:nvPr/>
          </p:nvSpPr>
          <p:spPr bwMode="auto">
            <a:xfrm>
              <a:off x="1810030" y="3099280"/>
              <a:ext cx="1890500" cy="1993508"/>
            </a:xfrm>
            <a:custGeom>
              <a:avLst/>
              <a:gdLst>
                <a:gd name="T0" fmla="*/ 1060 w 1187"/>
                <a:gd name="T1" fmla="*/ 0 h 1252"/>
                <a:gd name="T2" fmla="*/ 832 w 1187"/>
                <a:gd name="T3" fmla="*/ 228 h 1252"/>
                <a:gd name="T4" fmla="*/ 729 w 1187"/>
                <a:gd name="T5" fmla="*/ 312 h 1252"/>
                <a:gd name="T6" fmla="*/ 512 w 1187"/>
                <a:gd name="T7" fmla="*/ 432 h 1252"/>
                <a:gd name="T8" fmla="*/ 342 w 1187"/>
                <a:gd name="T9" fmla="*/ 509 h 1252"/>
                <a:gd name="T10" fmla="*/ 222 w 1187"/>
                <a:gd name="T11" fmla="*/ 568 h 1252"/>
                <a:gd name="T12" fmla="*/ 141 w 1187"/>
                <a:gd name="T13" fmla="*/ 619 h 1252"/>
                <a:gd name="T14" fmla="*/ 88 w 1187"/>
                <a:gd name="T15" fmla="*/ 664 h 1252"/>
                <a:gd name="T16" fmla="*/ 53 w 1187"/>
                <a:gd name="T17" fmla="*/ 704 h 1252"/>
                <a:gd name="T18" fmla="*/ 14 w 1187"/>
                <a:gd name="T19" fmla="*/ 777 h 1252"/>
                <a:gd name="T20" fmla="*/ 0 w 1187"/>
                <a:gd name="T21" fmla="*/ 862 h 1252"/>
                <a:gd name="T22" fmla="*/ 15 w 1187"/>
                <a:gd name="T23" fmla="*/ 954 h 1252"/>
                <a:gd name="T24" fmla="*/ 84 w 1187"/>
                <a:gd name="T25" fmla="*/ 1095 h 1252"/>
                <a:gd name="T26" fmla="*/ 210 w 1187"/>
                <a:gd name="T27" fmla="*/ 1252 h 1252"/>
                <a:gd name="T28" fmla="*/ 342 w 1187"/>
                <a:gd name="T29" fmla="*/ 1129 h 1252"/>
                <a:gd name="T30" fmla="*/ 263 w 1187"/>
                <a:gd name="T31" fmla="*/ 1036 h 1252"/>
                <a:gd name="T32" fmla="*/ 197 w 1187"/>
                <a:gd name="T33" fmla="*/ 929 h 1252"/>
                <a:gd name="T34" fmla="*/ 184 w 1187"/>
                <a:gd name="T35" fmla="*/ 890 h 1252"/>
                <a:gd name="T36" fmla="*/ 180 w 1187"/>
                <a:gd name="T37" fmla="*/ 862 h 1252"/>
                <a:gd name="T38" fmla="*/ 183 w 1187"/>
                <a:gd name="T39" fmla="*/ 841 h 1252"/>
                <a:gd name="T40" fmla="*/ 191 w 1187"/>
                <a:gd name="T41" fmla="*/ 822 h 1252"/>
                <a:gd name="T42" fmla="*/ 204 w 1187"/>
                <a:gd name="T43" fmla="*/ 803 h 1252"/>
                <a:gd name="T44" fmla="*/ 249 w 1187"/>
                <a:gd name="T45" fmla="*/ 763 h 1252"/>
                <a:gd name="T46" fmla="*/ 309 w 1187"/>
                <a:gd name="T47" fmla="*/ 726 h 1252"/>
                <a:gd name="T48" fmla="*/ 451 w 1187"/>
                <a:gd name="T49" fmla="*/ 657 h 1252"/>
                <a:gd name="T50" fmla="*/ 707 w 1187"/>
                <a:gd name="T51" fmla="*/ 535 h 1252"/>
                <a:gd name="T52" fmla="*/ 838 w 1187"/>
                <a:gd name="T53" fmla="*/ 456 h 1252"/>
                <a:gd name="T54" fmla="*/ 959 w 1187"/>
                <a:gd name="T55" fmla="*/ 355 h 1252"/>
                <a:gd name="T56" fmla="*/ 1152 w 1187"/>
                <a:gd name="T57" fmla="*/ 162 h 1252"/>
                <a:gd name="T58" fmla="*/ 1181 w 1187"/>
                <a:gd name="T59" fmla="*/ 133 h 1252"/>
                <a:gd name="T60" fmla="*/ 1187 w 1187"/>
                <a:gd name="T61" fmla="*/ 127 h 1252"/>
                <a:gd name="T62" fmla="*/ 1060 w 1187"/>
                <a:gd name="T63" fmla="*/ 0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187" h="1252">
                  <a:moveTo>
                    <a:pt x="1060" y="0"/>
                  </a:moveTo>
                  <a:cubicBezTo>
                    <a:pt x="1060" y="0"/>
                    <a:pt x="1043" y="16"/>
                    <a:pt x="832" y="228"/>
                  </a:cubicBezTo>
                  <a:cubicBezTo>
                    <a:pt x="801" y="258"/>
                    <a:pt x="766" y="286"/>
                    <a:pt x="729" y="312"/>
                  </a:cubicBezTo>
                  <a:cubicBezTo>
                    <a:pt x="663" y="358"/>
                    <a:pt x="588" y="396"/>
                    <a:pt x="512" y="432"/>
                  </a:cubicBezTo>
                  <a:cubicBezTo>
                    <a:pt x="455" y="459"/>
                    <a:pt x="397" y="484"/>
                    <a:pt x="342" y="509"/>
                  </a:cubicBezTo>
                  <a:cubicBezTo>
                    <a:pt x="300" y="528"/>
                    <a:pt x="260" y="547"/>
                    <a:pt x="222" y="568"/>
                  </a:cubicBezTo>
                  <a:cubicBezTo>
                    <a:pt x="194" y="584"/>
                    <a:pt x="167" y="600"/>
                    <a:pt x="141" y="619"/>
                  </a:cubicBezTo>
                  <a:cubicBezTo>
                    <a:pt x="122" y="633"/>
                    <a:pt x="104" y="648"/>
                    <a:pt x="88" y="664"/>
                  </a:cubicBezTo>
                  <a:cubicBezTo>
                    <a:pt x="75" y="677"/>
                    <a:pt x="63" y="690"/>
                    <a:pt x="53" y="704"/>
                  </a:cubicBezTo>
                  <a:cubicBezTo>
                    <a:pt x="37" y="726"/>
                    <a:pt x="24" y="751"/>
                    <a:pt x="14" y="777"/>
                  </a:cubicBezTo>
                  <a:cubicBezTo>
                    <a:pt x="5" y="804"/>
                    <a:pt x="0" y="833"/>
                    <a:pt x="0" y="862"/>
                  </a:cubicBezTo>
                  <a:cubicBezTo>
                    <a:pt x="0" y="893"/>
                    <a:pt x="5" y="923"/>
                    <a:pt x="15" y="954"/>
                  </a:cubicBezTo>
                  <a:cubicBezTo>
                    <a:pt x="29" y="1000"/>
                    <a:pt x="52" y="1046"/>
                    <a:pt x="84" y="1095"/>
                  </a:cubicBezTo>
                  <a:cubicBezTo>
                    <a:pt x="116" y="1144"/>
                    <a:pt x="158" y="1196"/>
                    <a:pt x="210" y="1252"/>
                  </a:cubicBezTo>
                  <a:cubicBezTo>
                    <a:pt x="342" y="1129"/>
                    <a:pt x="342" y="1129"/>
                    <a:pt x="342" y="1129"/>
                  </a:cubicBezTo>
                  <a:cubicBezTo>
                    <a:pt x="310" y="1096"/>
                    <a:pt x="284" y="1065"/>
                    <a:pt x="263" y="1036"/>
                  </a:cubicBezTo>
                  <a:cubicBezTo>
                    <a:pt x="231" y="994"/>
                    <a:pt x="209" y="958"/>
                    <a:pt x="197" y="929"/>
                  </a:cubicBezTo>
                  <a:cubicBezTo>
                    <a:pt x="191" y="914"/>
                    <a:pt x="186" y="901"/>
                    <a:pt x="184" y="890"/>
                  </a:cubicBezTo>
                  <a:cubicBezTo>
                    <a:pt x="181" y="879"/>
                    <a:pt x="180" y="870"/>
                    <a:pt x="180" y="862"/>
                  </a:cubicBezTo>
                  <a:cubicBezTo>
                    <a:pt x="180" y="854"/>
                    <a:pt x="181" y="847"/>
                    <a:pt x="183" y="841"/>
                  </a:cubicBezTo>
                  <a:cubicBezTo>
                    <a:pt x="185" y="834"/>
                    <a:pt x="187" y="829"/>
                    <a:pt x="191" y="822"/>
                  </a:cubicBezTo>
                  <a:cubicBezTo>
                    <a:pt x="194" y="816"/>
                    <a:pt x="198" y="810"/>
                    <a:pt x="204" y="803"/>
                  </a:cubicBezTo>
                  <a:cubicBezTo>
                    <a:pt x="214" y="791"/>
                    <a:pt x="229" y="777"/>
                    <a:pt x="249" y="763"/>
                  </a:cubicBezTo>
                  <a:cubicBezTo>
                    <a:pt x="266" y="751"/>
                    <a:pt x="286" y="738"/>
                    <a:pt x="309" y="726"/>
                  </a:cubicBezTo>
                  <a:cubicBezTo>
                    <a:pt x="349" y="703"/>
                    <a:pt x="398" y="681"/>
                    <a:pt x="451" y="657"/>
                  </a:cubicBezTo>
                  <a:cubicBezTo>
                    <a:pt x="530" y="621"/>
                    <a:pt x="619" y="583"/>
                    <a:pt x="707" y="535"/>
                  </a:cubicBezTo>
                  <a:cubicBezTo>
                    <a:pt x="752" y="512"/>
                    <a:pt x="796" y="485"/>
                    <a:pt x="838" y="456"/>
                  </a:cubicBezTo>
                  <a:cubicBezTo>
                    <a:pt x="880" y="426"/>
                    <a:pt x="921" y="393"/>
                    <a:pt x="959" y="355"/>
                  </a:cubicBezTo>
                  <a:cubicBezTo>
                    <a:pt x="1065" y="249"/>
                    <a:pt x="1122" y="192"/>
                    <a:pt x="1152" y="162"/>
                  </a:cubicBezTo>
                  <a:cubicBezTo>
                    <a:pt x="1168" y="146"/>
                    <a:pt x="1176" y="138"/>
                    <a:pt x="1181" y="133"/>
                  </a:cubicBezTo>
                  <a:cubicBezTo>
                    <a:pt x="1186" y="128"/>
                    <a:pt x="1187" y="127"/>
                    <a:pt x="1187" y="127"/>
                  </a:cubicBezTo>
                  <a:lnTo>
                    <a:pt x="1060" y="0"/>
                  </a:lnTo>
                  <a:close/>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Freeform 13"/>
            <p:cNvSpPr>
              <a:spLocks/>
            </p:cNvSpPr>
            <p:nvPr/>
          </p:nvSpPr>
          <p:spPr bwMode="auto">
            <a:xfrm>
              <a:off x="1194002" y="4629588"/>
              <a:ext cx="1920124" cy="603237"/>
            </a:xfrm>
            <a:custGeom>
              <a:avLst/>
              <a:gdLst>
                <a:gd name="T0" fmla="*/ 38 w 1206"/>
                <a:gd name="T1" fmla="*/ 379 h 379"/>
                <a:gd name="T2" fmla="*/ 0 w 1206"/>
                <a:gd name="T3" fmla="*/ 287 h 379"/>
                <a:gd name="T4" fmla="*/ 48 w 1206"/>
                <a:gd name="T5" fmla="*/ 186 h 379"/>
                <a:gd name="T6" fmla="*/ 48 w 1206"/>
                <a:gd name="T7" fmla="*/ 176 h 379"/>
                <a:gd name="T8" fmla="*/ 152 w 1206"/>
                <a:gd name="T9" fmla="*/ 71 h 379"/>
                <a:gd name="T10" fmla="*/ 236 w 1206"/>
                <a:gd name="T11" fmla="*/ 114 h 379"/>
                <a:gd name="T12" fmla="*/ 250 w 1206"/>
                <a:gd name="T13" fmla="*/ 110 h 379"/>
                <a:gd name="T14" fmla="*/ 370 w 1206"/>
                <a:gd name="T15" fmla="*/ 0 h 379"/>
                <a:gd name="T16" fmla="*/ 487 w 1206"/>
                <a:gd name="T17" fmla="*/ 91 h 379"/>
                <a:gd name="T18" fmla="*/ 501 w 1206"/>
                <a:gd name="T19" fmla="*/ 89 h 379"/>
                <a:gd name="T20" fmla="*/ 552 w 1206"/>
                <a:gd name="T21" fmla="*/ 110 h 379"/>
                <a:gd name="T22" fmla="*/ 552 w 1206"/>
                <a:gd name="T23" fmla="*/ 110 h 379"/>
                <a:gd name="T24" fmla="*/ 649 w 1206"/>
                <a:gd name="T25" fmla="*/ 13 h 379"/>
                <a:gd name="T26" fmla="*/ 746 w 1206"/>
                <a:gd name="T27" fmla="*/ 110 h 379"/>
                <a:gd name="T28" fmla="*/ 746 w 1206"/>
                <a:gd name="T29" fmla="*/ 115 h 379"/>
                <a:gd name="T30" fmla="*/ 767 w 1206"/>
                <a:gd name="T31" fmla="*/ 121 h 379"/>
                <a:gd name="T32" fmla="*/ 827 w 1206"/>
                <a:gd name="T33" fmla="*/ 71 h 379"/>
                <a:gd name="T34" fmla="*/ 877 w 1206"/>
                <a:gd name="T35" fmla="*/ 98 h 379"/>
                <a:gd name="T36" fmla="*/ 993 w 1206"/>
                <a:gd name="T37" fmla="*/ 27 h 379"/>
                <a:gd name="T38" fmla="*/ 1124 w 1206"/>
                <a:gd name="T39" fmla="*/ 158 h 379"/>
                <a:gd name="T40" fmla="*/ 1123 w 1206"/>
                <a:gd name="T41" fmla="*/ 170 h 379"/>
                <a:gd name="T42" fmla="*/ 1206 w 1206"/>
                <a:gd name="T43" fmla="*/ 314 h 379"/>
                <a:gd name="T44" fmla="*/ 1193 w 1206"/>
                <a:gd name="T45" fmla="*/ 379 h 379"/>
                <a:gd name="T46" fmla="*/ 38 w 1206"/>
                <a:gd name="T47" fmla="*/ 379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06" h="379">
                  <a:moveTo>
                    <a:pt x="38" y="379"/>
                  </a:moveTo>
                  <a:cubicBezTo>
                    <a:pt x="15" y="355"/>
                    <a:pt x="0" y="323"/>
                    <a:pt x="0" y="287"/>
                  </a:cubicBezTo>
                  <a:cubicBezTo>
                    <a:pt x="0" y="246"/>
                    <a:pt x="19" y="210"/>
                    <a:pt x="48" y="186"/>
                  </a:cubicBezTo>
                  <a:cubicBezTo>
                    <a:pt x="48" y="183"/>
                    <a:pt x="48" y="179"/>
                    <a:pt x="48" y="176"/>
                  </a:cubicBezTo>
                  <a:cubicBezTo>
                    <a:pt x="48" y="118"/>
                    <a:pt x="94" y="71"/>
                    <a:pt x="152" y="71"/>
                  </a:cubicBezTo>
                  <a:cubicBezTo>
                    <a:pt x="186" y="71"/>
                    <a:pt x="217" y="88"/>
                    <a:pt x="236" y="114"/>
                  </a:cubicBezTo>
                  <a:cubicBezTo>
                    <a:pt x="240" y="112"/>
                    <a:pt x="245" y="111"/>
                    <a:pt x="250" y="110"/>
                  </a:cubicBezTo>
                  <a:cubicBezTo>
                    <a:pt x="256" y="49"/>
                    <a:pt x="307" y="0"/>
                    <a:pt x="370" y="0"/>
                  </a:cubicBezTo>
                  <a:cubicBezTo>
                    <a:pt x="427" y="0"/>
                    <a:pt x="474" y="39"/>
                    <a:pt x="487" y="91"/>
                  </a:cubicBezTo>
                  <a:cubicBezTo>
                    <a:pt x="492" y="90"/>
                    <a:pt x="496" y="89"/>
                    <a:pt x="501" y="89"/>
                  </a:cubicBezTo>
                  <a:cubicBezTo>
                    <a:pt x="521" y="89"/>
                    <a:pt x="539" y="97"/>
                    <a:pt x="552" y="110"/>
                  </a:cubicBezTo>
                  <a:cubicBezTo>
                    <a:pt x="552" y="110"/>
                    <a:pt x="552" y="110"/>
                    <a:pt x="552" y="110"/>
                  </a:cubicBezTo>
                  <a:cubicBezTo>
                    <a:pt x="552" y="56"/>
                    <a:pt x="596" y="13"/>
                    <a:pt x="649" y="13"/>
                  </a:cubicBezTo>
                  <a:cubicBezTo>
                    <a:pt x="703" y="13"/>
                    <a:pt x="746" y="56"/>
                    <a:pt x="746" y="110"/>
                  </a:cubicBezTo>
                  <a:cubicBezTo>
                    <a:pt x="746" y="111"/>
                    <a:pt x="746" y="113"/>
                    <a:pt x="746" y="115"/>
                  </a:cubicBezTo>
                  <a:cubicBezTo>
                    <a:pt x="753" y="116"/>
                    <a:pt x="760" y="118"/>
                    <a:pt x="767" y="121"/>
                  </a:cubicBezTo>
                  <a:cubicBezTo>
                    <a:pt x="773" y="93"/>
                    <a:pt x="797" y="71"/>
                    <a:pt x="827" y="71"/>
                  </a:cubicBezTo>
                  <a:cubicBezTo>
                    <a:pt x="848" y="71"/>
                    <a:pt x="866" y="82"/>
                    <a:pt x="877" y="98"/>
                  </a:cubicBezTo>
                  <a:cubicBezTo>
                    <a:pt x="899" y="56"/>
                    <a:pt x="943" y="27"/>
                    <a:pt x="993" y="27"/>
                  </a:cubicBezTo>
                  <a:cubicBezTo>
                    <a:pt x="1065" y="27"/>
                    <a:pt x="1124" y="86"/>
                    <a:pt x="1124" y="158"/>
                  </a:cubicBezTo>
                  <a:cubicBezTo>
                    <a:pt x="1124" y="162"/>
                    <a:pt x="1124" y="166"/>
                    <a:pt x="1123" y="170"/>
                  </a:cubicBezTo>
                  <a:cubicBezTo>
                    <a:pt x="1173" y="199"/>
                    <a:pt x="1206" y="253"/>
                    <a:pt x="1206" y="314"/>
                  </a:cubicBezTo>
                  <a:cubicBezTo>
                    <a:pt x="1206" y="337"/>
                    <a:pt x="1201" y="359"/>
                    <a:pt x="1193" y="379"/>
                  </a:cubicBezTo>
                  <a:lnTo>
                    <a:pt x="38" y="379"/>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4"/>
            <p:cNvSpPr>
              <a:spLocks/>
            </p:cNvSpPr>
            <p:nvPr/>
          </p:nvSpPr>
          <p:spPr bwMode="auto">
            <a:xfrm>
              <a:off x="1845713" y="3123517"/>
              <a:ext cx="1829234" cy="1945707"/>
            </a:xfrm>
            <a:custGeom>
              <a:avLst/>
              <a:gdLst>
                <a:gd name="T0" fmla="*/ 1053 w 1149"/>
                <a:gd name="T1" fmla="*/ 0 h 1222"/>
                <a:gd name="T2" fmla="*/ 825 w 1149"/>
                <a:gd name="T3" fmla="*/ 228 h 1222"/>
                <a:gd name="T4" fmla="*/ 597 w 1149"/>
                <a:gd name="T5" fmla="*/ 389 h 1222"/>
                <a:gd name="T6" fmla="*/ 401 w 1149"/>
                <a:gd name="T7" fmla="*/ 481 h 1222"/>
                <a:gd name="T8" fmla="*/ 260 w 1149"/>
                <a:gd name="T9" fmla="*/ 547 h 1222"/>
                <a:gd name="T10" fmla="*/ 165 w 1149"/>
                <a:gd name="T11" fmla="*/ 600 h 1222"/>
                <a:gd name="T12" fmla="*/ 102 w 1149"/>
                <a:gd name="T13" fmla="*/ 645 h 1222"/>
                <a:gd name="T14" fmla="*/ 62 w 1149"/>
                <a:gd name="T15" fmla="*/ 686 h 1222"/>
                <a:gd name="T16" fmla="*/ 17 w 1149"/>
                <a:gd name="T17" fmla="*/ 759 h 1222"/>
                <a:gd name="T18" fmla="*/ 0 w 1149"/>
                <a:gd name="T19" fmla="*/ 847 h 1222"/>
                <a:gd name="T20" fmla="*/ 14 w 1149"/>
                <a:gd name="T21" fmla="*/ 933 h 1222"/>
                <a:gd name="T22" fmla="*/ 80 w 1149"/>
                <a:gd name="T23" fmla="*/ 1068 h 1222"/>
                <a:gd name="T24" fmla="*/ 204 w 1149"/>
                <a:gd name="T25" fmla="*/ 1222 h 1222"/>
                <a:gd name="T26" fmla="*/ 304 w 1149"/>
                <a:gd name="T27" fmla="*/ 1129 h 1222"/>
                <a:gd name="T28" fmla="*/ 223 w 1149"/>
                <a:gd name="T29" fmla="*/ 1035 h 1222"/>
                <a:gd name="T30" fmla="*/ 155 w 1149"/>
                <a:gd name="T31" fmla="*/ 922 h 1222"/>
                <a:gd name="T32" fmla="*/ 140 w 1149"/>
                <a:gd name="T33" fmla="*/ 880 h 1222"/>
                <a:gd name="T34" fmla="*/ 136 w 1149"/>
                <a:gd name="T35" fmla="*/ 847 h 1222"/>
                <a:gd name="T36" fmla="*/ 140 w 1149"/>
                <a:gd name="T37" fmla="*/ 820 h 1222"/>
                <a:gd name="T38" fmla="*/ 150 w 1149"/>
                <a:gd name="T39" fmla="*/ 797 h 1222"/>
                <a:gd name="T40" fmla="*/ 165 w 1149"/>
                <a:gd name="T41" fmla="*/ 774 h 1222"/>
                <a:gd name="T42" fmla="*/ 214 w 1149"/>
                <a:gd name="T43" fmla="*/ 731 h 1222"/>
                <a:gd name="T44" fmla="*/ 276 w 1149"/>
                <a:gd name="T45" fmla="*/ 691 h 1222"/>
                <a:gd name="T46" fmla="*/ 420 w 1149"/>
                <a:gd name="T47" fmla="*/ 622 h 1222"/>
                <a:gd name="T48" fmla="*/ 675 w 1149"/>
                <a:gd name="T49" fmla="*/ 501 h 1222"/>
                <a:gd name="T50" fmla="*/ 922 w 1149"/>
                <a:gd name="T51" fmla="*/ 324 h 1222"/>
                <a:gd name="T52" fmla="*/ 1115 w 1149"/>
                <a:gd name="T53" fmla="*/ 131 h 1222"/>
                <a:gd name="T54" fmla="*/ 1144 w 1149"/>
                <a:gd name="T55" fmla="*/ 102 h 1222"/>
                <a:gd name="T56" fmla="*/ 1149 w 1149"/>
                <a:gd name="T57" fmla="*/ 96 h 1222"/>
                <a:gd name="T58" fmla="*/ 1053 w 1149"/>
                <a:gd name="T59" fmla="*/ 0 h 1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149" h="1222">
                  <a:moveTo>
                    <a:pt x="1053" y="0"/>
                  </a:moveTo>
                  <a:cubicBezTo>
                    <a:pt x="1053" y="0"/>
                    <a:pt x="1037" y="17"/>
                    <a:pt x="825" y="228"/>
                  </a:cubicBezTo>
                  <a:cubicBezTo>
                    <a:pt x="762" y="292"/>
                    <a:pt x="682" y="344"/>
                    <a:pt x="597" y="389"/>
                  </a:cubicBezTo>
                  <a:cubicBezTo>
                    <a:pt x="533" y="423"/>
                    <a:pt x="466" y="453"/>
                    <a:pt x="401" y="481"/>
                  </a:cubicBezTo>
                  <a:cubicBezTo>
                    <a:pt x="352" y="503"/>
                    <a:pt x="305" y="524"/>
                    <a:pt x="260" y="547"/>
                  </a:cubicBezTo>
                  <a:cubicBezTo>
                    <a:pt x="226" y="563"/>
                    <a:pt x="194" y="581"/>
                    <a:pt x="165" y="600"/>
                  </a:cubicBezTo>
                  <a:cubicBezTo>
                    <a:pt x="142" y="614"/>
                    <a:pt x="121" y="629"/>
                    <a:pt x="102" y="645"/>
                  </a:cubicBezTo>
                  <a:cubicBezTo>
                    <a:pt x="88" y="658"/>
                    <a:pt x="74" y="671"/>
                    <a:pt x="62" y="686"/>
                  </a:cubicBezTo>
                  <a:cubicBezTo>
                    <a:pt x="44" y="707"/>
                    <a:pt x="28" y="732"/>
                    <a:pt x="17" y="759"/>
                  </a:cubicBezTo>
                  <a:cubicBezTo>
                    <a:pt x="6" y="786"/>
                    <a:pt x="0" y="816"/>
                    <a:pt x="0" y="847"/>
                  </a:cubicBezTo>
                  <a:cubicBezTo>
                    <a:pt x="0" y="875"/>
                    <a:pt x="5" y="904"/>
                    <a:pt x="14" y="933"/>
                  </a:cubicBezTo>
                  <a:cubicBezTo>
                    <a:pt x="27" y="976"/>
                    <a:pt x="49" y="1021"/>
                    <a:pt x="80" y="1068"/>
                  </a:cubicBezTo>
                  <a:cubicBezTo>
                    <a:pt x="112" y="1116"/>
                    <a:pt x="153" y="1166"/>
                    <a:pt x="204" y="1222"/>
                  </a:cubicBezTo>
                  <a:cubicBezTo>
                    <a:pt x="304" y="1129"/>
                    <a:pt x="304" y="1129"/>
                    <a:pt x="304" y="1129"/>
                  </a:cubicBezTo>
                  <a:cubicBezTo>
                    <a:pt x="272" y="1095"/>
                    <a:pt x="245" y="1064"/>
                    <a:pt x="223" y="1035"/>
                  </a:cubicBezTo>
                  <a:cubicBezTo>
                    <a:pt x="190" y="991"/>
                    <a:pt x="168" y="954"/>
                    <a:pt x="155" y="922"/>
                  </a:cubicBezTo>
                  <a:cubicBezTo>
                    <a:pt x="148" y="907"/>
                    <a:pt x="143" y="893"/>
                    <a:pt x="140" y="880"/>
                  </a:cubicBezTo>
                  <a:cubicBezTo>
                    <a:pt x="138" y="868"/>
                    <a:pt x="136" y="857"/>
                    <a:pt x="136" y="847"/>
                  </a:cubicBezTo>
                  <a:cubicBezTo>
                    <a:pt x="136" y="837"/>
                    <a:pt x="138" y="828"/>
                    <a:pt x="140" y="820"/>
                  </a:cubicBezTo>
                  <a:cubicBezTo>
                    <a:pt x="142" y="812"/>
                    <a:pt x="145" y="804"/>
                    <a:pt x="150" y="797"/>
                  </a:cubicBezTo>
                  <a:cubicBezTo>
                    <a:pt x="154" y="789"/>
                    <a:pt x="159" y="782"/>
                    <a:pt x="165" y="774"/>
                  </a:cubicBezTo>
                  <a:cubicBezTo>
                    <a:pt x="177" y="760"/>
                    <a:pt x="193" y="745"/>
                    <a:pt x="214" y="731"/>
                  </a:cubicBezTo>
                  <a:cubicBezTo>
                    <a:pt x="232" y="717"/>
                    <a:pt x="253" y="704"/>
                    <a:pt x="276" y="691"/>
                  </a:cubicBezTo>
                  <a:cubicBezTo>
                    <a:pt x="318" y="669"/>
                    <a:pt x="367" y="646"/>
                    <a:pt x="420" y="622"/>
                  </a:cubicBezTo>
                  <a:cubicBezTo>
                    <a:pt x="499" y="586"/>
                    <a:pt x="588" y="548"/>
                    <a:pt x="675" y="501"/>
                  </a:cubicBezTo>
                  <a:cubicBezTo>
                    <a:pt x="762" y="454"/>
                    <a:pt x="848" y="398"/>
                    <a:pt x="922" y="324"/>
                  </a:cubicBezTo>
                  <a:cubicBezTo>
                    <a:pt x="1027" y="219"/>
                    <a:pt x="1084" y="162"/>
                    <a:pt x="1115" y="131"/>
                  </a:cubicBezTo>
                  <a:cubicBezTo>
                    <a:pt x="1130" y="116"/>
                    <a:pt x="1139" y="107"/>
                    <a:pt x="1144" y="102"/>
                  </a:cubicBezTo>
                  <a:cubicBezTo>
                    <a:pt x="1148" y="97"/>
                    <a:pt x="1149" y="96"/>
                    <a:pt x="1149" y="96"/>
                  </a:cubicBezTo>
                  <a:lnTo>
                    <a:pt x="1053" y="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Freeform 15"/>
            <p:cNvSpPr>
              <a:spLocks/>
            </p:cNvSpPr>
            <p:nvPr/>
          </p:nvSpPr>
          <p:spPr bwMode="auto">
            <a:xfrm>
              <a:off x="1892841" y="3156506"/>
              <a:ext cx="1748444" cy="1879055"/>
            </a:xfrm>
            <a:custGeom>
              <a:avLst/>
              <a:gdLst>
                <a:gd name="T0" fmla="*/ 1045 w 1098"/>
                <a:gd name="T1" fmla="*/ 0 h 1180"/>
                <a:gd name="T2" fmla="*/ 817 w 1098"/>
                <a:gd name="T3" fmla="*/ 228 h 1180"/>
                <a:gd name="T4" fmla="*/ 581 w 1098"/>
                <a:gd name="T5" fmla="*/ 394 h 1180"/>
                <a:gd name="T6" fmla="*/ 383 w 1098"/>
                <a:gd name="T7" fmla="*/ 488 h 1180"/>
                <a:gd name="T8" fmla="*/ 243 w 1098"/>
                <a:gd name="T9" fmla="*/ 553 h 1180"/>
                <a:gd name="T10" fmla="*/ 151 w 1098"/>
                <a:gd name="T11" fmla="*/ 604 h 1180"/>
                <a:gd name="T12" fmla="*/ 44 w 1098"/>
                <a:gd name="T13" fmla="*/ 697 h 1180"/>
                <a:gd name="T14" fmla="*/ 12 w 1098"/>
                <a:gd name="T15" fmla="*/ 757 h 1180"/>
                <a:gd name="T16" fmla="*/ 0 w 1098"/>
                <a:gd name="T17" fmla="*/ 826 h 1180"/>
                <a:gd name="T18" fmla="*/ 12 w 1098"/>
                <a:gd name="T19" fmla="*/ 903 h 1180"/>
                <a:gd name="T20" fmla="*/ 75 w 1098"/>
                <a:gd name="T21" fmla="*/ 1031 h 1180"/>
                <a:gd name="T22" fmla="*/ 196 w 1098"/>
                <a:gd name="T23" fmla="*/ 1180 h 1180"/>
                <a:gd name="T24" fmla="*/ 252 w 1098"/>
                <a:gd name="T25" fmla="*/ 1129 h 1180"/>
                <a:gd name="T26" fmla="*/ 115 w 1098"/>
                <a:gd name="T27" fmla="*/ 949 h 1180"/>
                <a:gd name="T28" fmla="*/ 85 w 1098"/>
                <a:gd name="T29" fmla="*/ 881 h 1180"/>
                <a:gd name="T30" fmla="*/ 76 w 1098"/>
                <a:gd name="T31" fmla="*/ 826 h 1180"/>
                <a:gd name="T32" fmla="*/ 81 w 1098"/>
                <a:gd name="T33" fmla="*/ 791 h 1180"/>
                <a:gd name="T34" fmla="*/ 113 w 1098"/>
                <a:gd name="T35" fmla="*/ 732 h 1180"/>
                <a:gd name="T36" fmla="*/ 168 w 1098"/>
                <a:gd name="T37" fmla="*/ 684 h 1180"/>
                <a:gd name="T38" fmla="*/ 314 w 1098"/>
                <a:gd name="T39" fmla="*/ 603 h 1180"/>
                <a:gd name="T40" fmla="*/ 595 w 1098"/>
                <a:gd name="T41" fmla="*/ 472 h 1180"/>
                <a:gd name="T42" fmla="*/ 870 w 1098"/>
                <a:gd name="T43" fmla="*/ 282 h 1180"/>
                <a:gd name="T44" fmla="*/ 1098 w 1098"/>
                <a:gd name="T45" fmla="*/ 54 h 1180"/>
                <a:gd name="T46" fmla="*/ 1045 w 1098"/>
                <a:gd name="T47" fmla="*/ 0 h 1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098" h="1180">
                  <a:moveTo>
                    <a:pt x="1045" y="0"/>
                  </a:moveTo>
                  <a:cubicBezTo>
                    <a:pt x="1045" y="0"/>
                    <a:pt x="1028" y="17"/>
                    <a:pt x="817" y="228"/>
                  </a:cubicBezTo>
                  <a:cubicBezTo>
                    <a:pt x="750" y="295"/>
                    <a:pt x="667" y="348"/>
                    <a:pt x="581" y="394"/>
                  </a:cubicBezTo>
                  <a:cubicBezTo>
                    <a:pt x="516" y="429"/>
                    <a:pt x="448" y="459"/>
                    <a:pt x="383" y="488"/>
                  </a:cubicBezTo>
                  <a:cubicBezTo>
                    <a:pt x="334" y="510"/>
                    <a:pt x="287" y="531"/>
                    <a:pt x="243" y="553"/>
                  </a:cubicBezTo>
                  <a:cubicBezTo>
                    <a:pt x="210" y="569"/>
                    <a:pt x="179" y="586"/>
                    <a:pt x="151" y="604"/>
                  </a:cubicBezTo>
                  <a:cubicBezTo>
                    <a:pt x="108" y="631"/>
                    <a:pt x="71" y="661"/>
                    <a:pt x="44" y="697"/>
                  </a:cubicBezTo>
                  <a:cubicBezTo>
                    <a:pt x="31" y="716"/>
                    <a:pt x="20" y="736"/>
                    <a:pt x="12" y="757"/>
                  </a:cubicBezTo>
                  <a:cubicBezTo>
                    <a:pt x="4" y="779"/>
                    <a:pt x="0" y="802"/>
                    <a:pt x="0" y="826"/>
                  </a:cubicBezTo>
                  <a:cubicBezTo>
                    <a:pt x="0" y="851"/>
                    <a:pt x="4" y="876"/>
                    <a:pt x="12" y="903"/>
                  </a:cubicBezTo>
                  <a:cubicBezTo>
                    <a:pt x="24" y="943"/>
                    <a:pt x="45" y="985"/>
                    <a:pt x="75" y="1031"/>
                  </a:cubicBezTo>
                  <a:cubicBezTo>
                    <a:pt x="106" y="1076"/>
                    <a:pt x="145" y="1126"/>
                    <a:pt x="196" y="1180"/>
                  </a:cubicBezTo>
                  <a:cubicBezTo>
                    <a:pt x="252" y="1129"/>
                    <a:pt x="252" y="1129"/>
                    <a:pt x="252" y="1129"/>
                  </a:cubicBezTo>
                  <a:cubicBezTo>
                    <a:pt x="187" y="1059"/>
                    <a:pt x="143" y="999"/>
                    <a:pt x="115" y="949"/>
                  </a:cubicBezTo>
                  <a:cubicBezTo>
                    <a:pt x="101" y="924"/>
                    <a:pt x="91" y="901"/>
                    <a:pt x="85" y="881"/>
                  </a:cubicBezTo>
                  <a:cubicBezTo>
                    <a:pt x="79" y="861"/>
                    <a:pt x="76" y="843"/>
                    <a:pt x="76" y="826"/>
                  </a:cubicBezTo>
                  <a:cubicBezTo>
                    <a:pt x="76" y="814"/>
                    <a:pt x="78" y="802"/>
                    <a:pt x="81" y="791"/>
                  </a:cubicBezTo>
                  <a:cubicBezTo>
                    <a:pt x="87" y="770"/>
                    <a:pt x="97" y="751"/>
                    <a:pt x="113" y="732"/>
                  </a:cubicBezTo>
                  <a:cubicBezTo>
                    <a:pt x="128" y="716"/>
                    <a:pt x="146" y="700"/>
                    <a:pt x="168" y="684"/>
                  </a:cubicBezTo>
                  <a:cubicBezTo>
                    <a:pt x="207" y="656"/>
                    <a:pt x="257" y="630"/>
                    <a:pt x="314" y="603"/>
                  </a:cubicBezTo>
                  <a:cubicBezTo>
                    <a:pt x="398" y="563"/>
                    <a:pt x="497" y="522"/>
                    <a:pt x="595" y="472"/>
                  </a:cubicBezTo>
                  <a:cubicBezTo>
                    <a:pt x="693" y="422"/>
                    <a:pt x="790" y="362"/>
                    <a:pt x="870" y="282"/>
                  </a:cubicBezTo>
                  <a:cubicBezTo>
                    <a:pt x="1082" y="71"/>
                    <a:pt x="1098" y="54"/>
                    <a:pt x="1098" y="54"/>
                  </a:cubicBezTo>
                  <a:lnTo>
                    <a:pt x="1045" y="0"/>
                  </a:lnTo>
                  <a:close/>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16"/>
            <p:cNvSpPr>
              <a:spLocks/>
            </p:cNvSpPr>
            <p:nvPr/>
          </p:nvSpPr>
          <p:spPr bwMode="auto">
            <a:xfrm>
              <a:off x="3235311" y="3198248"/>
              <a:ext cx="366251" cy="364231"/>
            </a:xfrm>
            <a:custGeom>
              <a:avLst/>
              <a:gdLst>
                <a:gd name="T0" fmla="*/ 230 w 230"/>
                <a:gd name="T1" fmla="*/ 126 h 229"/>
                <a:gd name="T2" fmla="*/ 177 w 230"/>
                <a:gd name="T3" fmla="*/ 53 h 229"/>
                <a:gd name="T4" fmla="*/ 104 w 230"/>
                <a:gd name="T5" fmla="*/ 0 h 229"/>
                <a:gd name="T6" fmla="*/ 0 w 230"/>
                <a:gd name="T7" fmla="*/ 229 h 229"/>
                <a:gd name="T8" fmla="*/ 230 w 230"/>
                <a:gd name="T9" fmla="*/ 126 h 229"/>
              </a:gdLst>
              <a:ahLst/>
              <a:cxnLst>
                <a:cxn ang="0">
                  <a:pos x="T0" y="T1"/>
                </a:cxn>
                <a:cxn ang="0">
                  <a:pos x="T2" y="T3"/>
                </a:cxn>
                <a:cxn ang="0">
                  <a:pos x="T4" y="T5"/>
                </a:cxn>
                <a:cxn ang="0">
                  <a:pos x="T6" y="T7"/>
                </a:cxn>
                <a:cxn ang="0">
                  <a:pos x="T8" y="T9"/>
                </a:cxn>
              </a:cxnLst>
              <a:rect l="0" t="0" r="r" b="b"/>
              <a:pathLst>
                <a:path w="230" h="229">
                  <a:moveTo>
                    <a:pt x="230" y="126"/>
                  </a:moveTo>
                  <a:cubicBezTo>
                    <a:pt x="177" y="53"/>
                    <a:pt x="177" y="53"/>
                    <a:pt x="177" y="53"/>
                  </a:cubicBezTo>
                  <a:cubicBezTo>
                    <a:pt x="104" y="0"/>
                    <a:pt x="104" y="0"/>
                    <a:pt x="104" y="0"/>
                  </a:cubicBezTo>
                  <a:cubicBezTo>
                    <a:pt x="104" y="0"/>
                    <a:pt x="0" y="96"/>
                    <a:pt x="0" y="229"/>
                  </a:cubicBezTo>
                  <a:cubicBezTo>
                    <a:pt x="134" y="229"/>
                    <a:pt x="230" y="126"/>
                    <a:pt x="230" y="126"/>
                  </a:cubicBezTo>
                  <a:close/>
                </a:path>
              </a:pathLst>
            </a:custGeom>
            <a:solidFill>
              <a:srgbClr val="F6921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17"/>
            <p:cNvSpPr>
              <a:spLocks/>
            </p:cNvSpPr>
            <p:nvPr/>
          </p:nvSpPr>
          <p:spPr bwMode="auto">
            <a:xfrm>
              <a:off x="3314755" y="3221812"/>
              <a:ext cx="263243" cy="261223"/>
            </a:xfrm>
            <a:custGeom>
              <a:avLst/>
              <a:gdLst>
                <a:gd name="T0" fmla="*/ 165 w 165"/>
                <a:gd name="T1" fmla="*/ 90 h 164"/>
                <a:gd name="T2" fmla="*/ 127 w 165"/>
                <a:gd name="T3" fmla="*/ 38 h 164"/>
                <a:gd name="T4" fmla="*/ 75 w 165"/>
                <a:gd name="T5" fmla="*/ 0 h 164"/>
                <a:gd name="T6" fmla="*/ 0 w 165"/>
                <a:gd name="T7" fmla="*/ 164 h 164"/>
                <a:gd name="T8" fmla="*/ 165 w 165"/>
                <a:gd name="T9" fmla="*/ 90 h 164"/>
              </a:gdLst>
              <a:ahLst/>
              <a:cxnLst>
                <a:cxn ang="0">
                  <a:pos x="T0" y="T1"/>
                </a:cxn>
                <a:cxn ang="0">
                  <a:pos x="T2" y="T3"/>
                </a:cxn>
                <a:cxn ang="0">
                  <a:pos x="T4" y="T5"/>
                </a:cxn>
                <a:cxn ang="0">
                  <a:pos x="T6" y="T7"/>
                </a:cxn>
                <a:cxn ang="0">
                  <a:pos x="T8" y="T9"/>
                </a:cxn>
              </a:cxnLst>
              <a:rect l="0" t="0" r="r" b="b"/>
              <a:pathLst>
                <a:path w="165" h="164">
                  <a:moveTo>
                    <a:pt x="165" y="90"/>
                  </a:moveTo>
                  <a:cubicBezTo>
                    <a:pt x="127" y="38"/>
                    <a:pt x="127" y="38"/>
                    <a:pt x="127" y="38"/>
                  </a:cubicBezTo>
                  <a:cubicBezTo>
                    <a:pt x="75" y="0"/>
                    <a:pt x="75" y="0"/>
                    <a:pt x="75" y="0"/>
                  </a:cubicBezTo>
                  <a:cubicBezTo>
                    <a:pt x="75" y="0"/>
                    <a:pt x="0" y="69"/>
                    <a:pt x="0" y="164"/>
                  </a:cubicBezTo>
                  <a:cubicBezTo>
                    <a:pt x="96" y="164"/>
                    <a:pt x="165" y="90"/>
                    <a:pt x="165" y="90"/>
                  </a:cubicBezTo>
                  <a:close/>
                </a:path>
              </a:pathLst>
            </a:custGeom>
            <a:solidFill>
              <a:schemeClr val="accent3"/>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18"/>
            <p:cNvSpPr>
              <a:spLocks/>
            </p:cNvSpPr>
            <p:nvPr/>
          </p:nvSpPr>
          <p:spPr bwMode="auto">
            <a:xfrm>
              <a:off x="3380061" y="3241337"/>
              <a:ext cx="178413" cy="178413"/>
            </a:xfrm>
            <a:custGeom>
              <a:avLst/>
              <a:gdLst>
                <a:gd name="T0" fmla="*/ 112 w 112"/>
                <a:gd name="T1" fmla="*/ 61 h 112"/>
                <a:gd name="T2" fmla="*/ 86 w 112"/>
                <a:gd name="T3" fmla="*/ 26 h 112"/>
                <a:gd name="T4" fmla="*/ 50 w 112"/>
                <a:gd name="T5" fmla="*/ 0 h 112"/>
                <a:gd name="T6" fmla="*/ 0 w 112"/>
                <a:gd name="T7" fmla="*/ 112 h 112"/>
                <a:gd name="T8" fmla="*/ 112 w 112"/>
                <a:gd name="T9" fmla="*/ 61 h 112"/>
              </a:gdLst>
              <a:ahLst/>
              <a:cxnLst>
                <a:cxn ang="0">
                  <a:pos x="T0" y="T1"/>
                </a:cxn>
                <a:cxn ang="0">
                  <a:pos x="T2" y="T3"/>
                </a:cxn>
                <a:cxn ang="0">
                  <a:pos x="T4" y="T5"/>
                </a:cxn>
                <a:cxn ang="0">
                  <a:pos x="T6" y="T7"/>
                </a:cxn>
                <a:cxn ang="0">
                  <a:pos x="T8" y="T9"/>
                </a:cxn>
              </a:cxnLst>
              <a:rect l="0" t="0" r="r" b="b"/>
              <a:pathLst>
                <a:path w="112" h="112">
                  <a:moveTo>
                    <a:pt x="112" y="61"/>
                  </a:moveTo>
                  <a:cubicBezTo>
                    <a:pt x="86" y="26"/>
                    <a:pt x="86" y="26"/>
                    <a:pt x="86" y="26"/>
                  </a:cubicBezTo>
                  <a:cubicBezTo>
                    <a:pt x="50" y="0"/>
                    <a:pt x="50" y="0"/>
                    <a:pt x="50" y="0"/>
                  </a:cubicBezTo>
                  <a:cubicBezTo>
                    <a:pt x="50" y="0"/>
                    <a:pt x="0" y="47"/>
                    <a:pt x="0" y="112"/>
                  </a:cubicBezTo>
                  <a:cubicBezTo>
                    <a:pt x="65" y="112"/>
                    <a:pt x="112" y="61"/>
                    <a:pt x="112" y="61"/>
                  </a:cubicBezTo>
                  <a:close/>
                </a:path>
              </a:pathLst>
            </a:custGeom>
            <a:solidFill>
              <a:srgbClr val="FBED2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Freeform 19"/>
            <p:cNvSpPr>
              <a:spLocks/>
            </p:cNvSpPr>
            <p:nvPr/>
          </p:nvSpPr>
          <p:spPr bwMode="auto">
            <a:xfrm>
              <a:off x="3170006" y="2741108"/>
              <a:ext cx="509654" cy="514367"/>
            </a:xfrm>
            <a:custGeom>
              <a:avLst/>
              <a:gdLst>
                <a:gd name="T0" fmla="*/ 320 w 320"/>
                <a:gd name="T1" fmla="*/ 24 h 323"/>
                <a:gd name="T2" fmla="*/ 201 w 320"/>
                <a:gd name="T3" fmla="*/ 67 h 323"/>
                <a:gd name="T4" fmla="*/ 0 w 320"/>
                <a:gd name="T5" fmla="*/ 268 h 323"/>
                <a:gd name="T6" fmla="*/ 180 w 320"/>
                <a:gd name="T7" fmla="*/ 255 h 323"/>
                <a:gd name="T8" fmla="*/ 320 w 320"/>
                <a:gd name="T9" fmla="*/ 24 h 323"/>
              </a:gdLst>
              <a:ahLst/>
              <a:cxnLst>
                <a:cxn ang="0">
                  <a:pos x="T0" y="T1"/>
                </a:cxn>
                <a:cxn ang="0">
                  <a:pos x="T2" y="T3"/>
                </a:cxn>
                <a:cxn ang="0">
                  <a:pos x="T4" y="T5"/>
                </a:cxn>
                <a:cxn ang="0">
                  <a:pos x="T6" y="T7"/>
                </a:cxn>
                <a:cxn ang="0">
                  <a:pos x="T8" y="T9"/>
                </a:cxn>
              </a:cxnLst>
              <a:rect l="0" t="0" r="r" b="b"/>
              <a:pathLst>
                <a:path w="320" h="323">
                  <a:moveTo>
                    <a:pt x="320" y="24"/>
                  </a:moveTo>
                  <a:cubicBezTo>
                    <a:pt x="320" y="24"/>
                    <a:pt x="269" y="0"/>
                    <a:pt x="201" y="67"/>
                  </a:cubicBezTo>
                  <a:cubicBezTo>
                    <a:pt x="134" y="134"/>
                    <a:pt x="0" y="268"/>
                    <a:pt x="0" y="268"/>
                  </a:cubicBezTo>
                  <a:cubicBezTo>
                    <a:pt x="0" y="268"/>
                    <a:pt x="112" y="187"/>
                    <a:pt x="180" y="255"/>
                  </a:cubicBezTo>
                  <a:cubicBezTo>
                    <a:pt x="248" y="323"/>
                    <a:pt x="320" y="24"/>
                    <a:pt x="320" y="24"/>
                  </a:cubicBezTo>
                  <a:close/>
                </a:path>
              </a:pathLst>
            </a:custGeom>
            <a:solidFill>
              <a:schemeClr val="accent1">
                <a:lumMod val="75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20"/>
            <p:cNvSpPr>
              <a:spLocks/>
            </p:cNvSpPr>
            <p:nvPr/>
          </p:nvSpPr>
          <p:spPr bwMode="auto">
            <a:xfrm>
              <a:off x="3544335" y="3118804"/>
              <a:ext cx="514367" cy="508981"/>
            </a:xfrm>
            <a:custGeom>
              <a:avLst/>
              <a:gdLst>
                <a:gd name="T0" fmla="*/ 298 w 323"/>
                <a:gd name="T1" fmla="*/ 0 h 320"/>
                <a:gd name="T2" fmla="*/ 256 w 323"/>
                <a:gd name="T3" fmla="*/ 119 h 320"/>
                <a:gd name="T4" fmla="*/ 55 w 323"/>
                <a:gd name="T5" fmla="*/ 320 h 320"/>
                <a:gd name="T6" fmla="*/ 68 w 323"/>
                <a:gd name="T7" fmla="*/ 141 h 320"/>
                <a:gd name="T8" fmla="*/ 298 w 323"/>
                <a:gd name="T9" fmla="*/ 0 h 320"/>
              </a:gdLst>
              <a:ahLst/>
              <a:cxnLst>
                <a:cxn ang="0">
                  <a:pos x="T0" y="T1"/>
                </a:cxn>
                <a:cxn ang="0">
                  <a:pos x="T2" y="T3"/>
                </a:cxn>
                <a:cxn ang="0">
                  <a:pos x="T4" y="T5"/>
                </a:cxn>
                <a:cxn ang="0">
                  <a:pos x="T6" y="T7"/>
                </a:cxn>
                <a:cxn ang="0">
                  <a:pos x="T8" y="T9"/>
                </a:cxn>
              </a:cxnLst>
              <a:rect l="0" t="0" r="r" b="b"/>
              <a:pathLst>
                <a:path w="323" h="320">
                  <a:moveTo>
                    <a:pt x="298" y="0"/>
                  </a:moveTo>
                  <a:cubicBezTo>
                    <a:pt x="298" y="0"/>
                    <a:pt x="323" y="52"/>
                    <a:pt x="256" y="119"/>
                  </a:cubicBezTo>
                  <a:cubicBezTo>
                    <a:pt x="189" y="186"/>
                    <a:pt x="55" y="320"/>
                    <a:pt x="55" y="320"/>
                  </a:cubicBezTo>
                  <a:cubicBezTo>
                    <a:pt x="55" y="320"/>
                    <a:pt x="136" y="209"/>
                    <a:pt x="68" y="141"/>
                  </a:cubicBezTo>
                  <a:cubicBezTo>
                    <a:pt x="0" y="73"/>
                    <a:pt x="298" y="0"/>
                    <a:pt x="298" y="0"/>
                  </a:cubicBezTo>
                  <a:close/>
                </a:path>
              </a:pathLst>
            </a:custGeom>
            <a:solidFill>
              <a:schemeClr val="accent1">
                <a:lumMod val="75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Freeform 21"/>
            <p:cNvSpPr>
              <a:spLocks/>
            </p:cNvSpPr>
            <p:nvPr/>
          </p:nvSpPr>
          <p:spPr bwMode="auto">
            <a:xfrm>
              <a:off x="3400932" y="3091201"/>
              <a:ext cx="305658" cy="307678"/>
            </a:xfrm>
            <a:custGeom>
              <a:avLst/>
              <a:gdLst>
                <a:gd name="T0" fmla="*/ 298 w 454"/>
                <a:gd name="T1" fmla="*/ 457 h 457"/>
                <a:gd name="T2" fmla="*/ 0 w 454"/>
                <a:gd name="T3" fmla="*/ 159 h 457"/>
                <a:gd name="T4" fmla="*/ 156 w 454"/>
                <a:gd name="T5" fmla="*/ 0 h 457"/>
                <a:gd name="T6" fmla="*/ 454 w 454"/>
                <a:gd name="T7" fmla="*/ 298 h 457"/>
                <a:gd name="T8" fmla="*/ 298 w 454"/>
                <a:gd name="T9" fmla="*/ 457 h 457"/>
              </a:gdLst>
              <a:ahLst/>
              <a:cxnLst>
                <a:cxn ang="0">
                  <a:pos x="T0" y="T1"/>
                </a:cxn>
                <a:cxn ang="0">
                  <a:pos x="T2" y="T3"/>
                </a:cxn>
                <a:cxn ang="0">
                  <a:pos x="T4" y="T5"/>
                </a:cxn>
                <a:cxn ang="0">
                  <a:pos x="T6" y="T7"/>
                </a:cxn>
                <a:cxn ang="0">
                  <a:pos x="T8" y="T9"/>
                </a:cxn>
              </a:cxnLst>
              <a:rect l="0" t="0" r="r" b="b"/>
              <a:pathLst>
                <a:path w="454" h="457">
                  <a:moveTo>
                    <a:pt x="298" y="457"/>
                  </a:moveTo>
                  <a:lnTo>
                    <a:pt x="0" y="159"/>
                  </a:lnTo>
                  <a:lnTo>
                    <a:pt x="156" y="0"/>
                  </a:lnTo>
                  <a:lnTo>
                    <a:pt x="454" y="298"/>
                  </a:lnTo>
                  <a:lnTo>
                    <a:pt x="298" y="457"/>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Freeform 22"/>
            <p:cNvSpPr>
              <a:spLocks/>
            </p:cNvSpPr>
            <p:nvPr/>
          </p:nvSpPr>
          <p:spPr bwMode="auto">
            <a:xfrm>
              <a:off x="3400932" y="3091201"/>
              <a:ext cx="111760" cy="111760"/>
            </a:xfrm>
            <a:custGeom>
              <a:avLst/>
              <a:gdLst>
                <a:gd name="T0" fmla="*/ 10 w 166"/>
                <a:gd name="T1" fmla="*/ 166 h 166"/>
                <a:gd name="T2" fmla="*/ 0 w 166"/>
                <a:gd name="T3" fmla="*/ 159 h 166"/>
                <a:gd name="T4" fmla="*/ 156 w 166"/>
                <a:gd name="T5" fmla="*/ 0 h 166"/>
                <a:gd name="T6" fmla="*/ 166 w 166"/>
                <a:gd name="T7" fmla="*/ 10 h 166"/>
                <a:gd name="T8" fmla="*/ 10 w 166"/>
                <a:gd name="T9" fmla="*/ 166 h 166"/>
              </a:gdLst>
              <a:ahLst/>
              <a:cxnLst>
                <a:cxn ang="0">
                  <a:pos x="T0" y="T1"/>
                </a:cxn>
                <a:cxn ang="0">
                  <a:pos x="T2" y="T3"/>
                </a:cxn>
                <a:cxn ang="0">
                  <a:pos x="T4" y="T5"/>
                </a:cxn>
                <a:cxn ang="0">
                  <a:pos x="T6" y="T7"/>
                </a:cxn>
                <a:cxn ang="0">
                  <a:pos x="T8" y="T9"/>
                </a:cxn>
              </a:cxnLst>
              <a:rect l="0" t="0" r="r" b="b"/>
              <a:pathLst>
                <a:path w="166" h="166">
                  <a:moveTo>
                    <a:pt x="10" y="166"/>
                  </a:moveTo>
                  <a:lnTo>
                    <a:pt x="0" y="159"/>
                  </a:lnTo>
                  <a:lnTo>
                    <a:pt x="156" y="0"/>
                  </a:lnTo>
                  <a:lnTo>
                    <a:pt x="166" y="10"/>
                  </a:lnTo>
                  <a:lnTo>
                    <a:pt x="10"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23"/>
            <p:cNvSpPr>
              <a:spLocks/>
            </p:cNvSpPr>
            <p:nvPr/>
          </p:nvSpPr>
          <p:spPr bwMode="auto">
            <a:xfrm>
              <a:off x="3417090" y="3107359"/>
              <a:ext cx="109741" cy="111760"/>
            </a:xfrm>
            <a:custGeom>
              <a:avLst/>
              <a:gdLst>
                <a:gd name="T0" fmla="*/ 7 w 163"/>
                <a:gd name="T1" fmla="*/ 166 h 166"/>
                <a:gd name="T2" fmla="*/ 0 w 163"/>
                <a:gd name="T3" fmla="*/ 156 h 166"/>
                <a:gd name="T4" fmla="*/ 156 w 163"/>
                <a:gd name="T5" fmla="*/ 0 h 166"/>
                <a:gd name="T6" fmla="*/ 163 w 163"/>
                <a:gd name="T7" fmla="*/ 7 h 166"/>
                <a:gd name="T8" fmla="*/ 7 w 163"/>
                <a:gd name="T9" fmla="*/ 166 h 166"/>
              </a:gdLst>
              <a:ahLst/>
              <a:cxnLst>
                <a:cxn ang="0">
                  <a:pos x="T0" y="T1"/>
                </a:cxn>
                <a:cxn ang="0">
                  <a:pos x="T2" y="T3"/>
                </a:cxn>
                <a:cxn ang="0">
                  <a:pos x="T4" y="T5"/>
                </a:cxn>
                <a:cxn ang="0">
                  <a:pos x="T6" y="T7"/>
                </a:cxn>
                <a:cxn ang="0">
                  <a:pos x="T8" y="T9"/>
                </a:cxn>
              </a:cxnLst>
              <a:rect l="0" t="0" r="r" b="b"/>
              <a:pathLst>
                <a:path w="163" h="166">
                  <a:moveTo>
                    <a:pt x="7" y="166"/>
                  </a:moveTo>
                  <a:lnTo>
                    <a:pt x="0" y="156"/>
                  </a:lnTo>
                  <a:lnTo>
                    <a:pt x="156" y="0"/>
                  </a:lnTo>
                  <a:lnTo>
                    <a:pt x="163"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24"/>
            <p:cNvSpPr>
              <a:spLocks/>
            </p:cNvSpPr>
            <p:nvPr/>
          </p:nvSpPr>
          <p:spPr bwMode="auto">
            <a:xfrm>
              <a:off x="3431229" y="3121497"/>
              <a:ext cx="111760" cy="111760"/>
            </a:xfrm>
            <a:custGeom>
              <a:avLst/>
              <a:gdLst>
                <a:gd name="T0" fmla="*/ 7 w 166"/>
                <a:gd name="T1" fmla="*/ 166 h 166"/>
                <a:gd name="T2" fmla="*/ 0 w 166"/>
                <a:gd name="T3" fmla="*/ 159 h 166"/>
                <a:gd name="T4" fmla="*/ 156 w 166"/>
                <a:gd name="T5" fmla="*/ 0 h 166"/>
                <a:gd name="T6" fmla="*/ 166 w 166"/>
                <a:gd name="T7" fmla="*/ 10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9"/>
                  </a:lnTo>
                  <a:lnTo>
                    <a:pt x="156" y="0"/>
                  </a:lnTo>
                  <a:lnTo>
                    <a:pt x="166" y="10"/>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Freeform 25"/>
            <p:cNvSpPr>
              <a:spLocks/>
            </p:cNvSpPr>
            <p:nvPr/>
          </p:nvSpPr>
          <p:spPr bwMode="auto">
            <a:xfrm>
              <a:off x="3445367" y="3137655"/>
              <a:ext cx="111760" cy="109741"/>
            </a:xfrm>
            <a:custGeom>
              <a:avLst/>
              <a:gdLst>
                <a:gd name="T0" fmla="*/ 10 w 166"/>
                <a:gd name="T1" fmla="*/ 163 h 163"/>
                <a:gd name="T2" fmla="*/ 0 w 166"/>
                <a:gd name="T3" fmla="*/ 156 h 163"/>
                <a:gd name="T4" fmla="*/ 159 w 166"/>
                <a:gd name="T5" fmla="*/ 0 h 163"/>
                <a:gd name="T6" fmla="*/ 166 w 166"/>
                <a:gd name="T7" fmla="*/ 7 h 163"/>
                <a:gd name="T8" fmla="*/ 10 w 166"/>
                <a:gd name="T9" fmla="*/ 163 h 163"/>
              </a:gdLst>
              <a:ahLst/>
              <a:cxnLst>
                <a:cxn ang="0">
                  <a:pos x="T0" y="T1"/>
                </a:cxn>
                <a:cxn ang="0">
                  <a:pos x="T2" y="T3"/>
                </a:cxn>
                <a:cxn ang="0">
                  <a:pos x="T4" y="T5"/>
                </a:cxn>
                <a:cxn ang="0">
                  <a:pos x="T6" y="T7"/>
                </a:cxn>
                <a:cxn ang="0">
                  <a:pos x="T8" y="T9"/>
                </a:cxn>
              </a:cxnLst>
              <a:rect l="0" t="0" r="r" b="b"/>
              <a:pathLst>
                <a:path w="166" h="163">
                  <a:moveTo>
                    <a:pt x="10" y="163"/>
                  </a:moveTo>
                  <a:lnTo>
                    <a:pt x="0" y="156"/>
                  </a:lnTo>
                  <a:lnTo>
                    <a:pt x="159" y="0"/>
                  </a:lnTo>
                  <a:lnTo>
                    <a:pt x="166" y="7"/>
                  </a:lnTo>
                  <a:lnTo>
                    <a:pt x="10" y="163"/>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26"/>
            <p:cNvSpPr>
              <a:spLocks/>
            </p:cNvSpPr>
            <p:nvPr/>
          </p:nvSpPr>
          <p:spPr bwMode="auto">
            <a:xfrm>
              <a:off x="3461525" y="3151794"/>
              <a:ext cx="111760" cy="111760"/>
            </a:xfrm>
            <a:custGeom>
              <a:avLst/>
              <a:gdLst>
                <a:gd name="T0" fmla="*/ 7 w 166"/>
                <a:gd name="T1" fmla="*/ 166 h 166"/>
                <a:gd name="T2" fmla="*/ 0 w 166"/>
                <a:gd name="T3" fmla="*/ 156 h 166"/>
                <a:gd name="T4" fmla="*/ 156 w 166"/>
                <a:gd name="T5" fmla="*/ 0 h 166"/>
                <a:gd name="T6" fmla="*/ 166 w 166"/>
                <a:gd name="T7" fmla="*/ 7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6"/>
                  </a:lnTo>
                  <a:lnTo>
                    <a:pt x="156" y="0"/>
                  </a:lnTo>
                  <a:lnTo>
                    <a:pt x="166"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Freeform 27"/>
            <p:cNvSpPr>
              <a:spLocks/>
            </p:cNvSpPr>
            <p:nvPr/>
          </p:nvSpPr>
          <p:spPr bwMode="auto">
            <a:xfrm>
              <a:off x="3475663" y="3165932"/>
              <a:ext cx="111760" cy="111760"/>
            </a:xfrm>
            <a:custGeom>
              <a:avLst/>
              <a:gdLst>
                <a:gd name="T0" fmla="*/ 10 w 166"/>
                <a:gd name="T1" fmla="*/ 166 h 166"/>
                <a:gd name="T2" fmla="*/ 0 w 166"/>
                <a:gd name="T3" fmla="*/ 159 h 166"/>
                <a:gd name="T4" fmla="*/ 159 w 166"/>
                <a:gd name="T5" fmla="*/ 0 h 166"/>
                <a:gd name="T6" fmla="*/ 166 w 166"/>
                <a:gd name="T7" fmla="*/ 10 h 166"/>
                <a:gd name="T8" fmla="*/ 10 w 166"/>
                <a:gd name="T9" fmla="*/ 166 h 166"/>
              </a:gdLst>
              <a:ahLst/>
              <a:cxnLst>
                <a:cxn ang="0">
                  <a:pos x="T0" y="T1"/>
                </a:cxn>
                <a:cxn ang="0">
                  <a:pos x="T2" y="T3"/>
                </a:cxn>
                <a:cxn ang="0">
                  <a:pos x="T4" y="T5"/>
                </a:cxn>
                <a:cxn ang="0">
                  <a:pos x="T6" y="T7"/>
                </a:cxn>
                <a:cxn ang="0">
                  <a:pos x="T8" y="T9"/>
                </a:cxn>
              </a:cxnLst>
              <a:rect l="0" t="0" r="r" b="b"/>
              <a:pathLst>
                <a:path w="166" h="166">
                  <a:moveTo>
                    <a:pt x="10" y="166"/>
                  </a:moveTo>
                  <a:lnTo>
                    <a:pt x="0" y="159"/>
                  </a:lnTo>
                  <a:lnTo>
                    <a:pt x="159" y="0"/>
                  </a:lnTo>
                  <a:lnTo>
                    <a:pt x="166" y="10"/>
                  </a:lnTo>
                  <a:lnTo>
                    <a:pt x="10"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28"/>
            <p:cNvSpPr>
              <a:spLocks/>
            </p:cNvSpPr>
            <p:nvPr/>
          </p:nvSpPr>
          <p:spPr bwMode="auto">
            <a:xfrm>
              <a:off x="3491822" y="3182090"/>
              <a:ext cx="109741" cy="111760"/>
            </a:xfrm>
            <a:custGeom>
              <a:avLst/>
              <a:gdLst>
                <a:gd name="T0" fmla="*/ 7 w 163"/>
                <a:gd name="T1" fmla="*/ 166 h 166"/>
                <a:gd name="T2" fmla="*/ 0 w 163"/>
                <a:gd name="T3" fmla="*/ 156 h 166"/>
                <a:gd name="T4" fmla="*/ 156 w 163"/>
                <a:gd name="T5" fmla="*/ 0 h 166"/>
                <a:gd name="T6" fmla="*/ 163 w 163"/>
                <a:gd name="T7" fmla="*/ 7 h 166"/>
                <a:gd name="T8" fmla="*/ 7 w 163"/>
                <a:gd name="T9" fmla="*/ 166 h 166"/>
              </a:gdLst>
              <a:ahLst/>
              <a:cxnLst>
                <a:cxn ang="0">
                  <a:pos x="T0" y="T1"/>
                </a:cxn>
                <a:cxn ang="0">
                  <a:pos x="T2" y="T3"/>
                </a:cxn>
                <a:cxn ang="0">
                  <a:pos x="T4" y="T5"/>
                </a:cxn>
                <a:cxn ang="0">
                  <a:pos x="T6" y="T7"/>
                </a:cxn>
                <a:cxn ang="0">
                  <a:pos x="T8" y="T9"/>
                </a:cxn>
              </a:cxnLst>
              <a:rect l="0" t="0" r="r" b="b"/>
              <a:pathLst>
                <a:path w="163" h="166">
                  <a:moveTo>
                    <a:pt x="7" y="166"/>
                  </a:moveTo>
                  <a:lnTo>
                    <a:pt x="0" y="156"/>
                  </a:lnTo>
                  <a:lnTo>
                    <a:pt x="156" y="0"/>
                  </a:lnTo>
                  <a:lnTo>
                    <a:pt x="163"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Freeform 29"/>
            <p:cNvSpPr>
              <a:spLocks/>
            </p:cNvSpPr>
            <p:nvPr/>
          </p:nvSpPr>
          <p:spPr bwMode="auto">
            <a:xfrm>
              <a:off x="3505960" y="3196228"/>
              <a:ext cx="111760" cy="111760"/>
            </a:xfrm>
            <a:custGeom>
              <a:avLst/>
              <a:gdLst>
                <a:gd name="T0" fmla="*/ 7 w 166"/>
                <a:gd name="T1" fmla="*/ 166 h 166"/>
                <a:gd name="T2" fmla="*/ 0 w 166"/>
                <a:gd name="T3" fmla="*/ 159 h 166"/>
                <a:gd name="T4" fmla="*/ 156 w 166"/>
                <a:gd name="T5" fmla="*/ 0 h 166"/>
                <a:gd name="T6" fmla="*/ 166 w 166"/>
                <a:gd name="T7" fmla="*/ 10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9"/>
                  </a:lnTo>
                  <a:lnTo>
                    <a:pt x="156" y="0"/>
                  </a:lnTo>
                  <a:lnTo>
                    <a:pt x="166" y="10"/>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Freeform 30"/>
            <p:cNvSpPr>
              <a:spLocks/>
            </p:cNvSpPr>
            <p:nvPr/>
          </p:nvSpPr>
          <p:spPr bwMode="auto">
            <a:xfrm>
              <a:off x="3520098" y="3212387"/>
              <a:ext cx="111760" cy="109741"/>
            </a:xfrm>
            <a:custGeom>
              <a:avLst/>
              <a:gdLst>
                <a:gd name="T0" fmla="*/ 10 w 166"/>
                <a:gd name="T1" fmla="*/ 163 h 163"/>
                <a:gd name="T2" fmla="*/ 0 w 166"/>
                <a:gd name="T3" fmla="*/ 156 h 163"/>
                <a:gd name="T4" fmla="*/ 159 w 166"/>
                <a:gd name="T5" fmla="*/ 0 h 163"/>
                <a:gd name="T6" fmla="*/ 166 w 166"/>
                <a:gd name="T7" fmla="*/ 7 h 163"/>
                <a:gd name="T8" fmla="*/ 10 w 166"/>
                <a:gd name="T9" fmla="*/ 163 h 163"/>
              </a:gdLst>
              <a:ahLst/>
              <a:cxnLst>
                <a:cxn ang="0">
                  <a:pos x="T0" y="T1"/>
                </a:cxn>
                <a:cxn ang="0">
                  <a:pos x="T2" y="T3"/>
                </a:cxn>
                <a:cxn ang="0">
                  <a:pos x="T4" y="T5"/>
                </a:cxn>
                <a:cxn ang="0">
                  <a:pos x="T6" y="T7"/>
                </a:cxn>
                <a:cxn ang="0">
                  <a:pos x="T8" y="T9"/>
                </a:cxn>
              </a:cxnLst>
              <a:rect l="0" t="0" r="r" b="b"/>
              <a:pathLst>
                <a:path w="166" h="163">
                  <a:moveTo>
                    <a:pt x="10" y="163"/>
                  </a:moveTo>
                  <a:lnTo>
                    <a:pt x="0" y="156"/>
                  </a:lnTo>
                  <a:lnTo>
                    <a:pt x="159" y="0"/>
                  </a:lnTo>
                  <a:lnTo>
                    <a:pt x="166" y="7"/>
                  </a:lnTo>
                  <a:lnTo>
                    <a:pt x="10" y="163"/>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Freeform 31"/>
            <p:cNvSpPr>
              <a:spLocks/>
            </p:cNvSpPr>
            <p:nvPr/>
          </p:nvSpPr>
          <p:spPr bwMode="auto">
            <a:xfrm>
              <a:off x="3536256" y="3226525"/>
              <a:ext cx="111760" cy="111760"/>
            </a:xfrm>
            <a:custGeom>
              <a:avLst/>
              <a:gdLst>
                <a:gd name="T0" fmla="*/ 7 w 166"/>
                <a:gd name="T1" fmla="*/ 166 h 166"/>
                <a:gd name="T2" fmla="*/ 0 w 166"/>
                <a:gd name="T3" fmla="*/ 159 h 166"/>
                <a:gd name="T4" fmla="*/ 156 w 166"/>
                <a:gd name="T5" fmla="*/ 0 h 166"/>
                <a:gd name="T6" fmla="*/ 166 w 166"/>
                <a:gd name="T7" fmla="*/ 10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9"/>
                  </a:lnTo>
                  <a:lnTo>
                    <a:pt x="156" y="0"/>
                  </a:lnTo>
                  <a:lnTo>
                    <a:pt x="166" y="10"/>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32"/>
            <p:cNvSpPr>
              <a:spLocks/>
            </p:cNvSpPr>
            <p:nvPr/>
          </p:nvSpPr>
          <p:spPr bwMode="auto">
            <a:xfrm>
              <a:off x="3550395" y="3242683"/>
              <a:ext cx="111760" cy="109741"/>
            </a:xfrm>
            <a:custGeom>
              <a:avLst/>
              <a:gdLst>
                <a:gd name="T0" fmla="*/ 10 w 166"/>
                <a:gd name="T1" fmla="*/ 163 h 163"/>
                <a:gd name="T2" fmla="*/ 0 w 166"/>
                <a:gd name="T3" fmla="*/ 156 h 163"/>
                <a:gd name="T4" fmla="*/ 159 w 166"/>
                <a:gd name="T5" fmla="*/ 0 h 163"/>
                <a:gd name="T6" fmla="*/ 166 w 166"/>
                <a:gd name="T7" fmla="*/ 7 h 163"/>
                <a:gd name="T8" fmla="*/ 10 w 166"/>
                <a:gd name="T9" fmla="*/ 163 h 163"/>
              </a:gdLst>
              <a:ahLst/>
              <a:cxnLst>
                <a:cxn ang="0">
                  <a:pos x="T0" y="T1"/>
                </a:cxn>
                <a:cxn ang="0">
                  <a:pos x="T2" y="T3"/>
                </a:cxn>
                <a:cxn ang="0">
                  <a:pos x="T4" y="T5"/>
                </a:cxn>
                <a:cxn ang="0">
                  <a:pos x="T6" y="T7"/>
                </a:cxn>
                <a:cxn ang="0">
                  <a:pos x="T8" y="T9"/>
                </a:cxn>
              </a:cxnLst>
              <a:rect l="0" t="0" r="r" b="b"/>
              <a:pathLst>
                <a:path w="166" h="163">
                  <a:moveTo>
                    <a:pt x="10" y="163"/>
                  </a:moveTo>
                  <a:lnTo>
                    <a:pt x="0" y="156"/>
                  </a:lnTo>
                  <a:lnTo>
                    <a:pt x="159" y="0"/>
                  </a:lnTo>
                  <a:lnTo>
                    <a:pt x="166" y="7"/>
                  </a:lnTo>
                  <a:lnTo>
                    <a:pt x="10" y="163"/>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Freeform 33"/>
            <p:cNvSpPr>
              <a:spLocks/>
            </p:cNvSpPr>
            <p:nvPr/>
          </p:nvSpPr>
          <p:spPr bwMode="auto">
            <a:xfrm>
              <a:off x="3566553" y="3256821"/>
              <a:ext cx="111760" cy="111760"/>
            </a:xfrm>
            <a:custGeom>
              <a:avLst/>
              <a:gdLst>
                <a:gd name="T0" fmla="*/ 7 w 166"/>
                <a:gd name="T1" fmla="*/ 166 h 166"/>
                <a:gd name="T2" fmla="*/ 0 w 166"/>
                <a:gd name="T3" fmla="*/ 156 h 166"/>
                <a:gd name="T4" fmla="*/ 156 w 166"/>
                <a:gd name="T5" fmla="*/ 0 h 166"/>
                <a:gd name="T6" fmla="*/ 166 w 166"/>
                <a:gd name="T7" fmla="*/ 7 h 166"/>
                <a:gd name="T8" fmla="*/ 7 w 166"/>
                <a:gd name="T9" fmla="*/ 166 h 166"/>
              </a:gdLst>
              <a:ahLst/>
              <a:cxnLst>
                <a:cxn ang="0">
                  <a:pos x="T0" y="T1"/>
                </a:cxn>
                <a:cxn ang="0">
                  <a:pos x="T2" y="T3"/>
                </a:cxn>
                <a:cxn ang="0">
                  <a:pos x="T4" y="T5"/>
                </a:cxn>
                <a:cxn ang="0">
                  <a:pos x="T6" y="T7"/>
                </a:cxn>
                <a:cxn ang="0">
                  <a:pos x="T8" y="T9"/>
                </a:cxn>
              </a:cxnLst>
              <a:rect l="0" t="0" r="r" b="b"/>
              <a:pathLst>
                <a:path w="166" h="166">
                  <a:moveTo>
                    <a:pt x="7" y="166"/>
                  </a:moveTo>
                  <a:lnTo>
                    <a:pt x="0" y="156"/>
                  </a:lnTo>
                  <a:lnTo>
                    <a:pt x="156" y="0"/>
                  </a:lnTo>
                  <a:lnTo>
                    <a:pt x="166"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34"/>
            <p:cNvSpPr>
              <a:spLocks/>
            </p:cNvSpPr>
            <p:nvPr/>
          </p:nvSpPr>
          <p:spPr bwMode="auto">
            <a:xfrm>
              <a:off x="3580691" y="3271633"/>
              <a:ext cx="111760" cy="111087"/>
            </a:xfrm>
            <a:custGeom>
              <a:avLst/>
              <a:gdLst>
                <a:gd name="T0" fmla="*/ 10 w 166"/>
                <a:gd name="T1" fmla="*/ 165 h 165"/>
                <a:gd name="T2" fmla="*/ 0 w 166"/>
                <a:gd name="T3" fmla="*/ 158 h 165"/>
                <a:gd name="T4" fmla="*/ 159 w 166"/>
                <a:gd name="T5" fmla="*/ 0 h 165"/>
                <a:gd name="T6" fmla="*/ 166 w 166"/>
                <a:gd name="T7" fmla="*/ 9 h 165"/>
                <a:gd name="T8" fmla="*/ 10 w 166"/>
                <a:gd name="T9" fmla="*/ 165 h 165"/>
              </a:gdLst>
              <a:ahLst/>
              <a:cxnLst>
                <a:cxn ang="0">
                  <a:pos x="T0" y="T1"/>
                </a:cxn>
                <a:cxn ang="0">
                  <a:pos x="T2" y="T3"/>
                </a:cxn>
                <a:cxn ang="0">
                  <a:pos x="T4" y="T5"/>
                </a:cxn>
                <a:cxn ang="0">
                  <a:pos x="T6" y="T7"/>
                </a:cxn>
                <a:cxn ang="0">
                  <a:pos x="T8" y="T9"/>
                </a:cxn>
              </a:cxnLst>
              <a:rect l="0" t="0" r="r" b="b"/>
              <a:pathLst>
                <a:path w="166" h="165">
                  <a:moveTo>
                    <a:pt x="10" y="165"/>
                  </a:moveTo>
                  <a:lnTo>
                    <a:pt x="0" y="158"/>
                  </a:lnTo>
                  <a:lnTo>
                    <a:pt x="159" y="0"/>
                  </a:lnTo>
                  <a:lnTo>
                    <a:pt x="166" y="9"/>
                  </a:lnTo>
                  <a:lnTo>
                    <a:pt x="10" y="165"/>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Freeform 35"/>
            <p:cNvSpPr>
              <a:spLocks/>
            </p:cNvSpPr>
            <p:nvPr/>
          </p:nvSpPr>
          <p:spPr bwMode="auto">
            <a:xfrm>
              <a:off x="3596849" y="3287118"/>
              <a:ext cx="109741" cy="111760"/>
            </a:xfrm>
            <a:custGeom>
              <a:avLst/>
              <a:gdLst>
                <a:gd name="T0" fmla="*/ 7 w 163"/>
                <a:gd name="T1" fmla="*/ 166 h 166"/>
                <a:gd name="T2" fmla="*/ 0 w 163"/>
                <a:gd name="T3" fmla="*/ 156 h 166"/>
                <a:gd name="T4" fmla="*/ 156 w 163"/>
                <a:gd name="T5" fmla="*/ 0 h 166"/>
                <a:gd name="T6" fmla="*/ 163 w 163"/>
                <a:gd name="T7" fmla="*/ 7 h 166"/>
                <a:gd name="T8" fmla="*/ 7 w 163"/>
                <a:gd name="T9" fmla="*/ 166 h 166"/>
              </a:gdLst>
              <a:ahLst/>
              <a:cxnLst>
                <a:cxn ang="0">
                  <a:pos x="T0" y="T1"/>
                </a:cxn>
                <a:cxn ang="0">
                  <a:pos x="T2" y="T3"/>
                </a:cxn>
                <a:cxn ang="0">
                  <a:pos x="T4" y="T5"/>
                </a:cxn>
                <a:cxn ang="0">
                  <a:pos x="T6" y="T7"/>
                </a:cxn>
                <a:cxn ang="0">
                  <a:pos x="T8" y="T9"/>
                </a:cxn>
              </a:cxnLst>
              <a:rect l="0" t="0" r="r" b="b"/>
              <a:pathLst>
                <a:path w="163" h="166">
                  <a:moveTo>
                    <a:pt x="7" y="166"/>
                  </a:moveTo>
                  <a:lnTo>
                    <a:pt x="0" y="156"/>
                  </a:lnTo>
                  <a:lnTo>
                    <a:pt x="156" y="0"/>
                  </a:lnTo>
                  <a:lnTo>
                    <a:pt x="163" y="7"/>
                  </a:lnTo>
                  <a:lnTo>
                    <a:pt x="7" y="166"/>
                  </a:lnTo>
                  <a:close/>
                </a:path>
              </a:pathLst>
            </a:custGeom>
            <a:solidFill>
              <a:srgbClr val="CBCBC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Freeform 36"/>
            <p:cNvSpPr>
              <a:spLocks/>
            </p:cNvSpPr>
            <p:nvPr/>
          </p:nvSpPr>
          <p:spPr bwMode="auto">
            <a:xfrm>
              <a:off x="3426516" y="2059774"/>
              <a:ext cx="1312174" cy="1313521"/>
            </a:xfrm>
            <a:custGeom>
              <a:avLst/>
              <a:gdLst>
                <a:gd name="T0" fmla="*/ 141 w 824"/>
                <a:gd name="T1" fmla="*/ 825 h 825"/>
                <a:gd name="T2" fmla="*/ 482 w 824"/>
                <a:gd name="T3" fmla="*/ 564 h 825"/>
                <a:gd name="T4" fmla="*/ 763 w 824"/>
                <a:gd name="T5" fmla="*/ 61 h 825"/>
                <a:gd name="T6" fmla="*/ 261 w 824"/>
                <a:gd name="T7" fmla="*/ 343 h 825"/>
                <a:gd name="T8" fmla="*/ 0 w 824"/>
                <a:gd name="T9" fmla="*/ 683 h 825"/>
                <a:gd name="T10" fmla="*/ 141 w 824"/>
                <a:gd name="T11" fmla="*/ 825 h 825"/>
              </a:gdLst>
              <a:ahLst/>
              <a:cxnLst>
                <a:cxn ang="0">
                  <a:pos x="T0" y="T1"/>
                </a:cxn>
                <a:cxn ang="0">
                  <a:pos x="T2" y="T3"/>
                </a:cxn>
                <a:cxn ang="0">
                  <a:pos x="T4" y="T5"/>
                </a:cxn>
                <a:cxn ang="0">
                  <a:pos x="T6" y="T7"/>
                </a:cxn>
                <a:cxn ang="0">
                  <a:pos x="T8" y="T9"/>
                </a:cxn>
                <a:cxn ang="0">
                  <a:pos x="T10" y="T11"/>
                </a:cxn>
              </a:cxnLst>
              <a:rect l="0" t="0" r="r" b="b"/>
              <a:pathLst>
                <a:path w="824" h="825">
                  <a:moveTo>
                    <a:pt x="141" y="825"/>
                  </a:moveTo>
                  <a:cubicBezTo>
                    <a:pt x="237" y="778"/>
                    <a:pt x="361" y="685"/>
                    <a:pt x="482" y="564"/>
                  </a:cubicBezTo>
                  <a:cubicBezTo>
                    <a:pt x="698" y="348"/>
                    <a:pt x="824" y="123"/>
                    <a:pt x="763" y="61"/>
                  </a:cubicBezTo>
                  <a:cubicBezTo>
                    <a:pt x="702" y="0"/>
                    <a:pt x="477" y="126"/>
                    <a:pt x="261" y="343"/>
                  </a:cubicBezTo>
                  <a:cubicBezTo>
                    <a:pt x="140" y="464"/>
                    <a:pt x="47" y="587"/>
                    <a:pt x="0" y="683"/>
                  </a:cubicBezTo>
                  <a:cubicBezTo>
                    <a:pt x="141" y="825"/>
                    <a:pt x="141" y="825"/>
                    <a:pt x="141" y="825"/>
                  </a:cubicBezTo>
                </a:path>
              </a:pathLst>
            </a:custGeom>
            <a:solidFill>
              <a:schemeClr val="tx2">
                <a:lumMod val="20000"/>
                <a:lumOff val="8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37"/>
            <p:cNvSpPr>
              <a:spLocks/>
            </p:cNvSpPr>
            <p:nvPr/>
          </p:nvSpPr>
          <p:spPr bwMode="auto">
            <a:xfrm>
              <a:off x="3549048" y="2779484"/>
              <a:ext cx="469932" cy="471279"/>
            </a:xfrm>
            <a:custGeom>
              <a:avLst/>
              <a:gdLst>
                <a:gd name="T0" fmla="*/ 205 w 295"/>
                <a:gd name="T1" fmla="*/ 285 h 296"/>
                <a:gd name="T2" fmla="*/ 295 w 295"/>
                <a:gd name="T3" fmla="*/ 213 h 296"/>
                <a:gd name="T4" fmla="*/ 176 w 295"/>
                <a:gd name="T5" fmla="*/ 120 h 296"/>
                <a:gd name="T6" fmla="*/ 82 w 295"/>
                <a:gd name="T7" fmla="*/ 0 h 296"/>
                <a:gd name="T8" fmla="*/ 11 w 295"/>
                <a:gd name="T9" fmla="*/ 90 h 296"/>
                <a:gd name="T10" fmla="*/ 95 w 295"/>
                <a:gd name="T11" fmla="*/ 201 h 296"/>
                <a:gd name="T12" fmla="*/ 205 w 295"/>
                <a:gd name="T13" fmla="*/ 285 h 296"/>
              </a:gdLst>
              <a:ahLst/>
              <a:cxnLst>
                <a:cxn ang="0">
                  <a:pos x="T0" y="T1"/>
                </a:cxn>
                <a:cxn ang="0">
                  <a:pos x="T2" y="T3"/>
                </a:cxn>
                <a:cxn ang="0">
                  <a:pos x="T4" y="T5"/>
                </a:cxn>
                <a:cxn ang="0">
                  <a:pos x="T6" y="T7"/>
                </a:cxn>
                <a:cxn ang="0">
                  <a:pos x="T8" y="T9"/>
                </a:cxn>
                <a:cxn ang="0">
                  <a:pos x="T10" y="T11"/>
                </a:cxn>
                <a:cxn ang="0">
                  <a:pos x="T12" y="T13"/>
                </a:cxn>
              </a:cxnLst>
              <a:rect l="0" t="0" r="r" b="b"/>
              <a:pathLst>
                <a:path w="295" h="296">
                  <a:moveTo>
                    <a:pt x="205" y="285"/>
                  </a:moveTo>
                  <a:cubicBezTo>
                    <a:pt x="235" y="263"/>
                    <a:pt x="265" y="240"/>
                    <a:pt x="295" y="213"/>
                  </a:cubicBezTo>
                  <a:cubicBezTo>
                    <a:pt x="295" y="213"/>
                    <a:pt x="281" y="225"/>
                    <a:pt x="176" y="120"/>
                  </a:cubicBezTo>
                  <a:cubicBezTo>
                    <a:pt x="71" y="15"/>
                    <a:pt x="82" y="0"/>
                    <a:pt x="82" y="0"/>
                  </a:cubicBezTo>
                  <a:cubicBezTo>
                    <a:pt x="56" y="31"/>
                    <a:pt x="32" y="61"/>
                    <a:pt x="11" y="90"/>
                  </a:cubicBezTo>
                  <a:cubicBezTo>
                    <a:pt x="11" y="90"/>
                    <a:pt x="0" y="105"/>
                    <a:pt x="95" y="201"/>
                  </a:cubicBezTo>
                  <a:cubicBezTo>
                    <a:pt x="190" y="296"/>
                    <a:pt x="205" y="285"/>
                    <a:pt x="205" y="285"/>
                  </a:cubicBezTo>
                  <a:close/>
                </a:path>
              </a:pathLst>
            </a:custGeom>
            <a:solidFill>
              <a:schemeClr val="accent2"/>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Freeform 38"/>
            <p:cNvSpPr>
              <a:spLocks/>
            </p:cNvSpPr>
            <p:nvPr/>
          </p:nvSpPr>
          <p:spPr bwMode="auto">
            <a:xfrm>
              <a:off x="4179888" y="2092763"/>
              <a:ext cx="526485" cy="527159"/>
            </a:xfrm>
            <a:custGeom>
              <a:avLst/>
              <a:gdLst>
                <a:gd name="T0" fmla="*/ 191 w 331"/>
                <a:gd name="T1" fmla="*/ 331 h 331"/>
                <a:gd name="T2" fmla="*/ 290 w 331"/>
                <a:gd name="T3" fmla="*/ 40 h 331"/>
                <a:gd name="T4" fmla="*/ 0 w 331"/>
                <a:gd name="T5" fmla="*/ 140 h 331"/>
                <a:gd name="T6" fmla="*/ 75 w 331"/>
                <a:gd name="T7" fmla="*/ 256 h 331"/>
                <a:gd name="T8" fmla="*/ 191 w 331"/>
                <a:gd name="T9" fmla="*/ 331 h 331"/>
              </a:gdLst>
              <a:ahLst/>
              <a:cxnLst>
                <a:cxn ang="0">
                  <a:pos x="T0" y="T1"/>
                </a:cxn>
                <a:cxn ang="0">
                  <a:pos x="T2" y="T3"/>
                </a:cxn>
                <a:cxn ang="0">
                  <a:pos x="T4" y="T5"/>
                </a:cxn>
                <a:cxn ang="0">
                  <a:pos x="T6" y="T7"/>
                </a:cxn>
                <a:cxn ang="0">
                  <a:pos x="T8" y="T9"/>
                </a:cxn>
              </a:cxnLst>
              <a:rect l="0" t="0" r="r" b="b"/>
              <a:pathLst>
                <a:path w="331" h="331">
                  <a:moveTo>
                    <a:pt x="191" y="331"/>
                  </a:moveTo>
                  <a:cubicBezTo>
                    <a:pt x="288" y="195"/>
                    <a:pt x="331" y="81"/>
                    <a:pt x="290" y="40"/>
                  </a:cubicBezTo>
                  <a:cubicBezTo>
                    <a:pt x="249" y="0"/>
                    <a:pt x="135" y="42"/>
                    <a:pt x="0" y="140"/>
                  </a:cubicBezTo>
                  <a:cubicBezTo>
                    <a:pt x="0" y="140"/>
                    <a:pt x="20" y="202"/>
                    <a:pt x="75" y="256"/>
                  </a:cubicBezTo>
                  <a:cubicBezTo>
                    <a:pt x="129" y="310"/>
                    <a:pt x="191" y="331"/>
                    <a:pt x="191" y="331"/>
                  </a:cubicBezTo>
                  <a:close/>
                </a:path>
              </a:pathLst>
            </a:custGeom>
            <a:solidFill>
              <a:schemeClr val="accent4"/>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Freeform 39"/>
            <p:cNvSpPr>
              <a:spLocks/>
            </p:cNvSpPr>
            <p:nvPr/>
          </p:nvSpPr>
          <p:spPr bwMode="auto">
            <a:xfrm>
              <a:off x="4009555" y="2486618"/>
              <a:ext cx="302292" cy="303638"/>
            </a:xfrm>
            <a:custGeom>
              <a:avLst/>
              <a:gdLst>
                <a:gd name="T0" fmla="*/ 156 w 190"/>
                <a:gd name="T1" fmla="*/ 157 h 191"/>
                <a:gd name="T2" fmla="*/ 34 w 190"/>
                <a:gd name="T3" fmla="*/ 157 h 191"/>
                <a:gd name="T4" fmla="*/ 34 w 190"/>
                <a:gd name="T5" fmla="*/ 34 h 191"/>
                <a:gd name="T6" fmla="*/ 156 w 190"/>
                <a:gd name="T7" fmla="*/ 34 h 191"/>
                <a:gd name="T8" fmla="*/ 156 w 190"/>
                <a:gd name="T9" fmla="*/ 157 h 191"/>
              </a:gdLst>
              <a:ahLst/>
              <a:cxnLst>
                <a:cxn ang="0">
                  <a:pos x="T0" y="T1"/>
                </a:cxn>
                <a:cxn ang="0">
                  <a:pos x="T2" y="T3"/>
                </a:cxn>
                <a:cxn ang="0">
                  <a:pos x="T4" y="T5"/>
                </a:cxn>
                <a:cxn ang="0">
                  <a:pos x="T6" y="T7"/>
                </a:cxn>
                <a:cxn ang="0">
                  <a:pos x="T8" y="T9"/>
                </a:cxn>
              </a:cxnLst>
              <a:rect l="0" t="0" r="r" b="b"/>
              <a:pathLst>
                <a:path w="190" h="191">
                  <a:moveTo>
                    <a:pt x="156" y="157"/>
                  </a:moveTo>
                  <a:cubicBezTo>
                    <a:pt x="122" y="191"/>
                    <a:pt x="68" y="191"/>
                    <a:pt x="34" y="157"/>
                  </a:cubicBezTo>
                  <a:cubicBezTo>
                    <a:pt x="0" y="123"/>
                    <a:pt x="0" y="68"/>
                    <a:pt x="34" y="34"/>
                  </a:cubicBezTo>
                  <a:cubicBezTo>
                    <a:pt x="68" y="0"/>
                    <a:pt x="122" y="0"/>
                    <a:pt x="156" y="34"/>
                  </a:cubicBezTo>
                  <a:cubicBezTo>
                    <a:pt x="190" y="68"/>
                    <a:pt x="190" y="123"/>
                    <a:pt x="156" y="157"/>
                  </a:cubicBezTo>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Freeform 40"/>
            <p:cNvSpPr>
              <a:spLocks/>
            </p:cNvSpPr>
            <p:nvPr/>
          </p:nvSpPr>
          <p:spPr bwMode="auto">
            <a:xfrm>
              <a:off x="4036485" y="2513548"/>
              <a:ext cx="248431" cy="249778"/>
            </a:xfrm>
            <a:custGeom>
              <a:avLst/>
              <a:gdLst>
                <a:gd name="T0" fmla="*/ 107 w 156"/>
                <a:gd name="T1" fmla="*/ 141 h 157"/>
                <a:gd name="T2" fmla="*/ 16 w 156"/>
                <a:gd name="T3" fmla="*/ 108 h 157"/>
                <a:gd name="T4" fmla="*/ 49 w 156"/>
                <a:gd name="T5" fmla="*/ 17 h 157"/>
                <a:gd name="T6" fmla="*/ 140 w 156"/>
                <a:gd name="T7" fmla="*/ 50 h 157"/>
                <a:gd name="T8" fmla="*/ 107 w 156"/>
                <a:gd name="T9" fmla="*/ 141 h 157"/>
              </a:gdLst>
              <a:ahLst/>
              <a:cxnLst>
                <a:cxn ang="0">
                  <a:pos x="T0" y="T1"/>
                </a:cxn>
                <a:cxn ang="0">
                  <a:pos x="T2" y="T3"/>
                </a:cxn>
                <a:cxn ang="0">
                  <a:pos x="T4" y="T5"/>
                </a:cxn>
                <a:cxn ang="0">
                  <a:pos x="T6" y="T7"/>
                </a:cxn>
                <a:cxn ang="0">
                  <a:pos x="T8" y="T9"/>
                </a:cxn>
              </a:cxnLst>
              <a:rect l="0" t="0" r="r" b="b"/>
              <a:pathLst>
                <a:path w="156" h="157">
                  <a:moveTo>
                    <a:pt x="107" y="141"/>
                  </a:moveTo>
                  <a:cubicBezTo>
                    <a:pt x="73" y="157"/>
                    <a:pt x="32" y="142"/>
                    <a:pt x="16" y="108"/>
                  </a:cubicBezTo>
                  <a:cubicBezTo>
                    <a:pt x="0" y="73"/>
                    <a:pt x="15" y="33"/>
                    <a:pt x="49" y="17"/>
                  </a:cubicBezTo>
                  <a:cubicBezTo>
                    <a:pt x="83" y="0"/>
                    <a:pt x="124" y="15"/>
                    <a:pt x="140" y="50"/>
                  </a:cubicBezTo>
                  <a:cubicBezTo>
                    <a:pt x="156" y="84"/>
                    <a:pt x="141" y="125"/>
                    <a:pt x="107" y="141"/>
                  </a:cubicBezTo>
                </a:path>
              </a:pathLst>
            </a:custGeom>
            <a:solidFill>
              <a:schemeClr val="bg2"/>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Freeform 44"/>
            <p:cNvSpPr>
              <a:spLocks/>
            </p:cNvSpPr>
            <p:nvPr/>
          </p:nvSpPr>
          <p:spPr bwMode="auto">
            <a:xfrm>
              <a:off x="4238461" y="2540478"/>
              <a:ext cx="18851" cy="18851"/>
            </a:xfrm>
            <a:custGeom>
              <a:avLst/>
              <a:gdLst>
                <a:gd name="T0" fmla="*/ 10 w 12"/>
                <a:gd name="T1" fmla="*/ 10 h 12"/>
                <a:gd name="T2" fmla="*/ 2 w 12"/>
                <a:gd name="T3" fmla="*/ 10 h 12"/>
                <a:gd name="T4" fmla="*/ 2 w 12"/>
                <a:gd name="T5" fmla="*/ 3 h 12"/>
                <a:gd name="T6" fmla="*/ 10 w 12"/>
                <a:gd name="T7" fmla="*/ 3 h 12"/>
                <a:gd name="T8" fmla="*/ 10 w 12"/>
                <a:gd name="T9" fmla="*/ 10 h 12"/>
              </a:gdLst>
              <a:ahLst/>
              <a:cxnLst>
                <a:cxn ang="0">
                  <a:pos x="T0" y="T1"/>
                </a:cxn>
                <a:cxn ang="0">
                  <a:pos x="T2" y="T3"/>
                </a:cxn>
                <a:cxn ang="0">
                  <a:pos x="T4" y="T5"/>
                </a:cxn>
                <a:cxn ang="0">
                  <a:pos x="T6" y="T7"/>
                </a:cxn>
                <a:cxn ang="0">
                  <a:pos x="T8" y="T9"/>
                </a:cxn>
              </a:cxnLst>
              <a:rect l="0" t="0" r="r" b="b"/>
              <a:pathLst>
                <a:path w="12" h="12">
                  <a:moveTo>
                    <a:pt x="10" y="10"/>
                  </a:moveTo>
                  <a:cubicBezTo>
                    <a:pt x="8" y="12"/>
                    <a:pt x="4" y="12"/>
                    <a:pt x="2" y="10"/>
                  </a:cubicBezTo>
                  <a:cubicBezTo>
                    <a:pt x="0" y="8"/>
                    <a:pt x="0" y="5"/>
                    <a:pt x="2" y="3"/>
                  </a:cubicBezTo>
                  <a:cubicBezTo>
                    <a:pt x="4" y="0"/>
                    <a:pt x="8" y="0"/>
                    <a:pt x="10" y="3"/>
                  </a:cubicBezTo>
                  <a:cubicBezTo>
                    <a:pt x="12" y="5"/>
                    <a:pt x="12" y="8"/>
                    <a:pt x="10" y="10"/>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9" name="Freeform 45"/>
            <p:cNvSpPr>
              <a:spLocks/>
            </p:cNvSpPr>
            <p:nvPr/>
          </p:nvSpPr>
          <p:spPr bwMode="auto">
            <a:xfrm>
              <a:off x="4182581" y="2508835"/>
              <a:ext cx="19524" cy="18851"/>
            </a:xfrm>
            <a:custGeom>
              <a:avLst/>
              <a:gdLst>
                <a:gd name="T0" fmla="*/ 12 w 12"/>
                <a:gd name="T1" fmla="*/ 8 h 12"/>
                <a:gd name="T2" fmla="*/ 5 w 12"/>
                <a:gd name="T3" fmla="*/ 12 h 12"/>
                <a:gd name="T4" fmla="*/ 1 w 12"/>
                <a:gd name="T5" fmla="*/ 5 h 12"/>
                <a:gd name="T6" fmla="*/ 8 w 12"/>
                <a:gd name="T7" fmla="*/ 1 h 12"/>
                <a:gd name="T8" fmla="*/ 12 w 12"/>
                <a:gd name="T9" fmla="*/ 8 h 12"/>
              </a:gdLst>
              <a:ahLst/>
              <a:cxnLst>
                <a:cxn ang="0">
                  <a:pos x="T0" y="T1"/>
                </a:cxn>
                <a:cxn ang="0">
                  <a:pos x="T2" y="T3"/>
                </a:cxn>
                <a:cxn ang="0">
                  <a:pos x="T4" y="T5"/>
                </a:cxn>
                <a:cxn ang="0">
                  <a:pos x="T6" y="T7"/>
                </a:cxn>
                <a:cxn ang="0">
                  <a:pos x="T8" y="T9"/>
                </a:cxn>
              </a:cxnLst>
              <a:rect l="0" t="0" r="r" b="b"/>
              <a:pathLst>
                <a:path w="12" h="12">
                  <a:moveTo>
                    <a:pt x="12" y="8"/>
                  </a:moveTo>
                  <a:cubicBezTo>
                    <a:pt x="11" y="11"/>
                    <a:pt x="8" y="12"/>
                    <a:pt x="5" y="12"/>
                  </a:cubicBezTo>
                  <a:cubicBezTo>
                    <a:pt x="2" y="11"/>
                    <a:pt x="0" y="8"/>
                    <a:pt x="1" y="5"/>
                  </a:cubicBezTo>
                  <a:cubicBezTo>
                    <a:pt x="2" y="2"/>
                    <a:pt x="5" y="0"/>
                    <a:pt x="8" y="1"/>
                  </a:cubicBezTo>
                  <a:cubicBezTo>
                    <a:pt x="11" y="2"/>
                    <a:pt x="12" y="5"/>
                    <a:pt x="12" y="8"/>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6"/>
            <p:cNvSpPr>
              <a:spLocks/>
            </p:cNvSpPr>
            <p:nvPr/>
          </p:nvSpPr>
          <p:spPr bwMode="auto">
            <a:xfrm>
              <a:off x="4119295" y="2508835"/>
              <a:ext cx="18851" cy="18851"/>
            </a:xfrm>
            <a:custGeom>
              <a:avLst/>
              <a:gdLst>
                <a:gd name="T0" fmla="*/ 11 w 12"/>
                <a:gd name="T1" fmla="*/ 5 h 12"/>
                <a:gd name="T2" fmla="*/ 7 w 12"/>
                <a:gd name="T3" fmla="*/ 12 h 12"/>
                <a:gd name="T4" fmla="*/ 0 w 12"/>
                <a:gd name="T5" fmla="*/ 8 h 12"/>
                <a:gd name="T6" fmla="*/ 4 w 12"/>
                <a:gd name="T7" fmla="*/ 1 h 12"/>
                <a:gd name="T8" fmla="*/ 11 w 12"/>
                <a:gd name="T9" fmla="*/ 5 h 12"/>
              </a:gdLst>
              <a:ahLst/>
              <a:cxnLst>
                <a:cxn ang="0">
                  <a:pos x="T0" y="T1"/>
                </a:cxn>
                <a:cxn ang="0">
                  <a:pos x="T2" y="T3"/>
                </a:cxn>
                <a:cxn ang="0">
                  <a:pos x="T4" y="T5"/>
                </a:cxn>
                <a:cxn ang="0">
                  <a:pos x="T6" y="T7"/>
                </a:cxn>
                <a:cxn ang="0">
                  <a:pos x="T8" y="T9"/>
                </a:cxn>
              </a:cxnLst>
              <a:rect l="0" t="0" r="r" b="b"/>
              <a:pathLst>
                <a:path w="12" h="12">
                  <a:moveTo>
                    <a:pt x="11" y="5"/>
                  </a:moveTo>
                  <a:cubicBezTo>
                    <a:pt x="12" y="8"/>
                    <a:pt x="10" y="11"/>
                    <a:pt x="7" y="12"/>
                  </a:cubicBezTo>
                  <a:cubicBezTo>
                    <a:pt x="4" y="12"/>
                    <a:pt x="1" y="11"/>
                    <a:pt x="0" y="8"/>
                  </a:cubicBezTo>
                  <a:cubicBezTo>
                    <a:pt x="0" y="5"/>
                    <a:pt x="1" y="2"/>
                    <a:pt x="4" y="1"/>
                  </a:cubicBezTo>
                  <a:cubicBezTo>
                    <a:pt x="7" y="0"/>
                    <a:pt x="10" y="2"/>
                    <a:pt x="11" y="5"/>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Freeform 47"/>
            <p:cNvSpPr>
              <a:spLocks/>
            </p:cNvSpPr>
            <p:nvPr/>
          </p:nvSpPr>
          <p:spPr bwMode="auto">
            <a:xfrm>
              <a:off x="4063415" y="2540478"/>
              <a:ext cx="18851" cy="18851"/>
            </a:xfrm>
            <a:custGeom>
              <a:avLst/>
              <a:gdLst>
                <a:gd name="T0" fmla="*/ 10 w 12"/>
                <a:gd name="T1" fmla="*/ 3 h 12"/>
                <a:gd name="T2" fmla="*/ 10 w 12"/>
                <a:gd name="T3" fmla="*/ 10 h 12"/>
                <a:gd name="T4" fmla="*/ 2 w 12"/>
                <a:gd name="T5" fmla="*/ 10 h 12"/>
                <a:gd name="T6" fmla="*/ 2 w 12"/>
                <a:gd name="T7" fmla="*/ 3 h 12"/>
                <a:gd name="T8" fmla="*/ 10 w 12"/>
                <a:gd name="T9" fmla="*/ 3 h 12"/>
              </a:gdLst>
              <a:ahLst/>
              <a:cxnLst>
                <a:cxn ang="0">
                  <a:pos x="T0" y="T1"/>
                </a:cxn>
                <a:cxn ang="0">
                  <a:pos x="T2" y="T3"/>
                </a:cxn>
                <a:cxn ang="0">
                  <a:pos x="T4" y="T5"/>
                </a:cxn>
                <a:cxn ang="0">
                  <a:pos x="T6" y="T7"/>
                </a:cxn>
                <a:cxn ang="0">
                  <a:pos x="T8" y="T9"/>
                </a:cxn>
              </a:cxnLst>
              <a:rect l="0" t="0" r="r" b="b"/>
              <a:pathLst>
                <a:path w="12" h="12">
                  <a:moveTo>
                    <a:pt x="10" y="3"/>
                  </a:moveTo>
                  <a:cubicBezTo>
                    <a:pt x="12" y="5"/>
                    <a:pt x="12" y="8"/>
                    <a:pt x="10" y="10"/>
                  </a:cubicBezTo>
                  <a:cubicBezTo>
                    <a:pt x="8" y="12"/>
                    <a:pt x="4" y="12"/>
                    <a:pt x="2" y="10"/>
                  </a:cubicBezTo>
                  <a:cubicBezTo>
                    <a:pt x="0" y="8"/>
                    <a:pt x="0" y="5"/>
                    <a:pt x="2" y="3"/>
                  </a:cubicBezTo>
                  <a:cubicBezTo>
                    <a:pt x="4" y="0"/>
                    <a:pt x="8" y="0"/>
                    <a:pt x="10" y="3"/>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8"/>
            <p:cNvSpPr>
              <a:spLocks/>
            </p:cNvSpPr>
            <p:nvPr/>
          </p:nvSpPr>
          <p:spPr bwMode="auto">
            <a:xfrm>
              <a:off x="4029752" y="2596358"/>
              <a:ext cx="20871" cy="20198"/>
            </a:xfrm>
            <a:custGeom>
              <a:avLst/>
              <a:gdLst>
                <a:gd name="T0" fmla="*/ 8 w 13"/>
                <a:gd name="T1" fmla="*/ 1 h 13"/>
                <a:gd name="T2" fmla="*/ 12 w 13"/>
                <a:gd name="T3" fmla="*/ 8 h 13"/>
                <a:gd name="T4" fmla="*/ 5 w 13"/>
                <a:gd name="T5" fmla="*/ 12 h 13"/>
                <a:gd name="T6" fmla="*/ 1 w 13"/>
                <a:gd name="T7" fmla="*/ 5 h 13"/>
                <a:gd name="T8" fmla="*/ 8 w 13"/>
                <a:gd name="T9" fmla="*/ 1 h 13"/>
              </a:gdLst>
              <a:ahLst/>
              <a:cxnLst>
                <a:cxn ang="0">
                  <a:pos x="T0" y="T1"/>
                </a:cxn>
                <a:cxn ang="0">
                  <a:pos x="T2" y="T3"/>
                </a:cxn>
                <a:cxn ang="0">
                  <a:pos x="T4" y="T5"/>
                </a:cxn>
                <a:cxn ang="0">
                  <a:pos x="T6" y="T7"/>
                </a:cxn>
                <a:cxn ang="0">
                  <a:pos x="T8" y="T9"/>
                </a:cxn>
              </a:cxnLst>
              <a:rect l="0" t="0" r="r" b="b"/>
              <a:pathLst>
                <a:path w="13" h="13">
                  <a:moveTo>
                    <a:pt x="8" y="1"/>
                  </a:moveTo>
                  <a:cubicBezTo>
                    <a:pt x="11" y="2"/>
                    <a:pt x="13" y="5"/>
                    <a:pt x="12" y="8"/>
                  </a:cubicBezTo>
                  <a:cubicBezTo>
                    <a:pt x="11" y="11"/>
                    <a:pt x="8" y="13"/>
                    <a:pt x="5" y="12"/>
                  </a:cubicBezTo>
                  <a:cubicBezTo>
                    <a:pt x="2" y="11"/>
                    <a:pt x="0" y="8"/>
                    <a:pt x="1" y="5"/>
                  </a:cubicBezTo>
                  <a:cubicBezTo>
                    <a:pt x="2" y="2"/>
                    <a:pt x="5" y="0"/>
                    <a:pt x="8" y="1"/>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Freeform 49"/>
            <p:cNvSpPr>
              <a:spLocks/>
            </p:cNvSpPr>
            <p:nvPr/>
          </p:nvSpPr>
          <p:spPr bwMode="auto">
            <a:xfrm>
              <a:off x="4029752" y="2661664"/>
              <a:ext cx="20871" cy="18851"/>
            </a:xfrm>
            <a:custGeom>
              <a:avLst/>
              <a:gdLst>
                <a:gd name="T0" fmla="*/ 5 w 13"/>
                <a:gd name="T1" fmla="*/ 1 h 12"/>
                <a:gd name="T2" fmla="*/ 12 w 13"/>
                <a:gd name="T3" fmla="*/ 4 h 12"/>
                <a:gd name="T4" fmla="*/ 8 w 13"/>
                <a:gd name="T5" fmla="*/ 11 h 12"/>
                <a:gd name="T6" fmla="*/ 1 w 13"/>
                <a:gd name="T7" fmla="*/ 7 h 12"/>
                <a:gd name="T8" fmla="*/ 5 w 13"/>
                <a:gd name="T9" fmla="*/ 1 h 12"/>
              </a:gdLst>
              <a:ahLst/>
              <a:cxnLst>
                <a:cxn ang="0">
                  <a:pos x="T0" y="T1"/>
                </a:cxn>
                <a:cxn ang="0">
                  <a:pos x="T2" y="T3"/>
                </a:cxn>
                <a:cxn ang="0">
                  <a:pos x="T4" y="T5"/>
                </a:cxn>
                <a:cxn ang="0">
                  <a:pos x="T6" y="T7"/>
                </a:cxn>
                <a:cxn ang="0">
                  <a:pos x="T8" y="T9"/>
                </a:cxn>
              </a:cxnLst>
              <a:rect l="0" t="0" r="r" b="b"/>
              <a:pathLst>
                <a:path w="13" h="12">
                  <a:moveTo>
                    <a:pt x="5" y="1"/>
                  </a:moveTo>
                  <a:cubicBezTo>
                    <a:pt x="8" y="0"/>
                    <a:pt x="11" y="2"/>
                    <a:pt x="12" y="4"/>
                  </a:cubicBezTo>
                  <a:cubicBezTo>
                    <a:pt x="13" y="7"/>
                    <a:pt x="11" y="10"/>
                    <a:pt x="8" y="11"/>
                  </a:cubicBezTo>
                  <a:cubicBezTo>
                    <a:pt x="5" y="12"/>
                    <a:pt x="2" y="10"/>
                    <a:pt x="1" y="7"/>
                  </a:cubicBezTo>
                  <a:cubicBezTo>
                    <a:pt x="0" y="4"/>
                    <a:pt x="2" y="1"/>
                    <a:pt x="5" y="1"/>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4" name="Freeform 50"/>
            <p:cNvSpPr>
              <a:spLocks/>
            </p:cNvSpPr>
            <p:nvPr/>
          </p:nvSpPr>
          <p:spPr bwMode="auto">
            <a:xfrm>
              <a:off x="4063415" y="2716871"/>
              <a:ext cx="18851" cy="19524"/>
            </a:xfrm>
            <a:custGeom>
              <a:avLst/>
              <a:gdLst>
                <a:gd name="T0" fmla="*/ 2 w 12"/>
                <a:gd name="T1" fmla="*/ 2 h 12"/>
                <a:gd name="T2" fmla="*/ 10 w 12"/>
                <a:gd name="T3" fmla="*/ 2 h 12"/>
                <a:gd name="T4" fmla="*/ 10 w 12"/>
                <a:gd name="T5" fmla="*/ 10 h 12"/>
                <a:gd name="T6" fmla="*/ 2 w 12"/>
                <a:gd name="T7" fmla="*/ 10 h 12"/>
                <a:gd name="T8" fmla="*/ 2 w 12"/>
                <a:gd name="T9" fmla="*/ 2 h 12"/>
              </a:gdLst>
              <a:ahLst/>
              <a:cxnLst>
                <a:cxn ang="0">
                  <a:pos x="T0" y="T1"/>
                </a:cxn>
                <a:cxn ang="0">
                  <a:pos x="T2" y="T3"/>
                </a:cxn>
                <a:cxn ang="0">
                  <a:pos x="T4" y="T5"/>
                </a:cxn>
                <a:cxn ang="0">
                  <a:pos x="T6" y="T7"/>
                </a:cxn>
                <a:cxn ang="0">
                  <a:pos x="T8" y="T9"/>
                </a:cxn>
              </a:cxnLst>
              <a:rect l="0" t="0" r="r" b="b"/>
              <a:pathLst>
                <a:path w="12" h="12">
                  <a:moveTo>
                    <a:pt x="2" y="2"/>
                  </a:moveTo>
                  <a:cubicBezTo>
                    <a:pt x="4" y="0"/>
                    <a:pt x="8" y="0"/>
                    <a:pt x="10" y="2"/>
                  </a:cubicBezTo>
                  <a:cubicBezTo>
                    <a:pt x="12" y="4"/>
                    <a:pt x="12" y="8"/>
                    <a:pt x="10" y="10"/>
                  </a:cubicBezTo>
                  <a:cubicBezTo>
                    <a:pt x="8" y="12"/>
                    <a:pt x="4" y="12"/>
                    <a:pt x="2" y="10"/>
                  </a:cubicBezTo>
                  <a:cubicBezTo>
                    <a:pt x="0" y="8"/>
                    <a:pt x="0" y="4"/>
                    <a:pt x="2" y="2"/>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5" name="Freeform 51"/>
            <p:cNvSpPr>
              <a:spLocks/>
            </p:cNvSpPr>
            <p:nvPr/>
          </p:nvSpPr>
          <p:spPr bwMode="auto">
            <a:xfrm>
              <a:off x="4119295" y="2749187"/>
              <a:ext cx="18851" cy="18851"/>
            </a:xfrm>
            <a:custGeom>
              <a:avLst/>
              <a:gdLst>
                <a:gd name="T0" fmla="*/ 0 w 12"/>
                <a:gd name="T1" fmla="*/ 5 h 12"/>
                <a:gd name="T2" fmla="*/ 7 w 12"/>
                <a:gd name="T3" fmla="*/ 1 h 12"/>
                <a:gd name="T4" fmla="*/ 11 w 12"/>
                <a:gd name="T5" fmla="*/ 8 h 12"/>
                <a:gd name="T6" fmla="*/ 4 w 12"/>
                <a:gd name="T7" fmla="*/ 11 h 12"/>
                <a:gd name="T8" fmla="*/ 0 w 12"/>
                <a:gd name="T9" fmla="*/ 5 h 12"/>
              </a:gdLst>
              <a:ahLst/>
              <a:cxnLst>
                <a:cxn ang="0">
                  <a:pos x="T0" y="T1"/>
                </a:cxn>
                <a:cxn ang="0">
                  <a:pos x="T2" y="T3"/>
                </a:cxn>
                <a:cxn ang="0">
                  <a:pos x="T4" y="T5"/>
                </a:cxn>
                <a:cxn ang="0">
                  <a:pos x="T6" y="T7"/>
                </a:cxn>
                <a:cxn ang="0">
                  <a:pos x="T8" y="T9"/>
                </a:cxn>
              </a:cxnLst>
              <a:rect l="0" t="0" r="r" b="b"/>
              <a:pathLst>
                <a:path w="12" h="12">
                  <a:moveTo>
                    <a:pt x="0" y="5"/>
                  </a:moveTo>
                  <a:cubicBezTo>
                    <a:pt x="1" y="2"/>
                    <a:pt x="4" y="0"/>
                    <a:pt x="7" y="1"/>
                  </a:cubicBezTo>
                  <a:cubicBezTo>
                    <a:pt x="10" y="2"/>
                    <a:pt x="12" y="5"/>
                    <a:pt x="11" y="8"/>
                  </a:cubicBezTo>
                  <a:cubicBezTo>
                    <a:pt x="10" y="10"/>
                    <a:pt x="7" y="12"/>
                    <a:pt x="4" y="11"/>
                  </a:cubicBezTo>
                  <a:cubicBezTo>
                    <a:pt x="1" y="11"/>
                    <a:pt x="0" y="8"/>
                    <a:pt x="0" y="5"/>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Freeform 52"/>
            <p:cNvSpPr>
              <a:spLocks/>
            </p:cNvSpPr>
            <p:nvPr/>
          </p:nvSpPr>
          <p:spPr bwMode="auto">
            <a:xfrm>
              <a:off x="4182581" y="2749187"/>
              <a:ext cx="19524" cy="18851"/>
            </a:xfrm>
            <a:custGeom>
              <a:avLst/>
              <a:gdLst>
                <a:gd name="T0" fmla="*/ 1 w 12"/>
                <a:gd name="T1" fmla="*/ 8 h 12"/>
                <a:gd name="T2" fmla="*/ 5 w 12"/>
                <a:gd name="T3" fmla="*/ 1 h 12"/>
                <a:gd name="T4" fmla="*/ 12 w 12"/>
                <a:gd name="T5" fmla="*/ 5 h 12"/>
                <a:gd name="T6" fmla="*/ 8 w 12"/>
                <a:gd name="T7" fmla="*/ 11 h 12"/>
                <a:gd name="T8" fmla="*/ 1 w 12"/>
                <a:gd name="T9" fmla="*/ 8 h 12"/>
              </a:gdLst>
              <a:ahLst/>
              <a:cxnLst>
                <a:cxn ang="0">
                  <a:pos x="T0" y="T1"/>
                </a:cxn>
                <a:cxn ang="0">
                  <a:pos x="T2" y="T3"/>
                </a:cxn>
                <a:cxn ang="0">
                  <a:pos x="T4" y="T5"/>
                </a:cxn>
                <a:cxn ang="0">
                  <a:pos x="T6" y="T7"/>
                </a:cxn>
                <a:cxn ang="0">
                  <a:pos x="T8" y="T9"/>
                </a:cxn>
              </a:cxnLst>
              <a:rect l="0" t="0" r="r" b="b"/>
              <a:pathLst>
                <a:path w="12" h="12">
                  <a:moveTo>
                    <a:pt x="1" y="8"/>
                  </a:moveTo>
                  <a:cubicBezTo>
                    <a:pt x="0" y="5"/>
                    <a:pt x="2" y="2"/>
                    <a:pt x="5" y="1"/>
                  </a:cubicBezTo>
                  <a:cubicBezTo>
                    <a:pt x="8" y="0"/>
                    <a:pt x="11" y="2"/>
                    <a:pt x="12" y="5"/>
                  </a:cubicBezTo>
                  <a:cubicBezTo>
                    <a:pt x="12" y="8"/>
                    <a:pt x="11" y="11"/>
                    <a:pt x="8" y="11"/>
                  </a:cubicBezTo>
                  <a:cubicBezTo>
                    <a:pt x="5" y="12"/>
                    <a:pt x="2" y="10"/>
                    <a:pt x="1" y="8"/>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7" name="Freeform 53"/>
            <p:cNvSpPr>
              <a:spLocks/>
            </p:cNvSpPr>
            <p:nvPr/>
          </p:nvSpPr>
          <p:spPr bwMode="auto">
            <a:xfrm>
              <a:off x="4238461" y="2716871"/>
              <a:ext cx="18851" cy="19524"/>
            </a:xfrm>
            <a:custGeom>
              <a:avLst/>
              <a:gdLst>
                <a:gd name="T0" fmla="*/ 2 w 12"/>
                <a:gd name="T1" fmla="*/ 10 h 12"/>
                <a:gd name="T2" fmla="*/ 2 w 12"/>
                <a:gd name="T3" fmla="*/ 2 h 12"/>
                <a:gd name="T4" fmla="*/ 10 w 12"/>
                <a:gd name="T5" fmla="*/ 2 h 12"/>
                <a:gd name="T6" fmla="*/ 10 w 12"/>
                <a:gd name="T7" fmla="*/ 10 h 12"/>
                <a:gd name="T8" fmla="*/ 2 w 12"/>
                <a:gd name="T9" fmla="*/ 10 h 12"/>
              </a:gdLst>
              <a:ahLst/>
              <a:cxnLst>
                <a:cxn ang="0">
                  <a:pos x="T0" y="T1"/>
                </a:cxn>
                <a:cxn ang="0">
                  <a:pos x="T2" y="T3"/>
                </a:cxn>
                <a:cxn ang="0">
                  <a:pos x="T4" y="T5"/>
                </a:cxn>
                <a:cxn ang="0">
                  <a:pos x="T6" y="T7"/>
                </a:cxn>
                <a:cxn ang="0">
                  <a:pos x="T8" y="T9"/>
                </a:cxn>
              </a:cxnLst>
              <a:rect l="0" t="0" r="r" b="b"/>
              <a:pathLst>
                <a:path w="12" h="12">
                  <a:moveTo>
                    <a:pt x="2" y="10"/>
                  </a:moveTo>
                  <a:cubicBezTo>
                    <a:pt x="0" y="8"/>
                    <a:pt x="0" y="4"/>
                    <a:pt x="2" y="2"/>
                  </a:cubicBezTo>
                  <a:cubicBezTo>
                    <a:pt x="4" y="0"/>
                    <a:pt x="8" y="0"/>
                    <a:pt x="10" y="2"/>
                  </a:cubicBezTo>
                  <a:cubicBezTo>
                    <a:pt x="12" y="4"/>
                    <a:pt x="12" y="8"/>
                    <a:pt x="10" y="10"/>
                  </a:cubicBezTo>
                  <a:cubicBezTo>
                    <a:pt x="8" y="12"/>
                    <a:pt x="4" y="12"/>
                    <a:pt x="2" y="10"/>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8" name="Freeform 54"/>
            <p:cNvSpPr>
              <a:spLocks/>
            </p:cNvSpPr>
            <p:nvPr/>
          </p:nvSpPr>
          <p:spPr bwMode="auto">
            <a:xfrm>
              <a:off x="4270104" y="2661664"/>
              <a:ext cx="20871" cy="18851"/>
            </a:xfrm>
            <a:custGeom>
              <a:avLst/>
              <a:gdLst>
                <a:gd name="T0" fmla="*/ 5 w 13"/>
                <a:gd name="T1" fmla="*/ 11 h 12"/>
                <a:gd name="T2" fmla="*/ 1 w 13"/>
                <a:gd name="T3" fmla="*/ 4 h 12"/>
                <a:gd name="T4" fmla="*/ 8 w 13"/>
                <a:gd name="T5" fmla="*/ 1 h 12"/>
                <a:gd name="T6" fmla="*/ 12 w 13"/>
                <a:gd name="T7" fmla="*/ 7 h 12"/>
                <a:gd name="T8" fmla="*/ 5 w 13"/>
                <a:gd name="T9" fmla="*/ 11 h 12"/>
              </a:gdLst>
              <a:ahLst/>
              <a:cxnLst>
                <a:cxn ang="0">
                  <a:pos x="T0" y="T1"/>
                </a:cxn>
                <a:cxn ang="0">
                  <a:pos x="T2" y="T3"/>
                </a:cxn>
                <a:cxn ang="0">
                  <a:pos x="T4" y="T5"/>
                </a:cxn>
                <a:cxn ang="0">
                  <a:pos x="T6" y="T7"/>
                </a:cxn>
                <a:cxn ang="0">
                  <a:pos x="T8" y="T9"/>
                </a:cxn>
              </a:cxnLst>
              <a:rect l="0" t="0" r="r" b="b"/>
              <a:pathLst>
                <a:path w="13" h="12">
                  <a:moveTo>
                    <a:pt x="5" y="11"/>
                  </a:moveTo>
                  <a:cubicBezTo>
                    <a:pt x="2" y="10"/>
                    <a:pt x="0" y="7"/>
                    <a:pt x="1" y="4"/>
                  </a:cubicBezTo>
                  <a:cubicBezTo>
                    <a:pt x="2" y="2"/>
                    <a:pt x="5" y="0"/>
                    <a:pt x="8" y="1"/>
                  </a:cubicBezTo>
                  <a:cubicBezTo>
                    <a:pt x="11" y="1"/>
                    <a:pt x="13" y="4"/>
                    <a:pt x="12" y="7"/>
                  </a:cubicBezTo>
                  <a:cubicBezTo>
                    <a:pt x="11" y="10"/>
                    <a:pt x="8" y="12"/>
                    <a:pt x="5" y="11"/>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Freeform 55"/>
            <p:cNvSpPr>
              <a:spLocks/>
            </p:cNvSpPr>
            <p:nvPr/>
          </p:nvSpPr>
          <p:spPr bwMode="auto">
            <a:xfrm>
              <a:off x="4270104" y="2596358"/>
              <a:ext cx="20871" cy="20198"/>
            </a:xfrm>
            <a:custGeom>
              <a:avLst/>
              <a:gdLst>
                <a:gd name="T0" fmla="*/ 8 w 13"/>
                <a:gd name="T1" fmla="*/ 12 h 13"/>
                <a:gd name="T2" fmla="*/ 1 w 13"/>
                <a:gd name="T3" fmla="*/ 8 h 13"/>
                <a:gd name="T4" fmla="*/ 5 w 13"/>
                <a:gd name="T5" fmla="*/ 1 h 13"/>
                <a:gd name="T6" fmla="*/ 12 w 13"/>
                <a:gd name="T7" fmla="*/ 5 h 13"/>
                <a:gd name="T8" fmla="*/ 8 w 13"/>
                <a:gd name="T9" fmla="*/ 12 h 13"/>
              </a:gdLst>
              <a:ahLst/>
              <a:cxnLst>
                <a:cxn ang="0">
                  <a:pos x="T0" y="T1"/>
                </a:cxn>
                <a:cxn ang="0">
                  <a:pos x="T2" y="T3"/>
                </a:cxn>
                <a:cxn ang="0">
                  <a:pos x="T4" y="T5"/>
                </a:cxn>
                <a:cxn ang="0">
                  <a:pos x="T6" y="T7"/>
                </a:cxn>
                <a:cxn ang="0">
                  <a:pos x="T8" y="T9"/>
                </a:cxn>
              </a:cxnLst>
              <a:rect l="0" t="0" r="r" b="b"/>
              <a:pathLst>
                <a:path w="13" h="13">
                  <a:moveTo>
                    <a:pt x="8" y="12"/>
                  </a:moveTo>
                  <a:cubicBezTo>
                    <a:pt x="5" y="13"/>
                    <a:pt x="2" y="11"/>
                    <a:pt x="1" y="8"/>
                  </a:cubicBezTo>
                  <a:cubicBezTo>
                    <a:pt x="0" y="5"/>
                    <a:pt x="2" y="2"/>
                    <a:pt x="5" y="1"/>
                  </a:cubicBezTo>
                  <a:cubicBezTo>
                    <a:pt x="8" y="0"/>
                    <a:pt x="11" y="2"/>
                    <a:pt x="12" y="5"/>
                  </a:cubicBezTo>
                  <a:cubicBezTo>
                    <a:pt x="13" y="8"/>
                    <a:pt x="11" y="11"/>
                    <a:pt x="8" y="12"/>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Freeform 56"/>
            <p:cNvSpPr>
              <a:spLocks/>
            </p:cNvSpPr>
            <p:nvPr/>
          </p:nvSpPr>
          <p:spPr bwMode="auto">
            <a:xfrm>
              <a:off x="3390160" y="2990886"/>
              <a:ext cx="418765" cy="418765"/>
            </a:xfrm>
            <a:custGeom>
              <a:avLst/>
              <a:gdLst>
                <a:gd name="T0" fmla="*/ 144 w 263"/>
                <a:gd name="T1" fmla="*/ 144 h 263"/>
                <a:gd name="T2" fmla="*/ 7 w 263"/>
                <a:gd name="T3" fmla="*/ 256 h 263"/>
                <a:gd name="T4" fmla="*/ 118 w 263"/>
                <a:gd name="T5" fmla="*/ 118 h 263"/>
                <a:gd name="T6" fmla="*/ 256 w 263"/>
                <a:gd name="T7" fmla="*/ 7 h 263"/>
                <a:gd name="T8" fmla="*/ 144 w 263"/>
                <a:gd name="T9" fmla="*/ 144 h 263"/>
              </a:gdLst>
              <a:ahLst/>
              <a:cxnLst>
                <a:cxn ang="0">
                  <a:pos x="T0" y="T1"/>
                </a:cxn>
                <a:cxn ang="0">
                  <a:pos x="T2" y="T3"/>
                </a:cxn>
                <a:cxn ang="0">
                  <a:pos x="T4" y="T5"/>
                </a:cxn>
                <a:cxn ang="0">
                  <a:pos x="T6" y="T7"/>
                </a:cxn>
                <a:cxn ang="0">
                  <a:pos x="T8" y="T9"/>
                </a:cxn>
              </a:cxnLst>
              <a:rect l="0" t="0" r="r" b="b"/>
              <a:pathLst>
                <a:path w="263" h="263">
                  <a:moveTo>
                    <a:pt x="144" y="144"/>
                  </a:moveTo>
                  <a:cubicBezTo>
                    <a:pt x="76" y="213"/>
                    <a:pt x="14" y="263"/>
                    <a:pt x="7" y="256"/>
                  </a:cubicBezTo>
                  <a:cubicBezTo>
                    <a:pt x="0" y="249"/>
                    <a:pt x="50" y="187"/>
                    <a:pt x="118" y="118"/>
                  </a:cubicBezTo>
                  <a:cubicBezTo>
                    <a:pt x="187" y="49"/>
                    <a:pt x="249" y="0"/>
                    <a:pt x="256" y="7"/>
                  </a:cubicBezTo>
                  <a:cubicBezTo>
                    <a:pt x="263" y="14"/>
                    <a:pt x="213" y="76"/>
                    <a:pt x="144" y="144"/>
                  </a:cubicBezTo>
                  <a:close/>
                </a:path>
              </a:pathLst>
            </a:custGeom>
            <a:solidFill>
              <a:schemeClr val="accent1">
                <a:lumMod val="75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Freeform 57"/>
            <p:cNvSpPr>
              <a:spLocks/>
            </p:cNvSpPr>
            <p:nvPr/>
          </p:nvSpPr>
          <p:spPr bwMode="auto">
            <a:xfrm>
              <a:off x="1429641" y="4756834"/>
              <a:ext cx="1514151" cy="475991"/>
            </a:xfrm>
            <a:custGeom>
              <a:avLst/>
              <a:gdLst>
                <a:gd name="T0" fmla="*/ 921 w 951"/>
                <a:gd name="T1" fmla="*/ 299 h 299"/>
                <a:gd name="T2" fmla="*/ 951 w 951"/>
                <a:gd name="T3" fmla="*/ 226 h 299"/>
                <a:gd name="T4" fmla="*/ 913 w 951"/>
                <a:gd name="T5" fmla="*/ 147 h 299"/>
                <a:gd name="T6" fmla="*/ 913 w 951"/>
                <a:gd name="T7" fmla="*/ 139 h 299"/>
                <a:gd name="T8" fmla="*/ 831 w 951"/>
                <a:gd name="T9" fmla="*/ 56 h 299"/>
                <a:gd name="T10" fmla="*/ 765 w 951"/>
                <a:gd name="T11" fmla="*/ 90 h 299"/>
                <a:gd name="T12" fmla="*/ 754 w 951"/>
                <a:gd name="T13" fmla="*/ 87 h 299"/>
                <a:gd name="T14" fmla="*/ 659 w 951"/>
                <a:gd name="T15" fmla="*/ 0 h 299"/>
                <a:gd name="T16" fmla="*/ 566 w 951"/>
                <a:gd name="T17" fmla="*/ 71 h 299"/>
                <a:gd name="T18" fmla="*/ 556 w 951"/>
                <a:gd name="T19" fmla="*/ 71 h 299"/>
                <a:gd name="T20" fmla="*/ 515 w 951"/>
                <a:gd name="T21" fmla="*/ 87 h 299"/>
                <a:gd name="T22" fmla="*/ 515 w 951"/>
                <a:gd name="T23" fmla="*/ 86 h 299"/>
                <a:gd name="T24" fmla="*/ 439 w 951"/>
                <a:gd name="T25" fmla="*/ 10 h 299"/>
                <a:gd name="T26" fmla="*/ 363 w 951"/>
                <a:gd name="T27" fmla="*/ 86 h 299"/>
                <a:gd name="T28" fmla="*/ 363 w 951"/>
                <a:gd name="T29" fmla="*/ 90 h 299"/>
                <a:gd name="T30" fmla="*/ 346 w 951"/>
                <a:gd name="T31" fmla="*/ 95 h 299"/>
                <a:gd name="T32" fmla="*/ 299 w 951"/>
                <a:gd name="T33" fmla="*/ 56 h 299"/>
                <a:gd name="T34" fmla="*/ 259 w 951"/>
                <a:gd name="T35" fmla="*/ 77 h 299"/>
                <a:gd name="T36" fmla="*/ 167 w 951"/>
                <a:gd name="T37" fmla="*/ 22 h 299"/>
                <a:gd name="T38" fmla="*/ 64 w 951"/>
                <a:gd name="T39" fmla="*/ 125 h 299"/>
                <a:gd name="T40" fmla="*/ 65 w 951"/>
                <a:gd name="T41" fmla="*/ 134 h 299"/>
                <a:gd name="T42" fmla="*/ 0 w 951"/>
                <a:gd name="T43" fmla="*/ 248 h 299"/>
                <a:gd name="T44" fmla="*/ 10 w 951"/>
                <a:gd name="T45" fmla="*/ 299 h 299"/>
                <a:gd name="T46" fmla="*/ 921 w 951"/>
                <a:gd name="T47" fmla="*/ 299 h 2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51" h="299">
                  <a:moveTo>
                    <a:pt x="921" y="299"/>
                  </a:moveTo>
                  <a:cubicBezTo>
                    <a:pt x="939" y="280"/>
                    <a:pt x="951" y="255"/>
                    <a:pt x="951" y="226"/>
                  </a:cubicBezTo>
                  <a:cubicBezTo>
                    <a:pt x="951" y="194"/>
                    <a:pt x="936" y="166"/>
                    <a:pt x="913" y="147"/>
                  </a:cubicBezTo>
                  <a:cubicBezTo>
                    <a:pt x="913" y="144"/>
                    <a:pt x="913" y="141"/>
                    <a:pt x="913" y="139"/>
                  </a:cubicBezTo>
                  <a:cubicBezTo>
                    <a:pt x="913" y="93"/>
                    <a:pt x="876" y="56"/>
                    <a:pt x="831" y="56"/>
                  </a:cubicBezTo>
                  <a:cubicBezTo>
                    <a:pt x="804" y="56"/>
                    <a:pt x="780" y="69"/>
                    <a:pt x="765" y="90"/>
                  </a:cubicBezTo>
                  <a:cubicBezTo>
                    <a:pt x="761" y="88"/>
                    <a:pt x="758" y="87"/>
                    <a:pt x="754" y="87"/>
                  </a:cubicBezTo>
                  <a:cubicBezTo>
                    <a:pt x="749" y="38"/>
                    <a:pt x="708" y="0"/>
                    <a:pt x="659" y="0"/>
                  </a:cubicBezTo>
                  <a:cubicBezTo>
                    <a:pt x="614" y="0"/>
                    <a:pt x="577" y="31"/>
                    <a:pt x="566" y="71"/>
                  </a:cubicBezTo>
                  <a:cubicBezTo>
                    <a:pt x="563" y="71"/>
                    <a:pt x="559" y="71"/>
                    <a:pt x="556" y="71"/>
                  </a:cubicBezTo>
                  <a:cubicBezTo>
                    <a:pt x="540" y="71"/>
                    <a:pt x="526" y="77"/>
                    <a:pt x="515" y="87"/>
                  </a:cubicBezTo>
                  <a:cubicBezTo>
                    <a:pt x="515" y="86"/>
                    <a:pt x="515" y="86"/>
                    <a:pt x="515" y="86"/>
                  </a:cubicBezTo>
                  <a:cubicBezTo>
                    <a:pt x="515" y="44"/>
                    <a:pt x="481" y="10"/>
                    <a:pt x="439" y="10"/>
                  </a:cubicBezTo>
                  <a:cubicBezTo>
                    <a:pt x="397" y="10"/>
                    <a:pt x="363" y="44"/>
                    <a:pt x="363" y="86"/>
                  </a:cubicBezTo>
                  <a:cubicBezTo>
                    <a:pt x="363" y="88"/>
                    <a:pt x="363" y="89"/>
                    <a:pt x="363" y="90"/>
                  </a:cubicBezTo>
                  <a:cubicBezTo>
                    <a:pt x="357" y="91"/>
                    <a:pt x="351" y="93"/>
                    <a:pt x="346" y="95"/>
                  </a:cubicBezTo>
                  <a:cubicBezTo>
                    <a:pt x="341" y="73"/>
                    <a:pt x="322" y="56"/>
                    <a:pt x="299" y="56"/>
                  </a:cubicBezTo>
                  <a:cubicBezTo>
                    <a:pt x="282" y="56"/>
                    <a:pt x="268" y="65"/>
                    <a:pt x="259" y="77"/>
                  </a:cubicBezTo>
                  <a:cubicBezTo>
                    <a:pt x="242" y="44"/>
                    <a:pt x="207" y="22"/>
                    <a:pt x="167" y="22"/>
                  </a:cubicBezTo>
                  <a:cubicBezTo>
                    <a:pt x="110" y="22"/>
                    <a:pt x="64" y="68"/>
                    <a:pt x="64" y="125"/>
                  </a:cubicBezTo>
                  <a:cubicBezTo>
                    <a:pt x="64" y="128"/>
                    <a:pt x="64" y="131"/>
                    <a:pt x="65" y="134"/>
                  </a:cubicBezTo>
                  <a:cubicBezTo>
                    <a:pt x="26" y="157"/>
                    <a:pt x="0" y="199"/>
                    <a:pt x="0" y="248"/>
                  </a:cubicBezTo>
                  <a:cubicBezTo>
                    <a:pt x="0" y="266"/>
                    <a:pt x="3" y="283"/>
                    <a:pt x="10" y="299"/>
                  </a:cubicBezTo>
                  <a:lnTo>
                    <a:pt x="921" y="299"/>
                  </a:lnTo>
                  <a:close/>
                </a:path>
              </a:pathLst>
            </a:custGeom>
            <a:solidFill>
              <a:srgbClr val="F1F1F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02" name="TextBox 62"/>
          <p:cNvSpPr txBox="1"/>
          <p:nvPr/>
        </p:nvSpPr>
        <p:spPr>
          <a:xfrm>
            <a:off x="4278450" y="1773597"/>
            <a:ext cx="1082348" cy="260392"/>
          </a:xfrm>
          <a:prstGeom prst="rect">
            <a:avLst/>
          </a:prstGeom>
          <a:noFill/>
        </p:spPr>
        <p:txBody>
          <a:bodyPr wrap="none" rtlCol="0">
            <a:spAutoFit/>
          </a:bodyPr>
          <a:lstStyle/>
          <a:p>
            <a:pPr>
              <a:lnSpc>
                <a:spcPct val="120000"/>
              </a:lnSpc>
            </a:pPr>
            <a:r>
              <a:rPr lang="zh-CN" altLang="en-US" sz="996">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Rectangle 64"/>
          <p:cNvSpPr/>
          <p:nvPr/>
        </p:nvSpPr>
        <p:spPr>
          <a:xfrm>
            <a:off x="4274948" y="1961722"/>
            <a:ext cx="3504314" cy="302519"/>
          </a:xfrm>
          <a:prstGeom prst="rect">
            <a:avLst/>
          </a:prstGeom>
        </p:spPr>
        <p:txBody>
          <a:bodyPr wrap="square">
            <a:spAutoFit/>
          </a:bodyPr>
          <a:lstStyle/>
          <a:p>
            <a:pPr>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，点击添加相关标题文字，修改文字内容，也可以直接复制你的内容到此。，点击添加相关标题文字，修改文字内容，也可以直接复制你的内容到此。</a:t>
            </a:r>
            <a:endParaRPr lang="en-US"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4" name="Donut 65"/>
          <p:cNvSpPr/>
          <p:nvPr/>
        </p:nvSpPr>
        <p:spPr>
          <a:xfrm>
            <a:off x="4337560" y="2416582"/>
            <a:ext cx="515196" cy="515196"/>
          </a:xfrm>
          <a:prstGeom prst="donut">
            <a:avLst>
              <a:gd name="adj" fmla="val 680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5" name="Freeform 66"/>
          <p:cNvSpPr>
            <a:spLocks noEditPoints="1"/>
          </p:cNvSpPr>
          <p:nvPr/>
        </p:nvSpPr>
        <p:spPr bwMode="auto">
          <a:xfrm>
            <a:off x="4483876" y="2556985"/>
            <a:ext cx="222562" cy="23439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solidFill>
            <a:schemeClr val="accent1"/>
          </a:solidFill>
          <a:ln>
            <a:noFill/>
          </a:ln>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Freeform 67"/>
          <p:cNvSpPr>
            <a:spLocks noEditPoints="1"/>
          </p:cNvSpPr>
          <p:nvPr/>
        </p:nvSpPr>
        <p:spPr bwMode="auto">
          <a:xfrm>
            <a:off x="4463715" y="3641531"/>
            <a:ext cx="252666" cy="204284"/>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solidFill>
            <a:schemeClr val="accent3"/>
          </a:solidFill>
          <a:ln>
            <a:noFill/>
          </a:ln>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Freeform 68"/>
          <p:cNvSpPr>
            <a:spLocks noEditPoints="1"/>
          </p:cNvSpPr>
          <p:nvPr/>
        </p:nvSpPr>
        <p:spPr bwMode="auto">
          <a:xfrm>
            <a:off x="6411842" y="3639738"/>
            <a:ext cx="168804" cy="24729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solidFill>
            <a:schemeClr val="accent4"/>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Freeform 69"/>
          <p:cNvSpPr>
            <a:spLocks noEditPoints="1"/>
          </p:cNvSpPr>
          <p:nvPr/>
        </p:nvSpPr>
        <p:spPr bwMode="auto">
          <a:xfrm>
            <a:off x="6404638" y="2566124"/>
            <a:ext cx="178480" cy="216111"/>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accent2"/>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9" name="Donut 70"/>
          <p:cNvSpPr/>
          <p:nvPr/>
        </p:nvSpPr>
        <p:spPr>
          <a:xfrm>
            <a:off x="6238648" y="3495365"/>
            <a:ext cx="515196" cy="515196"/>
          </a:xfrm>
          <a:prstGeom prst="donut">
            <a:avLst>
              <a:gd name="adj" fmla="val 680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0" name="Donut 71"/>
          <p:cNvSpPr/>
          <p:nvPr/>
        </p:nvSpPr>
        <p:spPr>
          <a:xfrm>
            <a:off x="4333706" y="3495473"/>
            <a:ext cx="515196" cy="515196"/>
          </a:xfrm>
          <a:prstGeom prst="donut">
            <a:avLst>
              <a:gd name="adj" fmla="val 6804"/>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Donut 72"/>
          <p:cNvSpPr/>
          <p:nvPr/>
        </p:nvSpPr>
        <p:spPr>
          <a:xfrm>
            <a:off x="6234590" y="2416582"/>
            <a:ext cx="515196" cy="515196"/>
          </a:xfrm>
          <a:prstGeom prst="donut">
            <a:avLst>
              <a:gd name="adj" fmla="val 680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2" name="TextBox 73"/>
          <p:cNvSpPr txBox="1"/>
          <p:nvPr/>
        </p:nvSpPr>
        <p:spPr>
          <a:xfrm>
            <a:off x="4865670" y="2635606"/>
            <a:ext cx="697627" cy="260392"/>
          </a:xfrm>
          <a:prstGeom prst="rect">
            <a:avLst/>
          </a:prstGeom>
          <a:noFill/>
        </p:spPr>
        <p:txBody>
          <a:bodyPr wrap="none"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TextBox 74"/>
          <p:cNvSpPr txBox="1"/>
          <p:nvPr/>
        </p:nvSpPr>
        <p:spPr>
          <a:xfrm>
            <a:off x="4865669" y="2444159"/>
            <a:ext cx="439544" cy="259302"/>
          </a:xfrm>
          <a:prstGeom prst="rect">
            <a:avLst/>
          </a:prstGeom>
          <a:noFill/>
        </p:spPr>
        <p:txBody>
          <a:bodyPr wrap="none" rtlCol="0">
            <a:spAutoFit/>
          </a:bodyPr>
          <a:lstStyle/>
          <a:p>
            <a:pPr>
              <a:lnSpc>
                <a:spcPct val="120000"/>
              </a:lnSpc>
            </a:pPr>
            <a:r>
              <a:rPr lang="en-US" sz="996"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996"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TextBox 75"/>
          <p:cNvSpPr txBox="1"/>
          <p:nvPr/>
        </p:nvSpPr>
        <p:spPr>
          <a:xfrm>
            <a:off x="6784250" y="2635607"/>
            <a:ext cx="697627" cy="260392"/>
          </a:xfrm>
          <a:prstGeom prst="rect">
            <a:avLst/>
          </a:prstGeom>
          <a:noFill/>
        </p:spPr>
        <p:txBody>
          <a:bodyPr wrap="none"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TextBox 76"/>
          <p:cNvSpPr txBox="1"/>
          <p:nvPr/>
        </p:nvSpPr>
        <p:spPr>
          <a:xfrm>
            <a:off x="6784250" y="2444159"/>
            <a:ext cx="439544" cy="259302"/>
          </a:xfrm>
          <a:prstGeom prst="rect">
            <a:avLst/>
          </a:prstGeom>
          <a:noFill/>
        </p:spPr>
        <p:txBody>
          <a:bodyPr wrap="none" rtlCol="0">
            <a:spAutoFit/>
          </a:bodyPr>
          <a:lstStyle/>
          <a:p>
            <a:pPr>
              <a:lnSpc>
                <a:spcPct val="120000"/>
              </a:lnSpc>
            </a:pPr>
            <a:r>
              <a:rPr lang="en-US" sz="996"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996"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TextBox 77"/>
          <p:cNvSpPr txBox="1"/>
          <p:nvPr/>
        </p:nvSpPr>
        <p:spPr>
          <a:xfrm>
            <a:off x="4865670" y="3720724"/>
            <a:ext cx="697627" cy="260392"/>
          </a:xfrm>
          <a:prstGeom prst="rect">
            <a:avLst/>
          </a:prstGeom>
          <a:noFill/>
        </p:spPr>
        <p:txBody>
          <a:bodyPr wrap="none"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TextBox 78"/>
          <p:cNvSpPr txBox="1"/>
          <p:nvPr/>
        </p:nvSpPr>
        <p:spPr>
          <a:xfrm>
            <a:off x="4865669" y="3517489"/>
            <a:ext cx="439544" cy="259302"/>
          </a:xfrm>
          <a:prstGeom prst="rect">
            <a:avLst/>
          </a:prstGeom>
          <a:noFill/>
        </p:spPr>
        <p:txBody>
          <a:bodyPr wrap="none" rtlCol="0">
            <a:spAutoFit/>
          </a:bodyPr>
          <a:lstStyle/>
          <a:p>
            <a:pPr>
              <a:lnSpc>
                <a:spcPct val="120000"/>
              </a:lnSpc>
            </a:pPr>
            <a:r>
              <a:rPr lang="en-US" sz="996"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996"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TextBox 79"/>
          <p:cNvSpPr txBox="1"/>
          <p:nvPr/>
        </p:nvSpPr>
        <p:spPr>
          <a:xfrm>
            <a:off x="6784250" y="3720724"/>
            <a:ext cx="697627" cy="260392"/>
          </a:xfrm>
          <a:prstGeom prst="rect">
            <a:avLst/>
          </a:prstGeom>
          <a:noFill/>
        </p:spPr>
        <p:txBody>
          <a:bodyPr wrap="none" rtlCol="0">
            <a:spAutoFit/>
          </a:bodyPr>
          <a:lstStyle/>
          <a:p>
            <a:pPr>
              <a:lnSpc>
                <a:spcPct val="120000"/>
              </a:lnSpc>
            </a:pPr>
            <a:r>
              <a:rPr lang="zh-CN" altLang="en-US"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TextBox 80"/>
          <p:cNvSpPr txBox="1"/>
          <p:nvPr/>
        </p:nvSpPr>
        <p:spPr>
          <a:xfrm>
            <a:off x="6784250" y="3517489"/>
            <a:ext cx="439544" cy="259302"/>
          </a:xfrm>
          <a:prstGeom prst="rect">
            <a:avLst/>
          </a:prstGeom>
          <a:noFill/>
        </p:spPr>
        <p:txBody>
          <a:bodyPr wrap="none" rtlCol="0">
            <a:spAutoFit/>
          </a:bodyPr>
          <a:lstStyle/>
          <a:p>
            <a:pPr>
              <a:lnSpc>
                <a:spcPct val="120000"/>
              </a:lnSpc>
            </a:pPr>
            <a:r>
              <a:rPr lang="en-US" sz="996"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55%</a:t>
            </a:r>
            <a:endParaRPr lang="en-GB" sz="996" b="1">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Rectangle 81"/>
          <p:cNvSpPr/>
          <p:nvPr/>
        </p:nvSpPr>
        <p:spPr>
          <a:xfrm>
            <a:off x="4299787" y="2939109"/>
            <a:ext cx="1706862" cy="302519"/>
          </a:xfrm>
          <a:prstGeom prst="rect">
            <a:avLst/>
          </a:prstGeom>
        </p:spPr>
        <p:txBody>
          <a:bodyPr wrap="square">
            <a:spAutoFit/>
          </a:bodyPr>
          <a:lstStyle/>
          <a:p>
            <a:pPr>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1" name="Rectangle 82"/>
          <p:cNvSpPr/>
          <p:nvPr/>
        </p:nvSpPr>
        <p:spPr>
          <a:xfrm>
            <a:off x="4299787" y="4022519"/>
            <a:ext cx="1706862" cy="302519"/>
          </a:xfrm>
          <a:prstGeom prst="rect">
            <a:avLst/>
          </a:prstGeom>
        </p:spPr>
        <p:txBody>
          <a:bodyPr wrap="square">
            <a:spAutoFit/>
          </a:bodyPr>
          <a:lstStyle/>
          <a:p>
            <a:pPr>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 name="Rectangle 83"/>
          <p:cNvSpPr/>
          <p:nvPr/>
        </p:nvSpPr>
        <p:spPr>
          <a:xfrm>
            <a:off x="6194409" y="2939109"/>
            <a:ext cx="1706862" cy="302519"/>
          </a:xfrm>
          <a:prstGeom prst="rect">
            <a:avLst/>
          </a:prstGeom>
        </p:spPr>
        <p:txBody>
          <a:bodyPr wrap="square">
            <a:spAutoFit/>
          </a:bodyPr>
          <a:lstStyle/>
          <a:p>
            <a:pPr>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3" name="Rectangle 84"/>
          <p:cNvSpPr/>
          <p:nvPr/>
        </p:nvSpPr>
        <p:spPr>
          <a:xfrm>
            <a:off x="6190050" y="4022519"/>
            <a:ext cx="1706862" cy="302519"/>
          </a:xfrm>
          <a:prstGeom prst="rect">
            <a:avLst/>
          </a:prstGeom>
        </p:spPr>
        <p:txBody>
          <a:bodyPr wrap="square">
            <a:spAutoFit/>
          </a:bodyPr>
          <a:lstStyle/>
          <a:p>
            <a:pPr>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374049762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1000"/>
                                        <p:tgtEl>
                                          <p:spTgt spid="51"/>
                                        </p:tgtEl>
                                      </p:cBhvr>
                                    </p:animEffect>
                                    <p:anim calcmode="lin" valueType="num">
                                      <p:cBhvr>
                                        <p:cTn id="8" dur="1000" fill="hold"/>
                                        <p:tgtEl>
                                          <p:spTgt spid="51"/>
                                        </p:tgtEl>
                                        <p:attrNameLst>
                                          <p:attrName>ppt_x</p:attrName>
                                        </p:attrNameLst>
                                      </p:cBhvr>
                                      <p:tavLst>
                                        <p:tav tm="0">
                                          <p:val>
                                            <p:strVal val="#ppt_x"/>
                                          </p:val>
                                        </p:tav>
                                        <p:tav tm="100000">
                                          <p:val>
                                            <p:strVal val="#ppt_x"/>
                                          </p:val>
                                        </p:tav>
                                      </p:tavLst>
                                    </p:anim>
                                    <p:anim calcmode="lin" valueType="num">
                                      <p:cBhvr>
                                        <p:cTn id="9" dur="1000" fill="hold"/>
                                        <p:tgtEl>
                                          <p:spTgt spid="5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102"/>
                                        </p:tgtEl>
                                        <p:attrNameLst>
                                          <p:attrName>style.visibility</p:attrName>
                                        </p:attrNameLst>
                                      </p:cBhvr>
                                      <p:to>
                                        <p:strVal val="visible"/>
                                      </p:to>
                                    </p:set>
                                    <p:anim calcmode="lin" valueType="num">
                                      <p:cBhvr>
                                        <p:cTn id="13" dur="500" fill="hold"/>
                                        <p:tgtEl>
                                          <p:spTgt spid="102"/>
                                        </p:tgtEl>
                                        <p:attrNameLst>
                                          <p:attrName>ppt_w</p:attrName>
                                        </p:attrNameLst>
                                      </p:cBhvr>
                                      <p:tavLst>
                                        <p:tav tm="0">
                                          <p:val>
                                            <p:fltVal val="0"/>
                                          </p:val>
                                        </p:tav>
                                        <p:tav tm="100000">
                                          <p:val>
                                            <p:strVal val="#ppt_w"/>
                                          </p:val>
                                        </p:tav>
                                      </p:tavLst>
                                    </p:anim>
                                    <p:anim calcmode="lin" valueType="num">
                                      <p:cBhvr>
                                        <p:cTn id="14" dur="500" fill="hold"/>
                                        <p:tgtEl>
                                          <p:spTgt spid="102"/>
                                        </p:tgtEl>
                                        <p:attrNameLst>
                                          <p:attrName>ppt_h</p:attrName>
                                        </p:attrNameLst>
                                      </p:cBhvr>
                                      <p:tavLst>
                                        <p:tav tm="0">
                                          <p:val>
                                            <p:fltVal val="0"/>
                                          </p:val>
                                        </p:tav>
                                        <p:tav tm="100000">
                                          <p:val>
                                            <p:strVal val="#ppt_h"/>
                                          </p:val>
                                        </p:tav>
                                      </p:tavLst>
                                    </p:anim>
                                    <p:animEffect transition="in" filter="fade">
                                      <p:cBhvr>
                                        <p:cTn id="15" dur="500"/>
                                        <p:tgtEl>
                                          <p:spTgt spid="102"/>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3"/>
                                        </p:tgtEl>
                                        <p:attrNameLst>
                                          <p:attrName>style.visibility</p:attrName>
                                        </p:attrNameLst>
                                      </p:cBhvr>
                                      <p:to>
                                        <p:strVal val="visible"/>
                                      </p:to>
                                    </p:set>
                                    <p:animEffect transition="in" filter="wipe(left)">
                                      <p:cBhvr>
                                        <p:cTn id="19" dur="500"/>
                                        <p:tgtEl>
                                          <p:spTgt spid="103"/>
                                        </p:tgtEl>
                                      </p:cBhvr>
                                    </p:animEffect>
                                  </p:childTnLst>
                                </p:cTn>
                              </p:par>
                            </p:childTnLst>
                          </p:cTn>
                        </p:par>
                        <p:par>
                          <p:cTn id="20" fill="hold">
                            <p:stCondLst>
                              <p:cond delay="2000"/>
                            </p:stCondLst>
                            <p:childTnLst>
                              <p:par>
                                <p:cTn id="21" presetID="49" presetClass="entr" presetSubtype="0" decel="100000" fill="hold" grpId="0" nodeType="afterEffect">
                                  <p:stCondLst>
                                    <p:cond delay="0"/>
                                  </p:stCondLst>
                                  <p:childTnLst>
                                    <p:set>
                                      <p:cBhvr>
                                        <p:cTn id="22" dur="1" fill="hold">
                                          <p:stCondLst>
                                            <p:cond delay="0"/>
                                          </p:stCondLst>
                                        </p:cTn>
                                        <p:tgtEl>
                                          <p:spTgt spid="104"/>
                                        </p:tgtEl>
                                        <p:attrNameLst>
                                          <p:attrName>style.visibility</p:attrName>
                                        </p:attrNameLst>
                                      </p:cBhvr>
                                      <p:to>
                                        <p:strVal val="visible"/>
                                      </p:to>
                                    </p:set>
                                    <p:anim calcmode="lin" valueType="num">
                                      <p:cBhvr>
                                        <p:cTn id="23" dur="500" fill="hold"/>
                                        <p:tgtEl>
                                          <p:spTgt spid="104"/>
                                        </p:tgtEl>
                                        <p:attrNameLst>
                                          <p:attrName>ppt_w</p:attrName>
                                        </p:attrNameLst>
                                      </p:cBhvr>
                                      <p:tavLst>
                                        <p:tav tm="0">
                                          <p:val>
                                            <p:fltVal val="0"/>
                                          </p:val>
                                        </p:tav>
                                        <p:tav tm="100000">
                                          <p:val>
                                            <p:strVal val="#ppt_w"/>
                                          </p:val>
                                        </p:tav>
                                      </p:tavLst>
                                    </p:anim>
                                    <p:anim calcmode="lin" valueType="num">
                                      <p:cBhvr>
                                        <p:cTn id="24" dur="500" fill="hold"/>
                                        <p:tgtEl>
                                          <p:spTgt spid="104"/>
                                        </p:tgtEl>
                                        <p:attrNameLst>
                                          <p:attrName>ppt_h</p:attrName>
                                        </p:attrNameLst>
                                      </p:cBhvr>
                                      <p:tavLst>
                                        <p:tav tm="0">
                                          <p:val>
                                            <p:fltVal val="0"/>
                                          </p:val>
                                        </p:tav>
                                        <p:tav tm="100000">
                                          <p:val>
                                            <p:strVal val="#ppt_h"/>
                                          </p:val>
                                        </p:tav>
                                      </p:tavLst>
                                    </p:anim>
                                    <p:anim calcmode="lin" valueType="num">
                                      <p:cBhvr>
                                        <p:cTn id="25" dur="500" fill="hold"/>
                                        <p:tgtEl>
                                          <p:spTgt spid="104"/>
                                        </p:tgtEl>
                                        <p:attrNameLst>
                                          <p:attrName>style.rotation</p:attrName>
                                        </p:attrNameLst>
                                      </p:cBhvr>
                                      <p:tavLst>
                                        <p:tav tm="0">
                                          <p:val>
                                            <p:fltVal val="360"/>
                                          </p:val>
                                        </p:tav>
                                        <p:tav tm="100000">
                                          <p:val>
                                            <p:fltVal val="0"/>
                                          </p:val>
                                        </p:tav>
                                      </p:tavLst>
                                    </p:anim>
                                    <p:animEffect transition="in" filter="fade">
                                      <p:cBhvr>
                                        <p:cTn id="26" dur="500"/>
                                        <p:tgtEl>
                                          <p:spTgt spid="104"/>
                                        </p:tgtEl>
                                      </p:cBhvr>
                                    </p:animEffect>
                                  </p:childTnLst>
                                </p:cTn>
                              </p:par>
                            </p:childTnLst>
                          </p:cTn>
                        </p:par>
                        <p:par>
                          <p:cTn id="27" fill="hold">
                            <p:stCondLst>
                              <p:cond delay="2500"/>
                            </p:stCondLst>
                            <p:childTnLst>
                              <p:par>
                                <p:cTn id="28" presetID="49" presetClass="entr" presetSubtype="0" decel="100000" fill="hold" grpId="0" nodeType="afterEffect">
                                  <p:stCondLst>
                                    <p:cond delay="0"/>
                                  </p:stCondLst>
                                  <p:childTnLst>
                                    <p:set>
                                      <p:cBhvr>
                                        <p:cTn id="29" dur="1" fill="hold">
                                          <p:stCondLst>
                                            <p:cond delay="0"/>
                                          </p:stCondLst>
                                        </p:cTn>
                                        <p:tgtEl>
                                          <p:spTgt spid="105"/>
                                        </p:tgtEl>
                                        <p:attrNameLst>
                                          <p:attrName>style.visibility</p:attrName>
                                        </p:attrNameLst>
                                      </p:cBhvr>
                                      <p:to>
                                        <p:strVal val="visible"/>
                                      </p:to>
                                    </p:set>
                                    <p:anim calcmode="lin" valueType="num">
                                      <p:cBhvr>
                                        <p:cTn id="30" dur="500" fill="hold"/>
                                        <p:tgtEl>
                                          <p:spTgt spid="105"/>
                                        </p:tgtEl>
                                        <p:attrNameLst>
                                          <p:attrName>ppt_w</p:attrName>
                                        </p:attrNameLst>
                                      </p:cBhvr>
                                      <p:tavLst>
                                        <p:tav tm="0">
                                          <p:val>
                                            <p:fltVal val="0"/>
                                          </p:val>
                                        </p:tav>
                                        <p:tav tm="100000">
                                          <p:val>
                                            <p:strVal val="#ppt_w"/>
                                          </p:val>
                                        </p:tav>
                                      </p:tavLst>
                                    </p:anim>
                                    <p:anim calcmode="lin" valueType="num">
                                      <p:cBhvr>
                                        <p:cTn id="31" dur="500" fill="hold"/>
                                        <p:tgtEl>
                                          <p:spTgt spid="105"/>
                                        </p:tgtEl>
                                        <p:attrNameLst>
                                          <p:attrName>ppt_h</p:attrName>
                                        </p:attrNameLst>
                                      </p:cBhvr>
                                      <p:tavLst>
                                        <p:tav tm="0">
                                          <p:val>
                                            <p:fltVal val="0"/>
                                          </p:val>
                                        </p:tav>
                                        <p:tav tm="100000">
                                          <p:val>
                                            <p:strVal val="#ppt_h"/>
                                          </p:val>
                                        </p:tav>
                                      </p:tavLst>
                                    </p:anim>
                                    <p:anim calcmode="lin" valueType="num">
                                      <p:cBhvr>
                                        <p:cTn id="32" dur="500" fill="hold"/>
                                        <p:tgtEl>
                                          <p:spTgt spid="105"/>
                                        </p:tgtEl>
                                        <p:attrNameLst>
                                          <p:attrName>style.rotation</p:attrName>
                                        </p:attrNameLst>
                                      </p:cBhvr>
                                      <p:tavLst>
                                        <p:tav tm="0">
                                          <p:val>
                                            <p:fltVal val="360"/>
                                          </p:val>
                                        </p:tav>
                                        <p:tav tm="100000">
                                          <p:val>
                                            <p:fltVal val="0"/>
                                          </p:val>
                                        </p:tav>
                                      </p:tavLst>
                                    </p:anim>
                                    <p:animEffect transition="in" filter="fade">
                                      <p:cBhvr>
                                        <p:cTn id="33" dur="500"/>
                                        <p:tgtEl>
                                          <p:spTgt spid="105"/>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113"/>
                                        </p:tgtEl>
                                        <p:attrNameLst>
                                          <p:attrName>style.visibility</p:attrName>
                                        </p:attrNameLst>
                                      </p:cBhvr>
                                      <p:to>
                                        <p:strVal val="visible"/>
                                      </p:to>
                                    </p:set>
                                    <p:animEffect transition="in" filter="fade">
                                      <p:cBhvr>
                                        <p:cTn id="37" dur="500"/>
                                        <p:tgtEl>
                                          <p:spTgt spid="113"/>
                                        </p:tgtEl>
                                      </p:cBhvr>
                                    </p:animEffect>
                                  </p:childTnLst>
                                </p:cTn>
                              </p:par>
                            </p:childTnLst>
                          </p:cTn>
                        </p:par>
                        <p:par>
                          <p:cTn id="38" fill="hold">
                            <p:stCondLst>
                              <p:cond delay="3500"/>
                            </p:stCondLst>
                            <p:childTnLst>
                              <p:par>
                                <p:cTn id="39" presetID="10" presetClass="entr" presetSubtype="0" fill="hold" grpId="0" nodeType="afterEffect">
                                  <p:stCondLst>
                                    <p:cond delay="0"/>
                                  </p:stCondLst>
                                  <p:childTnLst>
                                    <p:set>
                                      <p:cBhvr>
                                        <p:cTn id="40" dur="1" fill="hold">
                                          <p:stCondLst>
                                            <p:cond delay="0"/>
                                          </p:stCondLst>
                                        </p:cTn>
                                        <p:tgtEl>
                                          <p:spTgt spid="112"/>
                                        </p:tgtEl>
                                        <p:attrNameLst>
                                          <p:attrName>style.visibility</p:attrName>
                                        </p:attrNameLst>
                                      </p:cBhvr>
                                      <p:to>
                                        <p:strVal val="visible"/>
                                      </p:to>
                                    </p:set>
                                    <p:animEffect transition="in" filter="fade">
                                      <p:cBhvr>
                                        <p:cTn id="41" dur="500"/>
                                        <p:tgtEl>
                                          <p:spTgt spid="112"/>
                                        </p:tgtEl>
                                      </p:cBhvr>
                                    </p:animEffect>
                                  </p:childTnLst>
                                </p:cTn>
                              </p:par>
                            </p:childTnLst>
                          </p:cTn>
                        </p:par>
                        <p:par>
                          <p:cTn id="42" fill="hold">
                            <p:stCondLst>
                              <p:cond delay="4000"/>
                            </p:stCondLst>
                            <p:childTnLst>
                              <p:par>
                                <p:cTn id="43" presetID="53" presetClass="entr" presetSubtype="16" fill="hold" grpId="0" nodeType="afterEffect">
                                  <p:stCondLst>
                                    <p:cond delay="0"/>
                                  </p:stCondLst>
                                  <p:childTnLst>
                                    <p:set>
                                      <p:cBhvr>
                                        <p:cTn id="44" dur="1" fill="hold">
                                          <p:stCondLst>
                                            <p:cond delay="0"/>
                                          </p:stCondLst>
                                        </p:cTn>
                                        <p:tgtEl>
                                          <p:spTgt spid="120"/>
                                        </p:tgtEl>
                                        <p:attrNameLst>
                                          <p:attrName>style.visibility</p:attrName>
                                        </p:attrNameLst>
                                      </p:cBhvr>
                                      <p:to>
                                        <p:strVal val="visible"/>
                                      </p:to>
                                    </p:set>
                                    <p:anim calcmode="lin" valueType="num">
                                      <p:cBhvr>
                                        <p:cTn id="45" dur="500" fill="hold"/>
                                        <p:tgtEl>
                                          <p:spTgt spid="120"/>
                                        </p:tgtEl>
                                        <p:attrNameLst>
                                          <p:attrName>ppt_w</p:attrName>
                                        </p:attrNameLst>
                                      </p:cBhvr>
                                      <p:tavLst>
                                        <p:tav tm="0">
                                          <p:val>
                                            <p:fltVal val="0"/>
                                          </p:val>
                                        </p:tav>
                                        <p:tav tm="100000">
                                          <p:val>
                                            <p:strVal val="#ppt_w"/>
                                          </p:val>
                                        </p:tav>
                                      </p:tavLst>
                                    </p:anim>
                                    <p:anim calcmode="lin" valueType="num">
                                      <p:cBhvr>
                                        <p:cTn id="46" dur="500" fill="hold"/>
                                        <p:tgtEl>
                                          <p:spTgt spid="120"/>
                                        </p:tgtEl>
                                        <p:attrNameLst>
                                          <p:attrName>ppt_h</p:attrName>
                                        </p:attrNameLst>
                                      </p:cBhvr>
                                      <p:tavLst>
                                        <p:tav tm="0">
                                          <p:val>
                                            <p:fltVal val="0"/>
                                          </p:val>
                                        </p:tav>
                                        <p:tav tm="100000">
                                          <p:val>
                                            <p:strVal val="#ppt_h"/>
                                          </p:val>
                                        </p:tav>
                                      </p:tavLst>
                                    </p:anim>
                                    <p:animEffect transition="in" filter="fade">
                                      <p:cBhvr>
                                        <p:cTn id="47" dur="500"/>
                                        <p:tgtEl>
                                          <p:spTgt spid="120"/>
                                        </p:tgtEl>
                                      </p:cBhvr>
                                    </p:animEffect>
                                  </p:childTnLst>
                                </p:cTn>
                              </p:par>
                            </p:childTnLst>
                          </p:cTn>
                        </p:par>
                        <p:par>
                          <p:cTn id="48" fill="hold">
                            <p:stCondLst>
                              <p:cond delay="4500"/>
                            </p:stCondLst>
                            <p:childTnLst>
                              <p:par>
                                <p:cTn id="49" presetID="49" presetClass="entr" presetSubtype="0" decel="100000" fill="hold" grpId="0" nodeType="after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p:cTn id="51" dur="500" fill="hold"/>
                                        <p:tgtEl>
                                          <p:spTgt spid="111"/>
                                        </p:tgtEl>
                                        <p:attrNameLst>
                                          <p:attrName>ppt_w</p:attrName>
                                        </p:attrNameLst>
                                      </p:cBhvr>
                                      <p:tavLst>
                                        <p:tav tm="0">
                                          <p:val>
                                            <p:fltVal val="0"/>
                                          </p:val>
                                        </p:tav>
                                        <p:tav tm="100000">
                                          <p:val>
                                            <p:strVal val="#ppt_w"/>
                                          </p:val>
                                        </p:tav>
                                      </p:tavLst>
                                    </p:anim>
                                    <p:anim calcmode="lin" valueType="num">
                                      <p:cBhvr>
                                        <p:cTn id="52" dur="500" fill="hold"/>
                                        <p:tgtEl>
                                          <p:spTgt spid="111"/>
                                        </p:tgtEl>
                                        <p:attrNameLst>
                                          <p:attrName>ppt_h</p:attrName>
                                        </p:attrNameLst>
                                      </p:cBhvr>
                                      <p:tavLst>
                                        <p:tav tm="0">
                                          <p:val>
                                            <p:fltVal val="0"/>
                                          </p:val>
                                        </p:tav>
                                        <p:tav tm="100000">
                                          <p:val>
                                            <p:strVal val="#ppt_h"/>
                                          </p:val>
                                        </p:tav>
                                      </p:tavLst>
                                    </p:anim>
                                    <p:anim calcmode="lin" valueType="num">
                                      <p:cBhvr>
                                        <p:cTn id="53" dur="500" fill="hold"/>
                                        <p:tgtEl>
                                          <p:spTgt spid="111"/>
                                        </p:tgtEl>
                                        <p:attrNameLst>
                                          <p:attrName>style.rotation</p:attrName>
                                        </p:attrNameLst>
                                      </p:cBhvr>
                                      <p:tavLst>
                                        <p:tav tm="0">
                                          <p:val>
                                            <p:fltVal val="360"/>
                                          </p:val>
                                        </p:tav>
                                        <p:tav tm="100000">
                                          <p:val>
                                            <p:fltVal val="0"/>
                                          </p:val>
                                        </p:tav>
                                      </p:tavLst>
                                    </p:anim>
                                    <p:animEffect transition="in" filter="fade">
                                      <p:cBhvr>
                                        <p:cTn id="54" dur="500"/>
                                        <p:tgtEl>
                                          <p:spTgt spid="111"/>
                                        </p:tgtEl>
                                      </p:cBhvr>
                                    </p:animEffect>
                                  </p:childTnLst>
                                </p:cTn>
                              </p:par>
                            </p:childTnLst>
                          </p:cTn>
                        </p:par>
                        <p:par>
                          <p:cTn id="55" fill="hold">
                            <p:stCondLst>
                              <p:cond delay="5000"/>
                            </p:stCondLst>
                            <p:childTnLst>
                              <p:par>
                                <p:cTn id="56" presetID="49" presetClass="entr" presetSubtype="0" decel="100000" fill="hold" grpId="0" nodeType="afterEffect">
                                  <p:stCondLst>
                                    <p:cond delay="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500" fill="hold"/>
                                        <p:tgtEl>
                                          <p:spTgt spid="108"/>
                                        </p:tgtEl>
                                        <p:attrNameLst>
                                          <p:attrName>ppt_w</p:attrName>
                                        </p:attrNameLst>
                                      </p:cBhvr>
                                      <p:tavLst>
                                        <p:tav tm="0">
                                          <p:val>
                                            <p:fltVal val="0"/>
                                          </p:val>
                                        </p:tav>
                                        <p:tav tm="100000">
                                          <p:val>
                                            <p:strVal val="#ppt_w"/>
                                          </p:val>
                                        </p:tav>
                                      </p:tavLst>
                                    </p:anim>
                                    <p:anim calcmode="lin" valueType="num">
                                      <p:cBhvr>
                                        <p:cTn id="59" dur="500" fill="hold"/>
                                        <p:tgtEl>
                                          <p:spTgt spid="108"/>
                                        </p:tgtEl>
                                        <p:attrNameLst>
                                          <p:attrName>ppt_h</p:attrName>
                                        </p:attrNameLst>
                                      </p:cBhvr>
                                      <p:tavLst>
                                        <p:tav tm="0">
                                          <p:val>
                                            <p:fltVal val="0"/>
                                          </p:val>
                                        </p:tav>
                                        <p:tav tm="100000">
                                          <p:val>
                                            <p:strVal val="#ppt_h"/>
                                          </p:val>
                                        </p:tav>
                                      </p:tavLst>
                                    </p:anim>
                                    <p:anim calcmode="lin" valueType="num">
                                      <p:cBhvr>
                                        <p:cTn id="60" dur="500" fill="hold"/>
                                        <p:tgtEl>
                                          <p:spTgt spid="108"/>
                                        </p:tgtEl>
                                        <p:attrNameLst>
                                          <p:attrName>style.rotation</p:attrName>
                                        </p:attrNameLst>
                                      </p:cBhvr>
                                      <p:tavLst>
                                        <p:tav tm="0">
                                          <p:val>
                                            <p:fltVal val="360"/>
                                          </p:val>
                                        </p:tav>
                                        <p:tav tm="100000">
                                          <p:val>
                                            <p:fltVal val="0"/>
                                          </p:val>
                                        </p:tav>
                                      </p:tavLst>
                                    </p:anim>
                                    <p:animEffect transition="in" filter="fade">
                                      <p:cBhvr>
                                        <p:cTn id="61" dur="500"/>
                                        <p:tgtEl>
                                          <p:spTgt spid="108"/>
                                        </p:tgtEl>
                                      </p:cBhvr>
                                    </p:animEffect>
                                  </p:childTnLst>
                                </p:cTn>
                              </p:par>
                            </p:childTnLst>
                          </p:cTn>
                        </p:par>
                        <p:par>
                          <p:cTn id="62" fill="hold">
                            <p:stCondLst>
                              <p:cond delay="5500"/>
                            </p:stCondLst>
                            <p:childTnLst>
                              <p:par>
                                <p:cTn id="63" presetID="10" presetClass="entr" presetSubtype="0" fill="hold" grpId="0" nodeType="afterEffect">
                                  <p:stCondLst>
                                    <p:cond delay="0"/>
                                  </p:stCondLst>
                                  <p:childTnLst>
                                    <p:set>
                                      <p:cBhvr>
                                        <p:cTn id="64" dur="1" fill="hold">
                                          <p:stCondLst>
                                            <p:cond delay="0"/>
                                          </p:stCondLst>
                                        </p:cTn>
                                        <p:tgtEl>
                                          <p:spTgt spid="115"/>
                                        </p:tgtEl>
                                        <p:attrNameLst>
                                          <p:attrName>style.visibility</p:attrName>
                                        </p:attrNameLst>
                                      </p:cBhvr>
                                      <p:to>
                                        <p:strVal val="visible"/>
                                      </p:to>
                                    </p:set>
                                    <p:animEffect transition="in" filter="fade">
                                      <p:cBhvr>
                                        <p:cTn id="65" dur="500"/>
                                        <p:tgtEl>
                                          <p:spTgt spid="115"/>
                                        </p:tgtEl>
                                      </p:cBhvr>
                                    </p:animEffect>
                                  </p:childTnLst>
                                </p:cTn>
                              </p:par>
                            </p:childTnLst>
                          </p:cTn>
                        </p:par>
                        <p:par>
                          <p:cTn id="66" fill="hold">
                            <p:stCondLst>
                              <p:cond delay="6000"/>
                            </p:stCondLst>
                            <p:childTnLst>
                              <p:par>
                                <p:cTn id="67" presetID="10" presetClass="entr" presetSubtype="0" fill="hold" grpId="0" nodeType="afterEffect">
                                  <p:stCondLst>
                                    <p:cond delay="0"/>
                                  </p:stCondLst>
                                  <p:childTnLst>
                                    <p:set>
                                      <p:cBhvr>
                                        <p:cTn id="68" dur="1" fill="hold">
                                          <p:stCondLst>
                                            <p:cond delay="0"/>
                                          </p:stCondLst>
                                        </p:cTn>
                                        <p:tgtEl>
                                          <p:spTgt spid="114"/>
                                        </p:tgtEl>
                                        <p:attrNameLst>
                                          <p:attrName>style.visibility</p:attrName>
                                        </p:attrNameLst>
                                      </p:cBhvr>
                                      <p:to>
                                        <p:strVal val="visible"/>
                                      </p:to>
                                    </p:set>
                                    <p:animEffect transition="in" filter="fade">
                                      <p:cBhvr>
                                        <p:cTn id="69" dur="500"/>
                                        <p:tgtEl>
                                          <p:spTgt spid="114"/>
                                        </p:tgtEl>
                                      </p:cBhvr>
                                    </p:animEffect>
                                  </p:childTnLst>
                                </p:cTn>
                              </p:par>
                            </p:childTnLst>
                          </p:cTn>
                        </p:par>
                        <p:par>
                          <p:cTn id="70" fill="hold">
                            <p:stCondLst>
                              <p:cond delay="6500"/>
                            </p:stCondLst>
                            <p:childTnLst>
                              <p:par>
                                <p:cTn id="71" presetID="53" presetClass="entr" presetSubtype="16" fill="hold" grpId="0" nodeType="afterEffect">
                                  <p:stCondLst>
                                    <p:cond delay="0"/>
                                  </p:stCondLst>
                                  <p:childTnLst>
                                    <p:set>
                                      <p:cBhvr>
                                        <p:cTn id="72" dur="1" fill="hold">
                                          <p:stCondLst>
                                            <p:cond delay="0"/>
                                          </p:stCondLst>
                                        </p:cTn>
                                        <p:tgtEl>
                                          <p:spTgt spid="122"/>
                                        </p:tgtEl>
                                        <p:attrNameLst>
                                          <p:attrName>style.visibility</p:attrName>
                                        </p:attrNameLst>
                                      </p:cBhvr>
                                      <p:to>
                                        <p:strVal val="visible"/>
                                      </p:to>
                                    </p:set>
                                    <p:anim calcmode="lin" valueType="num">
                                      <p:cBhvr>
                                        <p:cTn id="73" dur="500" fill="hold"/>
                                        <p:tgtEl>
                                          <p:spTgt spid="122"/>
                                        </p:tgtEl>
                                        <p:attrNameLst>
                                          <p:attrName>ppt_w</p:attrName>
                                        </p:attrNameLst>
                                      </p:cBhvr>
                                      <p:tavLst>
                                        <p:tav tm="0">
                                          <p:val>
                                            <p:fltVal val="0"/>
                                          </p:val>
                                        </p:tav>
                                        <p:tav tm="100000">
                                          <p:val>
                                            <p:strVal val="#ppt_w"/>
                                          </p:val>
                                        </p:tav>
                                      </p:tavLst>
                                    </p:anim>
                                    <p:anim calcmode="lin" valueType="num">
                                      <p:cBhvr>
                                        <p:cTn id="74" dur="500" fill="hold"/>
                                        <p:tgtEl>
                                          <p:spTgt spid="122"/>
                                        </p:tgtEl>
                                        <p:attrNameLst>
                                          <p:attrName>ppt_h</p:attrName>
                                        </p:attrNameLst>
                                      </p:cBhvr>
                                      <p:tavLst>
                                        <p:tav tm="0">
                                          <p:val>
                                            <p:fltVal val="0"/>
                                          </p:val>
                                        </p:tav>
                                        <p:tav tm="100000">
                                          <p:val>
                                            <p:strVal val="#ppt_h"/>
                                          </p:val>
                                        </p:tav>
                                      </p:tavLst>
                                    </p:anim>
                                    <p:animEffect transition="in" filter="fade">
                                      <p:cBhvr>
                                        <p:cTn id="75" dur="500"/>
                                        <p:tgtEl>
                                          <p:spTgt spid="122"/>
                                        </p:tgtEl>
                                      </p:cBhvr>
                                    </p:animEffect>
                                  </p:childTnLst>
                                </p:cTn>
                              </p:par>
                            </p:childTnLst>
                          </p:cTn>
                        </p:par>
                        <p:par>
                          <p:cTn id="76" fill="hold">
                            <p:stCondLst>
                              <p:cond delay="7000"/>
                            </p:stCondLst>
                            <p:childTnLst>
                              <p:par>
                                <p:cTn id="77" presetID="49" presetClass="entr" presetSubtype="0" decel="100000" fill="hold" grpId="0" nodeType="afterEffect">
                                  <p:stCondLst>
                                    <p:cond delay="0"/>
                                  </p:stCondLst>
                                  <p:childTnLst>
                                    <p:set>
                                      <p:cBhvr>
                                        <p:cTn id="78" dur="1" fill="hold">
                                          <p:stCondLst>
                                            <p:cond delay="0"/>
                                          </p:stCondLst>
                                        </p:cTn>
                                        <p:tgtEl>
                                          <p:spTgt spid="110"/>
                                        </p:tgtEl>
                                        <p:attrNameLst>
                                          <p:attrName>style.visibility</p:attrName>
                                        </p:attrNameLst>
                                      </p:cBhvr>
                                      <p:to>
                                        <p:strVal val="visible"/>
                                      </p:to>
                                    </p:set>
                                    <p:anim calcmode="lin" valueType="num">
                                      <p:cBhvr>
                                        <p:cTn id="79" dur="500" fill="hold"/>
                                        <p:tgtEl>
                                          <p:spTgt spid="110"/>
                                        </p:tgtEl>
                                        <p:attrNameLst>
                                          <p:attrName>ppt_w</p:attrName>
                                        </p:attrNameLst>
                                      </p:cBhvr>
                                      <p:tavLst>
                                        <p:tav tm="0">
                                          <p:val>
                                            <p:fltVal val="0"/>
                                          </p:val>
                                        </p:tav>
                                        <p:tav tm="100000">
                                          <p:val>
                                            <p:strVal val="#ppt_w"/>
                                          </p:val>
                                        </p:tav>
                                      </p:tavLst>
                                    </p:anim>
                                    <p:anim calcmode="lin" valueType="num">
                                      <p:cBhvr>
                                        <p:cTn id="80" dur="500" fill="hold"/>
                                        <p:tgtEl>
                                          <p:spTgt spid="110"/>
                                        </p:tgtEl>
                                        <p:attrNameLst>
                                          <p:attrName>ppt_h</p:attrName>
                                        </p:attrNameLst>
                                      </p:cBhvr>
                                      <p:tavLst>
                                        <p:tav tm="0">
                                          <p:val>
                                            <p:fltVal val="0"/>
                                          </p:val>
                                        </p:tav>
                                        <p:tav tm="100000">
                                          <p:val>
                                            <p:strVal val="#ppt_h"/>
                                          </p:val>
                                        </p:tav>
                                      </p:tavLst>
                                    </p:anim>
                                    <p:anim calcmode="lin" valueType="num">
                                      <p:cBhvr>
                                        <p:cTn id="81" dur="500" fill="hold"/>
                                        <p:tgtEl>
                                          <p:spTgt spid="110"/>
                                        </p:tgtEl>
                                        <p:attrNameLst>
                                          <p:attrName>style.rotation</p:attrName>
                                        </p:attrNameLst>
                                      </p:cBhvr>
                                      <p:tavLst>
                                        <p:tav tm="0">
                                          <p:val>
                                            <p:fltVal val="360"/>
                                          </p:val>
                                        </p:tav>
                                        <p:tav tm="100000">
                                          <p:val>
                                            <p:fltVal val="0"/>
                                          </p:val>
                                        </p:tav>
                                      </p:tavLst>
                                    </p:anim>
                                    <p:animEffect transition="in" filter="fade">
                                      <p:cBhvr>
                                        <p:cTn id="82" dur="500"/>
                                        <p:tgtEl>
                                          <p:spTgt spid="110"/>
                                        </p:tgtEl>
                                      </p:cBhvr>
                                    </p:animEffect>
                                  </p:childTnLst>
                                </p:cTn>
                              </p:par>
                            </p:childTnLst>
                          </p:cTn>
                        </p:par>
                        <p:par>
                          <p:cTn id="83" fill="hold">
                            <p:stCondLst>
                              <p:cond delay="7500"/>
                            </p:stCondLst>
                            <p:childTnLst>
                              <p:par>
                                <p:cTn id="84" presetID="49" presetClass="entr" presetSubtype="0" decel="100000" fill="hold" grpId="0" nodeType="afterEffect">
                                  <p:stCondLst>
                                    <p:cond delay="0"/>
                                  </p:stCondLst>
                                  <p:childTnLst>
                                    <p:set>
                                      <p:cBhvr>
                                        <p:cTn id="85" dur="1" fill="hold">
                                          <p:stCondLst>
                                            <p:cond delay="0"/>
                                          </p:stCondLst>
                                        </p:cTn>
                                        <p:tgtEl>
                                          <p:spTgt spid="106"/>
                                        </p:tgtEl>
                                        <p:attrNameLst>
                                          <p:attrName>style.visibility</p:attrName>
                                        </p:attrNameLst>
                                      </p:cBhvr>
                                      <p:to>
                                        <p:strVal val="visible"/>
                                      </p:to>
                                    </p:set>
                                    <p:anim calcmode="lin" valueType="num">
                                      <p:cBhvr>
                                        <p:cTn id="86" dur="500" fill="hold"/>
                                        <p:tgtEl>
                                          <p:spTgt spid="106"/>
                                        </p:tgtEl>
                                        <p:attrNameLst>
                                          <p:attrName>ppt_w</p:attrName>
                                        </p:attrNameLst>
                                      </p:cBhvr>
                                      <p:tavLst>
                                        <p:tav tm="0">
                                          <p:val>
                                            <p:fltVal val="0"/>
                                          </p:val>
                                        </p:tav>
                                        <p:tav tm="100000">
                                          <p:val>
                                            <p:strVal val="#ppt_w"/>
                                          </p:val>
                                        </p:tav>
                                      </p:tavLst>
                                    </p:anim>
                                    <p:anim calcmode="lin" valueType="num">
                                      <p:cBhvr>
                                        <p:cTn id="87" dur="500" fill="hold"/>
                                        <p:tgtEl>
                                          <p:spTgt spid="106"/>
                                        </p:tgtEl>
                                        <p:attrNameLst>
                                          <p:attrName>ppt_h</p:attrName>
                                        </p:attrNameLst>
                                      </p:cBhvr>
                                      <p:tavLst>
                                        <p:tav tm="0">
                                          <p:val>
                                            <p:fltVal val="0"/>
                                          </p:val>
                                        </p:tav>
                                        <p:tav tm="100000">
                                          <p:val>
                                            <p:strVal val="#ppt_h"/>
                                          </p:val>
                                        </p:tav>
                                      </p:tavLst>
                                    </p:anim>
                                    <p:anim calcmode="lin" valueType="num">
                                      <p:cBhvr>
                                        <p:cTn id="88" dur="500" fill="hold"/>
                                        <p:tgtEl>
                                          <p:spTgt spid="106"/>
                                        </p:tgtEl>
                                        <p:attrNameLst>
                                          <p:attrName>style.rotation</p:attrName>
                                        </p:attrNameLst>
                                      </p:cBhvr>
                                      <p:tavLst>
                                        <p:tav tm="0">
                                          <p:val>
                                            <p:fltVal val="360"/>
                                          </p:val>
                                        </p:tav>
                                        <p:tav tm="100000">
                                          <p:val>
                                            <p:fltVal val="0"/>
                                          </p:val>
                                        </p:tav>
                                      </p:tavLst>
                                    </p:anim>
                                    <p:animEffect transition="in" filter="fade">
                                      <p:cBhvr>
                                        <p:cTn id="89" dur="500"/>
                                        <p:tgtEl>
                                          <p:spTgt spid="106"/>
                                        </p:tgtEl>
                                      </p:cBhvr>
                                    </p:animEffect>
                                  </p:childTnLst>
                                </p:cTn>
                              </p:par>
                            </p:childTnLst>
                          </p:cTn>
                        </p:par>
                        <p:par>
                          <p:cTn id="90" fill="hold">
                            <p:stCondLst>
                              <p:cond delay="8000"/>
                            </p:stCondLst>
                            <p:childTnLst>
                              <p:par>
                                <p:cTn id="91" presetID="10" presetClass="entr" presetSubtype="0" fill="hold" grpId="0" nodeType="afterEffect">
                                  <p:stCondLst>
                                    <p:cond delay="0"/>
                                  </p:stCondLst>
                                  <p:childTnLst>
                                    <p:set>
                                      <p:cBhvr>
                                        <p:cTn id="92" dur="1" fill="hold">
                                          <p:stCondLst>
                                            <p:cond delay="0"/>
                                          </p:stCondLst>
                                        </p:cTn>
                                        <p:tgtEl>
                                          <p:spTgt spid="117"/>
                                        </p:tgtEl>
                                        <p:attrNameLst>
                                          <p:attrName>style.visibility</p:attrName>
                                        </p:attrNameLst>
                                      </p:cBhvr>
                                      <p:to>
                                        <p:strVal val="visible"/>
                                      </p:to>
                                    </p:set>
                                    <p:animEffect transition="in" filter="fade">
                                      <p:cBhvr>
                                        <p:cTn id="93" dur="500"/>
                                        <p:tgtEl>
                                          <p:spTgt spid="117"/>
                                        </p:tgtEl>
                                      </p:cBhvr>
                                    </p:animEffect>
                                  </p:childTnLst>
                                </p:cTn>
                              </p:par>
                            </p:childTnLst>
                          </p:cTn>
                        </p:par>
                        <p:par>
                          <p:cTn id="94" fill="hold">
                            <p:stCondLst>
                              <p:cond delay="8500"/>
                            </p:stCondLst>
                            <p:childTnLst>
                              <p:par>
                                <p:cTn id="95" presetID="10" presetClass="entr" presetSubtype="0" fill="hold" grpId="0" nodeType="afterEffect">
                                  <p:stCondLst>
                                    <p:cond delay="0"/>
                                  </p:stCondLst>
                                  <p:childTnLst>
                                    <p:set>
                                      <p:cBhvr>
                                        <p:cTn id="96" dur="1" fill="hold">
                                          <p:stCondLst>
                                            <p:cond delay="0"/>
                                          </p:stCondLst>
                                        </p:cTn>
                                        <p:tgtEl>
                                          <p:spTgt spid="116"/>
                                        </p:tgtEl>
                                        <p:attrNameLst>
                                          <p:attrName>style.visibility</p:attrName>
                                        </p:attrNameLst>
                                      </p:cBhvr>
                                      <p:to>
                                        <p:strVal val="visible"/>
                                      </p:to>
                                    </p:set>
                                    <p:animEffect transition="in" filter="fade">
                                      <p:cBhvr>
                                        <p:cTn id="97" dur="500"/>
                                        <p:tgtEl>
                                          <p:spTgt spid="116"/>
                                        </p:tgtEl>
                                      </p:cBhvr>
                                    </p:animEffect>
                                  </p:childTnLst>
                                </p:cTn>
                              </p:par>
                            </p:childTnLst>
                          </p:cTn>
                        </p:par>
                        <p:par>
                          <p:cTn id="98" fill="hold">
                            <p:stCondLst>
                              <p:cond delay="9000"/>
                            </p:stCondLst>
                            <p:childTnLst>
                              <p:par>
                                <p:cTn id="99" presetID="53" presetClass="entr" presetSubtype="16" fill="hold" grpId="0" nodeType="afterEffect">
                                  <p:stCondLst>
                                    <p:cond delay="0"/>
                                  </p:stCondLst>
                                  <p:childTnLst>
                                    <p:set>
                                      <p:cBhvr>
                                        <p:cTn id="100" dur="1" fill="hold">
                                          <p:stCondLst>
                                            <p:cond delay="0"/>
                                          </p:stCondLst>
                                        </p:cTn>
                                        <p:tgtEl>
                                          <p:spTgt spid="121"/>
                                        </p:tgtEl>
                                        <p:attrNameLst>
                                          <p:attrName>style.visibility</p:attrName>
                                        </p:attrNameLst>
                                      </p:cBhvr>
                                      <p:to>
                                        <p:strVal val="visible"/>
                                      </p:to>
                                    </p:set>
                                    <p:anim calcmode="lin" valueType="num">
                                      <p:cBhvr>
                                        <p:cTn id="101" dur="500" fill="hold"/>
                                        <p:tgtEl>
                                          <p:spTgt spid="121"/>
                                        </p:tgtEl>
                                        <p:attrNameLst>
                                          <p:attrName>ppt_w</p:attrName>
                                        </p:attrNameLst>
                                      </p:cBhvr>
                                      <p:tavLst>
                                        <p:tav tm="0">
                                          <p:val>
                                            <p:fltVal val="0"/>
                                          </p:val>
                                        </p:tav>
                                        <p:tav tm="100000">
                                          <p:val>
                                            <p:strVal val="#ppt_w"/>
                                          </p:val>
                                        </p:tav>
                                      </p:tavLst>
                                    </p:anim>
                                    <p:anim calcmode="lin" valueType="num">
                                      <p:cBhvr>
                                        <p:cTn id="102" dur="500" fill="hold"/>
                                        <p:tgtEl>
                                          <p:spTgt spid="121"/>
                                        </p:tgtEl>
                                        <p:attrNameLst>
                                          <p:attrName>ppt_h</p:attrName>
                                        </p:attrNameLst>
                                      </p:cBhvr>
                                      <p:tavLst>
                                        <p:tav tm="0">
                                          <p:val>
                                            <p:fltVal val="0"/>
                                          </p:val>
                                        </p:tav>
                                        <p:tav tm="100000">
                                          <p:val>
                                            <p:strVal val="#ppt_h"/>
                                          </p:val>
                                        </p:tav>
                                      </p:tavLst>
                                    </p:anim>
                                    <p:animEffect transition="in" filter="fade">
                                      <p:cBhvr>
                                        <p:cTn id="103" dur="500"/>
                                        <p:tgtEl>
                                          <p:spTgt spid="121"/>
                                        </p:tgtEl>
                                      </p:cBhvr>
                                    </p:animEffect>
                                  </p:childTnLst>
                                </p:cTn>
                              </p:par>
                            </p:childTnLst>
                          </p:cTn>
                        </p:par>
                        <p:par>
                          <p:cTn id="104" fill="hold">
                            <p:stCondLst>
                              <p:cond delay="9500"/>
                            </p:stCondLst>
                            <p:childTnLst>
                              <p:par>
                                <p:cTn id="105" presetID="49" presetClass="entr" presetSubtype="0" decel="100000" fill="hold" grpId="0" nodeType="afterEffect">
                                  <p:stCondLst>
                                    <p:cond delay="0"/>
                                  </p:stCondLst>
                                  <p:childTnLst>
                                    <p:set>
                                      <p:cBhvr>
                                        <p:cTn id="106" dur="1" fill="hold">
                                          <p:stCondLst>
                                            <p:cond delay="0"/>
                                          </p:stCondLst>
                                        </p:cTn>
                                        <p:tgtEl>
                                          <p:spTgt spid="109"/>
                                        </p:tgtEl>
                                        <p:attrNameLst>
                                          <p:attrName>style.visibility</p:attrName>
                                        </p:attrNameLst>
                                      </p:cBhvr>
                                      <p:to>
                                        <p:strVal val="visible"/>
                                      </p:to>
                                    </p:set>
                                    <p:anim calcmode="lin" valueType="num">
                                      <p:cBhvr>
                                        <p:cTn id="107" dur="500" fill="hold"/>
                                        <p:tgtEl>
                                          <p:spTgt spid="109"/>
                                        </p:tgtEl>
                                        <p:attrNameLst>
                                          <p:attrName>ppt_w</p:attrName>
                                        </p:attrNameLst>
                                      </p:cBhvr>
                                      <p:tavLst>
                                        <p:tav tm="0">
                                          <p:val>
                                            <p:fltVal val="0"/>
                                          </p:val>
                                        </p:tav>
                                        <p:tav tm="100000">
                                          <p:val>
                                            <p:strVal val="#ppt_w"/>
                                          </p:val>
                                        </p:tav>
                                      </p:tavLst>
                                    </p:anim>
                                    <p:anim calcmode="lin" valueType="num">
                                      <p:cBhvr>
                                        <p:cTn id="108" dur="500" fill="hold"/>
                                        <p:tgtEl>
                                          <p:spTgt spid="109"/>
                                        </p:tgtEl>
                                        <p:attrNameLst>
                                          <p:attrName>ppt_h</p:attrName>
                                        </p:attrNameLst>
                                      </p:cBhvr>
                                      <p:tavLst>
                                        <p:tav tm="0">
                                          <p:val>
                                            <p:fltVal val="0"/>
                                          </p:val>
                                        </p:tav>
                                        <p:tav tm="100000">
                                          <p:val>
                                            <p:strVal val="#ppt_h"/>
                                          </p:val>
                                        </p:tav>
                                      </p:tavLst>
                                    </p:anim>
                                    <p:anim calcmode="lin" valueType="num">
                                      <p:cBhvr>
                                        <p:cTn id="109" dur="500" fill="hold"/>
                                        <p:tgtEl>
                                          <p:spTgt spid="109"/>
                                        </p:tgtEl>
                                        <p:attrNameLst>
                                          <p:attrName>style.rotation</p:attrName>
                                        </p:attrNameLst>
                                      </p:cBhvr>
                                      <p:tavLst>
                                        <p:tav tm="0">
                                          <p:val>
                                            <p:fltVal val="360"/>
                                          </p:val>
                                        </p:tav>
                                        <p:tav tm="100000">
                                          <p:val>
                                            <p:fltVal val="0"/>
                                          </p:val>
                                        </p:tav>
                                      </p:tavLst>
                                    </p:anim>
                                    <p:animEffect transition="in" filter="fade">
                                      <p:cBhvr>
                                        <p:cTn id="110" dur="500"/>
                                        <p:tgtEl>
                                          <p:spTgt spid="109"/>
                                        </p:tgtEl>
                                      </p:cBhvr>
                                    </p:animEffect>
                                  </p:childTnLst>
                                </p:cTn>
                              </p:par>
                            </p:childTnLst>
                          </p:cTn>
                        </p:par>
                        <p:par>
                          <p:cTn id="111" fill="hold">
                            <p:stCondLst>
                              <p:cond delay="10000"/>
                            </p:stCondLst>
                            <p:childTnLst>
                              <p:par>
                                <p:cTn id="112" presetID="49" presetClass="entr" presetSubtype="0" decel="100000" fill="hold" grpId="0" nodeType="afterEffect">
                                  <p:stCondLst>
                                    <p:cond delay="0"/>
                                  </p:stCondLst>
                                  <p:childTnLst>
                                    <p:set>
                                      <p:cBhvr>
                                        <p:cTn id="113" dur="1" fill="hold">
                                          <p:stCondLst>
                                            <p:cond delay="0"/>
                                          </p:stCondLst>
                                        </p:cTn>
                                        <p:tgtEl>
                                          <p:spTgt spid="107"/>
                                        </p:tgtEl>
                                        <p:attrNameLst>
                                          <p:attrName>style.visibility</p:attrName>
                                        </p:attrNameLst>
                                      </p:cBhvr>
                                      <p:to>
                                        <p:strVal val="visible"/>
                                      </p:to>
                                    </p:set>
                                    <p:anim calcmode="lin" valueType="num">
                                      <p:cBhvr>
                                        <p:cTn id="114" dur="500" fill="hold"/>
                                        <p:tgtEl>
                                          <p:spTgt spid="107"/>
                                        </p:tgtEl>
                                        <p:attrNameLst>
                                          <p:attrName>ppt_w</p:attrName>
                                        </p:attrNameLst>
                                      </p:cBhvr>
                                      <p:tavLst>
                                        <p:tav tm="0">
                                          <p:val>
                                            <p:fltVal val="0"/>
                                          </p:val>
                                        </p:tav>
                                        <p:tav tm="100000">
                                          <p:val>
                                            <p:strVal val="#ppt_w"/>
                                          </p:val>
                                        </p:tav>
                                      </p:tavLst>
                                    </p:anim>
                                    <p:anim calcmode="lin" valueType="num">
                                      <p:cBhvr>
                                        <p:cTn id="115" dur="500" fill="hold"/>
                                        <p:tgtEl>
                                          <p:spTgt spid="107"/>
                                        </p:tgtEl>
                                        <p:attrNameLst>
                                          <p:attrName>ppt_h</p:attrName>
                                        </p:attrNameLst>
                                      </p:cBhvr>
                                      <p:tavLst>
                                        <p:tav tm="0">
                                          <p:val>
                                            <p:fltVal val="0"/>
                                          </p:val>
                                        </p:tav>
                                        <p:tav tm="100000">
                                          <p:val>
                                            <p:strVal val="#ppt_h"/>
                                          </p:val>
                                        </p:tav>
                                      </p:tavLst>
                                    </p:anim>
                                    <p:anim calcmode="lin" valueType="num">
                                      <p:cBhvr>
                                        <p:cTn id="116" dur="500" fill="hold"/>
                                        <p:tgtEl>
                                          <p:spTgt spid="107"/>
                                        </p:tgtEl>
                                        <p:attrNameLst>
                                          <p:attrName>style.rotation</p:attrName>
                                        </p:attrNameLst>
                                      </p:cBhvr>
                                      <p:tavLst>
                                        <p:tav tm="0">
                                          <p:val>
                                            <p:fltVal val="360"/>
                                          </p:val>
                                        </p:tav>
                                        <p:tav tm="100000">
                                          <p:val>
                                            <p:fltVal val="0"/>
                                          </p:val>
                                        </p:tav>
                                      </p:tavLst>
                                    </p:anim>
                                    <p:animEffect transition="in" filter="fade">
                                      <p:cBhvr>
                                        <p:cTn id="117" dur="500"/>
                                        <p:tgtEl>
                                          <p:spTgt spid="107"/>
                                        </p:tgtEl>
                                      </p:cBhvr>
                                    </p:animEffect>
                                  </p:childTnLst>
                                </p:cTn>
                              </p:par>
                            </p:childTnLst>
                          </p:cTn>
                        </p:par>
                        <p:par>
                          <p:cTn id="118" fill="hold">
                            <p:stCondLst>
                              <p:cond delay="10500"/>
                            </p:stCondLst>
                            <p:childTnLst>
                              <p:par>
                                <p:cTn id="119" presetID="10" presetClass="entr" presetSubtype="0" fill="hold" grpId="0" nodeType="afterEffect">
                                  <p:stCondLst>
                                    <p:cond delay="0"/>
                                  </p:stCondLst>
                                  <p:childTnLst>
                                    <p:set>
                                      <p:cBhvr>
                                        <p:cTn id="120" dur="1" fill="hold">
                                          <p:stCondLst>
                                            <p:cond delay="0"/>
                                          </p:stCondLst>
                                        </p:cTn>
                                        <p:tgtEl>
                                          <p:spTgt spid="119"/>
                                        </p:tgtEl>
                                        <p:attrNameLst>
                                          <p:attrName>style.visibility</p:attrName>
                                        </p:attrNameLst>
                                      </p:cBhvr>
                                      <p:to>
                                        <p:strVal val="visible"/>
                                      </p:to>
                                    </p:set>
                                    <p:animEffect transition="in" filter="fade">
                                      <p:cBhvr>
                                        <p:cTn id="121" dur="500"/>
                                        <p:tgtEl>
                                          <p:spTgt spid="119"/>
                                        </p:tgtEl>
                                      </p:cBhvr>
                                    </p:animEffect>
                                  </p:childTnLst>
                                </p:cTn>
                              </p:par>
                            </p:childTnLst>
                          </p:cTn>
                        </p:par>
                        <p:par>
                          <p:cTn id="122" fill="hold">
                            <p:stCondLst>
                              <p:cond delay="11000"/>
                            </p:stCondLst>
                            <p:childTnLst>
                              <p:par>
                                <p:cTn id="123" presetID="10" presetClass="entr" presetSubtype="0" fill="hold" grpId="0" nodeType="afterEffect">
                                  <p:stCondLst>
                                    <p:cond delay="0"/>
                                  </p:stCondLst>
                                  <p:childTnLst>
                                    <p:set>
                                      <p:cBhvr>
                                        <p:cTn id="124" dur="1" fill="hold">
                                          <p:stCondLst>
                                            <p:cond delay="0"/>
                                          </p:stCondLst>
                                        </p:cTn>
                                        <p:tgtEl>
                                          <p:spTgt spid="118"/>
                                        </p:tgtEl>
                                        <p:attrNameLst>
                                          <p:attrName>style.visibility</p:attrName>
                                        </p:attrNameLst>
                                      </p:cBhvr>
                                      <p:to>
                                        <p:strVal val="visible"/>
                                      </p:to>
                                    </p:set>
                                    <p:animEffect transition="in" filter="fade">
                                      <p:cBhvr>
                                        <p:cTn id="125" dur="500"/>
                                        <p:tgtEl>
                                          <p:spTgt spid="118"/>
                                        </p:tgtEl>
                                      </p:cBhvr>
                                    </p:animEffect>
                                  </p:childTnLst>
                                </p:cTn>
                              </p:par>
                            </p:childTnLst>
                          </p:cTn>
                        </p:par>
                        <p:par>
                          <p:cTn id="126" fill="hold">
                            <p:stCondLst>
                              <p:cond delay="11500"/>
                            </p:stCondLst>
                            <p:childTnLst>
                              <p:par>
                                <p:cTn id="127" presetID="53" presetClass="entr" presetSubtype="16" fill="hold" grpId="0" nodeType="afterEffect">
                                  <p:stCondLst>
                                    <p:cond delay="0"/>
                                  </p:stCondLst>
                                  <p:childTnLst>
                                    <p:set>
                                      <p:cBhvr>
                                        <p:cTn id="128" dur="1" fill="hold">
                                          <p:stCondLst>
                                            <p:cond delay="0"/>
                                          </p:stCondLst>
                                        </p:cTn>
                                        <p:tgtEl>
                                          <p:spTgt spid="123"/>
                                        </p:tgtEl>
                                        <p:attrNameLst>
                                          <p:attrName>style.visibility</p:attrName>
                                        </p:attrNameLst>
                                      </p:cBhvr>
                                      <p:to>
                                        <p:strVal val="visible"/>
                                      </p:to>
                                    </p:set>
                                    <p:anim calcmode="lin" valueType="num">
                                      <p:cBhvr>
                                        <p:cTn id="129" dur="500" fill="hold"/>
                                        <p:tgtEl>
                                          <p:spTgt spid="123"/>
                                        </p:tgtEl>
                                        <p:attrNameLst>
                                          <p:attrName>ppt_w</p:attrName>
                                        </p:attrNameLst>
                                      </p:cBhvr>
                                      <p:tavLst>
                                        <p:tav tm="0">
                                          <p:val>
                                            <p:fltVal val="0"/>
                                          </p:val>
                                        </p:tav>
                                        <p:tav tm="100000">
                                          <p:val>
                                            <p:strVal val="#ppt_w"/>
                                          </p:val>
                                        </p:tav>
                                      </p:tavLst>
                                    </p:anim>
                                    <p:anim calcmode="lin" valueType="num">
                                      <p:cBhvr>
                                        <p:cTn id="130" dur="500" fill="hold"/>
                                        <p:tgtEl>
                                          <p:spTgt spid="123"/>
                                        </p:tgtEl>
                                        <p:attrNameLst>
                                          <p:attrName>ppt_h</p:attrName>
                                        </p:attrNameLst>
                                      </p:cBhvr>
                                      <p:tavLst>
                                        <p:tav tm="0">
                                          <p:val>
                                            <p:fltVal val="0"/>
                                          </p:val>
                                        </p:tav>
                                        <p:tav tm="100000">
                                          <p:val>
                                            <p:strVal val="#ppt_h"/>
                                          </p:val>
                                        </p:tav>
                                      </p:tavLst>
                                    </p:anim>
                                    <p:animEffect transition="in" filter="fade">
                                      <p:cBhvr>
                                        <p:cTn id="131" dur="500"/>
                                        <p:tgtEl>
                                          <p:spTgt spid="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 grpId="0"/>
      <p:bldP spid="103" grpId="0"/>
      <p:bldP spid="104" grpId="0" animBg="1"/>
      <p:bldP spid="105" grpId="0" animBg="1"/>
      <p:bldP spid="106" grpId="0" animBg="1"/>
      <p:bldP spid="107" grpId="0" animBg="1"/>
      <p:bldP spid="108" grpId="0" animBg="1"/>
      <p:bldP spid="109" grpId="0" animBg="1"/>
      <p:bldP spid="110" grpId="0" animBg="1"/>
      <p:bldP spid="111" grpId="0" animBg="1"/>
      <p:bldP spid="112" grpId="0"/>
      <p:bldP spid="113" grpId="0"/>
      <p:bldP spid="114" grpId="0"/>
      <p:bldP spid="115" grpId="0"/>
      <p:bldP spid="116" grpId="0"/>
      <p:bldP spid="117" grpId="0"/>
      <p:bldP spid="118" grpId="0"/>
      <p:bldP spid="119" grpId="0"/>
      <p:bldP spid="120" grpId="0"/>
      <p:bldP spid="121" grpId="0"/>
      <p:bldP spid="122" grpId="0"/>
      <p:bldP spid="1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Freeform 24"/>
          <p:cNvSpPr>
            <a:spLocks/>
          </p:cNvSpPr>
          <p:nvPr/>
        </p:nvSpPr>
        <p:spPr bwMode="auto">
          <a:xfrm rot="5400000">
            <a:off x="1514991" y="1637935"/>
            <a:ext cx="1038057" cy="1408201"/>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569" ker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24"/>
          <p:cNvSpPr>
            <a:spLocks/>
          </p:cNvSpPr>
          <p:nvPr/>
        </p:nvSpPr>
        <p:spPr bwMode="auto">
          <a:xfrm rot="5400000">
            <a:off x="3208258" y="1637935"/>
            <a:ext cx="1038057" cy="1408201"/>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569" ker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24"/>
          <p:cNvSpPr>
            <a:spLocks/>
          </p:cNvSpPr>
          <p:nvPr/>
        </p:nvSpPr>
        <p:spPr bwMode="auto">
          <a:xfrm rot="5400000">
            <a:off x="4901525" y="1637935"/>
            <a:ext cx="1038057" cy="1408201"/>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569" ker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24"/>
          <p:cNvSpPr>
            <a:spLocks/>
          </p:cNvSpPr>
          <p:nvPr/>
        </p:nvSpPr>
        <p:spPr bwMode="auto">
          <a:xfrm rot="5400000">
            <a:off x="6594792" y="1637935"/>
            <a:ext cx="1038057" cy="1408201"/>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569" kern="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28"/>
          <p:cNvGrpSpPr/>
          <p:nvPr/>
        </p:nvGrpSpPr>
        <p:grpSpPr>
          <a:xfrm>
            <a:off x="1618115" y="1925287"/>
            <a:ext cx="445482" cy="445482"/>
            <a:chOff x="1316879" y="4254550"/>
            <a:chExt cx="684000" cy="684000"/>
          </a:xfrm>
        </p:grpSpPr>
        <p:sp>
          <p:nvSpPr>
            <p:cNvPr id="13"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59554" tIns="29777" rIns="59554" bIns="29777" numCol="1" anchor="t" anchorCtr="0" compatLnSpc="1">
              <a:prstTxWarp prst="textNoShape">
                <a:avLst/>
              </a:prstTxWarp>
            </a:bodyPr>
            <a:lstStyle/>
            <a:p>
              <a:pPr algn="just">
                <a:lnSpc>
                  <a:spcPct val="120000"/>
                </a:lnSpc>
              </a:pPr>
              <a:endParaRPr 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29"/>
          <p:cNvGrpSpPr/>
          <p:nvPr/>
        </p:nvGrpSpPr>
        <p:grpSpPr>
          <a:xfrm>
            <a:off x="3312479" y="1925287"/>
            <a:ext cx="445482" cy="445482"/>
            <a:chOff x="3401741" y="4254550"/>
            <a:chExt cx="684000" cy="684000"/>
          </a:xfrm>
        </p:grpSpPr>
        <p:sp>
          <p:nvSpPr>
            <p:cNvPr id="16"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59554" tIns="29777" rIns="59554" bIns="29777" numCol="1" anchor="t" anchorCtr="0" compatLnSpc="1">
              <a:prstTxWarp prst="textNoShape">
                <a:avLst/>
              </a:prstTxWarp>
            </a:bodyPr>
            <a:lstStyle/>
            <a:p>
              <a:pPr algn="just">
                <a:lnSpc>
                  <a:spcPct val="120000"/>
                </a:lnSpc>
              </a:pPr>
              <a:endParaRPr 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30"/>
          <p:cNvGrpSpPr/>
          <p:nvPr/>
        </p:nvGrpSpPr>
        <p:grpSpPr>
          <a:xfrm>
            <a:off x="5006843" y="1925287"/>
            <a:ext cx="445482" cy="445482"/>
            <a:chOff x="6006611" y="4240036"/>
            <a:chExt cx="684000" cy="684000"/>
          </a:xfrm>
        </p:grpSpPr>
        <p:sp>
          <p:nvSpPr>
            <p:cNvPr id="19"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59554" tIns="29777" rIns="59554" bIns="29777" numCol="1" anchor="t" anchorCtr="0" compatLnSpc="1">
              <a:prstTxWarp prst="textNoShape">
                <a:avLst/>
              </a:prstTxWarp>
            </a:bodyPr>
            <a:lstStyle/>
            <a:p>
              <a:pPr algn="just">
                <a:lnSpc>
                  <a:spcPct val="120000"/>
                </a:lnSpc>
              </a:pPr>
              <a:endParaRPr 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31"/>
          <p:cNvGrpSpPr/>
          <p:nvPr/>
        </p:nvGrpSpPr>
        <p:grpSpPr>
          <a:xfrm>
            <a:off x="6696019" y="1925287"/>
            <a:ext cx="445482" cy="445482"/>
            <a:chOff x="8794034" y="4283578"/>
            <a:chExt cx="684000" cy="684000"/>
          </a:xfrm>
        </p:grpSpPr>
        <p:sp>
          <p:nvSpPr>
            <p:cNvPr id="22"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59554" tIns="29777" rIns="59554" bIns="29777" numCol="1" anchor="t" anchorCtr="0" compatLnSpc="1">
              <a:prstTxWarp prst="textNoShape">
                <a:avLst/>
              </a:prstTxWarp>
            </a:bodyPr>
            <a:lstStyle/>
            <a:p>
              <a:pPr algn="just">
                <a:lnSpc>
                  <a:spcPct val="120000"/>
                </a:lnSpc>
              </a:pPr>
              <a:endParaRPr 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4" name="Content Placeholder 2"/>
          <p:cNvSpPr txBox="1">
            <a:spLocks/>
          </p:cNvSpPr>
          <p:nvPr/>
        </p:nvSpPr>
        <p:spPr>
          <a:xfrm>
            <a:off x="1281006" y="3092828"/>
            <a:ext cx="1147548" cy="16805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996">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Content Placeholder 2"/>
          <p:cNvSpPr txBox="1">
            <a:spLocks/>
          </p:cNvSpPr>
          <p:nvPr/>
        </p:nvSpPr>
        <p:spPr>
          <a:xfrm>
            <a:off x="1281007" y="3254702"/>
            <a:ext cx="1457114" cy="315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569"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Content Placeholder 2"/>
          <p:cNvSpPr txBox="1">
            <a:spLocks/>
          </p:cNvSpPr>
          <p:nvPr/>
        </p:nvSpPr>
        <p:spPr>
          <a:xfrm>
            <a:off x="3019893" y="3092828"/>
            <a:ext cx="1147548" cy="16805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996">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3019893" y="3254702"/>
            <a:ext cx="1457114" cy="315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569"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4713963" y="3092828"/>
            <a:ext cx="1147548" cy="16805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996">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4713963" y="3254702"/>
            <a:ext cx="1457114" cy="315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569"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Content Placeholder 2"/>
          <p:cNvSpPr txBox="1">
            <a:spLocks/>
          </p:cNvSpPr>
          <p:nvPr/>
        </p:nvSpPr>
        <p:spPr>
          <a:xfrm>
            <a:off x="6408032" y="3092828"/>
            <a:ext cx="1147548" cy="16805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996">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99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Content Placeholder 2"/>
          <p:cNvSpPr txBox="1">
            <a:spLocks/>
          </p:cNvSpPr>
          <p:nvPr/>
        </p:nvSpPr>
        <p:spPr>
          <a:xfrm>
            <a:off x="6408033" y="3254702"/>
            <a:ext cx="1457114" cy="315279"/>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sz="569"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2144040945"/>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1000"/>
                                        <p:tgtEl>
                                          <p:spTgt spid="12"/>
                                        </p:tgtEl>
                                      </p:cBhvr>
                                    </p:animEffect>
                                    <p:anim calcmode="lin" valueType="num">
                                      <p:cBhvr>
                                        <p:cTn id="12" dur="1000" fill="hold"/>
                                        <p:tgtEl>
                                          <p:spTgt spid="12"/>
                                        </p:tgtEl>
                                        <p:attrNameLst>
                                          <p:attrName>ppt_w</p:attrName>
                                        </p:attrNameLst>
                                      </p:cBhvr>
                                      <p:tavLst>
                                        <p:tav tm="0" fmla="#ppt_w*sin(2.5*pi*$)">
                                          <p:val>
                                            <p:fltVal val="0"/>
                                          </p:val>
                                        </p:tav>
                                        <p:tav tm="100000">
                                          <p:val>
                                            <p:fltVal val="1"/>
                                          </p:val>
                                        </p:tav>
                                      </p:tavLst>
                                    </p:anim>
                                    <p:anim calcmode="lin" valueType="num">
                                      <p:cBhvr>
                                        <p:cTn id="13" dur="1000" fill="hold"/>
                                        <p:tgtEl>
                                          <p:spTgt spid="12"/>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500"/>
                                        <p:tgtEl>
                                          <p:spTgt spid="9"/>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ppt_w</p:attrName>
                                        </p:attrNameLst>
                                      </p:cBhvr>
                                      <p:tavLst>
                                        <p:tav tm="0" fmla="#ppt_w*sin(2.5*pi*$)">
                                          <p:val>
                                            <p:fltVal val="0"/>
                                          </p:val>
                                        </p:tav>
                                        <p:tav tm="100000">
                                          <p:val>
                                            <p:fltVal val="1"/>
                                          </p:val>
                                        </p:tav>
                                      </p:tavLst>
                                    </p:anim>
                                    <p:anim calcmode="lin" valueType="num">
                                      <p:cBhvr>
                                        <p:cTn id="23" dur="1000" fill="hold"/>
                                        <p:tgtEl>
                                          <p:spTgt spid="15"/>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left)">
                                      <p:cBhvr>
                                        <p:cTn id="27" dur="500"/>
                                        <p:tgtEl>
                                          <p:spTgt spid="10"/>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1000"/>
                                        <p:tgtEl>
                                          <p:spTgt spid="18"/>
                                        </p:tgtEl>
                                      </p:cBhvr>
                                    </p:animEffect>
                                    <p:anim calcmode="lin" valueType="num">
                                      <p:cBhvr>
                                        <p:cTn id="32" dur="1000" fill="hold"/>
                                        <p:tgtEl>
                                          <p:spTgt spid="18"/>
                                        </p:tgtEl>
                                        <p:attrNameLst>
                                          <p:attrName>ppt_w</p:attrName>
                                        </p:attrNameLst>
                                      </p:cBhvr>
                                      <p:tavLst>
                                        <p:tav tm="0" fmla="#ppt_w*sin(2.5*pi*$)">
                                          <p:val>
                                            <p:fltVal val="0"/>
                                          </p:val>
                                        </p:tav>
                                        <p:tav tm="100000">
                                          <p:val>
                                            <p:fltVal val="1"/>
                                          </p:val>
                                        </p:tav>
                                      </p:tavLst>
                                    </p:anim>
                                    <p:anim calcmode="lin" valueType="num">
                                      <p:cBhvr>
                                        <p:cTn id="33" dur="1000" fill="hold"/>
                                        <p:tgtEl>
                                          <p:spTgt spid="18"/>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wipe(left)">
                                      <p:cBhvr>
                                        <p:cTn id="37" dur="500"/>
                                        <p:tgtEl>
                                          <p:spTgt spid="11"/>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21"/>
                                        </p:tgtEl>
                                        <p:attrNameLst>
                                          <p:attrName>style.visibility</p:attrName>
                                        </p:attrNameLst>
                                      </p:cBhvr>
                                      <p:to>
                                        <p:strVal val="visible"/>
                                      </p:to>
                                    </p:set>
                                    <p:animEffect transition="in" filter="fade">
                                      <p:cBhvr>
                                        <p:cTn id="41" dur="1000"/>
                                        <p:tgtEl>
                                          <p:spTgt spid="21"/>
                                        </p:tgtEl>
                                      </p:cBhvr>
                                    </p:animEffect>
                                    <p:anim calcmode="lin" valueType="num">
                                      <p:cBhvr>
                                        <p:cTn id="42" dur="1000" fill="hold"/>
                                        <p:tgtEl>
                                          <p:spTgt spid="21"/>
                                        </p:tgtEl>
                                        <p:attrNameLst>
                                          <p:attrName>ppt_w</p:attrName>
                                        </p:attrNameLst>
                                      </p:cBhvr>
                                      <p:tavLst>
                                        <p:tav tm="0" fmla="#ppt_w*sin(2.5*pi*$)">
                                          <p:val>
                                            <p:fltVal val="0"/>
                                          </p:val>
                                        </p:tav>
                                        <p:tav tm="100000">
                                          <p:val>
                                            <p:fltVal val="1"/>
                                          </p:val>
                                        </p:tav>
                                      </p:tavLst>
                                    </p:anim>
                                    <p:anim calcmode="lin" valueType="num">
                                      <p:cBhvr>
                                        <p:cTn id="43" dur="1000" fill="hold"/>
                                        <p:tgtEl>
                                          <p:spTgt spid="21"/>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left)">
                                      <p:cBhvr>
                                        <p:cTn id="47" dur="750"/>
                                        <p:tgtEl>
                                          <p:spTgt spid="24"/>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left)">
                                      <p:cBhvr>
                                        <p:cTn id="51" dur="750"/>
                                        <p:tgtEl>
                                          <p:spTgt spid="25"/>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left)">
                                      <p:cBhvr>
                                        <p:cTn id="55" dur="750"/>
                                        <p:tgtEl>
                                          <p:spTgt spid="26"/>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27"/>
                                        </p:tgtEl>
                                        <p:attrNameLst>
                                          <p:attrName>style.visibility</p:attrName>
                                        </p:attrNameLst>
                                      </p:cBhvr>
                                      <p:to>
                                        <p:strVal val="visible"/>
                                      </p:to>
                                    </p:set>
                                    <p:animEffect transition="in" filter="wipe(left)">
                                      <p:cBhvr>
                                        <p:cTn id="59" dur="750"/>
                                        <p:tgtEl>
                                          <p:spTgt spid="27"/>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750"/>
                                        <p:tgtEl>
                                          <p:spTgt spid="28"/>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750"/>
                                        <p:tgtEl>
                                          <p:spTgt spid="29"/>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30"/>
                                        </p:tgtEl>
                                        <p:attrNameLst>
                                          <p:attrName>style.visibility</p:attrName>
                                        </p:attrNameLst>
                                      </p:cBhvr>
                                      <p:to>
                                        <p:strVal val="visible"/>
                                      </p:to>
                                    </p:set>
                                    <p:animEffect transition="in" filter="wipe(left)">
                                      <p:cBhvr>
                                        <p:cTn id="71" dur="750"/>
                                        <p:tgtEl>
                                          <p:spTgt spid="30"/>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wipe(left)">
                                      <p:cBhvr>
                                        <p:cTn id="75" dur="75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24" grpId="0"/>
      <p:bldP spid="25" grpId="0"/>
      <p:bldP spid="26" grpId="0"/>
      <p:bldP spid="27" grpId="0"/>
      <p:bldP spid="28" grpId="0"/>
      <p:bldP spid="29" grpId="0"/>
      <p:bldP spid="30" grpId="0"/>
      <p:bldP spid="3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Group 156"/>
          <p:cNvGrpSpPr/>
          <p:nvPr/>
        </p:nvGrpSpPr>
        <p:grpSpPr>
          <a:xfrm>
            <a:off x="1170082" y="1686255"/>
            <a:ext cx="3378793" cy="2882500"/>
            <a:chOff x="3534332" y="1723527"/>
            <a:chExt cx="5122595" cy="4370164"/>
          </a:xfrm>
        </p:grpSpPr>
        <p:sp>
          <p:nvSpPr>
            <p:cNvPr id="9" name="Freeform 5"/>
            <p:cNvSpPr>
              <a:spLocks noEditPoints="1"/>
            </p:cNvSpPr>
            <p:nvPr/>
          </p:nvSpPr>
          <p:spPr bwMode="auto">
            <a:xfrm>
              <a:off x="4014228" y="2113813"/>
              <a:ext cx="4205016" cy="2151386"/>
            </a:xfrm>
            <a:custGeom>
              <a:avLst/>
              <a:gdLst>
                <a:gd name="T0" fmla="*/ 5626 w 5678"/>
                <a:gd name="T1" fmla="*/ 2815 h 2905"/>
                <a:gd name="T2" fmla="*/ 5572 w 5678"/>
                <a:gd name="T3" fmla="*/ 2673 h 2905"/>
                <a:gd name="T4" fmla="*/ 5520 w 5678"/>
                <a:gd name="T5" fmla="*/ 2531 h 2905"/>
                <a:gd name="T6" fmla="*/ 5465 w 5678"/>
                <a:gd name="T7" fmla="*/ 2389 h 2905"/>
                <a:gd name="T8" fmla="*/ 5413 w 5678"/>
                <a:gd name="T9" fmla="*/ 2247 h 2905"/>
                <a:gd name="T10" fmla="*/ 5359 w 5678"/>
                <a:gd name="T11" fmla="*/ 2105 h 2905"/>
                <a:gd name="T12" fmla="*/ 5307 w 5678"/>
                <a:gd name="T13" fmla="*/ 1963 h 2905"/>
                <a:gd name="T14" fmla="*/ 5253 w 5678"/>
                <a:gd name="T15" fmla="*/ 1822 h 2905"/>
                <a:gd name="T16" fmla="*/ 5201 w 5678"/>
                <a:gd name="T17" fmla="*/ 1682 h 2905"/>
                <a:gd name="T18" fmla="*/ 5146 w 5678"/>
                <a:gd name="T19" fmla="*/ 1540 h 2905"/>
                <a:gd name="T20" fmla="*/ 5092 w 5678"/>
                <a:gd name="T21" fmla="*/ 1398 h 2905"/>
                <a:gd name="T22" fmla="*/ 5040 w 5678"/>
                <a:gd name="T23" fmla="*/ 1256 h 2905"/>
                <a:gd name="T24" fmla="*/ 4985 w 5678"/>
                <a:gd name="T25" fmla="*/ 1114 h 2905"/>
                <a:gd name="T26" fmla="*/ 4933 w 5678"/>
                <a:gd name="T27" fmla="*/ 972 h 2905"/>
                <a:gd name="T28" fmla="*/ 4905 w 5678"/>
                <a:gd name="T29" fmla="*/ 845 h 2905"/>
                <a:gd name="T30" fmla="*/ 4765 w 5678"/>
                <a:gd name="T31" fmla="*/ 807 h 2905"/>
                <a:gd name="T32" fmla="*/ 4626 w 5678"/>
                <a:gd name="T33" fmla="*/ 750 h 2905"/>
                <a:gd name="T34" fmla="*/ 4484 w 5678"/>
                <a:gd name="T35" fmla="*/ 693 h 2905"/>
                <a:gd name="T36" fmla="*/ 4345 w 5678"/>
                <a:gd name="T37" fmla="*/ 637 h 2905"/>
                <a:gd name="T38" fmla="*/ 4205 w 5678"/>
                <a:gd name="T39" fmla="*/ 580 h 2905"/>
                <a:gd name="T40" fmla="*/ 4063 w 5678"/>
                <a:gd name="T41" fmla="*/ 523 h 2905"/>
                <a:gd name="T42" fmla="*/ 3924 w 5678"/>
                <a:gd name="T43" fmla="*/ 466 h 2905"/>
                <a:gd name="T44" fmla="*/ 3784 w 5678"/>
                <a:gd name="T45" fmla="*/ 410 h 2905"/>
                <a:gd name="T46" fmla="*/ 3642 w 5678"/>
                <a:gd name="T47" fmla="*/ 353 h 2905"/>
                <a:gd name="T48" fmla="*/ 3503 w 5678"/>
                <a:gd name="T49" fmla="*/ 296 h 2905"/>
                <a:gd name="T50" fmla="*/ 3363 w 5678"/>
                <a:gd name="T51" fmla="*/ 239 h 2905"/>
                <a:gd name="T52" fmla="*/ 3224 w 5678"/>
                <a:gd name="T53" fmla="*/ 182 h 2905"/>
                <a:gd name="T54" fmla="*/ 3082 w 5678"/>
                <a:gd name="T55" fmla="*/ 126 h 2905"/>
                <a:gd name="T56" fmla="*/ 2942 w 5678"/>
                <a:gd name="T57" fmla="*/ 69 h 2905"/>
                <a:gd name="T58" fmla="*/ 2807 w 5678"/>
                <a:gd name="T59" fmla="*/ 19 h 2905"/>
                <a:gd name="T60" fmla="*/ 2666 w 5678"/>
                <a:gd name="T61" fmla="*/ 71 h 2905"/>
                <a:gd name="T62" fmla="*/ 2524 w 5678"/>
                <a:gd name="T63" fmla="*/ 123 h 2905"/>
                <a:gd name="T64" fmla="*/ 2382 w 5678"/>
                <a:gd name="T65" fmla="*/ 175 h 2905"/>
                <a:gd name="T66" fmla="*/ 2240 w 5678"/>
                <a:gd name="T67" fmla="*/ 227 h 2905"/>
                <a:gd name="T68" fmla="*/ 2098 w 5678"/>
                <a:gd name="T69" fmla="*/ 279 h 2905"/>
                <a:gd name="T70" fmla="*/ 1956 w 5678"/>
                <a:gd name="T71" fmla="*/ 331 h 2905"/>
                <a:gd name="T72" fmla="*/ 1814 w 5678"/>
                <a:gd name="T73" fmla="*/ 384 h 2905"/>
                <a:gd name="T74" fmla="*/ 1672 w 5678"/>
                <a:gd name="T75" fmla="*/ 436 h 2905"/>
                <a:gd name="T76" fmla="*/ 1530 w 5678"/>
                <a:gd name="T77" fmla="*/ 488 h 2905"/>
                <a:gd name="T78" fmla="*/ 1389 w 5678"/>
                <a:gd name="T79" fmla="*/ 540 h 2905"/>
                <a:gd name="T80" fmla="*/ 1247 w 5678"/>
                <a:gd name="T81" fmla="*/ 594 h 2905"/>
                <a:gd name="T82" fmla="*/ 1105 w 5678"/>
                <a:gd name="T83" fmla="*/ 646 h 2905"/>
                <a:gd name="T84" fmla="*/ 963 w 5678"/>
                <a:gd name="T85" fmla="*/ 698 h 2905"/>
                <a:gd name="T86" fmla="*/ 821 w 5678"/>
                <a:gd name="T87" fmla="*/ 750 h 2905"/>
                <a:gd name="T88" fmla="*/ 745 w 5678"/>
                <a:gd name="T89" fmla="*/ 859 h 2905"/>
                <a:gd name="T90" fmla="*/ 693 w 5678"/>
                <a:gd name="T91" fmla="*/ 1001 h 2905"/>
                <a:gd name="T92" fmla="*/ 641 w 5678"/>
                <a:gd name="T93" fmla="*/ 1143 h 2905"/>
                <a:gd name="T94" fmla="*/ 587 w 5678"/>
                <a:gd name="T95" fmla="*/ 1285 h 2905"/>
                <a:gd name="T96" fmla="*/ 535 w 5678"/>
                <a:gd name="T97" fmla="*/ 1427 h 2905"/>
                <a:gd name="T98" fmla="*/ 480 w 5678"/>
                <a:gd name="T99" fmla="*/ 1568 h 2905"/>
                <a:gd name="T100" fmla="*/ 428 w 5678"/>
                <a:gd name="T101" fmla="*/ 1710 h 2905"/>
                <a:gd name="T102" fmla="*/ 376 w 5678"/>
                <a:gd name="T103" fmla="*/ 1852 h 2905"/>
                <a:gd name="T104" fmla="*/ 322 w 5678"/>
                <a:gd name="T105" fmla="*/ 1994 h 2905"/>
                <a:gd name="T106" fmla="*/ 270 w 5678"/>
                <a:gd name="T107" fmla="*/ 2136 h 2905"/>
                <a:gd name="T108" fmla="*/ 218 w 5678"/>
                <a:gd name="T109" fmla="*/ 2278 h 2905"/>
                <a:gd name="T110" fmla="*/ 164 w 5678"/>
                <a:gd name="T111" fmla="*/ 2420 h 2905"/>
                <a:gd name="T112" fmla="*/ 112 w 5678"/>
                <a:gd name="T113" fmla="*/ 2562 h 2905"/>
                <a:gd name="T114" fmla="*/ 60 w 5678"/>
                <a:gd name="T115" fmla="*/ 2704 h 29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678" h="2905">
                  <a:moveTo>
                    <a:pt x="5652" y="2886"/>
                  </a:moveTo>
                  <a:lnTo>
                    <a:pt x="5662" y="2905"/>
                  </a:lnTo>
                  <a:lnTo>
                    <a:pt x="5678" y="2900"/>
                  </a:lnTo>
                  <a:lnTo>
                    <a:pt x="5671" y="2879"/>
                  </a:lnTo>
                  <a:lnTo>
                    <a:pt x="5652" y="2886"/>
                  </a:lnTo>
                  <a:close/>
                  <a:moveTo>
                    <a:pt x="5626" y="2815"/>
                  </a:moveTo>
                  <a:lnTo>
                    <a:pt x="5640" y="2850"/>
                  </a:lnTo>
                  <a:lnTo>
                    <a:pt x="5657" y="2843"/>
                  </a:lnTo>
                  <a:lnTo>
                    <a:pt x="5643" y="2808"/>
                  </a:lnTo>
                  <a:lnTo>
                    <a:pt x="5626" y="2815"/>
                  </a:lnTo>
                  <a:close/>
                  <a:moveTo>
                    <a:pt x="5600" y="2744"/>
                  </a:moveTo>
                  <a:lnTo>
                    <a:pt x="5612" y="2779"/>
                  </a:lnTo>
                  <a:lnTo>
                    <a:pt x="5631" y="2772"/>
                  </a:lnTo>
                  <a:lnTo>
                    <a:pt x="5617" y="2737"/>
                  </a:lnTo>
                  <a:lnTo>
                    <a:pt x="5600" y="2744"/>
                  </a:lnTo>
                  <a:close/>
                  <a:moveTo>
                    <a:pt x="5572" y="2673"/>
                  </a:moveTo>
                  <a:lnTo>
                    <a:pt x="5586" y="2708"/>
                  </a:lnTo>
                  <a:lnTo>
                    <a:pt x="5605" y="2701"/>
                  </a:lnTo>
                  <a:lnTo>
                    <a:pt x="5591" y="2666"/>
                  </a:lnTo>
                  <a:lnTo>
                    <a:pt x="5572" y="2673"/>
                  </a:lnTo>
                  <a:close/>
                  <a:moveTo>
                    <a:pt x="5546" y="2602"/>
                  </a:moveTo>
                  <a:lnTo>
                    <a:pt x="5560" y="2638"/>
                  </a:lnTo>
                  <a:lnTo>
                    <a:pt x="5577" y="2630"/>
                  </a:lnTo>
                  <a:lnTo>
                    <a:pt x="5565" y="2595"/>
                  </a:lnTo>
                  <a:lnTo>
                    <a:pt x="5546" y="2602"/>
                  </a:lnTo>
                  <a:close/>
                  <a:moveTo>
                    <a:pt x="5520" y="2531"/>
                  </a:moveTo>
                  <a:lnTo>
                    <a:pt x="5532" y="2567"/>
                  </a:lnTo>
                  <a:lnTo>
                    <a:pt x="5551" y="2559"/>
                  </a:lnTo>
                  <a:lnTo>
                    <a:pt x="5536" y="2524"/>
                  </a:lnTo>
                  <a:lnTo>
                    <a:pt x="5520" y="2531"/>
                  </a:lnTo>
                  <a:close/>
                  <a:moveTo>
                    <a:pt x="5494" y="2460"/>
                  </a:moveTo>
                  <a:lnTo>
                    <a:pt x="5506" y="2496"/>
                  </a:lnTo>
                  <a:lnTo>
                    <a:pt x="5525" y="2489"/>
                  </a:lnTo>
                  <a:lnTo>
                    <a:pt x="5510" y="2453"/>
                  </a:lnTo>
                  <a:lnTo>
                    <a:pt x="5494" y="2460"/>
                  </a:lnTo>
                  <a:close/>
                  <a:moveTo>
                    <a:pt x="5465" y="2389"/>
                  </a:moveTo>
                  <a:lnTo>
                    <a:pt x="5480" y="2425"/>
                  </a:lnTo>
                  <a:lnTo>
                    <a:pt x="5496" y="2418"/>
                  </a:lnTo>
                  <a:lnTo>
                    <a:pt x="5484" y="2382"/>
                  </a:lnTo>
                  <a:lnTo>
                    <a:pt x="5465" y="2389"/>
                  </a:lnTo>
                  <a:close/>
                  <a:moveTo>
                    <a:pt x="5439" y="2318"/>
                  </a:moveTo>
                  <a:lnTo>
                    <a:pt x="5454" y="2354"/>
                  </a:lnTo>
                  <a:lnTo>
                    <a:pt x="5470" y="2347"/>
                  </a:lnTo>
                  <a:lnTo>
                    <a:pt x="5458" y="2311"/>
                  </a:lnTo>
                  <a:lnTo>
                    <a:pt x="5439" y="2318"/>
                  </a:lnTo>
                  <a:close/>
                  <a:moveTo>
                    <a:pt x="5413" y="2247"/>
                  </a:moveTo>
                  <a:lnTo>
                    <a:pt x="5425" y="2283"/>
                  </a:lnTo>
                  <a:lnTo>
                    <a:pt x="5444" y="2276"/>
                  </a:lnTo>
                  <a:lnTo>
                    <a:pt x="5430" y="2240"/>
                  </a:lnTo>
                  <a:lnTo>
                    <a:pt x="5413" y="2247"/>
                  </a:lnTo>
                  <a:close/>
                  <a:moveTo>
                    <a:pt x="5385" y="2176"/>
                  </a:moveTo>
                  <a:lnTo>
                    <a:pt x="5399" y="2212"/>
                  </a:lnTo>
                  <a:lnTo>
                    <a:pt x="5418" y="2205"/>
                  </a:lnTo>
                  <a:lnTo>
                    <a:pt x="5404" y="2169"/>
                  </a:lnTo>
                  <a:lnTo>
                    <a:pt x="5385" y="2176"/>
                  </a:lnTo>
                  <a:close/>
                  <a:moveTo>
                    <a:pt x="5359" y="2105"/>
                  </a:moveTo>
                  <a:lnTo>
                    <a:pt x="5373" y="2141"/>
                  </a:lnTo>
                  <a:lnTo>
                    <a:pt x="5390" y="2134"/>
                  </a:lnTo>
                  <a:lnTo>
                    <a:pt x="5378" y="2098"/>
                  </a:lnTo>
                  <a:lnTo>
                    <a:pt x="5359" y="2105"/>
                  </a:lnTo>
                  <a:close/>
                  <a:moveTo>
                    <a:pt x="5333" y="2034"/>
                  </a:moveTo>
                  <a:lnTo>
                    <a:pt x="5347" y="2070"/>
                  </a:lnTo>
                  <a:lnTo>
                    <a:pt x="5364" y="2063"/>
                  </a:lnTo>
                  <a:lnTo>
                    <a:pt x="5350" y="2027"/>
                  </a:lnTo>
                  <a:lnTo>
                    <a:pt x="5333" y="2034"/>
                  </a:lnTo>
                  <a:close/>
                  <a:moveTo>
                    <a:pt x="5307" y="1963"/>
                  </a:moveTo>
                  <a:lnTo>
                    <a:pt x="5319" y="1999"/>
                  </a:lnTo>
                  <a:lnTo>
                    <a:pt x="5338" y="1992"/>
                  </a:lnTo>
                  <a:lnTo>
                    <a:pt x="5324" y="1959"/>
                  </a:lnTo>
                  <a:lnTo>
                    <a:pt x="5307" y="1963"/>
                  </a:lnTo>
                  <a:close/>
                  <a:moveTo>
                    <a:pt x="5279" y="1892"/>
                  </a:moveTo>
                  <a:lnTo>
                    <a:pt x="5293" y="1928"/>
                  </a:lnTo>
                  <a:lnTo>
                    <a:pt x="5309" y="1923"/>
                  </a:lnTo>
                  <a:lnTo>
                    <a:pt x="5298" y="1888"/>
                  </a:lnTo>
                  <a:lnTo>
                    <a:pt x="5279" y="1892"/>
                  </a:lnTo>
                  <a:close/>
                  <a:moveTo>
                    <a:pt x="5253" y="1822"/>
                  </a:moveTo>
                  <a:lnTo>
                    <a:pt x="5267" y="1857"/>
                  </a:lnTo>
                  <a:lnTo>
                    <a:pt x="5283" y="1852"/>
                  </a:lnTo>
                  <a:lnTo>
                    <a:pt x="5272" y="1817"/>
                  </a:lnTo>
                  <a:lnTo>
                    <a:pt x="5253" y="1822"/>
                  </a:lnTo>
                  <a:close/>
                  <a:moveTo>
                    <a:pt x="5227" y="1751"/>
                  </a:moveTo>
                  <a:lnTo>
                    <a:pt x="5238" y="1786"/>
                  </a:lnTo>
                  <a:lnTo>
                    <a:pt x="5257" y="1781"/>
                  </a:lnTo>
                  <a:lnTo>
                    <a:pt x="5243" y="1746"/>
                  </a:lnTo>
                  <a:lnTo>
                    <a:pt x="5227" y="1751"/>
                  </a:lnTo>
                  <a:close/>
                  <a:moveTo>
                    <a:pt x="5201" y="1682"/>
                  </a:moveTo>
                  <a:lnTo>
                    <a:pt x="5212" y="1717"/>
                  </a:lnTo>
                  <a:lnTo>
                    <a:pt x="5231" y="1710"/>
                  </a:lnTo>
                  <a:lnTo>
                    <a:pt x="5217" y="1675"/>
                  </a:lnTo>
                  <a:lnTo>
                    <a:pt x="5201" y="1682"/>
                  </a:lnTo>
                  <a:close/>
                  <a:moveTo>
                    <a:pt x="5172" y="1611"/>
                  </a:moveTo>
                  <a:lnTo>
                    <a:pt x="5186" y="1647"/>
                  </a:lnTo>
                  <a:lnTo>
                    <a:pt x="5203" y="1639"/>
                  </a:lnTo>
                  <a:lnTo>
                    <a:pt x="5191" y="1604"/>
                  </a:lnTo>
                  <a:lnTo>
                    <a:pt x="5172" y="1611"/>
                  </a:lnTo>
                  <a:close/>
                  <a:moveTo>
                    <a:pt x="5146" y="1540"/>
                  </a:moveTo>
                  <a:lnTo>
                    <a:pt x="5160" y="1576"/>
                  </a:lnTo>
                  <a:lnTo>
                    <a:pt x="5177" y="1568"/>
                  </a:lnTo>
                  <a:lnTo>
                    <a:pt x="5163" y="1533"/>
                  </a:lnTo>
                  <a:lnTo>
                    <a:pt x="5146" y="1540"/>
                  </a:lnTo>
                  <a:close/>
                  <a:moveTo>
                    <a:pt x="5120" y="1469"/>
                  </a:moveTo>
                  <a:lnTo>
                    <a:pt x="5132" y="1505"/>
                  </a:lnTo>
                  <a:lnTo>
                    <a:pt x="5151" y="1498"/>
                  </a:lnTo>
                  <a:lnTo>
                    <a:pt x="5137" y="1462"/>
                  </a:lnTo>
                  <a:lnTo>
                    <a:pt x="5120" y="1469"/>
                  </a:lnTo>
                  <a:close/>
                  <a:moveTo>
                    <a:pt x="5092" y="1398"/>
                  </a:moveTo>
                  <a:lnTo>
                    <a:pt x="5106" y="1434"/>
                  </a:lnTo>
                  <a:lnTo>
                    <a:pt x="5125" y="1427"/>
                  </a:lnTo>
                  <a:lnTo>
                    <a:pt x="5111" y="1391"/>
                  </a:lnTo>
                  <a:lnTo>
                    <a:pt x="5092" y="1398"/>
                  </a:lnTo>
                  <a:close/>
                  <a:moveTo>
                    <a:pt x="5066" y="1327"/>
                  </a:moveTo>
                  <a:lnTo>
                    <a:pt x="5080" y="1363"/>
                  </a:lnTo>
                  <a:lnTo>
                    <a:pt x="5097" y="1356"/>
                  </a:lnTo>
                  <a:lnTo>
                    <a:pt x="5085" y="1320"/>
                  </a:lnTo>
                  <a:lnTo>
                    <a:pt x="5066" y="1327"/>
                  </a:lnTo>
                  <a:close/>
                  <a:moveTo>
                    <a:pt x="5040" y="1256"/>
                  </a:moveTo>
                  <a:lnTo>
                    <a:pt x="5054" y="1292"/>
                  </a:lnTo>
                  <a:lnTo>
                    <a:pt x="5071" y="1285"/>
                  </a:lnTo>
                  <a:lnTo>
                    <a:pt x="5056" y="1249"/>
                  </a:lnTo>
                  <a:lnTo>
                    <a:pt x="5040" y="1256"/>
                  </a:lnTo>
                  <a:close/>
                  <a:moveTo>
                    <a:pt x="5014" y="1185"/>
                  </a:moveTo>
                  <a:lnTo>
                    <a:pt x="5026" y="1221"/>
                  </a:lnTo>
                  <a:lnTo>
                    <a:pt x="5045" y="1214"/>
                  </a:lnTo>
                  <a:lnTo>
                    <a:pt x="5030" y="1178"/>
                  </a:lnTo>
                  <a:lnTo>
                    <a:pt x="5014" y="1185"/>
                  </a:lnTo>
                  <a:close/>
                  <a:moveTo>
                    <a:pt x="4985" y="1114"/>
                  </a:moveTo>
                  <a:lnTo>
                    <a:pt x="5000" y="1150"/>
                  </a:lnTo>
                  <a:lnTo>
                    <a:pt x="5016" y="1143"/>
                  </a:lnTo>
                  <a:lnTo>
                    <a:pt x="5004" y="1107"/>
                  </a:lnTo>
                  <a:lnTo>
                    <a:pt x="4985" y="1114"/>
                  </a:lnTo>
                  <a:close/>
                  <a:moveTo>
                    <a:pt x="4959" y="1043"/>
                  </a:moveTo>
                  <a:lnTo>
                    <a:pt x="4974" y="1079"/>
                  </a:lnTo>
                  <a:lnTo>
                    <a:pt x="4990" y="1072"/>
                  </a:lnTo>
                  <a:lnTo>
                    <a:pt x="4978" y="1036"/>
                  </a:lnTo>
                  <a:lnTo>
                    <a:pt x="4959" y="1043"/>
                  </a:lnTo>
                  <a:close/>
                  <a:moveTo>
                    <a:pt x="4933" y="972"/>
                  </a:moveTo>
                  <a:lnTo>
                    <a:pt x="4945" y="1008"/>
                  </a:lnTo>
                  <a:lnTo>
                    <a:pt x="4964" y="1001"/>
                  </a:lnTo>
                  <a:lnTo>
                    <a:pt x="4950" y="965"/>
                  </a:lnTo>
                  <a:lnTo>
                    <a:pt x="4933" y="972"/>
                  </a:lnTo>
                  <a:close/>
                  <a:moveTo>
                    <a:pt x="4907" y="901"/>
                  </a:moveTo>
                  <a:lnTo>
                    <a:pt x="4919" y="937"/>
                  </a:lnTo>
                  <a:lnTo>
                    <a:pt x="4938" y="930"/>
                  </a:lnTo>
                  <a:lnTo>
                    <a:pt x="4924" y="894"/>
                  </a:lnTo>
                  <a:lnTo>
                    <a:pt x="4907" y="901"/>
                  </a:lnTo>
                  <a:close/>
                  <a:moveTo>
                    <a:pt x="4870" y="849"/>
                  </a:moveTo>
                  <a:lnTo>
                    <a:pt x="4891" y="859"/>
                  </a:lnTo>
                  <a:lnTo>
                    <a:pt x="4893" y="866"/>
                  </a:lnTo>
                  <a:lnTo>
                    <a:pt x="4910" y="859"/>
                  </a:lnTo>
                  <a:lnTo>
                    <a:pt x="4905" y="845"/>
                  </a:lnTo>
                  <a:lnTo>
                    <a:pt x="4877" y="833"/>
                  </a:lnTo>
                  <a:lnTo>
                    <a:pt x="4870" y="849"/>
                  </a:lnTo>
                  <a:lnTo>
                    <a:pt x="4870" y="849"/>
                  </a:lnTo>
                  <a:close/>
                  <a:moveTo>
                    <a:pt x="4801" y="821"/>
                  </a:moveTo>
                  <a:lnTo>
                    <a:pt x="4836" y="835"/>
                  </a:lnTo>
                  <a:lnTo>
                    <a:pt x="4844" y="819"/>
                  </a:lnTo>
                  <a:lnTo>
                    <a:pt x="4808" y="805"/>
                  </a:lnTo>
                  <a:lnTo>
                    <a:pt x="4801" y="821"/>
                  </a:lnTo>
                  <a:close/>
                  <a:moveTo>
                    <a:pt x="4730" y="793"/>
                  </a:moveTo>
                  <a:lnTo>
                    <a:pt x="4765" y="807"/>
                  </a:lnTo>
                  <a:lnTo>
                    <a:pt x="4773" y="790"/>
                  </a:lnTo>
                  <a:lnTo>
                    <a:pt x="4737" y="776"/>
                  </a:lnTo>
                  <a:lnTo>
                    <a:pt x="4730" y="793"/>
                  </a:lnTo>
                  <a:close/>
                  <a:moveTo>
                    <a:pt x="4659" y="764"/>
                  </a:moveTo>
                  <a:lnTo>
                    <a:pt x="4695" y="778"/>
                  </a:lnTo>
                  <a:lnTo>
                    <a:pt x="4702" y="762"/>
                  </a:lnTo>
                  <a:lnTo>
                    <a:pt x="4666" y="748"/>
                  </a:lnTo>
                  <a:lnTo>
                    <a:pt x="4659" y="764"/>
                  </a:lnTo>
                  <a:close/>
                  <a:moveTo>
                    <a:pt x="4590" y="736"/>
                  </a:moveTo>
                  <a:lnTo>
                    <a:pt x="4626" y="750"/>
                  </a:lnTo>
                  <a:lnTo>
                    <a:pt x="4633" y="734"/>
                  </a:lnTo>
                  <a:lnTo>
                    <a:pt x="4598" y="719"/>
                  </a:lnTo>
                  <a:lnTo>
                    <a:pt x="4590" y="736"/>
                  </a:lnTo>
                  <a:close/>
                  <a:moveTo>
                    <a:pt x="4520" y="708"/>
                  </a:moveTo>
                  <a:lnTo>
                    <a:pt x="4555" y="722"/>
                  </a:lnTo>
                  <a:lnTo>
                    <a:pt x="4562" y="705"/>
                  </a:lnTo>
                  <a:lnTo>
                    <a:pt x="4527" y="691"/>
                  </a:lnTo>
                  <a:lnTo>
                    <a:pt x="4520" y="708"/>
                  </a:lnTo>
                  <a:close/>
                  <a:moveTo>
                    <a:pt x="4449" y="679"/>
                  </a:moveTo>
                  <a:lnTo>
                    <a:pt x="4484" y="693"/>
                  </a:lnTo>
                  <a:lnTo>
                    <a:pt x="4491" y="677"/>
                  </a:lnTo>
                  <a:lnTo>
                    <a:pt x="4456" y="663"/>
                  </a:lnTo>
                  <a:lnTo>
                    <a:pt x="4449" y="679"/>
                  </a:lnTo>
                  <a:close/>
                  <a:moveTo>
                    <a:pt x="4380" y="651"/>
                  </a:moveTo>
                  <a:lnTo>
                    <a:pt x="4416" y="665"/>
                  </a:lnTo>
                  <a:lnTo>
                    <a:pt x="4423" y="648"/>
                  </a:lnTo>
                  <a:lnTo>
                    <a:pt x="4387" y="634"/>
                  </a:lnTo>
                  <a:lnTo>
                    <a:pt x="4380" y="651"/>
                  </a:lnTo>
                  <a:close/>
                  <a:moveTo>
                    <a:pt x="4309" y="622"/>
                  </a:moveTo>
                  <a:lnTo>
                    <a:pt x="4345" y="637"/>
                  </a:lnTo>
                  <a:lnTo>
                    <a:pt x="4352" y="620"/>
                  </a:lnTo>
                  <a:lnTo>
                    <a:pt x="4316" y="606"/>
                  </a:lnTo>
                  <a:lnTo>
                    <a:pt x="4309" y="622"/>
                  </a:lnTo>
                  <a:close/>
                  <a:moveTo>
                    <a:pt x="4238" y="594"/>
                  </a:moveTo>
                  <a:lnTo>
                    <a:pt x="4274" y="608"/>
                  </a:lnTo>
                  <a:lnTo>
                    <a:pt x="4281" y="592"/>
                  </a:lnTo>
                  <a:lnTo>
                    <a:pt x="4245" y="577"/>
                  </a:lnTo>
                  <a:lnTo>
                    <a:pt x="4238" y="594"/>
                  </a:lnTo>
                  <a:close/>
                  <a:moveTo>
                    <a:pt x="4170" y="566"/>
                  </a:moveTo>
                  <a:lnTo>
                    <a:pt x="4205" y="580"/>
                  </a:lnTo>
                  <a:lnTo>
                    <a:pt x="4212" y="563"/>
                  </a:lnTo>
                  <a:lnTo>
                    <a:pt x="4177" y="549"/>
                  </a:lnTo>
                  <a:lnTo>
                    <a:pt x="4170" y="566"/>
                  </a:lnTo>
                  <a:close/>
                  <a:moveTo>
                    <a:pt x="4099" y="537"/>
                  </a:moveTo>
                  <a:lnTo>
                    <a:pt x="4134" y="551"/>
                  </a:lnTo>
                  <a:lnTo>
                    <a:pt x="4141" y="535"/>
                  </a:lnTo>
                  <a:lnTo>
                    <a:pt x="4106" y="521"/>
                  </a:lnTo>
                  <a:lnTo>
                    <a:pt x="4099" y="537"/>
                  </a:lnTo>
                  <a:close/>
                  <a:moveTo>
                    <a:pt x="4030" y="509"/>
                  </a:moveTo>
                  <a:lnTo>
                    <a:pt x="4063" y="523"/>
                  </a:lnTo>
                  <a:lnTo>
                    <a:pt x="4070" y="507"/>
                  </a:lnTo>
                  <a:lnTo>
                    <a:pt x="4037" y="492"/>
                  </a:lnTo>
                  <a:lnTo>
                    <a:pt x="4030" y="509"/>
                  </a:lnTo>
                  <a:close/>
                  <a:moveTo>
                    <a:pt x="3959" y="480"/>
                  </a:moveTo>
                  <a:lnTo>
                    <a:pt x="3995" y="495"/>
                  </a:lnTo>
                  <a:lnTo>
                    <a:pt x="4002" y="478"/>
                  </a:lnTo>
                  <a:lnTo>
                    <a:pt x="3966" y="464"/>
                  </a:lnTo>
                  <a:lnTo>
                    <a:pt x="3959" y="480"/>
                  </a:lnTo>
                  <a:close/>
                  <a:moveTo>
                    <a:pt x="3888" y="452"/>
                  </a:moveTo>
                  <a:lnTo>
                    <a:pt x="3924" y="466"/>
                  </a:lnTo>
                  <a:lnTo>
                    <a:pt x="3931" y="450"/>
                  </a:lnTo>
                  <a:lnTo>
                    <a:pt x="3895" y="436"/>
                  </a:lnTo>
                  <a:lnTo>
                    <a:pt x="3888" y="452"/>
                  </a:lnTo>
                  <a:close/>
                  <a:moveTo>
                    <a:pt x="3820" y="424"/>
                  </a:moveTo>
                  <a:lnTo>
                    <a:pt x="3853" y="438"/>
                  </a:lnTo>
                  <a:lnTo>
                    <a:pt x="3860" y="421"/>
                  </a:lnTo>
                  <a:lnTo>
                    <a:pt x="3827" y="407"/>
                  </a:lnTo>
                  <a:lnTo>
                    <a:pt x="3820" y="424"/>
                  </a:lnTo>
                  <a:close/>
                  <a:moveTo>
                    <a:pt x="3749" y="395"/>
                  </a:moveTo>
                  <a:lnTo>
                    <a:pt x="3784" y="410"/>
                  </a:lnTo>
                  <a:lnTo>
                    <a:pt x="3791" y="393"/>
                  </a:lnTo>
                  <a:lnTo>
                    <a:pt x="3756" y="379"/>
                  </a:lnTo>
                  <a:lnTo>
                    <a:pt x="3749" y="395"/>
                  </a:lnTo>
                  <a:close/>
                  <a:moveTo>
                    <a:pt x="3678" y="367"/>
                  </a:moveTo>
                  <a:lnTo>
                    <a:pt x="3713" y="381"/>
                  </a:lnTo>
                  <a:lnTo>
                    <a:pt x="3720" y="365"/>
                  </a:lnTo>
                  <a:lnTo>
                    <a:pt x="3685" y="348"/>
                  </a:lnTo>
                  <a:lnTo>
                    <a:pt x="3678" y="367"/>
                  </a:lnTo>
                  <a:close/>
                  <a:moveTo>
                    <a:pt x="3609" y="339"/>
                  </a:moveTo>
                  <a:lnTo>
                    <a:pt x="3642" y="353"/>
                  </a:lnTo>
                  <a:lnTo>
                    <a:pt x="3649" y="334"/>
                  </a:lnTo>
                  <a:lnTo>
                    <a:pt x="3616" y="320"/>
                  </a:lnTo>
                  <a:lnTo>
                    <a:pt x="3609" y="339"/>
                  </a:lnTo>
                  <a:close/>
                  <a:moveTo>
                    <a:pt x="3538" y="310"/>
                  </a:moveTo>
                  <a:lnTo>
                    <a:pt x="3574" y="324"/>
                  </a:lnTo>
                  <a:lnTo>
                    <a:pt x="3581" y="305"/>
                  </a:lnTo>
                  <a:lnTo>
                    <a:pt x="3545" y="291"/>
                  </a:lnTo>
                  <a:lnTo>
                    <a:pt x="3538" y="310"/>
                  </a:lnTo>
                  <a:close/>
                  <a:moveTo>
                    <a:pt x="3467" y="282"/>
                  </a:moveTo>
                  <a:lnTo>
                    <a:pt x="3503" y="296"/>
                  </a:lnTo>
                  <a:lnTo>
                    <a:pt x="3510" y="277"/>
                  </a:lnTo>
                  <a:lnTo>
                    <a:pt x="3474" y="263"/>
                  </a:lnTo>
                  <a:lnTo>
                    <a:pt x="3467" y="282"/>
                  </a:lnTo>
                  <a:close/>
                  <a:moveTo>
                    <a:pt x="3399" y="253"/>
                  </a:moveTo>
                  <a:lnTo>
                    <a:pt x="3432" y="268"/>
                  </a:lnTo>
                  <a:lnTo>
                    <a:pt x="3439" y="249"/>
                  </a:lnTo>
                  <a:lnTo>
                    <a:pt x="3406" y="235"/>
                  </a:lnTo>
                  <a:lnTo>
                    <a:pt x="3399" y="253"/>
                  </a:lnTo>
                  <a:close/>
                  <a:moveTo>
                    <a:pt x="3328" y="225"/>
                  </a:moveTo>
                  <a:lnTo>
                    <a:pt x="3363" y="239"/>
                  </a:lnTo>
                  <a:lnTo>
                    <a:pt x="3370" y="220"/>
                  </a:lnTo>
                  <a:lnTo>
                    <a:pt x="3335" y="206"/>
                  </a:lnTo>
                  <a:lnTo>
                    <a:pt x="3328" y="225"/>
                  </a:lnTo>
                  <a:close/>
                  <a:moveTo>
                    <a:pt x="3257" y="197"/>
                  </a:moveTo>
                  <a:lnTo>
                    <a:pt x="3292" y="211"/>
                  </a:lnTo>
                  <a:lnTo>
                    <a:pt x="3299" y="192"/>
                  </a:lnTo>
                  <a:lnTo>
                    <a:pt x="3264" y="178"/>
                  </a:lnTo>
                  <a:lnTo>
                    <a:pt x="3257" y="197"/>
                  </a:lnTo>
                  <a:close/>
                  <a:moveTo>
                    <a:pt x="3188" y="168"/>
                  </a:moveTo>
                  <a:lnTo>
                    <a:pt x="3224" y="182"/>
                  </a:lnTo>
                  <a:lnTo>
                    <a:pt x="3231" y="164"/>
                  </a:lnTo>
                  <a:lnTo>
                    <a:pt x="3195" y="149"/>
                  </a:lnTo>
                  <a:lnTo>
                    <a:pt x="3188" y="168"/>
                  </a:lnTo>
                  <a:close/>
                  <a:moveTo>
                    <a:pt x="3117" y="140"/>
                  </a:moveTo>
                  <a:lnTo>
                    <a:pt x="3153" y="154"/>
                  </a:lnTo>
                  <a:lnTo>
                    <a:pt x="3160" y="135"/>
                  </a:lnTo>
                  <a:lnTo>
                    <a:pt x="3124" y="121"/>
                  </a:lnTo>
                  <a:lnTo>
                    <a:pt x="3117" y="140"/>
                  </a:lnTo>
                  <a:close/>
                  <a:moveTo>
                    <a:pt x="3046" y="112"/>
                  </a:moveTo>
                  <a:lnTo>
                    <a:pt x="3082" y="126"/>
                  </a:lnTo>
                  <a:lnTo>
                    <a:pt x="3089" y="107"/>
                  </a:lnTo>
                  <a:lnTo>
                    <a:pt x="3053" y="93"/>
                  </a:lnTo>
                  <a:lnTo>
                    <a:pt x="3046" y="112"/>
                  </a:lnTo>
                  <a:close/>
                  <a:moveTo>
                    <a:pt x="2978" y="83"/>
                  </a:moveTo>
                  <a:lnTo>
                    <a:pt x="3013" y="97"/>
                  </a:lnTo>
                  <a:lnTo>
                    <a:pt x="3020" y="78"/>
                  </a:lnTo>
                  <a:lnTo>
                    <a:pt x="2985" y="64"/>
                  </a:lnTo>
                  <a:lnTo>
                    <a:pt x="2978" y="83"/>
                  </a:lnTo>
                  <a:close/>
                  <a:moveTo>
                    <a:pt x="2907" y="55"/>
                  </a:moveTo>
                  <a:lnTo>
                    <a:pt x="2942" y="69"/>
                  </a:lnTo>
                  <a:lnTo>
                    <a:pt x="2949" y="50"/>
                  </a:lnTo>
                  <a:lnTo>
                    <a:pt x="2914" y="36"/>
                  </a:lnTo>
                  <a:lnTo>
                    <a:pt x="2907" y="55"/>
                  </a:lnTo>
                  <a:close/>
                  <a:moveTo>
                    <a:pt x="2836" y="26"/>
                  </a:moveTo>
                  <a:lnTo>
                    <a:pt x="2871" y="41"/>
                  </a:lnTo>
                  <a:lnTo>
                    <a:pt x="2878" y="22"/>
                  </a:lnTo>
                  <a:lnTo>
                    <a:pt x="2843" y="7"/>
                  </a:lnTo>
                  <a:lnTo>
                    <a:pt x="2836" y="26"/>
                  </a:lnTo>
                  <a:close/>
                  <a:moveTo>
                    <a:pt x="2772" y="31"/>
                  </a:moveTo>
                  <a:lnTo>
                    <a:pt x="2807" y="19"/>
                  </a:lnTo>
                  <a:lnTo>
                    <a:pt x="2803" y="0"/>
                  </a:lnTo>
                  <a:lnTo>
                    <a:pt x="2767" y="15"/>
                  </a:lnTo>
                  <a:lnTo>
                    <a:pt x="2772" y="31"/>
                  </a:lnTo>
                  <a:close/>
                  <a:moveTo>
                    <a:pt x="2701" y="57"/>
                  </a:moveTo>
                  <a:lnTo>
                    <a:pt x="2737" y="45"/>
                  </a:lnTo>
                  <a:lnTo>
                    <a:pt x="2732" y="26"/>
                  </a:lnTo>
                  <a:lnTo>
                    <a:pt x="2696" y="41"/>
                  </a:lnTo>
                  <a:lnTo>
                    <a:pt x="2701" y="57"/>
                  </a:lnTo>
                  <a:close/>
                  <a:moveTo>
                    <a:pt x="2630" y="83"/>
                  </a:moveTo>
                  <a:lnTo>
                    <a:pt x="2666" y="71"/>
                  </a:lnTo>
                  <a:lnTo>
                    <a:pt x="2661" y="52"/>
                  </a:lnTo>
                  <a:lnTo>
                    <a:pt x="2625" y="67"/>
                  </a:lnTo>
                  <a:lnTo>
                    <a:pt x="2630" y="83"/>
                  </a:lnTo>
                  <a:close/>
                  <a:moveTo>
                    <a:pt x="2559" y="109"/>
                  </a:moveTo>
                  <a:lnTo>
                    <a:pt x="2595" y="97"/>
                  </a:lnTo>
                  <a:lnTo>
                    <a:pt x="2590" y="78"/>
                  </a:lnTo>
                  <a:lnTo>
                    <a:pt x="2554" y="93"/>
                  </a:lnTo>
                  <a:lnTo>
                    <a:pt x="2559" y="109"/>
                  </a:lnTo>
                  <a:close/>
                  <a:moveTo>
                    <a:pt x="2488" y="135"/>
                  </a:moveTo>
                  <a:lnTo>
                    <a:pt x="2524" y="123"/>
                  </a:lnTo>
                  <a:lnTo>
                    <a:pt x="2519" y="104"/>
                  </a:lnTo>
                  <a:lnTo>
                    <a:pt x="2483" y="119"/>
                  </a:lnTo>
                  <a:lnTo>
                    <a:pt x="2488" y="135"/>
                  </a:lnTo>
                  <a:close/>
                  <a:moveTo>
                    <a:pt x="2417" y="161"/>
                  </a:moveTo>
                  <a:lnTo>
                    <a:pt x="2453" y="149"/>
                  </a:lnTo>
                  <a:lnTo>
                    <a:pt x="2448" y="130"/>
                  </a:lnTo>
                  <a:lnTo>
                    <a:pt x="2413" y="145"/>
                  </a:lnTo>
                  <a:lnTo>
                    <a:pt x="2417" y="161"/>
                  </a:lnTo>
                  <a:close/>
                  <a:moveTo>
                    <a:pt x="2346" y="187"/>
                  </a:moveTo>
                  <a:lnTo>
                    <a:pt x="2382" y="175"/>
                  </a:lnTo>
                  <a:lnTo>
                    <a:pt x="2375" y="156"/>
                  </a:lnTo>
                  <a:lnTo>
                    <a:pt x="2339" y="171"/>
                  </a:lnTo>
                  <a:lnTo>
                    <a:pt x="2346" y="187"/>
                  </a:lnTo>
                  <a:close/>
                  <a:moveTo>
                    <a:pt x="2275" y="213"/>
                  </a:moveTo>
                  <a:lnTo>
                    <a:pt x="2311" y="201"/>
                  </a:lnTo>
                  <a:lnTo>
                    <a:pt x="2304" y="182"/>
                  </a:lnTo>
                  <a:lnTo>
                    <a:pt x="2268" y="197"/>
                  </a:lnTo>
                  <a:lnTo>
                    <a:pt x="2275" y="213"/>
                  </a:lnTo>
                  <a:close/>
                  <a:moveTo>
                    <a:pt x="2204" y="239"/>
                  </a:moveTo>
                  <a:lnTo>
                    <a:pt x="2240" y="227"/>
                  </a:lnTo>
                  <a:lnTo>
                    <a:pt x="2233" y="208"/>
                  </a:lnTo>
                  <a:lnTo>
                    <a:pt x="2197" y="223"/>
                  </a:lnTo>
                  <a:lnTo>
                    <a:pt x="2204" y="239"/>
                  </a:lnTo>
                  <a:close/>
                  <a:moveTo>
                    <a:pt x="2133" y="265"/>
                  </a:moveTo>
                  <a:lnTo>
                    <a:pt x="2169" y="253"/>
                  </a:lnTo>
                  <a:lnTo>
                    <a:pt x="2162" y="235"/>
                  </a:lnTo>
                  <a:lnTo>
                    <a:pt x="2126" y="249"/>
                  </a:lnTo>
                  <a:lnTo>
                    <a:pt x="2133" y="265"/>
                  </a:lnTo>
                  <a:close/>
                  <a:moveTo>
                    <a:pt x="2063" y="294"/>
                  </a:moveTo>
                  <a:lnTo>
                    <a:pt x="2098" y="279"/>
                  </a:lnTo>
                  <a:lnTo>
                    <a:pt x="2091" y="263"/>
                  </a:lnTo>
                  <a:lnTo>
                    <a:pt x="2055" y="275"/>
                  </a:lnTo>
                  <a:lnTo>
                    <a:pt x="2063" y="294"/>
                  </a:lnTo>
                  <a:close/>
                  <a:moveTo>
                    <a:pt x="1992" y="320"/>
                  </a:moveTo>
                  <a:lnTo>
                    <a:pt x="2027" y="305"/>
                  </a:lnTo>
                  <a:lnTo>
                    <a:pt x="2020" y="289"/>
                  </a:lnTo>
                  <a:lnTo>
                    <a:pt x="1985" y="301"/>
                  </a:lnTo>
                  <a:lnTo>
                    <a:pt x="1992" y="320"/>
                  </a:lnTo>
                  <a:close/>
                  <a:moveTo>
                    <a:pt x="1921" y="346"/>
                  </a:moveTo>
                  <a:lnTo>
                    <a:pt x="1956" y="331"/>
                  </a:lnTo>
                  <a:lnTo>
                    <a:pt x="1949" y="315"/>
                  </a:lnTo>
                  <a:lnTo>
                    <a:pt x="1914" y="327"/>
                  </a:lnTo>
                  <a:lnTo>
                    <a:pt x="1921" y="346"/>
                  </a:lnTo>
                  <a:close/>
                  <a:moveTo>
                    <a:pt x="1850" y="372"/>
                  </a:moveTo>
                  <a:lnTo>
                    <a:pt x="1885" y="357"/>
                  </a:lnTo>
                  <a:lnTo>
                    <a:pt x="1878" y="341"/>
                  </a:lnTo>
                  <a:lnTo>
                    <a:pt x="1843" y="353"/>
                  </a:lnTo>
                  <a:lnTo>
                    <a:pt x="1850" y="372"/>
                  </a:lnTo>
                  <a:close/>
                  <a:moveTo>
                    <a:pt x="1779" y="398"/>
                  </a:moveTo>
                  <a:lnTo>
                    <a:pt x="1814" y="384"/>
                  </a:lnTo>
                  <a:lnTo>
                    <a:pt x="1807" y="367"/>
                  </a:lnTo>
                  <a:lnTo>
                    <a:pt x="1772" y="379"/>
                  </a:lnTo>
                  <a:lnTo>
                    <a:pt x="1779" y="398"/>
                  </a:lnTo>
                  <a:close/>
                  <a:moveTo>
                    <a:pt x="1708" y="424"/>
                  </a:moveTo>
                  <a:lnTo>
                    <a:pt x="1743" y="410"/>
                  </a:lnTo>
                  <a:lnTo>
                    <a:pt x="1736" y="393"/>
                  </a:lnTo>
                  <a:lnTo>
                    <a:pt x="1701" y="405"/>
                  </a:lnTo>
                  <a:lnTo>
                    <a:pt x="1708" y="424"/>
                  </a:lnTo>
                  <a:close/>
                  <a:moveTo>
                    <a:pt x="1637" y="450"/>
                  </a:moveTo>
                  <a:lnTo>
                    <a:pt x="1672" y="436"/>
                  </a:lnTo>
                  <a:lnTo>
                    <a:pt x="1665" y="419"/>
                  </a:lnTo>
                  <a:lnTo>
                    <a:pt x="1630" y="431"/>
                  </a:lnTo>
                  <a:lnTo>
                    <a:pt x="1637" y="450"/>
                  </a:lnTo>
                  <a:close/>
                  <a:moveTo>
                    <a:pt x="1566" y="476"/>
                  </a:moveTo>
                  <a:lnTo>
                    <a:pt x="1601" y="462"/>
                  </a:lnTo>
                  <a:lnTo>
                    <a:pt x="1594" y="445"/>
                  </a:lnTo>
                  <a:lnTo>
                    <a:pt x="1559" y="457"/>
                  </a:lnTo>
                  <a:lnTo>
                    <a:pt x="1566" y="476"/>
                  </a:lnTo>
                  <a:close/>
                  <a:moveTo>
                    <a:pt x="1495" y="502"/>
                  </a:moveTo>
                  <a:lnTo>
                    <a:pt x="1530" y="488"/>
                  </a:lnTo>
                  <a:lnTo>
                    <a:pt x="1523" y="471"/>
                  </a:lnTo>
                  <a:lnTo>
                    <a:pt x="1488" y="483"/>
                  </a:lnTo>
                  <a:lnTo>
                    <a:pt x="1495" y="502"/>
                  </a:lnTo>
                  <a:close/>
                  <a:moveTo>
                    <a:pt x="1424" y="528"/>
                  </a:moveTo>
                  <a:lnTo>
                    <a:pt x="1460" y="514"/>
                  </a:lnTo>
                  <a:lnTo>
                    <a:pt x="1452" y="497"/>
                  </a:lnTo>
                  <a:lnTo>
                    <a:pt x="1417" y="509"/>
                  </a:lnTo>
                  <a:lnTo>
                    <a:pt x="1424" y="528"/>
                  </a:lnTo>
                  <a:close/>
                  <a:moveTo>
                    <a:pt x="1353" y="554"/>
                  </a:moveTo>
                  <a:lnTo>
                    <a:pt x="1389" y="540"/>
                  </a:lnTo>
                  <a:lnTo>
                    <a:pt x="1381" y="523"/>
                  </a:lnTo>
                  <a:lnTo>
                    <a:pt x="1346" y="535"/>
                  </a:lnTo>
                  <a:lnTo>
                    <a:pt x="1353" y="554"/>
                  </a:lnTo>
                  <a:close/>
                  <a:moveTo>
                    <a:pt x="1282" y="580"/>
                  </a:moveTo>
                  <a:lnTo>
                    <a:pt x="1318" y="566"/>
                  </a:lnTo>
                  <a:lnTo>
                    <a:pt x="1311" y="549"/>
                  </a:lnTo>
                  <a:lnTo>
                    <a:pt x="1275" y="563"/>
                  </a:lnTo>
                  <a:lnTo>
                    <a:pt x="1282" y="580"/>
                  </a:lnTo>
                  <a:close/>
                  <a:moveTo>
                    <a:pt x="1211" y="606"/>
                  </a:moveTo>
                  <a:lnTo>
                    <a:pt x="1247" y="594"/>
                  </a:lnTo>
                  <a:lnTo>
                    <a:pt x="1240" y="575"/>
                  </a:lnTo>
                  <a:lnTo>
                    <a:pt x="1204" y="589"/>
                  </a:lnTo>
                  <a:lnTo>
                    <a:pt x="1211" y="606"/>
                  </a:lnTo>
                  <a:close/>
                  <a:moveTo>
                    <a:pt x="1140" y="632"/>
                  </a:moveTo>
                  <a:lnTo>
                    <a:pt x="1176" y="620"/>
                  </a:lnTo>
                  <a:lnTo>
                    <a:pt x="1169" y="601"/>
                  </a:lnTo>
                  <a:lnTo>
                    <a:pt x="1133" y="615"/>
                  </a:lnTo>
                  <a:lnTo>
                    <a:pt x="1140" y="632"/>
                  </a:lnTo>
                  <a:close/>
                  <a:moveTo>
                    <a:pt x="1069" y="658"/>
                  </a:moveTo>
                  <a:lnTo>
                    <a:pt x="1105" y="646"/>
                  </a:lnTo>
                  <a:lnTo>
                    <a:pt x="1098" y="627"/>
                  </a:lnTo>
                  <a:lnTo>
                    <a:pt x="1062" y="641"/>
                  </a:lnTo>
                  <a:lnTo>
                    <a:pt x="1069" y="658"/>
                  </a:lnTo>
                  <a:close/>
                  <a:moveTo>
                    <a:pt x="998" y="684"/>
                  </a:moveTo>
                  <a:lnTo>
                    <a:pt x="1034" y="672"/>
                  </a:lnTo>
                  <a:lnTo>
                    <a:pt x="1027" y="653"/>
                  </a:lnTo>
                  <a:lnTo>
                    <a:pt x="991" y="667"/>
                  </a:lnTo>
                  <a:lnTo>
                    <a:pt x="998" y="684"/>
                  </a:lnTo>
                  <a:close/>
                  <a:moveTo>
                    <a:pt x="927" y="710"/>
                  </a:moveTo>
                  <a:lnTo>
                    <a:pt x="963" y="698"/>
                  </a:lnTo>
                  <a:lnTo>
                    <a:pt x="956" y="679"/>
                  </a:lnTo>
                  <a:lnTo>
                    <a:pt x="920" y="693"/>
                  </a:lnTo>
                  <a:lnTo>
                    <a:pt x="927" y="710"/>
                  </a:lnTo>
                  <a:close/>
                  <a:moveTo>
                    <a:pt x="856" y="736"/>
                  </a:moveTo>
                  <a:lnTo>
                    <a:pt x="892" y="724"/>
                  </a:lnTo>
                  <a:lnTo>
                    <a:pt x="885" y="705"/>
                  </a:lnTo>
                  <a:lnTo>
                    <a:pt x="849" y="719"/>
                  </a:lnTo>
                  <a:lnTo>
                    <a:pt x="856" y="736"/>
                  </a:lnTo>
                  <a:close/>
                  <a:moveTo>
                    <a:pt x="783" y="762"/>
                  </a:moveTo>
                  <a:lnTo>
                    <a:pt x="821" y="750"/>
                  </a:lnTo>
                  <a:lnTo>
                    <a:pt x="814" y="731"/>
                  </a:lnTo>
                  <a:lnTo>
                    <a:pt x="778" y="745"/>
                  </a:lnTo>
                  <a:lnTo>
                    <a:pt x="783" y="762"/>
                  </a:lnTo>
                  <a:close/>
                  <a:moveTo>
                    <a:pt x="760" y="823"/>
                  </a:moveTo>
                  <a:lnTo>
                    <a:pt x="771" y="788"/>
                  </a:lnTo>
                  <a:lnTo>
                    <a:pt x="755" y="781"/>
                  </a:lnTo>
                  <a:lnTo>
                    <a:pt x="741" y="816"/>
                  </a:lnTo>
                  <a:lnTo>
                    <a:pt x="760" y="823"/>
                  </a:lnTo>
                  <a:close/>
                  <a:moveTo>
                    <a:pt x="734" y="894"/>
                  </a:moveTo>
                  <a:lnTo>
                    <a:pt x="745" y="859"/>
                  </a:lnTo>
                  <a:lnTo>
                    <a:pt x="729" y="852"/>
                  </a:lnTo>
                  <a:lnTo>
                    <a:pt x="715" y="887"/>
                  </a:lnTo>
                  <a:lnTo>
                    <a:pt x="734" y="894"/>
                  </a:lnTo>
                  <a:close/>
                  <a:moveTo>
                    <a:pt x="705" y="965"/>
                  </a:moveTo>
                  <a:lnTo>
                    <a:pt x="719" y="930"/>
                  </a:lnTo>
                  <a:lnTo>
                    <a:pt x="703" y="923"/>
                  </a:lnTo>
                  <a:lnTo>
                    <a:pt x="689" y="958"/>
                  </a:lnTo>
                  <a:lnTo>
                    <a:pt x="705" y="965"/>
                  </a:lnTo>
                  <a:close/>
                  <a:moveTo>
                    <a:pt x="679" y="1036"/>
                  </a:moveTo>
                  <a:lnTo>
                    <a:pt x="693" y="1001"/>
                  </a:lnTo>
                  <a:lnTo>
                    <a:pt x="674" y="994"/>
                  </a:lnTo>
                  <a:lnTo>
                    <a:pt x="663" y="1029"/>
                  </a:lnTo>
                  <a:lnTo>
                    <a:pt x="679" y="1036"/>
                  </a:lnTo>
                  <a:close/>
                  <a:moveTo>
                    <a:pt x="653" y="1107"/>
                  </a:moveTo>
                  <a:lnTo>
                    <a:pt x="667" y="1072"/>
                  </a:lnTo>
                  <a:lnTo>
                    <a:pt x="648" y="1065"/>
                  </a:lnTo>
                  <a:lnTo>
                    <a:pt x="637" y="1100"/>
                  </a:lnTo>
                  <a:lnTo>
                    <a:pt x="653" y="1107"/>
                  </a:lnTo>
                  <a:close/>
                  <a:moveTo>
                    <a:pt x="627" y="1178"/>
                  </a:moveTo>
                  <a:lnTo>
                    <a:pt x="641" y="1143"/>
                  </a:lnTo>
                  <a:lnTo>
                    <a:pt x="622" y="1136"/>
                  </a:lnTo>
                  <a:lnTo>
                    <a:pt x="608" y="1171"/>
                  </a:lnTo>
                  <a:lnTo>
                    <a:pt x="627" y="1178"/>
                  </a:lnTo>
                  <a:close/>
                  <a:moveTo>
                    <a:pt x="601" y="1249"/>
                  </a:moveTo>
                  <a:lnTo>
                    <a:pt x="613" y="1214"/>
                  </a:lnTo>
                  <a:lnTo>
                    <a:pt x="596" y="1207"/>
                  </a:lnTo>
                  <a:lnTo>
                    <a:pt x="582" y="1242"/>
                  </a:lnTo>
                  <a:lnTo>
                    <a:pt x="601" y="1249"/>
                  </a:lnTo>
                  <a:close/>
                  <a:moveTo>
                    <a:pt x="575" y="1320"/>
                  </a:moveTo>
                  <a:lnTo>
                    <a:pt x="587" y="1285"/>
                  </a:lnTo>
                  <a:lnTo>
                    <a:pt x="570" y="1278"/>
                  </a:lnTo>
                  <a:lnTo>
                    <a:pt x="556" y="1313"/>
                  </a:lnTo>
                  <a:lnTo>
                    <a:pt x="575" y="1320"/>
                  </a:lnTo>
                  <a:close/>
                  <a:moveTo>
                    <a:pt x="547" y="1391"/>
                  </a:moveTo>
                  <a:lnTo>
                    <a:pt x="561" y="1356"/>
                  </a:lnTo>
                  <a:lnTo>
                    <a:pt x="542" y="1348"/>
                  </a:lnTo>
                  <a:lnTo>
                    <a:pt x="530" y="1384"/>
                  </a:lnTo>
                  <a:lnTo>
                    <a:pt x="547" y="1391"/>
                  </a:lnTo>
                  <a:close/>
                  <a:moveTo>
                    <a:pt x="521" y="1462"/>
                  </a:moveTo>
                  <a:lnTo>
                    <a:pt x="535" y="1427"/>
                  </a:lnTo>
                  <a:lnTo>
                    <a:pt x="516" y="1419"/>
                  </a:lnTo>
                  <a:lnTo>
                    <a:pt x="504" y="1455"/>
                  </a:lnTo>
                  <a:lnTo>
                    <a:pt x="521" y="1462"/>
                  </a:lnTo>
                  <a:close/>
                  <a:moveTo>
                    <a:pt x="495" y="1533"/>
                  </a:moveTo>
                  <a:lnTo>
                    <a:pt x="509" y="1498"/>
                  </a:lnTo>
                  <a:lnTo>
                    <a:pt x="490" y="1490"/>
                  </a:lnTo>
                  <a:lnTo>
                    <a:pt x="478" y="1526"/>
                  </a:lnTo>
                  <a:lnTo>
                    <a:pt x="495" y="1533"/>
                  </a:lnTo>
                  <a:close/>
                  <a:moveTo>
                    <a:pt x="469" y="1604"/>
                  </a:moveTo>
                  <a:lnTo>
                    <a:pt x="480" y="1568"/>
                  </a:lnTo>
                  <a:lnTo>
                    <a:pt x="464" y="1561"/>
                  </a:lnTo>
                  <a:lnTo>
                    <a:pt x="450" y="1597"/>
                  </a:lnTo>
                  <a:lnTo>
                    <a:pt x="469" y="1604"/>
                  </a:lnTo>
                  <a:close/>
                  <a:moveTo>
                    <a:pt x="443" y="1675"/>
                  </a:moveTo>
                  <a:lnTo>
                    <a:pt x="454" y="1639"/>
                  </a:lnTo>
                  <a:lnTo>
                    <a:pt x="438" y="1632"/>
                  </a:lnTo>
                  <a:lnTo>
                    <a:pt x="424" y="1668"/>
                  </a:lnTo>
                  <a:lnTo>
                    <a:pt x="443" y="1675"/>
                  </a:lnTo>
                  <a:close/>
                  <a:moveTo>
                    <a:pt x="417" y="1746"/>
                  </a:moveTo>
                  <a:lnTo>
                    <a:pt x="428" y="1710"/>
                  </a:lnTo>
                  <a:lnTo>
                    <a:pt x="412" y="1703"/>
                  </a:lnTo>
                  <a:lnTo>
                    <a:pt x="398" y="1739"/>
                  </a:lnTo>
                  <a:lnTo>
                    <a:pt x="417" y="1746"/>
                  </a:lnTo>
                  <a:close/>
                  <a:moveTo>
                    <a:pt x="388" y="1817"/>
                  </a:moveTo>
                  <a:lnTo>
                    <a:pt x="402" y="1781"/>
                  </a:lnTo>
                  <a:lnTo>
                    <a:pt x="384" y="1774"/>
                  </a:lnTo>
                  <a:lnTo>
                    <a:pt x="372" y="1810"/>
                  </a:lnTo>
                  <a:lnTo>
                    <a:pt x="388" y="1817"/>
                  </a:lnTo>
                  <a:close/>
                  <a:moveTo>
                    <a:pt x="362" y="1888"/>
                  </a:moveTo>
                  <a:lnTo>
                    <a:pt x="376" y="1852"/>
                  </a:lnTo>
                  <a:lnTo>
                    <a:pt x="358" y="1845"/>
                  </a:lnTo>
                  <a:lnTo>
                    <a:pt x="346" y="1881"/>
                  </a:lnTo>
                  <a:lnTo>
                    <a:pt x="362" y="1888"/>
                  </a:lnTo>
                  <a:close/>
                  <a:moveTo>
                    <a:pt x="336" y="1959"/>
                  </a:moveTo>
                  <a:lnTo>
                    <a:pt x="350" y="1923"/>
                  </a:lnTo>
                  <a:lnTo>
                    <a:pt x="332" y="1916"/>
                  </a:lnTo>
                  <a:lnTo>
                    <a:pt x="317" y="1952"/>
                  </a:lnTo>
                  <a:lnTo>
                    <a:pt x="336" y="1959"/>
                  </a:lnTo>
                  <a:close/>
                  <a:moveTo>
                    <a:pt x="310" y="2030"/>
                  </a:moveTo>
                  <a:lnTo>
                    <a:pt x="322" y="1994"/>
                  </a:lnTo>
                  <a:lnTo>
                    <a:pt x="306" y="1987"/>
                  </a:lnTo>
                  <a:lnTo>
                    <a:pt x="291" y="2023"/>
                  </a:lnTo>
                  <a:lnTo>
                    <a:pt x="310" y="2030"/>
                  </a:lnTo>
                  <a:close/>
                  <a:moveTo>
                    <a:pt x="284" y="2101"/>
                  </a:moveTo>
                  <a:lnTo>
                    <a:pt x="296" y="2065"/>
                  </a:lnTo>
                  <a:lnTo>
                    <a:pt x="279" y="2058"/>
                  </a:lnTo>
                  <a:lnTo>
                    <a:pt x="265" y="2094"/>
                  </a:lnTo>
                  <a:lnTo>
                    <a:pt x="284" y="2101"/>
                  </a:lnTo>
                  <a:close/>
                  <a:moveTo>
                    <a:pt x="256" y="2172"/>
                  </a:moveTo>
                  <a:lnTo>
                    <a:pt x="270" y="2136"/>
                  </a:lnTo>
                  <a:lnTo>
                    <a:pt x="253" y="2129"/>
                  </a:lnTo>
                  <a:lnTo>
                    <a:pt x="239" y="2164"/>
                  </a:lnTo>
                  <a:lnTo>
                    <a:pt x="256" y="2172"/>
                  </a:lnTo>
                  <a:close/>
                  <a:moveTo>
                    <a:pt x="230" y="2243"/>
                  </a:moveTo>
                  <a:lnTo>
                    <a:pt x="244" y="2207"/>
                  </a:lnTo>
                  <a:lnTo>
                    <a:pt x="225" y="2200"/>
                  </a:lnTo>
                  <a:lnTo>
                    <a:pt x="213" y="2235"/>
                  </a:lnTo>
                  <a:lnTo>
                    <a:pt x="230" y="2243"/>
                  </a:lnTo>
                  <a:close/>
                  <a:moveTo>
                    <a:pt x="204" y="2313"/>
                  </a:moveTo>
                  <a:lnTo>
                    <a:pt x="218" y="2278"/>
                  </a:lnTo>
                  <a:lnTo>
                    <a:pt x="199" y="2271"/>
                  </a:lnTo>
                  <a:lnTo>
                    <a:pt x="187" y="2306"/>
                  </a:lnTo>
                  <a:lnTo>
                    <a:pt x="204" y="2313"/>
                  </a:lnTo>
                  <a:close/>
                  <a:moveTo>
                    <a:pt x="178" y="2384"/>
                  </a:moveTo>
                  <a:lnTo>
                    <a:pt x="190" y="2349"/>
                  </a:lnTo>
                  <a:lnTo>
                    <a:pt x="173" y="2342"/>
                  </a:lnTo>
                  <a:lnTo>
                    <a:pt x="159" y="2377"/>
                  </a:lnTo>
                  <a:lnTo>
                    <a:pt x="178" y="2384"/>
                  </a:lnTo>
                  <a:close/>
                  <a:moveTo>
                    <a:pt x="152" y="2455"/>
                  </a:moveTo>
                  <a:lnTo>
                    <a:pt x="164" y="2420"/>
                  </a:lnTo>
                  <a:lnTo>
                    <a:pt x="147" y="2413"/>
                  </a:lnTo>
                  <a:lnTo>
                    <a:pt x="133" y="2448"/>
                  </a:lnTo>
                  <a:lnTo>
                    <a:pt x="152" y="2455"/>
                  </a:lnTo>
                  <a:close/>
                  <a:moveTo>
                    <a:pt x="126" y="2526"/>
                  </a:moveTo>
                  <a:lnTo>
                    <a:pt x="138" y="2491"/>
                  </a:lnTo>
                  <a:lnTo>
                    <a:pt x="121" y="2484"/>
                  </a:lnTo>
                  <a:lnTo>
                    <a:pt x="107" y="2519"/>
                  </a:lnTo>
                  <a:lnTo>
                    <a:pt x="126" y="2526"/>
                  </a:lnTo>
                  <a:close/>
                  <a:moveTo>
                    <a:pt x="97" y="2597"/>
                  </a:moveTo>
                  <a:lnTo>
                    <a:pt x="112" y="2562"/>
                  </a:lnTo>
                  <a:lnTo>
                    <a:pt x="93" y="2555"/>
                  </a:lnTo>
                  <a:lnTo>
                    <a:pt x="81" y="2590"/>
                  </a:lnTo>
                  <a:lnTo>
                    <a:pt x="97" y="2597"/>
                  </a:lnTo>
                  <a:close/>
                  <a:moveTo>
                    <a:pt x="71" y="2668"/>
                  </a:moveTo>
                  <a:lnTo>
                    <a:pt x="86" y="2633"/>
                  </a:lnTo>
                  <a:lnTo>
                    <a:pt x="67" y="2626"/>
                  </a:lnTo>
                  <a:lnTo>
                    <a:pt x="55" y="2661"/>
                  </a:lnTo>
                  <a:lnTo>
                    <a:pt x="71" y="2668"/>
                  </a:lnTo>
                  <a:close/>
                  <a:moveTo>
                    <a:pt x="45" y="2739"/>
                  </a:moveTo>
                  <a:lnTo>
                    <a:pt x="60" y="2704"/>
                  </a:lnTo>
                  <a:lnTo>
                    <a:pt x="41" y="2697"/>
                  </a:lnTo>
                  <a:lnTo>
                    <a:pt x="29" y="2732"/>
                  </a:lnTo>
                  <a:lnTo>
                    <a:pt x="45" y="2739"/>
                  </a:lnTo>
                  <a:close/>
                  <a:moveTo>
                    <a:pt x="19" y="2810"/>
                  </a:moveTo>
                  <a:lnTo>
                    <a:pt x="31" y="2775"/>
                  </a:lnTo>
                  <a:lnTo>
                    <a:pt x="15" y="2768"/>
                  </a:lnTo>
                  <a:lnTo>
                    <a:pt x="0" y="2803"/>
                  </a:lnTo>
                  <a:lnTo>
                    <a:pt x="19" y="281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6"/>
            <p:cNvSpPr>
              <a:spLocks noEditPoints="1"/>
            </p:cNvSpPr>
            <p:nvPr/>
          </p:nvSpPr>
          <p:spPr bwMode="auto">
            <a:xfrm>
              <a:off x="3969053" y="2746268"/>
              <a:ext cx="2131391" cy="1510043"/>
            </a:xfrm>
            <a:custGeom>
              <a:avLst/>
              <a:gdLst>
                <a:gd name="T0" fmla="*/ 106 w 2878"/>
                <a:gd name="T1" fmla="*/ 1977 h 2039"/>
                <a:gd name="T2" fmla="*/ 142 w 2878"/>
                <a:gd name="T3" fmla="*/ 1966 h 2039"/>
                <a:gd name="T4" fmla="*/ 220 w 2878"/>
                <a:gd name="T5" fmla="*/ 1954 h 2039"/>
                <a:gd name="T6" fmla="*/ 324 w 2878"/>
                <a:gd name="T7" fmla="*/ 1914 h 2039"/>
                <a:gd name="T8" fmla="*/ 388 w 2878"/>
                <a:gd name="T9" fmla="*/ 1866 h 2039"/>
                <a:gd name="T10" fmla="*/ 530 w 2878"/>
                <a:gd name="T11" fmla="*/ 1812 h 2039"/>
                <a:gd name="T12" fmla="*/ 563 w 2878"/>
                <a:gd name="T13" fmla="*/ 1798 h 2039"/>
                <a:gd name="T14" fmla="*/ 641 w 2878"/>
                <a:gd name="T15" fmla="*/ 1788 h 2039"/>
                <a:gd name="T16" fmla="*/ 747 w 2878"/>
                <a:gd name="T17" fmla="*/ 1746 h 2039"/>
                <a:gd name="T18" fmla="*/ 811 w 2878"/>
                <a:gd name="T19" fmla="*/ 1701 h 2039"/>
                <a:gd name="T20" fmla="*/ 951 w 2878"/>
                <a:gd name="T21" fmla="*/ 1644 h 2039"/>
                <a:gd name="T22" fmla="*/ 986 w 2878"/>
                <a:gd name="T23" fmla="*/ 1632 h 2039"/>
                <a:gd name="T24" fmla="*/ 1064 w 2878"/>
                <a:gd name="T25" fmla="*/ 1620 h 2039"/>
                <a:gd name="T26" fmla="*/ 1168 w 2878"/>
                <a:gd name="T27" fmla="*/ 1580 h 2039"/>
                <a:gd name="T28" fmla="*/ 1232 w 2878"/>
                <a:gd name="T29" fmla="*/ 1533 h 2039"/>
                <a:gd name="T30" fmla="*/ 1374 w 2878"/>
                <a:gd name="T31" fmla="*/ 1478 h 2039"/>
                <a:gd name="T32" fmla="*/ 1409 w 2878"/>
                <a:gd name="T33" fmla="*/ 1464 h 2039"/>
                <a:gd name="T34" fmla="*/ 1485 w 2878"/>
                <a:gd name="T35" fmla="*/ 1455 h 2039"/>
                <a:gd name="T36" fmla="*/ 1591 w 2878"/>
                <a:gd name="T37" fmla="*/ 1412 h 2039"/>
                <a:gd name="T38" fmla="*/ 1655 w 2878"/>
                <a:gd name="T39" fmla="*/ 1367 h 2039"/>
                <a:gd name="T40" fmla="*/ 1795 w 2878"/>
                <a:gd name="T41" fmla="*/ 1310 h 2039"/>
                <a:gd name="T42" fmla="*/ 1830 w 2878"/>
                <a:gd name="T43" fmla="*/ 1299 h 2039"/>
                <a:gd name="T44" fmla="*/ 1908 w 2878"/>
                <a:gd name="T45" fmla="*/ 1287 h 2039"/>
                <a:gd name="T46" fmla="*/ 2015 w 2878"/>
                <a:gd name="T47" fmla="*/ 1247 h 2039"/>
                <a:gd name="T48" fmla="*/ 2076 w 2878"/>
                <a:gd name="T49" fmla="*/ 1199 h 2039"/>
                <a:gd name="T50" fmla="*/ 2218 w 2878"/>
                <a:gd name="T51" fmla="*/ 1145 h 2039"/>
                <a:gd name="T52" fmla="*/ 2254 w 2878"/>
                <a:gd name="T53" fmla="*/ 1131 h 2039"/>
                <a:gd name="T54" fmla="*/ 2329 w 2878"/>
                <a:gd name="T55" fmla="*/ 1121 h 2039"/>
                <a:gd name="T56" fmla="*/ 2436 w 2878"/>
                <a:gd name="T57" fmla="*/ 1079 h 2039"/>
                <a:gd name="T58" fmla="*/ 2500 w 2878"/>
                <a:gd name="T59" fmla="*/ 1034 h 2039"/>
                <a:gd name="T60" fmla="*/ 2639 w 2878"/>
                <a:gd name="T61" fmla="*/ 977 h 2039"/>
                <a:gd name="T62" fmla="*/ 2675 w 2878"/>
                <a:gd name="T63" fmla="*/ 965 h 2039"/>
                <a:gd name="T64" fmla="*/ 2753 w 2878"/>
                <a:gd name="T65" fmla="*/ 953 h 2039"/>
                <a:gd name="T66" fmla="*/ 2850 w 2878"/>
                <a:gd name="T67" fmla="*/ 894 h 2039"/>
                <a:gd name="T68" fmla="*/ 2781 w 2878"/>
                <a:gd name="T69" fmla="*/ 878 h 2039"/>
                <a:gd name="T70" fmla="*/ 2748 w 2878"/>
                <a:gd name="T71" fmla="*/ 861 h 2039"/>
                <a:gd name="T72" fmla="*/ 2686 w 2878"/>
                <a:gd name="T73" fmla="*/ 811 h 2039"/>
                <a:gd name="T74" fmla="*/ 2585 w 2878"/>
                <a:gd name="T75" fmla="*/ 762 h 2039"/>
                <a:gd name="T76" fmla="*/ 2509 w 2878"/>
                <a:gd name="T77" fmla="*/ 745 h 2039"/>
                <a:gd name="T78" fmla="*/ 2372 w 2878"/>
                <a:gd name="T79" fmla="*/ 679 h 2039"/>
                <a:gd name="T80" fmla="*/ 2339 w 2878"/>
                <a:gd name="T81" fmla="*/ 662 h 2039"/>
                <a:gd name="T82" fmla="*/ 2280 w 2878"/>
                <a:gd name="T83" fmla="*/ 613 h 2039"/>
                <a:gd name="T84" fmla="*/ 2178 w 2878"/>
                <a:gd name="T85" fmla="*/ 563 h 2039"/>
                <a:gd name="T86" fmla="*/ 2100 w 2878"/>
                <a:gd name="T87" fmla="*/ 547 h 2039"/>
                <a:gd name="T88" fmla="*/ 1965 w 2878"/>
                <a:gd name="T89" fmla="*/ 480 h 2039"/>
                <a:gd name="T90" fmla="*/ 1930 w 2878"/>
                <a:gd name="T91" fmla="*/ 464 h 2039"/>
                <a:gd name="T92" fmla="*/ 1871 w 2878"/>
                <a:gd name="T93" fmla="*/ 414 h 2039"/>
                <a:gd name="T94" fmla="*/ 1769 w 2878"/>
                <a:gd name="T95" fmla="*/ 364 h 2039"/>
                <a:gd name="T96" fmla="*/ 1693 w 2878"/>
                <a:gd name="T97" fmla="*/ 348 h 2039"/>
                <a:gd name="T98" fmla="*/ 1556 w 2878"/>
                <a:gd name="T99" fmla="*/ 282 h 2039"/>
                <a:gd name="T100" fmla="*/ 1523 w 2878"/>
                <a:gd name="T101" fmla="*/ 265 h 2039"/>
                <a:gd name="T102" fmla="*/ 1461 w 2878"/>
                <a:gd name="T103" fmla="*/ 215 h 2039"/>
                <a:gd name="T104" fmla="*/ 1360 w 2878"/>
                <a:gd name="T105" fmla="*/ 166 h 2039"/>
                <a:gd name="T106" fmla="*/ 1284 w 2878"/>
                <a:gd name="T107" fmla="*/ 149 h 2039"/>
                <a:gd name="T108" fmla="*/ 1147 w 2878"/>
                <a:gd name="T109" fmla="*/ 83 h 2039"/>
                <a:gd name="T110" fmla="*/ 1114 w 2878"/>
                <a:gd name="T111" fmla="*/ 66 h 2039"/>
                <a:gd name="T112" fmla="*/ 1055 w 2878"/>
                <a:gd name="T113" fmla="*/ 17 h 20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878" h="2039">
                  <a:moveTo>
                    <a:pt x="35" y="2006"/>
                  </a:moveTo>
                  <a:lnTo>
                    <a:pt x="0" y="2020"/>
                  </a:lnTo>
                  <a:lnTo>
                    <a:pt x="7" y="2039"/>
                  </a:lnTo>
                  <a:lnTo>
                    <a:pt x="43" y="2025"/>
                  </a:lnTo>
                  <a:lnTo>
                    <a:pt x="35" y="2006"/>
                  </a:lnTo>
                  <a:close/>
                  <a:moveTo>
                    <a:pt x="106" y="1977"/>
                  </a:moveTo>
                  <a:lnTo>
                    <a:pt x="71" y="1992"/>
                  </a:lnTo>
                  <a:lnTo>
                    <a:pt x="78" y="2011"/>
                  </a:lnTo>
                  <a:lnTo>
                    <a:pt x="113" y="1996"/>
                  </a:lnTo>
                  <a:lnTo>
                    <a:pt x="106" y="1977"/>
                  </a:lnTo>
                  <a:close/>
                  <a:moveTo>
                    <a:pt x="177" y="1951"/>
                  </a:moveTo>
                  <a:lnTo>
                    <a:pt x="142" y="1966"/>
                  </a:lnTo>
                  <a:lnTo>
                    <a:pt x="149" y="1982"/>
                  </a:lnTo>
                  <a:lnTo>
                    <a:pt x="184" y="1968"/>
                  </a:lnTo>
                  <a:lnTo>
                    <a:pt x="177" y="1951"/>
                  </a:lnTo>
                  <a:close/>
                  <a:moveTo>
                    <a:pt x="248" y="1923"/>
                  </a:moveTo>
                  <a:lnTo>
                    <a:pt x="213" y="1937"/>
                  </a:lnTo>
                  <a:lnTo>
                    <a:pt x="220" y="1954"/>
                  </a:lnTo>
                  <a:lnTo>
                    <a:pt x="253" y="1940"/>
                  </a:lnTo>
                  <a:lnTo>
                    <a:pt x="248" y="1923"/>
                  </a:lnTo>
                  <a:close/>
                  <a:moveTo>
                    <a:pt x="317" y="1895"/>
                  </a:moveTo>
                  <a:lnTo>
                    <a:pt x="281" y="1909"/>
                  </a:lnTo>
                  <a:lnTo>
                    <a:pt x="288" y="1928"/>
                  </a:lnTo>
                  <a:lnTo>
                    <a:pt x="324" y="1914"/>
                  </a:lnTo>
                  <a:lnTo>
                    <a:pt x="317" y="1895"/>
                  </a:lnTo>
                  <a:close/>
                  <a:moveTo>
                    <a:pt x="388" y="1866"/>
                  </a:moveTo>
                  <a:lnTo>
                    <a:pt x="352" y="1880"/>
                  </a:lnTo>
                  <a:lnTo>
                    <a:pt x="359" y="1899"/>
                  </a:lnTo>
                  <a:lnTo>
                    <a:pt x="395" y="1885"/>
                  </a:lnTo>
                  <a:lnTo>
                    <a:pt x="388" y="1866"/>
                  </a:lnTo>
                  <a:close/>
                  <a:moveTo>
                    <a:pt x="459" y="1840"/>
                  </a:moveTo>
                  <a:lnTo>
                    <a:pt x="423" y="1854"/>
                  </a:lnTo>
                  <a:lnTo>
                    <a:pt x="430" y="1871"/>
                  </a:lnTo>
                  <a:lnTo>
                    <a:pt x="466" y="1857"/>
                  </a:lnTo>
                  <a:lnTo>
                    <a:pt x="459" y="1840"/>
                  </a:lnTo>
                  <a:close/>
                  <a:moveTo>
                    <a:pt x="530" y="1812"/>
                  </a:moveTo>
                  <a:lnTo>
                    <a:pt x="494" y="1826"/>
                  </a:lnTo>
                  <a:lnTo>
                    <a:pt x="501" y="1843"/>
                  </a:lnTo>
                  <a:lnTo>
                    <a:pt x="537" y="1828"/>
                  </a:lnTo>
                  <a:lnTo>
                    <a:pt x="530" y="1812"/>
                  </a:lnTo>
                  <a:close/>
                  <a:moveTo>
                    <a:pt x="598" y="1784"/>
                  </a:moveTo>
                  <a:lnTo>
                    <a:pt x="563" y="1798"/>
                  </a:lnTo>
                  <a:lnTo>
                    <a:pt x="570" y="1817"/>
                  </a:lnTo>
                  <a:lnTo>
                    <a:pt x="605" y="1802"/>
                  </a:lnTo>
                  <a:lnTo>
                    <a:pt x="598" y="1784"/>
                  </a:lnTo>
                  <a:close/>
                  <a:moveTo>
                    <a:pt x="669" y="1755"/>
                  </a:moveTo>
                  <a:lnTo>
                    <a:pt x="634" y="1769"/>
                  </a:lnTo>
                  <a:lnTo>
                    <a:pt x="641" y="1788"/>
                  </a:lnTo>
                  <a:lnTo>
                    <a:pt x="676" y="1774"/>
                  </a:lnTo>
                  <a:lnTo>
                    <a:pt x="669" y="1755"/>
                  </a:lnTo>
                  <a:close/>
                  <a:moveTo>
                    <a:pt x="740" y="1729"/>
                  </a:moveTo>
                  <a:lnTo>
                    <a:pt x="705" y="1743"/>
                  </a:lnTo>
                  <a:lnTo>
                    <a:pt x="712" y="1760"/>
                  </a:lnTo>
                  <a:lnTo>
                    <a:pt x="747" y="1746"/>
                  </a:lnTo>
                  <a:lnTo>
                    <a:pt x="740" y="1729"/>
                  </a:lnTo>
                  <a:close/>
                  <a:moveTo>
                    <a:pt x="811" y="1701"/>
                  </a:moveTo>
                  <a:lnTo>
                    <a:pt x="776" y="1715"/>
                  </a:lnTo>
                  <a:lnTo>
                    <a:pt x="783" y="1731"/>
                  </a:lnTo>
                  <a:lnTo>
                    <a:pt x="818" y="1717"/>
                  </a:lnTo>
                  <a:lnTo>
                    <a:pt x="811" y="1701"/>
                  </a:lnTo>
                  <a:close/>
                  <a:moveTo>
                    <a:pt x="880" y="1672"/>
                  </a:moveTo>
                  <a:lnTo>
                    <a:pt x="847" y="1687"/>
                  </a:lnTo>
                  <a:lnTo>
                    <a:pt x="851" y="1705"/>
                  </a:lnTo>
                  <a:lnTo>
                    <a:pt x="887" y="1691"/>
                  </a:lnTo>
                  <a:lnTo>
                    <a:pt x="880" y="1672"/>
                  </a:lnTo>
                  <a:close/>
                  <a:moveTo>
                    <a:pt x="951" y="1644"/>
                  </a:moveTo>
                  <a:lnTo>
                    <a:pt x="915" y="1658"/>
                  </a:lnTo>
                  <a:lnTo>
                    <a:pt x="922" y="1677"/>
                  </a:lnTo>
                  <a:lnTo>
                    <a:pt x="958" y="1663"/>
                  </a:lnTo>
                  <a:lnTo>
                    <a:pt x="951" y="1644"/>
                  </a:lnTo>
                  <a:close/>
                  <a:moveTo>
                    <a:pt x="1022" y="1618"/>
                  </a:moveTo>
                  <a:lnTo>
                    <a:pt x="986" y="1632"/>
                  </a:lnTo>
                  <a:lnTo>
                    <a:pt x="993" y="1649"/>
                  </a:lnTo>
                  <a:lnTo>
                    <a:pt x="1029" y="1635"/>
                  </a:lnTo>
                  <a:lnTo>
                    <a:pt x="1022" y="1618"/>
                  </a:lnTo>
                  <a:close/>
                  <a:moveTo>
                    <a:pt x="1092" y="1590"/>
                  </a:moveTo>
                  <a:lnTo>
                    <a:pt x="1057" y="1604"/>
                  </a:lnTo>
                  <a:lnTo>
                    <a:pt x="1064" y="1620"/>
                  </a:lnTo>
                  <a:lnTo>
                    <a:pt x="1100" y="1606"/>
                  </a:lnTo>
                  <a:lnTo>
                    <a:pt x="1092" y="1590"/>
                  </a:lnTo>
                  <a:close/>
                  <a:moveTo>
                    <a:pt x="1161" y="1561"/>
                  </a:moveTo>
                  <a:lnTo>
                    <a:pt x="1128" y="1575"/>
                  </a:lnTo>
                  <a:lnTo>
                    <a:pt x="1133" y="1592"/>
                  </a:lnTo>
                  <a:lnTo>
                    <a:pt x="1168" y="1580"/>
                  </a:lnTo>
                  <a:lnTo>
                    <a:pt x="1161" y="1561"/>
                  </a:lnTo>
                  <a:close/>
                  <a:moveTo>
                    <a:pt x="1232" y="1533"/>
                  </a:moveTo>
                  <a:lnTo>
                    <a:pt x="1197" y="1547"/>
                  </a:lnTo>
                  <a:lnTo>
                    <a:pt x="1204" y="1566"/>
                  </a:lnTo>
                  <a:lnTo>
                    <a:pt x="1239" y="1552"/>
                  </a:lnTo>
                  <a:lnTo>
                    <a:pt x="1232" y="1533"/>
                  </a:lnTo>
                  <a:close/>
                  <a:moveTo>
                    <a:pt x="1303" y="1507"/>
                  </a:moveTo>
                  <a:lnTo>
                    <a:pt x="1267" y="1521"/>
                  </a:lnTo>
                  <a:lnTo>
                    <a:pt x="1275" y="1538"/>
                  </a:lnTo>
                  <a:lnTo>
                    <a:pt x="1310" y="1523"/>
                  </a:lnTo>
                  <a:lnTo>
                    <a:pt x="1303" y="1507"/>
                  </a:lnTo>
                  <a:close/>
                  <a:moveTo>
                    <a:pt x="1374" y="1478"/>
                  </a:moveTo>
                  <a:lnTo>
                    <a:pt x="1338" y="1493"/>
                  </a:lnTo>
                  <a:lnTo>
                    <a:pt x="1346" y="1509"/>
                  </a:lnTo>
                  <a:lnTo>
                    <a:pt x="1381" y="1495"/>
                  </a:lnTo>
                  <a:lnTo>
                    <a:pt x="1374" y="1478"/>
                  </a:lnTo>
                  <a:close/>
                  <a:moveTo>
                    <a:pt x="1442" y="1450"/>
                  </a:moveTo>
                  <a:lnTo>
                    <a:pt x="1409" y="1464"/>
                  </a:lnTo>
                  <a:lnTo>
                    <a:pt x="1416" y="1481"/>
                  </a:lnTo>
                  <a:lnTo>
                    <a:pt x="1450" y="1469"/>
                  </a:lnTo>
                  <a:lnTo>
                    <a:pt x="1442" y="1450"/>
                  </a:lnTo>
                  <a:close/>
                  <a:moveTo>
                    <a:pt x="1513" y="1422"/>
                  </a:moveTo>
                  <a:lnTo>
                    <a:pt x="1478" y="1436"/>
                  </a:lnTo>
                  <a:lnTo>
                    <a:pt x="1485" y="1455"/>
                  </a:lnTo>
                  <a:lnTo>
                    <a:pt x="1521" y="1441"/>
                  </a:lnTo>
                  <a:lnTo>
                    <a:pt x="1513" y="1422"/>
                  </a:lnTo>
                  <a:close/>
                  <a:moveTo>
                    <a:pt x="1584" y="1396"/>
                  </a:moveTo>
                  <a:lnTo>
                    <a:pt x="1549" y="1410"/>
                  </a:lnTo>
                  <a:lnTo>
                    <a:pt x="1556" y="1426"/>
                  </a:lnTo>
                  <a:lnTo>
                    <a:pt x="1591" y="1412"/>
                  </a:lnTo>
                  <a:lnTo>
                    <a:pt x="1584" y="1396"/>
                  </a:lnTo>
                  <a:close/>
                  <a:moveTo>
                    <a:pt x="1655" y="1367"/>
                  </a:moveTo>
                  <a:lnTo>
                    <a:pt x="1620" y="1381"/>
                  </a:lnTo>
                  <a:lnTo>
                    <a:pt x="1627" y="1398"/>
                  </a:lnTo>
                  <a:lnTo>
                    <a:pt x="1662" y="1384"/>
                  </a:lnTo>
                  <a:lnTo>
                    <a:pt x="1655" y="1367"/>
                  </a:lnTo>
                  <a:close/>
                  <a:moveTo>
                    <a:pt x="1726" y="1339"/>
                  </a:moveTo>
                  <a:lnTo>
                    <a:pt x="1691" y="1353"/>
                  </a:lnTo>
                  <a:lnTo>
                    <a:pt x="1698" y="1370"/>
                  </a:lnTo>
                  <a:lnTo>
                    <a:pt x="1731" y="1358"/>
                  </a:lnTo>
                  <a:lnTo>
                    <a:pt x="1726" y="1339"/>
                  </a:lnTo>
                  <a:close/>
                  <a:moveTo>
                    <a:pt x="1795" y="1310"/>
                  </a:moveTo>
                  <a:lnTo>
                    <a:pt x="1759" y="1325"/>
                  </a:lnTo>
                  <a:lnTo>
                    <a:pt x="1766" y="1344"/>
                  </a:lnTo>
                  <a:lnTo>
                    <a:pt x="1802" y="1329"/>
                  </a:lnTo>
                  <a:lnTo>
                    <a:pt x="1795" y="1310"/>
                  </a:lnTo>
                  <a:close/>
                  <a:moveTo>
                    <a:pt x="1866" y="1284"/>
                  </a:moveTo>
                  <a:lnTo>
                    <a:pt x="1830" y="1299"/>
                  </a:lnTo>
                  <a:lnTo>
                    <a:pt x="1837" y="1315"/>
                  </a:lnTo>
                  <a:lnTo>
                    <a:pt x="1873" y="1301"/>
                  </a:lnTo>
                  <a:lnTo>
                    <a:pt x="1866" y="1284"/>
                  </a:lnTo>
                  <a:close/>
                  <a:moveTo>
                    <a:pt x="1937" y="1256"/>
                  </a:moveTo>
                  <a:lnTo>
                    <a:pt x="1901" y="1270"/>
                  </a:lnTo>
                  <a:lnTo>
                    <a:pt x="1908" y="1287"/>
                  </a:lnTo>
                  <a:lnTo>
                    <a:pt x="1944" y="1273"/>
                  </a:lnTo>
                  <a:lnTo>
                    <a:pt x="1937" y="1256"/>
                  </a:lnTo>
                  <a:close/>
                  <a:moveTo>
                    <a:pt x="2008" y="1228"/>
                  </a:moveTo>
                  <a:lnTo>
                    <a:pt x="1972" y="1242"/>
                  </a:lnTo>
                  <a:lnTo>
                    <a:pt x="1979" y="1258"/>
                  </a:lnTo>
                  <a:lnTo>
                    <a:pt x="2015" y="1247"/>
                  </a:lnTo>
                  <a:lnTo>
                    <a:pt x="2008" y="1228"/>
                  </a:lnTo>
                  <a:close/>
                  <a:moveTo>
                    <a:pt x="2076" y="1199"/>
                  </a:moveTo>
                  <a:lnTo>
                    <a:pt x="2041" y="1214"/>
                  </a:lnTo>
                  <a:lnTo>
                    <a:pt x="2048" y="1232"/>
                  </a:lnTo>
                  <a:lnTo>
                    <a:pt x="2083" y="1218"/>
                  </a:lnTo>
                  <a:lnTo>
                    <a:pt x="2076" y="1199"/>
                  </a:lnTo>
                  <a:close/>
                  <a:moveTo>
                    <a:pt x="2147" y="1173"/>
                  </a:moveTo>
                  <a:lnTo>
                    <a:pt x="2112" y="1187"/>
                  </a:lnTo>
                  <a:lnTo>
                    <a:pt x="2119" y="1204"/>
                  </a:lnTo>
                  <a:lnTo>
                    <a:pt x="2154" y="1190"/>
                  </a:lnTo>
                  <a:lnTo>
                    <a:pt x="2147" y="1173"/>
                  </a:lnTo>
                  <a:close/>
                  <a:moveTo>
                    <a:pt x="2218" y="1145"/>
                  </a:moveTo>
                  <a:lnTo>
                    <a:pt x="2183" y="1159"/>
                  </a:lnTo>
                  <a:lnTo>
                    <a:pt x="2190" y="1176"/>
                  </a:lnTo>
                  <a:lnTo>
                    <a:pt x="2225" y="1161"/>
                  </a:lnTo>
                  <a:lnTo>
                    <a:pt x="2218" y="1145"/>
                  </a:lnTo>
                  <a:close/>
                  <a:moveTo>
                    <a:pt x="2289" y="1117"/>
                  </a:moveTo>
                  <a:lnTo>
                    <a:pt x="2254" y="1131"/>
                  </a:lnTo>
                  <a:lnTo>
                    <a:pt x="2261" y="1147"/>
                  </a:lnTo>
                  <a:lnTo>
                    <a:pt x="2296" y="1135"/>
                  </a:lnTo>
                  <a:lnTo>
                    <a:pt x="2289" y="1117"/>
                  </a:lnTo>
                  <a:close/>
                  <a:moveTo>
                    <a:pt x="2358" y="1088"/>
                  </a:moveTo>
                  <a:lnTo>
                    <a:pt x="2325" y="1102"/>
                  </a:lnTo>
                  <a:lnTo>
                    <a:pt x="2329" y="1121"/>
                  </a:lnTo>
                  <a:lnTo>
                    <a:pt x="2365" y="1107"/>
                  </a:lnTo>
                  <a:lnTo>
                    <a:pt x="2358" y="1088"/>
                  </a:lnTo>
                  <a:close/>
                  <a:moveTo>
                    <a:pt x="2429" y="1062"/>
                  </a:moveTo>
                  <a:lnTo>
                    <a:pt x="2393" y="1076"/>
                  </a:lnTo>
                  <a:lnTo>
                    <a:pt x="2400" y="1093"/>
                  </a:lnTo>
                  <a:lnTo>
                    <a:pt x="2436" y="1079"/>
                  </a:lnTo>
                  <a:lnTo>
                    <a:pt x="2429" y="1062"/>
                  </a:lnTo>
                  <a:close/>
                  <a:moveTo>
                    <a:pt x="2500" y="1034"/>
                  </a:moveTo>
                  <a:lnTo>
                    <a:pt x="2464" y="1048"/>
                  </a:lnTo>
                  <a:lnTo>
                    <a:pt x="2471" y="1064"/>
                  </a:lnTo>
                  <a:lnTo>
                    <a:pt x="2507" y="1050"/>
                  </a:lnTo>
                  <a:lnTo>
                    <a:pt x="2500" y="1034"/>
                  </a:lnTo>
                  <a:close/>
                  <a:moveTo>
                    <a:pt x="2570" y="1005"/>
                  </a:moveTo>
                  <a:lnTo>
                    <a:pt x="2535" y="1020"/>
                  </a:lnTo>
                  <a:lnTo>
                    <a:pt x="2542" y="1036"/>
                  </a:lnTo>
                  <a:lnTo>
                    <a:pt x="2578" y="1024"/>
                  </a:lnTo>
                  <a:lnTo>
                    <a:pt x="2570" y="1005"/>
                  </a:lnTo>
                  <a:close/>
                  <a:moveTo>
                    <a:pt x="2639" y="977"/>
                  </a:moveTo>
                  <a:lnTo>
                    <a:pt x="2606" y="991"/>
                  </a:lnTo>
                  <a:lnTo>
                    <a:pt x="2613" y="1010"/>
                  </a:lnTo>
                  <a:lnTo>
                    <a:pt x="2646" y="996"/>
                  </a:lnTo>
                  <a:lnTo>
                    <a:pt x="2639" y="977"/>
                  </a:lnTo>
                  <a:close/>
                  <a:moveTo>
                    <a:pt x="2710" y="951"/>
                  </a:moveTo>
                  <a:lnTo>
                    <a:pt x="2675" y="965"/>
                  </a:lnTo>
                  <a:lnTo>
                    <a:pt x="2682" y="982"/>
                  </a:lnTo>
                  <a:lnTo>
                    <a:pt x="2717" y="968"/>
                  </a:lnTo>
                  <a:lnTo>
                    <a:pt x="2710" y="951"/>
                  </a:lnTo>
                  <a:close/>
                  <a:moveTo>
                    <a:pt x="2781" y="923"/>
                  </a:moveTo>
                  <a:lnTo>
                    <a:pt x="2745" y="937"/>
                  </a:lnTo>
                  <a:lnTo>
                    <a:pt x="2753" y="953"/>
                  </a:lnTo>
                  <a:lnTo>
                    <a:pt x="2788" y="939"/>
                  </a:lnTo>
                  <a:lnTo>
                    <a:pt x="2781" y="923"/>
                  </a:lnTo>
                  <a:close/>
                  <a:moveTo>
                    <a:pt x="2850" y="911"/>
                  </a:moveTo>
                  <a:lnTo>
                    <a:pt x="2850" y="913"/>
                  </a:lnTo>
                  <a:lnTo>
                    <a:pt x="2854" y="904"/>
                  </a:lnTo>
                  <a:lnTo>
                    <a:pt x="2850" y="894"/>
                  </a:lnTo>
                  <a:lnTo>
                    <a:pt x="2816" y="908"/>
                  </a:lnTo>
                  <a:lnTo>
                    <a:pt x="2824" y="925"/>
                  </a:lnTo>
                  <a:lnTo>
                    <a:pt x="2878" y="904"/>
                  </a:lnTo>
                  <a:lnTo>
                    <a:pt x="2857" y="894"/>
                  </a:lnTo>
                  <a:lnTo>
                    <a:pt x="2850" y="911"/>
                  </a:lnTo>
                  <a:close/>
                  <a:moveTo>
                    <a:pt x="2781" y="878"/>
                  </a:moveTo>
                  <a:lnTo>
                    <a:pt x="2814" y="894"/>
                  </a:lnTo>
                  <a:lnTo>
                    <a:pt x="2824" y="878"/>
                  </a:lnTo>
                  <a:lnTo>
                    <a:pt x="2790" y="861"/>
                  </a:lnTo>
                  <a:lnTo>
                    <a:pt x="2781" y="878"/>
                  </a:lnTo>
                  <a:close/>
                  <a:moveTo>
                    <a:pt x="2712" y="845"/>
                  </a:moveTo>
                  <a:lnTo>
                    <a:pt x="2748" y="861"/>
                  </a:lnTo>
                  <a:lnTo>
                    <a:pt x="2755" y="845"/>
                  </a:lnTo>
                  <a:lnTo>
                    <a:pt x="2722" y="828"/>
                  </a:lnTo>
                  <a:lnTo>
                    <a:pt x="2712" y="845"/>
                  </a:lnTo>
                  <a:close/>
                  <a:moveTo>
                    <a:pt x="2644" y="811"/>
                  </a:moveTo>
                  <a:lnTo>
                    <a:pt x="2679" y="828"/>
                  </a:lnTo>
                  <a:lnTo>
                    <a:pt x="2686" y="811"/>
                  </a:lnTo>
                  <a:lnTo>
                    <a:pt x="2653" y="795"/>
                  </a:lnTo>
                  <a:lnTo>
                    <a:pt x="2644" y="811"/>
                  </a:lnTo>
                  <a:close/>
                  <a:moveTo>
                    <a:pt x="2578" y="778"/>
                  </a:moveTo>
                  <a:lnTo>
                    <a:pt x="2611" y="795"/>
                  </a:lnTo>
                  <a:lnTo>
                    <a:pt x="2620" y="778"/>
                  </a:lnTo>
                  <a:lnTo>
                    <a:pt x="2585" y="762"/>
                  </a:lnTo>
                  <a:lnTo>
                    <a:pt x="2578" y="778"/>
                  </a:lnTo>
                  <a:close/>
                  <a:moveTo>
                    <a:pt x="2509" y="745"/>
                  </a:moveTo>
                  <a:lnTo>
                    <a:pt x="2542" y="762"/>
                  </a:lnTo>
                  <a:lnTo>
                    <a:pt x="2552" y="745"/>
                  </a:lnTo>
                  <a:lnTo>
                    <a:pt x="2516" y="729"/>
                  </a:lnTo>
                  <a:lnTo>
                    <a:pt x="2509" y="745"/>
                  </a:lnTo>
                  <a:close/>
                  <a:moveTo>
                    <a:pt x="2440" y="712"/>
                  </a:moveTo>
                  <a:lnTo>
                    <a:pt x="2476" y="729"/>
                  </a:lnTo>
                  <a:lnTo>
                    <a:pt x="2483" y="712"/>
                  </a:lnTo>
                  <a:lnTo>
                    <a:pt x="2450" y="696"/>
                  </a:lnTo>
                  <a:lnTo>
                    <a:pt x="2440" y="712"/>
                  </a:lnTo>
                  <a:close/>
                  <a:moveTo>
                    <a:pt x="2372" y="679"/>
                  </a:moveTo>
                  <a:lnTo>
                    <a:pt x="2407" y="696"/>
                  </a:lnTo>
                  <a:lnTo>
                    <a:pt x="2414" y="679"/>
                  </a:lnTo>
                  <a:lnTo>
                    <a:pt x="2381" y="662"/>
                  </a:lnTo>
                  <a:lnTo>
                    <a:pt x="2372" y="679"/>
                  </a:lnTo>
                  <a:close/>
                  <a:moveTo>
                    <a:pt x="2306" y="646"/>
                  </a:moveTo>
                  <a:lnTo>
                    <a:pt x="2339" y="662"/>
                  </a:lnTo>
                  <a:lnTo>
                    <a:pt x="2346" y="646"/>
                  </a:lnTo>
                  <a:lnTo>
                    <a:pt x="2313" y="629"/>
                  </a:lnTo>
                  <a:lnTo>
                    <a:pt x="2306" y="646"/>
                  </a:lnTo>
                  <a:close/>
                  <a:moveTo>
                    <a:pt x="2237" y="613"/>
                  </a:moveTo>
                  <a:lnTo>
                    <a:pt x="2270" y="629"/>
                  </a:lnTo>
                  <a:lnTo>
                    <a:pt x="2280" y="613"/>
                  </a:lnTo>
                  <a:lnTo>
                    <a:pt x="2244" y="596"/>
                  </a:lnTo>
                  <a:lnTo>
                    <a:pt x="2237" y="613"/>
                  </a:lnTo>
                  <a:close/>
                  <a:moveTo>
                    <a:pt x="2168" y="580"/>
                  </a:moveTo>
                  <a:lnTo>
                    <a:pt x="2202" y="596"/>
                  </a:lnTo>
                  <a:lnTo>
                    <a:pt x="2211" y="580"/>
                  </a:lnTo>
                  <a:lnTo>
                    <a:pt x="2178" y="563"/>
                  </a:lnTo>
                  <a:lnTo>
                    <a:pt x="2168" y="580"/>
                  </a:lnTo>
                  <a:close/>
                  <a:moveTo>
                    <a:pt x="2100" y="547"/>
                  </a:moveTo>
                  <a:lnTo>
                    <a:pt x="2135" y="563"/>
                  </a:lnTo>
                  <a:lnTo>
                    <a:pt x="2142" y="547"/>
                  </a:lnTo>
                  <a:lnTo>
                    <a:pt x="2109" y="530"/>
                  </a:lnTo>
                  <a:lnTo>
                    <a:pt x="2100" y="547"/>
                  </a:lnTo>
                  <a:close/>
                  <a:moveTo>
                    <a:pt x="2034" y="513"/>
                  </a:moveTo>
                  <a:lnTo>
                    <a:pt x="2067" y="530"/>
                  </a:lnTo>
                  <a:lnTo>
                    <a:pt x="2074" y="513"/>
                  </a:lnTo>
                  <a:lnTo>
                    <a:pt x="2041" y="497"/>
                  </a:lnTo>
                  <a:lnTo>
                    <a:pt x="2034" y="513"/>
                  </a:lnTo>
                  <a:close/>
                  <a:moveTo>
                    <a:pt x="1965" y="480"/>
                  </a:moveTo>
                  <a:lnTo>
                    <a:pt x="1998" y="497"/>
                  </a:lnTo>
                  <a:lnTo>
                    <a:pt x="2008" y="480"/>
                  </a:lnTo>
                  <a:lnTo>
                    <a:pt x="1972" y="464"/>
                  </a:lnTo>
                  <a:lnTo>
                    <a:pt x="1965" y="480"/>
                  </a:lnTo>
                  <a:close/>
                  <a:moveTo>
                    <a:pt x="1897" y="447"/>
                  </a:moveTo>
                  <a:lnTo>
                    <a:pt x="1930" y="464"/>
                  </a:lnTo>
                  <a:lnTo>
                    <a:pt x="1939" y="447"/>
                  </a:lnTo>
                  <a:lnTo>
                    <a:pt x="1904" y="431"/>
                  </a:lnTo>
                  <a:lnTo>
                    <a:pt x="1897" y="447"/>
                  </a:lnTo>
                  <a:close/>
                  <a:moveTo>
                    <a:pt x="1828" y="414"/>
                  </a:moveTo>
                  <a:lnTo>
                    <a:pt x="1863" y="431"/>
                  </a:lnTo>
                  <a:lnTo>
                    <a:pt x="1871" y="414"/>
                  </a:lnTo>
                  <a:lnTo>
                    <a:pt x="1837" y="398"/>
                  </a:lnTo>
                  <a:lnTo>
                    <a:pt x="1828" y="414"/>
                  </a:lnTo>
                  <a:close/>
                  <a:moveTo>
                    <a:pt x="1759" y="381"/>
                  </a:moveTo>
                  <a:lnTo>
                    <a:pt x="1795" y="398"/>
                  </a:lnTo>
                  <a:lnTo>
                    <a:pt x="1802" y="381"/>
                  </a:lnTo>
                  <a:lnTo>
                    <a:pt x="1769" y="364"/>
                  </a:lnTo>
                  <a:lnTo>
                    <a:pt x="1759" y="381"/>
                  </a:lnTo>
                  <a:close/>
                  <a:moveTo>
                    <a:pt x="1693" y="348"/>
                  </a:moveTo>
                  <a:lnTo>
                    <a:pt x="1726" y="364"/>
                  </a:lnTo>
                  <a:lnTo>
                    <a:pt x="1736" y="348"/>
                  </a:lnTo>
                  <a:lnTo>
                    <a:pt x="1700" y="331"/>
                  </a:lnTo>
                  <a:lnTo>
                    <a:pt x="1693" y="348"/>
                  </a:lnTo>
                  <a:close/>
                  <a:moveTo>
                    <a:pt x="1625" y="315"/>
                  </a:moveTo>
                  <a:lnTo>
                    <a:pt x="1658" y="331"/>
                  </a:lnTo>
                  <a:lnTo>
                    <a:pt x="1667" y="315"/>
                  </a:lnTo>
                  <a:lnTo>
                    <a:pt x="1632" y="298"/>
                  </a:lnTo>
                  <a:lnTo>
                    <a:pt x="1625" y="315"/>
                  </a:lnTo>
                  <a:close/>
                  <a:moveTo>
                    <a:pt x="1556" y="282"/>
                  </a:moveTo>
                  <a:lnTo>
                    <a:pt x="1589" y="298"/>
                  </a:lnTo>
                  <a:lnTo>
                    <a:pt x="1599" y="282"/>
                  </a:lnTo>
                  <a:lnTo>
                    <a:pt x="1565" y="265"/>
                  </a:lnTo>
                  <a:lnTo>
                    <a:pt x="1556" y="282"/>
                  </a:lnTo>
                  <a:close/>
                  <a:moveTo>
                    <a:pt x="1487" y="249"/>
                  </a:moveTo>
                  <a:lnTo>
                    <a:pt x="1523" y="265"/>
                  </a:lnTo>
                  <a:lnTo>
                    <a:pt x="1530" y="249"/>
                  </a:lnTo>
                  <a:lnTo>
                    <a:pt x="1497" y="232"/>
                  </a:lnTo>
                  <a:lnTo>
                    <a:pt x="1487" y="249"/>
                  </a:lnTo>
                  <a:close/>
                  <a:moveTo>
                    <a:pt x="1421" y="215"/>
                  </a:moveTo>
                  <a:lnTo>
                    <a:pt x="1454" y="232"/>
                  </a:lnTo>
                  <a:lnTo>
                    <a:pt x="1461" y="215"/>
                  </a:lnTo>
                  <a:lnTo>
                    <a:pt x="1428" y="199"/>
                  </a:lnTo>
                  <a:lnTo>
                    <a:pt x="1421" y="215"/>
                  </a:lnTo>
                  <a:close/>
                  <a:moveTo>
                    <a:pt x="1353" y="182"/>
                  </a:moveTo>
                  <a:lnTo>
                    <a:pt x="1386" y="199"/>
                  </a:lnTo>
                  <a:lnTo>
                    <a:pt x="1395" y="182"/>
                  </a:lnTo>
                  <a:lnTo>
                    <a:pt x="1360" y="166"/>
                  </a:lnTo>
                  <a:lnTo>
                    <a:pt x="1353" y="182"/>
                  </a:lnTo>
                  <a:close/>
                  <a:moveTo>
                    <a:pt x="1284" y="149"/>
                  </a:moveTo>
                  <a:lnTo>
                    <a:pt x="1317" y="166"/>
                  </a:lnTo>
                  <a:lnTo>
                    <a:pt x="1327" y="149"/>
                  </a:lnTo>
                  <a:lnTo>
                    <a:pt x="1291" y="133"/>
                  </a:lnTo>
                  <a:lnTo>
                    <a:pt x="1284" y="149"/>
                  </a:lnTo>
                  <a:close/>
                  <a:moveTo>
                    <a:pt x="1215" y="116"/>
                  </a:moveTo>
                  <a:lnTo>
                    <a:pt x="1251" y="133"/>
                  </a:lnTo>
                  <a:lnTo>
                    <a:pt x="1258" y="116"/>
                  </a:lnTo>
                  <a:lnTo>
                    <a:pt x="1225" y="100"/>
                  </a:lnTo>
                  <a:lnTo>
                    <a:pt x="1215" y="116"/>
                  </a:lnTo>
                  <a:close/>
                  <a:moveTo>
                    <a:pt x="1147" y="83"/>
                  </a:moveTo>
                  <a:lnTo>
                    <a:pt x="1182" y="100"/>
                  </a:lnTo>
                  <a:lnTo>
                    <a:pt x="1189" y="83"/>
                  </a:lnTo>
                  <a:lnTo>
                    <a:pt x="1156" y="66"/>
                  </a:lnTo>
                  <a:lnTo>
                    <a:pt x="1147" y="83"/>
                  </a:lnTo>
                  <a:close/>
                  <a:moveTo>
                    <a:pt x="1081" y="50"/>
                  </a:moveTo>
                  <a:lnTo>
                    <a:pt x="1114" y="66"/>
                  </a:lnTo>
                  <a:lnTo>
                    <a:pt x="1123" y="50"/>
                  </a:lnTo>
                  <a:lnTo>
                    <a:pt x="1088" y="33"/>
                  </a:lnTo>
                  <a:lnTo>
                    <a:pt x="1081" y="50"/>
                  </a:lnTo>
                  <a:close/>
                  <a:moveTo>
                    <a:pt x="1012" y="17"/>
                  </a:moveTo>
                  <a:lnTo>
                    <a:pt x="1045" y="33"/>
                  </a:lnTo>
                  <a:lnTo>
                    <a:pt x="1055" y="17"/>
                  </a:lnTo>
                  <a:lnTo>
                    <a:pt x="1019" y="0"/>
                  </a:lnTo>
                  <a:lnTo>
                    <a:pt x="1012" y="17"/>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7"/>
            <p:cNvSpPr>
              <a:spLocks noEditPoints="1"/>
            </p:cNvSpPr>
            <p:nvPr/>
          </p:nvSpPr>
          <p:spPr bwMode="auto">
            <a:xfrm>
              <a:off x="6076004" y="2122700"/>
              <a:ext cx="1693708" cy="1303421"/>
            </a:xfrm>
            <a:custGeom>
              <a:avLst/>
              <a:gdLst>
                <a:gd name="T0" fmla="*/ 90 w 2287"/>
                <a:gd name="T1" fmla="*/ 40 h 1760"/>
                <a:gd name="T2" fmla="*/ 85 w 2287"/>
                <a:gd name="T3" fmla="*/ 116 h 1760"/>
                <a:gd name="T4" fmla="*/ 83 w 2287"/>
                <a:gd name="T5" fmla="*/ 192 h 1760"/>
                <a:gd name="T6" fmla="*/ 80 w 2287"/>
                <a:gd name="T7" fmla="*/ 267 h 1760"/>
                <a:gd name="T8" fmla="*/ 75 w 2287"/>
                <a:gd name="T9" fmla="*/ 343 h 1760"/>
                <a:gd name="T10" fmla="*/ 73 w 2287"/>
                <a:gd name="T11" fmla="*/ 419 h 1760"/>
                <a:gd name="T12" fmla="*/ 71 w 2287"/>
                <a:gd name="T13" fmla="*/ 495 h 1760"/>
                <a:gd name="T14" fmla="*/ 66 w 2287"/>
                <a:gd name="T15" fmla="*/ 568 h 1760"/>
                <a:gd name="T16" fmla="*/ 64 w 2287"/>
                <a:gd name="T17" fmla="*/ 644 h 1760"/>
                <a:gd name="T18" fmla="*/ 61 w 2287"/>
                <a:gd name="T19" fmla="*/ 719 h 1760"/>
                <a:gd name="T20" fmla="*/ 57 w 2287"/>
                <a:gd name="T21" fmla="*/ 795 h 1760"/>
                <a:gd name="T22" fmla="*/ 54 w 2287"/>
                <a:gd name="T23" fmla="*/ 871 h 1760"/>
                <a:gd name="T24" fmla="*/ 52 w 2287"/>
                <a:gd name="T25" fmla="*/ 946 h 1760"/>
                <a:gd name="T26" fmla="*/ 47 w 2287"/>
                <a:gd name="T27" fmla="*/ 1022 h 1760"/>
                <a:gd name="T28" fmla="*/ 45 w 2287"/>
                <a:gd name="T29" fmla="*/ 1098 h 1760"/>
                <a:gd name="T30" fmla="*/ 42 w 2287"/>
                <a:gd name="T31" fmla="*/ 1173 h 1760"/>
                <a:gd name="T32" fmla="*/ 40 w 2287"/>
                <a:gd name="T33" fmla="*/ 1249 h 1760"/>
                <a:gd name="T34" fmla="*/ 35 w 2287"/>
                <a:gd name="T35" fmla="*/ 1325 h 1760"/>
                <a:gd name="T36" fmla="*/ 33 w 2287"/>
                <a:gd name="T37" fmla="*/ 1400 h 1760"/>
                <a:gd name="T38" fmla="*/ 31 w 2287"/>
                <a:gd name="T39" fmla="*/ 1476 h 1760"/>
                <a:gd name="T40" fmla="*/ 26 w 2287"/>
                <a:gd name="T41" fmla="*/ 1552 h 1760"/>
                <a:gd name="T42" fmla="*/ 23 w 2287"/>
                <a:gd name="T43" fmla="*/ 1627 h 1760"/>
                <a:gd name="T44" fmla="*/ 21 w 2287"/>
                <a:gd name="T45" fmla="*/ 1703 h 1760"/>
                <a:gd name="T46" fmla="*/ 19 w 2287"/>
                <a:gd name="T47" fmla="*/ 1741 h 1760"/>
                <a:gd name="T48" fmla="*/ 35 w 2287"/>
                <a:gd name="T49" fmla="*/ 1724 h 1760"/>
                <a:gd name="T50" fmla="*/ 106 w 2287"/>
                <a:gd name="T51" fmla="*/ 1696 h 1760"/>
                <a:gd name="T52" fmla="*/ 177 w 2287"/>
                <a:gd name="T53" fmla="*/ 1668 h 1760"/>
                <a:gd name="T54" fmla="*/ 246 w 2287"/>
                <a:gd name="T55" fmla="*/ 1639 h 1760"/>
                <a:gd name="T56" fmla="*/ 317 w 2287"/>
                <a:gd name="T57" fmla="*/ 1611 h 1760"/>
                <a:gd name="T58" fmla="*/ 385 w 2287"/>
                <a:gd name="T59" fmla="*/ 1582 h 1760"/>
                <a:gd name="T60" fmla="*/ 456 w 2287"/>
                <a:gd name="T61" fmla="*/ 1554 h 1760"/>
                <a:gd name="T62" fmla="*/ 527 w 2287"/>
                <a:gd name="T63" fmla="*/ 1523 h 1760"/>
                <a:gd name="T64" fmla="*/ 596 w 2287"/>
                <a:gd name="T65" fmla="*/ 1495 h 1760"/>
                <a:gd name="T66" fmla="*/ 667 w 2287"/>
                <a:gd name="T67" fmla="*/ 1467 h 1760"/>
                <a:gd name="T68" fmla="*/ 738 w 2287"/>
                <a:gd name="T69" fmla="*/ 1438 h 1760"/>
                <a:gd name="T70" fmla="*/ 806 w 2287"/>
                <a:gd name="T71" fmla="*/ 1410 h 1760"/>
                <a:gd name="T72" fmla="*/ 877 w 2287"/>
                <a:gd name="T73" fmla="*/ 1381 h 1760"/>
                <a:gd name="T74" fmla="*/ 946 w 2287"/>
                <a:gd name="T75" fmla="*/ 1353 h 1760"/>
                <a:gd name="T76" fmla="*/ 1017 w 2287"/>
                <a:gd name="T77" fmla="*/ 1325 h 1760"/>
                <a:gd name="T78" fmla="*/ 1088 w 2287"/>
                <a:gd name="T79" fmla="*/ 1296 h 1760"/>
                <a:gd name="T80" fmla="*/ 1156 w 2287"/>
                <a:gd name="T81" fmla="*/ 1268 h 1760"/>
                <a:gd name="T82" fmla="*/ 1227 w 2287"/>
                <a:gd name="T83" fmla="*/ 1240 h 1760"/>
                <a:gd name="T84" fmla="*/ 1298 w 2287"/>
                <a:gd name="T85" fmla="*/ 1211 h 1760"/>
                <a:gd name="T86" fmla="*/ 1367 w 2287"/>
                <a:gd name="T87" fmla="*/ 1180 h 1760"/>
                <a:gd name="T88" fmla="*/ 1438 w 2287"/>
                <a:gd name="T89" fmla="*/ 1152 h 1760"/>
                <a:gd name="T90" fmla="*/ 1509 w 2287"/>
                <a:gd name="T91" fmla="*/ 1124 h 1760"/>
                <a:gd name="T92" fmla="*/ 1577 w 2287"/>
                <a:gd name="T93" fmla="*/ 1095 h 1760"/>
                <a:gd name="T94" fmla="*/ 1648 w 2287"/>
                <a:gd name="T95" fmla="*/ 1067 h 1760"/>
                <a:gd name="T96" fmla="*/ 1717 w 2287"/>
                <a:gd name="T97" fmla="*/ 1038 h 1760"/>
                <a:gd name="T98" fmla="*/ 1788 w 2287"/>
                <a:gd name="T99" fmla="*/ 1010 h 1760"/>
                <a:gd name="T100" fmla="*/ 1859 w 2287"/>
                <a:gd name="T101" fmla="*/ 982 h 1760"/>
                <a:gd name="T102" fmla="*/ 1927 w 2287"/>
                <a:gd name="T103" fmla="*/ 953 h 1760"/>
                <a:gd name="T104" fmla="*/ 1998 w 2287"/>
                <a:gd name="T105" fmla="*/ 925 h 1760"/>
                <a:gd name="T106" fmla="*/ 2069 w 2287"/>
                <a:gd name="T107" fmla="*/ 897 h 1760"/>
                <a:gd name="T108" fmla="*/ 2138 w 2287"/>
                <a:gd name="T109" fmla="*/ 868 h 1760"/>
                <a:gd name="T110" fmla="*/ 2209 w 2287"/>
                <a:gd name="T111" fmla="*/ 840 h 1760"/>
                <a:gd name="T112" fmla="*/ 2277 w 2287"/>
                <a:gd name="T113" fmla="*/ 809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87" h="1760">
                  <a:moveTo>
                    <a:pt x="90" y="40"/>
                  </a:moveTo>
                  <a:lnTo>
                    <a:pt x="90" y="3"/>
                  </a:lnTo>
                  <a:lnTo>
                    <a:pt x="71" y="0"/>
                  </a:lnTo>
                  <a:lnTo>
                    <a:pt x="71" y="38"/>
                  </a:lnTo>
                  <a:lnTo>
                    <a:pt x="90" y="40"/>
                  </a:lnTo>
                  <a:close/>
                  <a:moveTo>
                    <a:pt x="85" y="116"/>
                  </a:moveTo>
                  <a:lnTo>
                    <a:pt x="87" y="78"/>
                  </a:lnTo>
                  <a:lnTo>
                    <a:pt x="68" y="76"/>
                  </a:lnTo>
                  <a:lnTo>
                    <a:pt x="66" y="114"/>
                  </a:lnTo>
                  <a:lnTo>
                    <a:pt x="85" y="116"/>
                  </a:lnTo>
                  <a:close/>
                  <a:moveTo>
                    <a:pt x="83" y="192"/>
                  </a:moveTo>
                  <a:lnTo>
                    <a:pt x="85" y="154"/>
                  </a:lnTo>
                  <a:lnTo>
                    <a:pt x="66" y="152"/>
                  </a:lnTo>
                  <a:lnTo>
                    <a:pt x="64" y="189"/>
                  </a:lnTo>
                  <a:lnTo>
                    <a:pt x="83" y="192"/>
                  </a:lnTo>
                  <a:close/>
                  <a:moveTo>
                    <a:pt x="80" y="267"/>
                  </a:moveTo>
                  <a:lnTo>
                    <a:pt x="80" y="230"/>
                  </a:lnTo>
                  <a:lnTo>
                    <a:pt x="61" y="227"/>
                  </a:lnTo>
                  <a:lnTo>
                    <a:pt x="61" y="265"/>
                  </a:lnTo>
                  <a:lnTo>
                    <a:pt x="80" y="267"/>
                  </a:lnTo>
                  <a:close/>
                  <a:moveTo>
                    <a:pt x="75" y="343"/>
                  </a:moveTo>
                  <a:lnTo>
                    <a:pt x="78" y="305"/>
                  </a:lnTo>
                  <a:lnTo>
                    <a:pt x="59" y="303"/>
                  </a:lnTo>
                  <a:lnTo>
                    <a:pt x="57" y="341"/>
                  </a:lnTo>
                  <a:lnTo>
                    <a:pt x="75" y="343"/>
                  </a:lnTo>
                  <a:close/>
                  <a:moveTo>
                    <a:pt x="73" y="419"/>
                  </a:moveTo>
                  <a:lnTo>
                    <a:pt x="75" y="381"/>
                  </a:lnTo>
                  <a:lnTo>
                    <a:pt x="57" y="379"/>
                  </a:lnTo>
                  <a:lnTo>
                    <a:pt x="54" y="416"/>
                  </a:lnTo>
                  <a:lnTo>
                    <a:pt x="73" y="419"/>
                  </a:lnTo>
                  <a:close/>
                  <a:moveTo>
                    <a:pt x="71" y="495"/>
                  </a:moveTo>
                  <a:lnTo>
                    <a:pt x="71" y="457"/>
                  </a:lnTo>
                  <a:lnTo>
                    <a:pt x="52" y="454"/>
                  </a:lnTo>
                  <a:lnTo>
                    <a:pt x="52" y="492"/>
                  </a:lnTo>
                  <a:lnTo>
                    <a:pt x="71" y="495"/>
                  </a:lnTo>
                  <a:close/>
                  <a:moveTo>
                    <a:pt x="66" y="568"/>
                  </a:moveTo>
                  <a:lnTo>
                    <a:pt x="68" y="532"/>
                  </a:lnTo>
                  <a:lnTo>
                    <a:pt x="49" y="530"/>
                  </a:lnTo>
                  <a:lnTo>
                    <a:pt x="47" y="568"/>
                  </a:lnTo>
                  <a:lnTo>
                    <a:pt x="66" y="568"/>
                  </a:lnTo>
                  <a:close/>
                  <a:moveTo>
                    <a:pt x="64" y="644"/>
                  </a:moveTo>
                  <a:lnTo>
                    <a:pt x="66" y="606"/>
                  </a:lnTo>
                  <a:lnTo>
                    <a:pt x="47" y="606"/>
                  </a:lnTo>
                  <a:lnTo>
                    <a:pt x="45" y="644"/>
                  </a:lnTo>
                  <a:lnTo>
                    <a:pt x="64" y="644"/>
                  </a:lnTo>
                  <a:close/>
                  <a:moveTo>
                    <a:pt x="61" y="719"/>
                  </a:moveTo>
                  <a:lnTo>
                    <a:pt x="61" y="681"/>
                  </a:lnTo>
                  <a:lnTo>
                    <a:pt x="42" y="681"/>
                  </a:lnTo>
                  <a:lnTo>
                    <a:pt x="42" y="719"/>
                  </a:lnTo>
                  <a:lnTo>
                    <a:pt x="61" y="719"/>
                  </a:lnTo>
                  <a:close/>
                  <a:moveTo>
                    <a:pt x="57" y="795"/>
                  </a:moveTo>
                  <a:lnTo>
                    <a:pt x="59" y="757"/>
                  </a:lnTo>
                  <a:lnTo>
                    <a:pt x="40" y="757"/>
                  </a:lnTo>
                  <a:lnTo>
                    <a:pt x="38" y="795"/>
                  </a:lnTo>
                  <a:lnTo>
                    <a:pt x="57" y="795"/>
                  </a:lnTo>
                  <a:close/>
                  <a:moveTo>
                    <a:pt x="54" y="871"/>
                  </a:moveTo>
                  <a:lnTo>
                    <a:pt x="57" y="833"/>
                  </a:lnTo>
                  <a:lnTo>
                    <a:pt x="38" y="833"/>
                  </a:lnTo>
                  <a:lnTo>
                    <a:pt x="35" y="871"/>
                  </a:lnTo>
                  <a:lnTo>
                    <a:pt x="54" y="871"/>
                  </a:lnTo>
                  <a:close/>
                  <a:moveTo>
                    <a:pt x="52" y="946"/>
                  </a:moveTo>
                  <a:lnTo>
                    <a:pt x="52" y="908"/>
                  </a:lnTo>
                  <a:lnTo>
                    <a:pt x="33" y="908"/>
                  </a:lnTo>
                  <a:lnTo>
                    <a:pt x="33" y="946"/>
                  </a:lnTo>
                  <a:lnTo>
                    <a:pt x="52" y="946"/>
                  </a:lnTo>
                  <a:close/>
                  <a:moveTo>
                    <a:pt x="47" y="1022"/>
                  </a:moveTo>
                  <a:lnTo>
                    <a:pt x="49" y="984"/>
                  </a:lnTo>
                  <a:lnTo>
                    <a:pt x="31" y="984"/>
                  </a:lnTo>
                  <a:lnTo>
                    <a:pt x="28" y="1022"/>
                  </a:lnTo>
                  <a:lnTo>
                    <a:pt x="47" y="1022"/>
                  </a:lnTo>
                  <a:close/>
                  <a:moveTo>
                    <a:pt x="45" y="1098"/>
                  </a:moveTo>
                  <a:lnTo>
                    <a:pt x="47" y="1060"/>
                  </a:lnTo>
                  <a:lnTo>
                    <a:pt x="28" y="1060"/>
                  </a:lnTo>
                  <a:lnTo>
                    <a:pt x="26" y="1098"/>
                  </a:lnTo>
                  <a:lnTo>
                    <a:pt x="45" y="1098"/>
                  </a:lnTo>
                  <a:close/>
                  <a:moveTo>
                    <a:pt x="42" y="1173"/>
                  </a:moveTo>
                  <a:lnTo>
                    <a:pt x="42" y="1135"/>
                  </a:lnTo>
                  <a:lnTo>
                    <a:pt x="23" y="1135"/>
                  </a:lnTo>
                  <a:lnTo>
                    <a:pt x="23" y="1173"/>
                  </a:lnTo>
                  <a:lnTo>
                    <a:pt x="42" y="1173"/>
                  </a:lnTo>
                  <a:close/>
                  <a:moveTo>
                    <a:pt x="40" y="1249"/>
                  </a:moveTo>
                  <a:lnTo>
                    <a:pt x="40" y="1211"/>
                  </a:lnTo>
                  <a:lnTo>
                    <a:pt x="21" y="1211"/>
                  </a:lnTo>
                  <a:lnTo>
                    <a:pt x="21" y="1249"/>
                  </a:lnTo>
                  <a:lnTo>
                    <a:pt x="40" y="1249"/>
                  </a:lnTo>
                  <a:close/>
                  <a:moveTo>
                    <a:pt x="35" y="1325"/>
                  </a:moveTo>
                  <a:lnTo>
                    <a:pt x="38" y="1287"/>
                  </a:lnTo>
                  <a:lnTo>
                    <a:pt x="19" y="1287"/>
                  </a:lnTo>
                  <a:lnTo>
                    <a:pt x="16" y="1325"/>
                  </a:lnTo>
                  <a:lnTo>
                    <a:pt x="35" y="1325"/>
                  </a:lnTo>
                  <a:close/>
                  <a:moveTo>
                    <a:pt x="33" y="1400"/>
                  </a:moveTo>
                  <a:lnTo>
                    <a:pt x="35" y="1363"/>
                  </a:lnTo>
                  <a:lnTo>
                    <a:pt x="16" y="1363"/>
                  </a:lnTo>
                  <a:lnTo>
                    <a:pt x="14" y="1400"/>
                  </a:lnTo>
                  <a:lnTo>
                    <a:pt x="33" y="1400"/>
                  </a:lnTo>
                  <a:close/>
                  <a:moveTo>
                    <a:pt x="31" y="1476"/>
                  </a:moveTo>
                  <a:lnTo>
                    <a:pt x="31" y="1438"/>
                  </a:lnTo>
                  <a:lnTo>
                    <a:pt x="12" y="1438"/>
                  </a:lnTo>
                  <a:lnTo>
                    <a:pt x="12" y="1476"/>
                  </a:lnTo>
                  <a:lnTo>
                    <a:pt x="31" y="1476"/>
                  </a:lnTo>
                  <a:close/>
                  <a:moveTo>
                    <a:pt x="26" y="1552"/>
                  </a:moveTo>
                  <a:lnTo>
                    <a:pt x="28" y="1514"/>
                  </a:lnTo>
                  <a:lnTo>
                    <a:pt x="9" y="1514"/>
                  </a:lnTo>
                  <a:lnTo>
                    <a:pt x="7" y="1552"/>
                  </a:lnTo>
                  <a:lnTo>
                    <a:pt x="26" y="1552"/>
                  </a:lnTo>
                  <a:close/>
                  <a:moveTo>
                    <a:pt x="23" y="1627"/>
                  </a:moveTo>
                  <a:lnTo>
                    <a:pt x="26" y="1590"/>
                  </a:lnTo>
                  <a:lnTo>
                    <a:pt x="7" y="1590"/>
                  </a:lnTo>
                  <a:lnTo>
                    <a:pt x="5" y="1627"/>
                  </a:lnTo>
                  <a:lnTo>
                    <a:pt x="23" y="1627"/>
                  </a:lnTo>
                  <a:close/>
                  <a:moveTo>
                    <a:pt x="21" y="1703"/>
                  </a:moveTo>
                  <a:lnTo>
                    <a:pt x="21" y="1665"/>
                  </a:lnTo>
                  <a:lnTo>
                    <a:pt x="2" y="1665"/>
                  </a:lnTo>
                  <a:lnTo>
                    <a:pt x="2" y="1703"/>
                  </a:lnTo>
                  <a:lnTo>
                    <a:pt x="21" y="1703"/>
                  </a:lnTo>
                  <a:close/>
                  <a:moveTo>
                    <a:pt x="35" y="1724"/>
                  </a:moveTo>
                  <a:lnTo>
                    <a:pt x="5" y="1736"/>
                  </a:lnTo>
                  <a:lnTo>
                    <a:pt x="9" y="1746"/>
                  </a:lnTo>
                  <a:lnTo>
                    <a:pt x="19" y="1746"/>
                  </a:lnTo>
                  <a:lnTo>
                    <a:pt x="19" y="1741"/>
                  </a:lnTo>
                  <a:lnTo>
                    <a:pt x="0" y="1741"/>
                  </a:lnTo>
                  <a:lnTo>
                    <a:pt x="0" y="1746"/>
                  </a:lnTo>
                  <a:lnTo>
                    <a:pt x="0" y="1760"/>
                  </a:lnTo>
                  <a:lnTo>
                    <a:pt x="42" y="1741"/>
                  </a:lnTo>
                  <a:lnTo>
                    <a:pt x="35" y="1724"/>
                  </a:lnTo>
                  <a:close/>
                  <a:moveTo>
                    <a:pt x="106" y="1696"/>
                  </a:moveTo>
                  <a:lnTo>
                    <a:pt x="71" y="1710"/>
                  </a:lnTo>
                  <a:lnTo>
                    <a:pt x="78" y="1727"/>
                  </a:lnTo>
                  <a:lnTo>
                    <a:pt x="113" y="1713"/>
                  </a:lnTo>
                  <a:lnTo>
                    <a:pt x="106" y="1696"/>
                  </a:lnTo>
                  <a:close/>
                  <a:moveTo>
                    <a:pt x="177" y="1668"/>
                  </a:moveTo>
                  <a:lnTo>
                    <a:pt x="142" y="1682"/>
                  </a:lnTo>
                  <a:lnTo>
                    <a:pt x="149" y="1698"/>
                  </a:lnTo>
                  <a:lnTo>
                    <a:pt x="184" y="1684"/>
                  </a:lnTo>
                  <a:lnTo>
                    <a:pt x="177" y="1668"/>
                  </a:lnTo>
                  <a:close/>
                  <a:moveTo>
                    <a:pt x="246" y="1639"/>
                  </a:moveTo>
                  <a:lnTo>
                    <a:pt x="210" y="1653"/>
                  </a:lnTo>
                  <a:lnTo>
                    <a:pt x="217" y="1670"/>
                  </a:lnTo>
                  <a:lnTo>
                    <a:pt x="253" y="1656"/>
                  </a:lnTo>
                  <a:lnTo>
                    <a:pt x="246" y="1639"/>
                  </a:lnTo>
                  <a:close/>
                  <a:moveTo>
                    <a:pt x="317" y="1611"/>
                  </a:moveTo>
                  <a:lnTo>
                    <a:pt x="281" y="1625"/>
                  </a:lnTo>
                  <a:lnTo>
                    <a:pt x="288" y="1642"/>
                  </a:lnTo>
                  <a:lnTo>
                    <a:pt x="324" y="1627"/>
                  </a:lnTo>
                  <a:lnTo>
                    <a:pt x="317" y="1611"/>
                  </a:lnTo>
                  <a:close/>
                  <a:moveTo>
                    <a:pt x="385" y="1582"/>
                  </a:moveTo>
                  <a:lnTo>
                    <a:pt x="352" y="1597"/>
                  </a:lnTo>
                  <a:lnTo>
                    <a:pt x="359" y="1613"/>
                  </a:lnTo>
                  <a:lnTo>
                    <a:pt x="392" y="1599"/>
                  </a:lnTo>
                  <a:lnTo>
                    <a:pt x="385" y="1582"/>
                  </a:lnTo>
                  <a:close/>
                  <a:moveTo>
                    <a:pt x="456" y="1554"/>
                  </a:moveTo>
                  <a:lnTo>
                    <a:pt x="421" y="1568"/>
                  </a:lnTo>
                  <a:lnTo>
                    <a:pt x="428" y="1585"/>
                  </a:lnTo>
                  <a:lnTo>
                    <a:pt x="463" y="1571"/>
                  </a:lnTo>
                  <a:lnTo>
                    <a:pt x="456" y="1554"/>
                  </a:lnTo>
                  <a:close/>
                  <a:moveTo>
                    <a:pt x="527" y="1523"/>
                  </a:moveTo>
                  <a:lnTo>
                    <a:pt x="492" y="1540"/>
                  </a:lnTo>
                  <a:lnTo>
                    <a:pt x="499" y="1556"/>
                  </a:lnTo>
                  <a:lnTo>
                    <a:pt x="534" y="1542"/>
                  </a:lnTo>
                  <a:lnTo>
                    <a:pt x="527" y="1523"/>
                  </a:lnTo>
                  <a:close/>
                  <a:moveTo>
                    <a:pt x="596" y="1495"/>
                  </a:moveTo>
                  <a:lnTo>
                    <a:pt x="563" y="1509"/>
                  </a:lnTo>
                  <a:lnTo>
                    <a:pt x="570" y="1528"/>
                  </a:lnTo>
                  <a:lnTo>
                    <a:pt x="603" y="1514"/>
                  </a:lnTo>
                  <a:lnTo>
                    <a:pt x="596" y="1495"/>
                  </a:lnTo>
                  <a:close/>
                  <a:moveTo>
                    <a:pt x="667" y="1467"/>
                  </a:moveTo>
                  <a:lnTo>
                    <a:pt x="631" y="1481"/>
                  </a:lnTo>
                  <a:lnTo>
                    <a:pt x="638" y="1500"/>
                  </a:lnTo>
                  <a:lnTo>
                    <a:pt x="674" y="1486"/>
                  </a:lnTo>
                  <a:lnTo>
                    <a:pt x="667" y="1467"/>
                  </a:lnTo>
                  <a:close/>
                  <a:moveTo>
                    <a:pt x="738" y="1438"/>
                  </a:moveTo>
                  <a:lnTo>
                    <a:pt x="702" y="1452"/>
                  </a:lnTo>
                  <a:lnTo>
                    <a:pt x="709" y="1471"/>
                  </a:lnTo>
                  <a:lnTo>
                    <a:pt x="745" y="1457"/>
                  </a:lnTo>
                  <a:lnTo>
                    <a:pt x="738" y="1438"/>
                  </a:lnTo>
                  <a:close/>
                  <a:moveTo>
                    <a:pt x="806" y="1410"/>
                  </a:moveTo>
                  <a:lnTo>
                    <a:pt x="771" y="1424"/>
                  </a:lnTo>
                  <a:lnTo>
                    <a:pt x="778" y="1443"/>
                  </a:lnTo>
                  <a:lnTo>
                    <a:pt x="813" y="1429"/>
                  </a:lnTo>
                  <a:lnTo>
                    <a:pt x="806" y="1410"/>
                  </a:lnTo>
                  <a:close/>
                  <a:moveTo>
                    <a:pt x="877" y="1381"/>
                  </a:moveTo>
                  <a:lnTo>
                    <a:pt x="842" y="1396"/>
                  </a:lnTo>
                  <a:lnTo>
                    <a:pt x="849" y="1415"/>
                  </a:lnTo>
                  <a:lnTo>
                    <a:pt x="884" y="1398"/>
                  </a:lnTo>
                  <a:lnTo>
                    <a:pt x="877" y="1381"/>
                  </a:lnTo>
                  <a:close/>
                  <a:moveTo>
                    <a:pt x="946" y="1353"/>
                  </a:moveTo>
                  <a:lnTo>
                    <a:pt x="913" y="1367"/>
                  </a:lnTo>
                  <a:lnTo>
                    <a:pt x="920" y="1384"/>
                  </a:lnTo>
                  <a:lnTo>
                    <a:pt x="953" y="1370"/>
                  </a:lnTo>
                  <a:lnTo>
                    <a:pt x="946" y="1353"/>
                  </a:lnTo>
                  <a:close/>
                  <a:moveTo>
                    <a:pt x="1017" y="1325"/>
                  </a:moveTo>
                  <a:lnTo>
                    <a:pt x="981" y="1339"/>
                  </a:lnTo>
                  <a:lnTo>
                    <a:pt x="988" y="1355"/>
                  </a:lnTo>
                  <a:lnTo>
                    <a:pt x="1024" y="1341"/>
                  </a:lnTo>
                  <a:lnTo>
                    <a:pt x="1017" y="1325"/>
                  </a:lnTo>
                  <a:close/>
                  <a:moveTo>
                    <a:pt x="1088" y="1296"/>
                  </a:moveTo>
                  <a:lnTo>
                    <a:pt x="1052" y="1310"/>
                  </a:lnTo>
                  <a:lnTo>
                    <a:pt x="1059" y="1327"/>
                  </a:lnTo>
                  <a:lnTo>
                    <a:pt x="1095" y="1313"/>
                  </a:lnTo>
                  <a:lnTo>
                    <a:pt x="1088" y="1296"/>
                  </a:lnTo>
                  <a:close/>
                  <a:moveTo>
                    <a:pt x="1156" y="1268"/>
                  </a:moveTo>
                  <a:lnTo>
                    <a:pt x="1123" y="1282"/>
                  </a:lnTo>
                  <a:lnTo>
                    <a:pt x="1130" y="1299"/>
                  </a:lnTo>
                  <a:lnTo>
                    <a:pt x="1163" y="1284"/>
                  </a:lnTo>
                  <a:lnTo>
                    <a:pt x="1156" y="1268"/>
                  </a:lnTo>
                  <a:close/>
                  <a:moveTo>
                    <a:pt x="1227" y="1240"/>
                  </a:moveTo>
                  <a:lnTo>
                    <a:pt x="1192" y="1254"/>
                  </a:lnTo>
                  <a:lnTo>
                    <a:pt x="1199" y="1270"/>
                  </a:lnTo>
                  <a:lnTo>
                    <a:pt x="1234" y="1256"/>
                  </a:lnTo>
                  <a:lnTo>
                    <a:pt x="1227" y="1240"/>
                  </a:lnTo>
                  <a:close/>
                  <a:moveTo>
                    <a:pt x="1298" y="1211"/>
                  </a:moveTo>
                  <a:lnTo>
                    <a:pt x="1263" y="1225"/>
                  </a:lnTo>
                  <a:lnTo>
                    <a:pt x="1270" y="1242"/>
                  </a:lnTo>
                  <a:lnTo>
                    <a:pt x="1305" y="1228"/>
                  </a:lnTo>
                  <a:lnTo>
                    <a:pt x="1298" y="1211"/>
                  </a:lnTo>
                  <a:close/>
                  <a:moveTo>
                    <a:pt x="1367" y="1180"/>
                  </a:moveTo>
                  <a:lnTo>
                    <a:pt x="1331" y="1197"/>
                  </a:lnTo>
                  <a:lnTo>
                    <a:pt x="1338" y="1214"/>
                  </a:lnTo>
                  <a:lnTo>
                    <a:pt x="1374" y="1199"/>
                  </a:lnTo>
                  <a:lnTo>
                    <a:pt x="1367" y="1180"/>
                  </a:lnTo>
                  <a:close/>
                  <a:moveTo>
                    <a:pt x="1438" y="1152"/>
                  </a:moveTo>
                  <a:lnTo>
                    <a:pt x="1402" y="1166"/>
                  </a:lnTo>
                  <a:lnTo>
                    <a:pt x="1409" y="1185"/>
                  </a:lnTo>
                  <a:lnTo>
                    <a:pt x="1445" y="1171"/>
                  </a:lnTo>
                  <a:lnTo>
                    <a:pt x="1438" y="1152"/>
                  </a:lnTo>
                  <a:close/>
                  <a:moveTo>
                    <a:pt x="1509" y="1124"/>
                  </a:moveTo>
                  <a:lnTo>
                    <a:pt x="1473" y="1138"/>
                  </a:lnTo>
                  <a:lnTo>
                    <a:pt x="1480" y="1157"/>
                  </a:lnTo>
                  <a:lnTo>
                    <a:pt x="1516" y="1143"/>
                  </a:lnTo>
                  <a:lnTo>
                    <a:pt x="1509" y="1124"/>
                  </a:lnTo>
                  <a:close/>
                  <a:moveTo>
                    <a:pt x="1577" y="1095"/>
                  </a:moveTo>
                  <a:lnTo>
                    <a:pt x="1542" y="1109"/>
                  </a:lnTo>
                  <a:lnTo>
                    <a:pt x="1549" y="1128"/>
                  </a:lnTo>
                  <a:lnTo>
                    <a:pt x="1584" y="1114"/>
                  </a:lnTo>
                  <a:lnTo>
                    <a:pt x="1577" y="1095"/>
                  </a:lnTo>
                  <a:close/>
                  <a:moveTo>
                    <a:pt x="1648" y="1067"/>
                  </a:moveTo>
                  <a:lnTo>
                    <a:pt x="1613" y="1081"/>
                  </a:lnTo>
                  <a:lnTo>
                    <a:pt x="1620" y="1100"/>
                  </a:lnTo>
                  <a:lnTo>
                    <a:pt x="1655" y="1086"/>
                  </a:lnTo>
                  <a:lnTo>
                    <a:pt x="1648" y="1067"/>
                  </a:lnTo>
                  <a:close/>
                  <a:moveTo>
                    <a:pt x="1717" y="1038"/>
                  </a:moveTo>
                  <a:lnTo>
                    <a:pt x="1684" y="1053"/>
                  </a:lnTo>
                  <a:lnTo>
                    <a:pt x="1691" y="1072"/>
                  </a:lnTo>
                  <a:lnTo>
                    <a:pt x="1724" y="1055"/>
                  </a:lnTo>
                  <a:lnTo>
                    <a:pt x="1717" y="1038"/>
                  </a:lnTo>
                  <a:close/>
                  <a:moveTo>
                    <a:pt x="1788" y="1010"/>
                  </a:moveTo>
                  <a:lnTo>
                    <a:pt x="1752" y="1024"/>
                  </a:lnTo>
                  <a:lnTo>
                    <a:pt x="1759" y="1041"/>
                  </a:lnTo>
                  <a:lnTo>
                    <a:pt x="1795" y="1027"/>
                  </a:lnTo>
                  <a:lnTo>
                    <a:pt x="1788" y="1010"/>
                  </a:lnTo>
                  <a:close/>
                  <a:moveTo>
                    <a:pt x="1859" y="982"/>
                  </a:moveTo>
                  <a:lnTo>
                    <a:pt x="1823" y="996"/>
                  </a:lnTo>
                  <a:lnTo>
                    <a:pt x="1830" y="1012"/>
                  </a:lnTo>
                  <a:lnTo>
                    <a:pt x="1866" y="998"/>
                  </a:lnTo>
                  <a:lnTo>
                    <a:pt x="1859" y="982"/>
                  </a:lnTo>
                  <a:close/>
                  <a:moveTo>
                    <a:pt x="1927" y="953"/>
                  </a:moveTo>
                  <a:lnTo>
                    <a:pt x="1894" y="968"/>
                  </a:lnTo>
                  <a:lnTo>
                    <a:pt x="1901" y="984"/>
                  </a:lnTo>
                  <a:lnTo>
                    <a:pt x="1934" y="970"/>
                  </a:lnTo>
                  <a:lnTo>
                    <a:pt x="1927" y="953"/>
                  </a:lnTo>
                  <a:close/>
                  <a:moveTo>
                    <a:pt x="1998" y="925"/>
                  </a:moveTo>
                  <a:lnTo>
                    <a:pt x="1963" y="939"/>
                  </a:lnTo>
                  <a:lnTo>
                    <a:pt x="1970" y="956"/>
                  </a:lnTo>
                  <a:lnTo>
                    <a:pt x="2005" y="942"/>
                  </a:lnTo>
                  <a:lnTo>
                    <a:pt x="1998" y="925"/>
                  </a:lnTo>
                  <a:close/>
                  <a:moveTo>
                    <a:pt x="2069" y="897"/>
                  </a:moveTo>
                  <a:lnTo>
                    <a:pt x="2034" y="911"/>
                  </a:lnTo>
                  <a:lnTo>
                    <a:pt x="2041" y="927"/>
                  </a:lnTo>
                  <a:lnTo>
                    <a:pt x="2076" y="913"/>
                  </a:lnTo>
                  <a:lnTo>
                    <a:pt x="2069" y="897"/>
                  </a:lnTo>
                  <a:close/>
                  <a:moveTo>
                    <a:pt x="2138" y="868"/>
                  </a:moveTo>
                  <a:lnTo>
                    <a:pt x="2102" y="882"/>
                  </a:lnTo>
                  <a:lnTo>
                    <a:pt x="2109" y="899"/>
                  </a:lnTo>
                  <a:lnTo>
                    <a:pt x="2145" y="885"/>
                  </a:lnTo>
                  <a:lnTo>
                    <a:pt x="2138" y="868"/>
                  </a:lnTo>
                  <a:close/>
                  <a:moveTo>
                    <a:pt x="2209" y="840"/>
                  </a:moveTo>
                  <a:lnTo>
                    <a:pt x="2173" y="854"/>
                  </a:lnTo>
                  <a:lnTo>
                    <a:pt x="2180" y="871"/>
                  </a:lnTo>
                  <a:lnTo>
                    <a:pt x="2216" y="856"/>
                  </a:lnTo>
                  <a:lnTo>
                    <a:pt x="2209" y="840"/>
                  </a:lnTo>
                  <a:close/>
                  <a:moveTo>
                    <a:pt x="2277" y="809"/>
                  </a:moveTo>
                  <a:lnTo>
                    <a:pt x="2244" y="823"/>
                  </a:lnTo>
                  <a:lnTo>
                    <a:pt x="2251" y="842"/>
                  </a:lnTo>
                  <a:lnTo>
                    <a:pt x="2287" y="828"/>
                  </a:lnTo>
                  <a:lnTo>
                    <a:pt x="2277" y="809"/>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8"/>
            <p:cNvSpPr>
              <a:spLocks noEditPoints="1"/>
            </p:cNvSpPr>
            <p:nvPr/>
          </p:nvSpPr>
          <p:spPr bwMode="auto">
            <a:xfrm>
              <a:off x="3820196" y="3287632"/>
              <a:ext cx="4519763" cy="994599"/>
            </a:xfrm>
            <a:custGeom>
              <a:avLst/>
              <a:gdLst>
                <a:gd name="T0" fmla="*/ 6025 w 6103"/>
                <a:gd name="T1" fmla="*/ 1315 h 1343"/>
                <a:gd name="T2" fmla="*/ 5926 w 6103"/>
                <a:gd name="T3" fmla="*/ 1258 h 1343"/>
                <a:gd name="T4" fmla="*/ 5779 w 6103"/>
                <a:gd name="T5" fmla="*/ 1220 h 1343"/>
                <a:gd name="T6" fmla="*/ 5749 w 6103"/>
                <a:gd name="T7" fmla="*/ 1190 h 1343"/>
                <a:gd name="T8" fmla="*/ 5638 w 6103"/>
                <a:gd name="T9" fmla="*/ 1166 h 1343"/>
                <a:gd name="T10" fmla="*/ 5531 w 6103"/>
                <a:gd name="T11" fmla="*/ 1126 h 1343"/>
                <a:gd name="T12" fmla="*/ 5432 w 6103"/>
                <a:gd name="T13" fmla="*/ 1069 h 1343"/>
                <a:gd name="T14" fmla="*/ 5283 w 6103"/>
                <a:gd name="T15" fmla="*/ 1031 h 1343"/>
                <a:gd name="T16" fmla="*/ 5255 w 6103"/>
                <a:gd name="T17" fmla="*/ 1000 h 1343"/>
                <a:gd name="T18" fmla="*/ 5141 w 6103"/>
                <a:gd name="T19" fmla="*/ 979 h 1343"/>
                <a:gd name="T20" fmla="*/ 5037 w 6103"/>
                <a:gd name="T21" fmla="*/ 939 h 1343"/>
                <a:gd name="T22" fmla="*/ 4938 w 6103"/>
                <a:gd name="T23" fmla="*/ 880 h 1343"/>
                <a:gd name="T24" fmla="*/ 4789 w 6103"/>
                <a:gd name="T25" fmla="*/ 844 h 1343"/>
                <a:gd name="T26" fmla="*/ 4760 w 6103"/>
                <a:gd name="T27" fmla="*/ 814 h 1343"/>
                <a:gd name="T28" fmla="*/ 4647 w 6103"/>
                <a:gd name="T29" fmla="*/ 790 h 1343"/>
                <a:gd name="T30" fmla="*/ 4540 w 6103"/>
                <a:gd name="T31" fmla="*/ 750 h 1343"/>
                <a:gd name="T32" fmla="*/ 4441 w 6103"/>
                <a:gd name="T33" fmla="*/ 691 h 1343"/>
                <a:gd name="T34" fmla="*/ 4294 w 6103"/>
                <a:gd name="T35" fmla="*/ 655 h 1343"/>
                <a:gd name="T36" fmla="*/ 4266 w 6103"/>
                <a:gd name="T37" fmla="*/ 624 h 1343"/>
                <a:gd name="T38" fmla="*/ 4153 w 6103"/>
                <a:gd name="T39" fmla="*/ 601 h 1343"/>
                <a:gd name="T40" fmla="*/ 4046 w 6103"/>
                <a:gd name="T41" fmla="*/ 561 h 1343"/>
                <a:gd name="T42" fmla="*/ 3947 w 6103"/>
                <a:gd name="T43" fmla="*/ 501 h 1343"/>
                <a:gd name="T44" fmla="*/ 3798 w 6103"/>
                <a:gd name="T45" fmla="*/ 466 h 1343"/>
                <a:gd name="T46" fmla="*/ 3769 w 6103"/>
                <a:gd name="T47" fmla="*/ 435 h 1343"/>
                <a:gd name="T48" fmla="*/ 3658 w 6103"/>
                <a:gd name="T49" fmla="*/ 412 h 1343"/>
                <a:gd name="T50" fmla="*/ 3552 w 6103"/>
                <a:gd name="T51" fmla="*/ 371 h 1343"/>
                <a:gd name="T52" fmla="*/ 3453 w 6103"/>
                <a:gd name="T53" fmla="*/ 315 h 1343"/>
                <a:gd name="T54" fmla="*/ 3304 w 6103"/>
                <a:gd name="T55" fmla="*/ 277 h 1343"/>
                <a:gd name="T56" fmla="*/ 3275 w 6103"/>
                <a:gd name="T57" fmla="*/ 246 h 1343"/>
                <a:gd name="T58" fmla="*/ 3162 w 6103"/>
                <a:gd name="T59" fmla="*/ 225 h 1343"/>
                <a:gd name="T60" fmla="*/ 3053 w 6103"/>
                <a:gd name="T61" fmla="*/ 182 h 1343"/>
                <a:gd name="T62" fmla="*/ 2946 w 6103"/>
                <a:gd name="T63" fmla="*/ 177 h 1343"/>
                <a:gd name="T64" fmla="*/ 2909 w 6103"/>
                <a:gd name="T65" fmla="*/ 156 h 1343"/>
                <a:gd name="T66" fmla="*/ 2795 w 6103"/>
                <a:gd name="T67" fmla="*/ 168 h 1343"/>
                <a:gd name="T68" fmla="*/ 2682 w 6103"/>
                <a:gd name="T69" fmla="*/ 163 h 1343"/>
                <a:gd name="T70" fmla="*/ 2568 w 6103"/>
                <a:gd name="T71" fmla="*/ 137 h 1343"/>
                <a:gd name="T72" fmla="*/ 2417 w 6103"/>
                <a:gd name="T73" fmla="*/ 149 h 1343"/>
                <a:gd name="T74" fmla="*/ 2381 w 6103"/>
                <a:gd name="T75" fmla="*/ 128 h 1343"/>
                <a:gd name="T76" fmla="*/ 2265 w 6103"/>
                <a:gd name="T77" fmla="*/ 140 h 1343"/>
                <a:gd name="T78" fmla="*/ 2152 w 6103"/>
                <a:gd name="T79" fmla="*/ 135 h 1343"/>
                <a:gd name="T80" fmla="*/ 2041 w 6103"/>
                <a:gd name="T81" fmla="*/ 109 h 1343"/>
                <a:gd name="T82" fmla="*/ 1887 w 6103"/>
                <a:gd name="T83" fmla="*/ 121 h 1343"/>
                <a:gd name="T84" fmla="*/ 1852 w 6103"/>
                <a:gd name="T85" fmla="*/ 99 h 1343"/>
                <a:gd name="T86" fmla="*/ 1736 w 6103"/>
                <a:gd name="T87" fmla="*/ 111 h 1343"/>
                <a:gd name="T88" fmla="*/ 1625 w 6103"/>
                <a:gd name="T89" fmla="*/ 106 h 1343"/>
                <a:gd name="T90" fmla="*/ 1511 w 6103"/>
                <a:gd name="T91" fmla="*/ 80 h 1343"/>
                <a:gd name="T92" fmla="*/ 1360 w 6103"/>
                <a:gd name="T93" fmla="*/ 92 h 1343"/>
                <a:gd name="T94" fmla="*/ 1322 w 6103"/>
                <a:gd name="T95" fmla="*/ 71 h 1343"/>
                <a:gd name="T96" fmla="*/ 1208 w 6103"/>
                <a:gd name="T97" fmla="*/ 83 h 1343"/>
                <a:gd name="T98" fmla="*/ 1095 w 6103"/>
                <a:gd name="T99" fmla="*/ 78 h 1343"/>
                <a:gd name="T100" fmla="*/ 981 w 6103"/>
                <a:gd name="T101" fmla="*/ 52 h 1343"/>
                <a:gd name="T102" fmla="*/ 830 w 6103"/>
                <a:gd name="T103" fmla="*/ 64 h 1343"/>
                <a:gd name="T104" fmla="*/ 792 w 6103"/>
                <a:gd name="T105" fmla="*/ 43 h 1343"/>
                <a:gd name="T106" fmla="*/ 679 w 6103"/>
                <a:gd name="T107" fmla="*/ 57 h 1343"/>
                <a:gd name="T108" fmla="*/ 565 w 6103"/>
                <a:gd name="T109" fmla="*/ 50 h 1343"/>
                <a:gd name="T110" fmla="*/ 454 w 6103"/>
                <a:gd name="T111" fmla="*/ 24 h 1343"/>
                <a:gd name="T112" fmla="*/ 300 w 6103"/>
                <a:gd name="T113" fmla="*/ 35 h 1343"/>
                <a:gd name="T114" fmla="*/ 265 w 6103"/>
                <a:gd name="T115" fmla="*/ 14 h 1343"/>
                <a:gd name="T116" fmla="*/ 149 w 6103"/>
                <a:gd name="T117" fmla="*/ 28 h 1343"/>
                <a:gd name="T118" fmla="*/ 35 w 6103"/>
                <a:gd name="T119" fmla="*/ 21 h 13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103" h="1343">
                  <a:moveTo>
                    <a:pt x="6061" y="1329"/>
                  </a:moveTo>
                  <a:lnTo>
                    <a:pt x="6096" y="1343"/>
                  </a:lnTo>
                  <a:lnTo>
                    <a:pt x="6103" y="1324"/>
                  </a:lnTo>
                  <a:lnTo>
                    <a:pt x="6068" y="1310"/>
                  </a:lnTo>
                  <a:lnTo>
                    <a:pt x="6061" y="1329"/>
                  </a:lnTo>
                  <a:close/>
                  <a:moveTo>
                    <a:pt x="5990" y="1301"/>
                  </a:moveTo>
                  <a:lnTo>
                    <a:pt x="6025" y="1315"/>
                  </a:lnTo>
                  <a:lnTo>
                    <a:pt x="6033" y="1298"/>
                  </a:lnTo>
                  <a:lnTo>
                    <a:pt x="5997" y="1284"/>
                  </a:lnTo>
                  <a:lnTo>
                    <a:pt x="5990" y="1301"/>
                  </a:lnTo>
                  <a:close/>
                  <a:moveTo>
                    <a:pt x="5919" y="1275"/>
                  </a:moveTo>
                  <a:lnTo>
                    <a:pt x="5954" y="1289"/>
                  </a:lnTo>
                  <a:lnTo>
                    <a:pt x="5962" y="1270"/>
                  </a:lnTo>
                  <a:lnTo>
                    <a:pt x="5926" y="1258"/>
                  </a:lnTo>
                  <a:lnTo>
                    <a:pt x="5919" y="1275"/>
                  </a:lnTo>
                  <a:close/>
                  <a:moveTo>
                    <a:pt x="5848" y="1249"/>
                  </a:moveTo>
                  <a:lnTo>
                    <a:pt x="5884" y="1261"/>
                  </a:lnTo>
                  <a:lnTo>
                    <a:pt x="5891" y="1244"/>
                  </a:lnTo>
                  <a:lnTo>
                    <a:pt x="5855" y="1230"/>
                  </a:lnTo>
                  <a:lnTo>
                    <a:pt x="5848" y="1249"/>
                  </a:lnTo>
                  <a:close/>
                  <a:moveTo>
                    <a:pt x="5779" y="1220"/>
                  </a:moveTo>
                  <a:lnTo>
                    <a:pt x="5813" y="1235"/>
                  </a:lnTo>
                  <a:lnTo>
                    <a:pt x="5820" y="1216"/>
                  </a:lnTo>
                  <a:lnTo>
                    <a:pt x="5784" y="1204"/>
                  </a:lnTo>
                  <a:lnTo>
                    <a:pt x="5779" y="1220"/>
                  </a:lnTo>
                  <a:close/>
                  <a:moveTo>
                    <a:pt x="5709" y="1194"/>
                  </a:moveTo>
                  <a:lnTo>
                    <a:pt x="5744" y="1209"/>
                  </a:lnTo>
                  <a:lnTo>
                    <a:pt x="5749" y="1190"/>
                  </a:lnTo>
                  <a:lnTo>
                    <a:pt x="5713" y="1175"/>
                  </a:lnTo>
                  <a:lnTo>
                    <a:pt x="5709" y="1194"/>
                  </a:lnTo>
                  <a:close/>
                  <a:moveTo>
                    <a:pt x="5638" y="1166"/>
                  </a:moveTo>
                  <a:lnTo>
                    <a:pt x="5673" y="1180"/>
                  </a:lnTo>
                  <a:lnTo>
                    <a:pt x="5680" y="1164"/>
                  </a:lnTo>
                  <a:lnTo>
                    <a:pt x="5645" y="1149"/>
                  </a:lnTo>
                  <a:lnTo>
                    <a:pt x="5638" y="1166"/>
                  </a:lnTo>
                  <a:close/>
                  <a:moveTo>
                    <a:pt x="5567" y="1140"/>
                  </a:moveTo>
                  <a:lnTo>
                    <a:pt x="5602" y="1154"/>
                  </a:lnTo>
                  <a:lnTo>
                    <a:pt x="5609" y="1135"/>
                  </a:lnTo>
                  <a:lnTo>
                    <a:pt x="5574" y="1123"/>
                  </a:lnTo>
                  <a:lnTo>
                    <a:pt x="5567" y="1140"/>
                  </a:lnTo>
                  <a:close/>
                  <a:moveTo>
                    <a:pt x="5496" y="1114"/>
                  </a:moveTo>
                  <a:lnTo>
                    <a:pt x="5531" y="1126"/>
                  </a:lnTo>
                  <a:lnTo>
                    <a:pt x="5538" y="1109"/>
                  </a:lnTo>
                  <a:lnTo>
                    <a:pt x="5503" y="1095"/>
                  </a:lnTo>
                  <a:lnTo>
                    <a:pt x="5496" y="1114"/>
                  </a:lnTo>
                  <a:close/>
                  <a:moveTo>
                    <a:pt x="5425" y="1086"/>
                  </a:moveTo>
                  <a:lnTo>
                    <a:pt x="5460" y="1100"/>
                  </a:lnTo>
                  <a:lnTo>
                    <a:pt x="5467" y="1081"/>
                  </a:lnTo>
                  <a:lnTo>
                    <a:pt x="5432" y="1069"/>
                  </a:lnTo>
                  <a:lnTo>
                    <a:pt x="5425" y="1086"/>
                  </a:lnTo>
                  <a:close/>
                  <a:moveTo>
                    <a:pt x="5354" y="1060"/>
                  </a:moveTo>
                  <a:lnTo>
                    <a:pt x="5389" y="1074"/>
                  </a:lnTo>
                  <a:lnTo>
                    <a:pt x="5396" y="1055"/>
                  </a:lnTo>
                  <a:lnTo>
                    <a:pt x="5361" y="1041"/>
                  </a:lnTo>
                  <a:lnTo>
                    <a:pt x="5354" y="1060"/>
                  </a:lnTo>
                  <a:close/>
                  <a:moveTo>
                    <a:pt x="5283" y="1031"/>
                  </a:moveTo>
                  <a:lnTo>
                    <a:pt x="5318" y="1045"/>
                  </a:lnTo>
                  <a:lnTo>
                    <a:pt x="5325" y="1029"/>
                  </a:lnTo>
                  <a:lnTo>
                    <a:pt x="5290" y="1015"/>
                  </a:lnTo>
                  <a:lnTo>
                    <a:pt x="5283" y="1031"/>
                  </a:lnTo>
                  <a:close/>
                  <a:moveTo>
                    <a:pt x="5212" y="1005"/>
                  </a:moveTo>
                  <a:lnTo>
                    <a:pt x="5247" y="1019"/>
                  </a:lnTo>
                  <a:lnTo>
                    <a:pt x="5255" y="1000"/>
                  </a:lnTo>
                  <a:lnTo>
                    <a:pt x="5219" y="989"/>
                  </a:lnTo>
                  <a:lnTo>
                    <a:pt x="5212" y="1005"/>
                  </a:lnTo>
                  <a:close/>
                  <a:moveTo>
                    <a:pt x="5141" y="979"/>
                  </a:moveTo>
                  <a:lnTo>
                    <a:pt x="5176" y="991"/>
                  </a:lnTo>
                  <a:lnTo>
                    <a:pt x="5184" y="974"/>
                  </a:lnTo>
                  <a:lnTo>
                    <a:pt x="5148" y="960"/>
                  </a:lnTo>
                  <a:lnTo>
                    <a:pt x="5141" y="979"/>
                  </a:lnTo>
                  <a:close/>
                  <a:moveTo>
                    <a:pt x="5072" y="951"/>
                  </a:moveTo>
                  <a:lnTo>
                    <a:pt x="5106" y="965"/>
                  </a:lnTo>
                  <a:lnTo>
                    <a:pt x="5113" y="946"/>
                  </a:lnTo>
                  <a:lnTo>
                    <a:pt x="5077" y="934"/>
                  </a:lnTo>
                  <a:lnTo>
                    <a:pt x="5072" y="951"/>
                  </a:lnTo>
                  <a:close/>
                  <a:moveTo>
                    <a:pt x="5001" y="925"/>
                  </a:moveTo>
                  <a:lnTo>
                    <a:pt x="5037" y="939"/>
                  </a:lnTo>
                  <a:lnTo>
                    <a:pt x="5042" y="920"/>
                  </a:lnTo>
                  <a:lnTo>
                    <a:pt x="5006" y="906"/>
                  </a:lnTo>
                  <a:lnTo>
                    <a:pt x="5001" y="925"/>
                  </a:lnTo>
                  <a:close/>
                  <a:moveTo>
                    <a:pt x="4931" y="896"/>
                  </a:moveTo>
                  <a:lnTo>
                    <a:pt x="4966" y="911"/>
                  </a:lnTo>
                  <a:lnTo>
                    <a:pt x="4973" y="894"/>
                  </a:lnTo>
                  <a:lnTo>
                    <a:pt x="4938" y="880"/>
                  </a:lnTo>
                  <a:lnTo>
                    <a:pt x="4931" y="896"/>
                  </a:lnTo>
                  <a:close/>
                  <a:moveTo>
                    <a:pt x="4860" y="870"/>
                  </a:moveTo>
                  <a:lnTo>
                    <a:pt x="4895" y="885"/>
                  </a:lnTo>
                  <a:lnTo>
                    <a:pt x="4902" y="866"/>
                  </a:lnTo>
                  <a:lnTo>
                    <a:pt x="4867" y="854"/>
                  </a:lnTo>
                  <a:lnTo>
                    <a:pt x="4860" y="870"/>
                  </a:lnTo>
                  <a:close/>
                  <a:moveTo>
                    <a:pt x="4789" y="844"/>
                  </a:moveTo>
                  <a:lnTo>
                    <a:pt x="4824" y="856"/>
                  </a:lnTo>
                  <a:lnTo>
                    <a:pt x="4831" y="840"/>
                  </a:lnTo>
                  <a:lnTo>
                    <a:pt x="4796" y="825"/>
                  </a:lnTo>
                  <a:lnTo>
                    <a:pt x="4789" y="844"/>
                  </a:lnTo>
                  <a:close/>
                  <a:moveTo>
                    <a:pt x="4718" y="816"/>
                  </a:moveTo>
                  <a:lnTo>
                    <a:pt x="4753" y="830"/>
                  </a:lnTo>
                  <a:lnTo>
                    <a:pt x="4760" y="814"/>
                  </a:lnTo>
                  <a:lnTo>
                    <a:pt x="4725" y="799"/>
                  </a:lnTo>
                  <a:lnTo>
                    <a:pt x="4718" y="816"/>
                  </a:lnTo>
                  <a:close/>
                  <a:moveTo>
                    <a:pt x="4647" y="790"/>
                  </a:moveTo>
                  <a:lnTo>
                    <a:pt x="4682" y="804"/>
                  </a:lnTo>
                  <a:lnTo>
                    <a:pt x="4689" y="785"/>
                  </a:lnTo>
                  <a:lnTo>
                    <a:pt x="4654" y="771"/>
                  </a:lnTo>
                  <a:lnTo>
                    <a:pt x="4647" y="790"/>
                  </a:lnTo>
                  <a:close/>
                  <a:moveTo>
                    <a:pt x="4576" y="762"/>
                  </a:moveTo>
                  <a:lnTo>
                    <a:pt x="4611" y="776"/>
                  </a:lnTo>
                  <a:lnTo>
                    <a:pt x="4618" y="759"/>
                  </a:lnTo>
                  <a:lnTo>
                    <a:pt x="4583" y="745"/>
                  </a:lnTo>
                  <a:lnTo>
                    <a:pt x="4576" y="762"/>
                  </a:lnTo>
                  <a:close/>
                  <a:moveTo>
                    <a:pt x="4505" y="736"/>
                  </a:moveTo>
                  <a:lnTo>
                    <a:pt x="4540" y="750"/>
                  </a:lnTo>
                  <a:lnTo>
                    <a:pt x="4547" y="731"/>
                  </a:lnTo>
                  <a:lnTo>
                    <a:pt x="4512" y="719"/>
                  </a:lnTo>
                  <a:lnTo>
                    <a:pt x="4505" y="736"/>
                  </a:lnTo>
                  <a:close/>
                  <a:moveTo>
                    <a:pt x="4434" y="710"/>
                  </a:moveTo>
                  <a:lnTo>
                    <a:pt x="4469" y="721"/>
                  </a:lnTo>
                  <a:lnTo>
                    <a:pt x="4476" y="705"/>
                  </a:lnTo>
                  <a:lnTo>
                    <a:pt x="4441" y="691"/>
                  </a:lnTo>
                  <a:lnTo>
                    <a:pt x="4434" y="710"/>
                  </a:lnTo>
                  <a:close/>
                  <a:moveTo>
                    <a:pt x="4365" y="681"/>
                  </a:moveTo>
                  <a:lnTo>
                    <a:pt x="4398" y="695"/>
                  </a:lnTo>
                  <a:lnTo>
                    <a:pt x="4406" y="679"/>
                  </a:lnTo>
                  <a:lnTo>
                    <a:pt x="4370" y="665"/>
                  </a:lnTo>
                  <a:lnTo>
                    <a:pt x="4365" y="681"/>
                  </a:lnTo>
                  <a:close/>
                  <a:moveTo>
                    <a:pt x="4294" y="655"/>
                  </a:moveTo>
                  <a:lnTo>
                    <a:pt x="4330" y="669"/>
                  </a:lnTo>
                  <a:lnTo>
                    <a:pt x="4335" y="650"/>
                  </a:lnTo>
                  <a:lnTo>
                    <a:pt x="4299" y="636"/>
                  </a:lnTo>
                  <a:lnTo>
                    <a:pt x="4294" y="655"/>
                  </a:lnTo>
                  <a:close/>
                  <a:moveTo>
                    <a:pt x="4223" y="629"/>
                  </a:moveTo>
                  <a:lnTo>
                    <a:pt x="4259" y="641"/>
                  </a:lnTo>
                  <a:lnTo>
                    <a:pt x="4266" y="624"/>
                  </a:lnTo>
                  <a:lnTo>
                    <a:pt x="4231" y="610"/>
                  </a:lnTo>
                  <a:lnTo>
                    <a:pt x="4223" y="629"/>
                  </a:lnTo>
                  <a:close/>
                  <a:moveTo>
                    <a:pt x="4153" y="601"/>
                  </a:moveTo>
                  <a:lnTo>
                    <a:pt x="4188" y="615"/>
                  </a:lnTo>
                  <a:lnTo>
                    <a:pt x="4195" y="596"/>
                  </a:lnTo>
                  <a:lnTo>
                    <a:pt x="4160" y="584"/>
                  </a:lnTo>
                  <a:lnTo>
                    <a:pt x="4153" y="601"/>
                  </a:lnTo>
                  <a:close/>
                  <a:moveTo>
                    <a:pt x="4082" y="575"/>
                  </a:moveTo>
                  <a:lnTo>
                    <a:pt x="4117" y="587"/>
                  </a:lnTo>
                  <a:lnTo>
                    <a:pt x="4124" y="570"/>
                  </a:lnTo>
                  <a:lnTo>
                    <a:pt x="4089" y="556"/>
                  </a:lnTo>
                  <a:lnTo>
                    <a:pt x="4082" y="575"/>
                  </a:lnTo>
                  <a:close/>
                  <a:moveTo>
                    <a:pt x="4011" y="546"/>
                  </a:moveTo>
                  <a:lnTo>
                    <a:pt x="4046" y="561"/>
                  </a:lnTo>
                  <a:lnTo>
                    <a:pt x="4053" y="544"/>
                  </a:lnTo>
                  <a:lnTo>
                    <a:pt x="4018" y="530"/>
                  </a:lnTo>
                  <a:lnTo>
                    <a:pt x="4011" y="546"/>
                  </a:lnTo>
                  <a:close/>
                  <a:moveTo>
                    <a:pt x="3940" y="520"/>
                  </a:moveTo>
                  <a:lnTo>
                    <a:pt x="3975" y="535"/>
                  </a:lnTo>
                  <a:lnTo>
                    <a:pt x="3982" y="516"/>
                  </a:lnTo>
                  <a:lnTo>
                    <a:pt x="3947" y="501"/>
                  </a:lnTo>
                  <a:lnTo>
                    <a:pt x="3940" y="520"/>
                  </a:lnTo>
                  <a:close/>
                  <a:moveTo>
                    <a:pt x="3869" y="494"/>
                  </a:moveTo>
                  <a:lnTo>
                    <a:pt x="3904" y="506"/>
                  </a:lnTo>
                  <a:lnTo>
                    <a:pt x="3911" y="490"/>
                  </a:lnTo>
                  <a:lnTo>
                    <a:pt x="3876" y="475"/>
                  </a:lnTo>
                  <a:lnTo>
                    <a:pt x="3869" y="494"/>
                  </a:lnTo>
                  <a:close/>
                  <a:moveTo>
                    <a:pt x="3798" y="466"/>
                  </a:moveTo>
                  <a:lnTo>
                    <a:pt x="3833" y="480"/>
                  </a:lnTo>
                  <a:lnTo>
                    <a:pt x="3840" y="461"/>
                  </a:lnTo>
                  <a:lnTo>
                    <a:pt x="3805" y="449"/>
                  </a:lnTo>
                  <a:lnTo>
                    <a:pt x="3798" y="466"/>
                  </a:lnTo>
                  <a:close/>
                  <a:moveTo>
                    <a:pt x="3727" y="440"/>
                  </a:moveTo>
                  <a:lnTo>
                    <a:pt x="3762" y="452"/>
                  </a:lnTo>
                  <a:lnTo>
                    <a:pt x="3769" y="435"/>
                  </a:lnTo>
                  <a:lnTo>
                    <a:pt x="3734" y="421"/>
                  </a:lnTo>
                  <a:lnTo>
                    <a:pt x="3727" y="440"/>
                  </a:lnTo>
                  <a:close/>
                  <a:moveTo>
                    <a:pt x="3658" y="412"/>
                  </a:moveTo>
                  <a:lnTo>
                    <a:pt x="3691" y="426"/>
                  </a:lnTo>
                  <a:lnTo>
                    <a:pt x="3698" y="409"/>
                  </a:lnTo>
                  <a:lnTo>
                    <a:pt x="3663" y="395"/>
                  </a:lnTo>
                  <a:lnTo>
                    <a:pt x="3658" y="412"/>
                  </a:lnTo>
                  <a:close/>
                  <a:moveTo>
                    <a:pt x="3587" y="386"/>
                  </a:moveTo>
                  <a:lnTo>
                    <a:pt x="3623" y="400"/>
                  </a:lnTo>
                  <a:lnTo>
                    <a:pt x="3628" y="381"/>
                  </a:lnTo>
                  <a:lnTo>
                    <a:pt x="3592" y="367"/>
                  </a:lnTo>
                  <a:lnTo>
                    <a:pt x="3587" y="386"/>
                  </a:lnTo>
                  <a:close/>
                  <a:moveTo>
                    <a:pt x="3516" y="360"/>
                  </a:moveTo>
                  <a:lnTo>
                    <a:pt x="3552" y="371"/>
                  </a:lnTo>
                  <a:lnTo>
                    <a:pt x="3557" y="355"/>
                  </a:lnTo>
                  <a:lnTo>
                    <a:pt x="3523" y="341"/>
                  </a:lnTo>
                  <a:lnTo>
                    <a:pt x="3516" y="360"/>
                  </a:lnTo>
                  <a:close/>
                  <a:moveTo>
                    <a:pt x="3445" y="331"/>
                  </a:moveTo>
                  <a:lnTo>
                    <a:pt x="3481" y="345"/>
                  </a:lnTo>
                  <a:lnTo>
                    <a:pt x="3488" y="326"/>
                  </a:lnTo>
                  <a:lnTo>
                    <a:pt x="3453" y="315"/>
                  </a:lnTo>
                  <a:lnTo>
                    <a:pt x="3445" y="331"/>
                  </a:lnTo>
                  <a:close/>
                  <a:moveTo>
                    <a:pt x="3375" y="305"/>
                  </a:moveTo>
                  <a:lnTo>
                    <a:pt x="3410" y="317"/>
                  </a:lnTo>
                  <a:lnTo>
                    <a:pt x="3417" y="300"/>
                  </a:lnTo>
                  <a:lnTo>
                    <a:pt x="3382" y="286"/>
                  </a:lnTo>
                  <a:lnTo>
                    <a:pt x="3375" y="305"/>
                  </a:lnTo>
                  <a:close/>
                  <a:moveTo>
                    <a:pt x="3304" y="277"/>
                  </a:moveTo>
                  <a:lnTo>
                    <a:pt x="3339" y="291"/>
                  </a:lnTo>
                  <a:lnTo>
                    <a:pt x="3346" y="274"/>
                  </a:lnTo>
                  <a:lnTo>
                    <a:pt x="3311" y="260"/>
                  </a:lnTo>
                  <a:lnTo>
                    <a:pt x="3304" y="277"/>
                  </a:lnTo>
                  <a:close/>
                  <a:moveTo>
                    <a:pt x="3233" y="251"/>
                  </a:moveTo>
                  <a:lnTo>
                    <a:pt x="3268" y="265"/>
                  </a:lnTo>
                  <a:lnTo>
                    <a:pt x="3275" y="246"/>
                  </a:lnTo>
                  <a:lnTo>
                    <a:pt x="3240" y="232"/>
                  </a:lnTo>
                  <a:lnTo>
                    <a:pt x="3233" y="251"/>
                  </a:lnTo>
                  <a:close/>
                  <a:moveTo>
                    <a:pt x="3162" y="225"/>
                  </a:moveTo>
                  <a:lnTo>
                    <a:pt x="3197" y="237"/>
                  </a:lnTo>
                  <a:lnTo>
                    <a:pt x="3204" y="220"/>
                  </a:lnTo>
                  <a:lnTo>
                    <a:pt x="3169" y="206"/>
                  </a:lnTo>
                  <a:lnTo>
                    <a:pt x="3162" y="225"/>
                  </a:lnTo>
                  <a:close/>
                  <a:moveTo>
                    <a:pt x="3091" y="196"/>
                  </a:moveTo>
                  <a:lnTo>
                    <a:pt x="3126" y="211"/>
                  </a:lnTo>
                  <a:lnTo>
                    <a:pt x="3133" y="192"/>
                  </a:lnTo>
                  <a:lnTo>
                    <a:pt x="3098" y="180"/>
                  </a:lnTo>
                  <a:lnTo>
                    <a:pt x="3091" y="196"/>
                  </a:lnTo>
                  <a:close/>
                  <a:moveTo>
                    <a:pt x="3022" y="180"/>
                  </a:moveTo>
                  <a:lnTo>
                    <a:pt x="3053" y="182"/>
                  </a:lnTo>
                  <a:lnTo>
                    <a:pt x="3055" y="182"/>
                  </a:lnTo>
                  <a:lnTo>
                    <a:pt x="3062" y="166"/>
                  </a:lnTo>
                  <a:lnTo>
                    <a:pt x="3058" y="163"/>
                  </a:lnTo>
                  <a:lnTo>
                    <a:pt x="3058" y="163"/>
                  </a:lnTo>
                  <a:lnTo>
                    <a:pt x="3022" y="161"/>
                  </a:lnTo>
                  <a:lnTo>
                    <a:pt x="3022" y="180"/>
                  </a:lnTo>
                  <a:close/>
                  <a:moveTo>
                    <a:pt x="2946" y="177"/>
                  </a:moveTo>
                  <a:lnTo>
                    <a:pt x="2984" y="177"/>
                  </a:lnTo>
                  <a:lnTo>
                    <a:pt x="2984" y="158"/>
                  </a:lnTo>
                  <a:lnTo>
                    <a:pt x="2946" y="158"/>
                  </a:lnTo>
                  <a:lnTo>
                    <a:pt x="2946" y="177"/>
                  </a:lnTo>
                  <a:close/>
                  <a:moveTo>
                    <a:pt x="2871" y="173"/>
                  </a:moveTo>
                  <a:lnTo>
                    <a:pt x="2909" y="175"/>
                  </a:lnTo>
                  <a:lnTo>
                    <a:pt x="2909" y="156"/>
                  </a:lnTo>
                  <a:lnTo>
                    <a:pt x="2871" y="154"/>
                  </a:lnTo>
                  <a:lnTo>
                    <a:pt x="2871" y="173"/>
                  </a:lnTo>
                  <a:close/>
                  <a:moveTo>
                    <a:pt x="2795" y="168"/>
                  </a:moveTo>
                  <a:lnTo>
                    <a:pt x="2833" y="170"/>
                  </a:lnTo>
                  <a:lnTo>
                    <a:pt x="2833" y="151"/>
                  </a:lnTo>
                  <a:lnTo>
                    <a:pt x="2795" y="149"/>
                  </a:lnTo>
                  <a:lnTo>
                    <a:pt x="2795" y="168"/>
                  </a:lnTo>
                  <a:close/>
                  <a:moveTo>
                    <a:pt x="2719" y="163"/>
                  </a:moveTo>
                  <a:lnTo>
                    <a:pt x="2757" y="166"/>
                  </a:lnTo>
                  <a:lnTo>
                    <a:pt x="2757" y="147"/>
                  </a:lnTo>
                  <a:lnTo>
                    <a:pt x="2719" y="144"/>
                  </a:lnTo>
                  <a:lnTo>
                    <a:pt x="2719" y="163"/>
                  </a:lnTo>
                  <a:close/>
                  <a:moveTo>
                    <a:pt x="2644" y="161"/>
                  </a:moveTo>
                  <a:lnTo>
                    <a:pt x="2682" y="163"/>
                  </a:lnTo>
                  <a:lnTo>
                    <a:pt x="2682" y="144"/>
                  </a:lnTo>
                  <a:lnTo>
                    <a:pt x="2644" y="142"/>
                  </a:lnTo>
                  <a:lnTo>
                    <a:pt x="2644" y="161"/>
                  </a:lnTo>
                  <a:close/>
                  <a:moveTo>
                    <a:pt x="2568" y="156"/>
                  </a:moveTo>
                  <a:lnTo>
                    <a:pt x="2606" y="158"/>
                  </a:lnTo>
                  <a:lnTo>
                    <a:pt x="2606" y="140"/>
                  </a:lnTo>
                  <a:lnTo>
                    <a:pt x="2568" y="137"/>
                  </a:lnTo>
                  <a:lnTo>
                    <a:pt x="2568" y="156"/>
                  </a:lnTo>
                  <a:close/>
                  <a:moveTo>
                    <a:pt x="2492" y="151"/>
                  </a:moveTo>
                  <a:lnTo>
                    <a:pt x="2530" y="154"/>
                  </a:lnTo>
                  <a:lnTo>
                    <a:pt x="2530" y="135"/>
                  </a:lnTo>
                  <a:lnTo>
                    <a:pt x="2492" y="132"/>
                  </a:lnTo>
                  <a:lnTo>
                    <a:pt x="2492" y="151"/>
                  </a:lnTo>
                  <a:close/>
                  <a:moveTo>
                    <a:pt x="2417" y="149"/>
                  </a:moveTo>
                  <a:lnTo>
                    <a:pt x="2455" y="149"/>
                  </a:lnTo>
                  <a:lnTo>
                    <a:pt x="2455" y="132"/>
                  </a:lnTo>
                  <a:lnTo>
                    <a:pt x="2417" y="130"/>
                  </a:lnTo>
                  <a:lnTo>
                    <a:pt x="2417" y="149"/>
                  </a:lnTo>
                  <a:close/>
                  <a:moveTo>
                    <a:pt x="2341" y="144"/>
                  </a:moveTo>
                  <a:lnTo>
                    <a:pt x="2379" y="147"/>
                  </a:lnTo>
                  <a:lnTo>
                    <a:pt x="2381" y="128"/>
                  </a:lnTo>
                  <a:lnTo>
                    <a:pt x="2343" y="125"/>
                  </a:lnTo>
                  <a:lnTo>
                    <a:pt x="2341" y="144"/>
                  </a:lnTo>
                  <a:close/>
                  <a:moveTo>
                    <a:pt x="2265" y="140"/>
                  </a:moveTo>
                  <a:lnTo>
                    <a:pt x="2303" y="142"/>
                  </a:lnTo>
                  <a:lnTo>
                    <a:pt x="2306" y="123"/>
                  </a:lnTo>
                  <a:lnTo>
                    <a:pt x="2268" y="121"/>
                  </a:lnTo>
                  <a:lnTo>
                    <a:pt x="2265" y="140"/>
                  </a:lnTo>
                  <a:close/>
                  <a:moveTo>
                    <a:pt x="2190" y="137"/>
                  </a:moveTo>
                  <a:lnTo>
                    <a:pt x="2228" y="137"/>
                  </a:lnTo>
                  <a:lnTo>
                    <a:pt x="2230" y="118"/>
                  </a:lnTo>
                  <a:lnTo>
                    <a:pt x="2192" y="118"/>
                  </a:lnTo>
                  <a:lnTo>
                    <a:pt x="2190" y="137"/>
                  </a:lnTo>
                  <a:close/>
                  <a:moveTo>
                    <a:pt x="2114" y="132"/>
                  </a:moveTo>
                  <a:lnTo>
                    <a:pt x="2152" y="135"/>
                  </a:lnTo>
                  <a:lnTo>
                    <a:pt x="2154" y="116"/>
                  </a:lnTo>
                  <a:lnTo>
                    <a:pt x="2116" y="114"/>
                  </a:lnTo>
                  <a:lnTo>
                    <a:pt x="2114" y="132"/>
                  </a:lnTo>
                  <a:close/>
                  <a:moveTo>
                    <a:pt x="2038" y="128"/>
                  </a:moveTo>
                  <a:lnTo>
                    <a:pt x="2076" y="130"/>
                  </a:lnTo>
                  <a:lnTo>
                    <a:pt x="2079" y="111"/>
                  </a:lnTo>
                  <a:lnTo>
                    <a:pt x="2041" y="109"/>
                  </a:lnTo>
                  <a:lnTo>
                    <a:pt x="2038" y="128"/>
                  </a:lnTo>
                  <a:close/>
                  <a:moveTo>
                    <a:pt x="1963" y="123"/>
                  </a:moveTo>
                  <a:lnTo>
                    <a:pt x="2001" y="125"/>
                  </a:lnTo>
                  <a:lnTo>
                    <a:pt x="2003" y="106"/>
                  </a:lnTo>
                  <a:lnTo>
                    <a:pt x="1965" y="104"/>
                  </a:lnTo>
                  <a:lnTo>
                    <a:pt x="1963" y="123"/>
                  </a:lnTo>
                  <a:close/>
                  <a:moveTo>
                    <a:pt x="1887" y="121"/>
                  </a:moveTo>
                  <a:lnTo>
                    <a:pt x="1925" y="123"/>
                  </a:lnTo>
                  <a:lnTo>
                    <a:pt x="1927" y="104"/>
                  </a:lnTo>
                  <a:lnTo>
                    <a:pt x="1889" y="102"/>
                  </a:lnTo>
                  <a:lnTo>
                    <a:pt x="1887" y="121"/>
                  </a:lnTo>
                  <a:close/>
                  <a:moveTo>
                    <a:pt x="1811" y="116"/>
                  </a:moveTo>
                  <a:lnTo>
                    <a:pt x="1849" y="118"/>
                  </a:lnTo>
                  <a:lnTo>
                    <a:pt x="1852" y="99"/>
                  </a:lnTo>
                  <a:lnTo>
                    <a:pt x="1814" y="97"/>
                  </a:lnTo>
                  <a:lnTo>
                    <a:pt x="1811" y="116"/>
                  </a:lnTo>
                  <a:close/>
                  <a:moveTo>
                    <a:pt x="1736" y="111"/>
                  </a:moveTo>
                  <a:lnTo>
                    <a:pt x="1774" y="114"/>
                  </a:lnTo>
                  <a:lnTo>
                    <a:pt x="1776" y="95"/>
                  </a:lnTo>
                  <a:lnTo>
                    <a:pt x="1738" y="92"/>
                  </a:lnTo>
                  <a:lnTo>
                    <a:pt x="1736" y="111"/>
                  </a:lnTo>
                  <a:close/>
                  <a:moveTo>
                    <a:pt x="1662" y="109"/>
                  </a:moveTo>
                  <a:lnTo>
                    <a:pt x="1698" y="109"/>
                  </a:lnTo>
                  <a:lnTo>
                    <a:pt x="1700" y="92"/>
                  </a:lnTo>
                  <a:lnTo>
                    <a:pt x="1662" y="90"/>
                  </a:lnTo>
                  <a:lnTo>
                    <a:pt x="1662" y="109"/>
                  </a:lnTo>
                  <a:close/>
                  <a:moveTo>
                    <a:pt x="1587" y="104"/>
                  </a:moveTo>
                  <a:lnTo>
                    <a:pt x="1625" y="106"/>
                  </a:lnTo>
                  <a:lnTo>
                    <a:pt x="1625" y="88"/>
                  </a:lnTo>
                  <a:lnTo>
                    <a:pt x="1587" y="85"/>
                  </a:lnTo>
                  <a:lnTo>
                    <a:pt x="1587" y="104"/>
                  </a:lnTo>
                  <a:close/>
                  <a:moveTo>
                    <a:pt x="1511" y="99"/>
                  </a:moveTo>
                  <a:lnTo>
                    <a:pt x="1549" y="102"/>
                  </a:lnTo>
                  <a:lnTo>
                    <a:pt x="1549" y="83"/>
                  </a:lnTo>
                  <a:lnTo>
                    <a:pt x="1511" y="80"/>
                  </a:lnTo>
                  <a:lnTo>
                    <a:pt x="1511" y="99"/>
                  </a:lnTo>
                  <a:close/>
                  <a:moveTo>
                    <a:pt x="1435" y="97"/>
                  </a:moveTo>
                  <a:lnTo>
                    <a:pt x="1473" y="97"/>
                  </a:lnTo>
                  <a:lnTo>
                    <a:pt x="1473" y="78"/>
                  </a:lnTo>
                  <a:lnTo>
                    <a:pt x="1435" y="78"/>
                  </a:lnTo>
                  <a:lnTo>
                    <a:pt x="1435" y="97"/>
                  </a:lnTo>
                  <a:close/>
                  <a:moveTo>
                    <a:pt x="1360" y="92"/>
                  </a:moveTo>
                  <a:lnTo>
                    <a:pt x="1398" y="95"/>
                  </a:lnTo>
                  <a:lnTo>
                    <a:pt x="1398" y="76"/>
                  </a:lnTo>
                  <a:lnTo>
                    <a:pt x="1360" y="73"/>
                  </a:lnTo>
                  <a:lnTo>
                    <a:pt x="1360" y="92"/>
                  </a:lnTo>
                  <a:close/>
                  <a:moveTo>
                    <a:pt x="1284" y="88"/>
                  </a:moveTo>
                  <a:lnTo>
                    <a:pt x="1322" y="90"/>
                  </a:lnTo>
                  <a:lnTo>
                    <a:pt x="1322" y="71"/>
                  </a:lnTo>
                  <a:lnTo>
                    <a:pt x="1284" y="69"/>
                  </a:lnTo>
                  <a:lnTo>
                    <a:pt x="1284" y="88"/>
                  </a:lnTo>
                  <a:close/>
                  <a:moveTo>
                    <a:pt x="1208" y="83"/>
                  </a:moveTo>
                  <a:lnTo>
                    <a:pt x="1246" y="85"/>
                  </a:lnTo>
                  <a:lnTo>
                    <a:pt x="1246" y="66"/>
                  </a:lnTo>
                  <a:lnTo>
                    <a:pt x="1208" y="64"/>
                  </a:lnTo>
                  <a:lnTo>
                    <a:pt x="1208" y="83"/>
                  </a:lnTo>
                  <a:close/>
                  <a:moveTo>
                    <a:pt x="1133" y="80"/>
                  </a:moveTo>
                  <a:lnTo>
                    <a:pt x="1171" y="83"/>
                  </a:lnTo>
                  <a:lnTo>
                    <a:pt x="1171" y="64"/>
                  </a:lnTo>
                  <a:lnTo>
                    <a:pt x="1133" y="62"/>
                  </a:lnTo>
                  <a:lnTo>
                    <a:pt x="1133" y="80"/>
                  </a:lnTo>
                  <a:close/>
                  <a:moveTo>
                    <a:pt x="1057" y="76"/>
                  </a:moveTo>
                  <a:lnTo>
                    <a:pt x="1095" y="78"/>
                  </a:lnTo>
                  <a:lnTo>
                    <a:pt x="1095" y="59"/>
                  </a:lnTo>
                  <a:lnTo>
                    <a:pt x="1057" y="57"/>
                  </a:lnTo>
                  <a:lnTo>
                    <a:pt x="1057" y="76"/>
                  </a:lnTo>
                  <a:close/>
                  <a:moveTo>
                    <a:pt x="981" y="71"/>
                  </a:moveTo>
                  <a:lnTo>
                    <a:pt x="1019" y="73"/>
                  </a:lnTo>
                  <a:lnTo>
                    <a:pt x="1019" y="54"/>
                  </a:lnTo>
                  <a:lnTo>
                    <a:pt x="981" y="52"/>
                  </a:lnTo>
                  <a:lnTo>
                    <a:pt x="981" y="71"/>
                  </a:lnTo>
                  <a:close/>
                  <a:moveTo>
                    <a:pt x="906" y="69"/>
                  </a:moveTo>
                  <a:lnTo>
                    <a:pt x="944" y="69"/>
                  </a:lnTo>
                  <a:lnTo>
                    <a:pt x="944" y="50"/>
                  </a:lnTo>
                  <a:lnTo>
                    <a:pt x="906" y="50"/>
                  </a:lnTo>
                  <a:lnTo>
                    <a:pt x="906" y="69"/>
                  </a:lnTo>
                  <a:close/>
                  <a:moveTo>
                    <a:pt x="830" y="64"/>
                  </a:moveTo>
                  <a:lnTo>
                    <a:pt x="868" y="66"/>
                  </a:lnTo>
                  <a:lnTo>
                    <a:pt x="868" y="47"/>
                  </a:lnTo>
                  <a:lnTo>
                    <a:pt x="830" y="45"/>
                  </a:lnTo>
                  <a:lnTo>
                    <a:pt x="830" y="64"/>
                  </a:lnTo>
                  <a:close/>
                  <a:moveTo>
                    <a:pt x="754" y="59"/>
                  </a:moveTo>
                  <a:lnTo>
                    <a:pt x="792" y="62"/>
                  </a:lnTo>
                  <a:lnTo>
                    <a:pt x="792" y="43"/>
                  </a:lnTo>
                  <a:lnTo>
                    <a:pt x="754" y="40"/>
                  </a:lnTo>
                  <a:lnTo>
                    <a:pt x="754" y="59"/>
                  </a:lnTo>
                  <a:close/>
                  <a:moveTo>
                    <a:pt x="679" y="57"/>
                  </a:moveTo>
                  <a:lnTo>
                    <a:pt x="716" y="57"/>
                  </a:lnTo>
                  <a:lnTo>
                    <a:pt x="719" y="38"/>
                  </a:lnTo>
                  <a:lnTo>
                    <a:pt x="681" y="38"/>
                  </a:lnTo>
                  <a:lnTo>
                    <a:pt x="679" y="57"/>
                  </a:lnTo>
                  <a:close/>
                  <a:moveTo>
                    <a:pt x="603" y="52"/>
                  </a:moveTo>
                  <a:lnTo>
                    <a:pt x="641" y="54"/>
                  </a:lnTo>
                  <a:lnTo>
                    <a:pt x="643" y="35"/>
                  </a:lnTo>
                  <a:lnTo>
                    <a:pt x="605" y="33"/>
                  </a:lnTo>
                  <a:lnTo>
                    <a:pt x="603" y="52"/>
                  </a:lnTo>
                  <a:close/>
                  <a:moveTo>
                    <a:pt x="527" y="47"/>
                  </a:moveTo>
                  <a:lnTo>
                    <a:pt x="565" y="50"/>
                  </a:lnTo>
                  <a:lnTo>
                    <a:pt x="568" y="31"/>
                  </a:lnTo>
                  <a:lnTo>
                    <a:pt x="530" y="28"/>
                  </a:lnTo>
                  <a:lnTo>
                    <a:pt x="527" y="47"/>
                  </a:lnTo>
                  <a:close/>
                  <a:moveTo>
                    <a:pt x="452" y="43"/>
                  </a:moveTo>
                  <a:lnTo>
                    <a:pt x="489" y="45"/>
                  </a:lnTo>
                  <a:lnTo>
                    <a:pt x="492" y="26"/>
                  </a:lnTo>
                  <a:lnTo>
                    <a:pt x="454" y="24"/>
                  </a:lnTo>
                  <a:lnTo>
                    <a:pt x="452" y="43"/>
                  </a:lnTo>
                  <a:close/>
                  <a:moveTo>
                    <a:pt x="376" y="40"/>
                  </a:moveTo>
                  <a:lnTo>
                    <a:pt x="414" y="43"/>
                  </a:lnTo>
                  <a:lnTo>
                    <a:pt x="416" y="24"/>
                  </a:lnTo>
                  <a:lnTo>
                    <a:pt x="378" y="21"/>
                  </a:lnTo>
                  <a:lnTo>
                    <a:pt x="376" y="40"/>
                  </a:lnTo>
                  <a:close/>
                  <a:moveTo>
                    <a:pt x="300" y="35"/>
                  </a:moveTo>
                  <a:lnTo>
                    <a:pt x="338" y="38"/>
                  </a:lnTo>
                  <a:lnTo>
                    <a:pt x="340" y="19"/>
                  </a:lnTo>
                  <a:lnTo>
                    <a:pt x="303" y="17"/>
                  </a:lnTo>
                  <a:lnTo>
                    <a:pt x="300" y="35"/>
                  </a:lnTo>
                  <a:close/>
                  <a:moveTo>
                    <a:pt x="225" y="31"/>
                  </a:moveTo>
                  <a:lnTo>
                    <a:pt x="262" y="33"/>
                  </a:lnTo>
                  <a:lnTo>
                    <a:pt x="265" y="14"/>
                  </a:lnTo>
                  <a:lnTo>
                    <a:pt x="227" y="12"/>
                  </a:lnTo>
                  <a:lnTo>
                    <a:pt x="225" y="31"/>
                  </a:lnTo>
                  <a:close/>
                  <a:moveTo>
                    <a:pt x="149" y="28"/>
                  </a:moveTo>
                  <a:lnTo>
                    <a:pt x="187" y="28"/>
                  </a:lnTo>
                  <a:lnTo>
                    <a:pt x="189" y="9"/>
                  </a:lnTo>
                  <a:lnTo>
                    <a:pt x="151" y="9"/>
                  </a:lnTo>
                  <a:lnTo>
                    <a:pt x="149" y="28"/>
                  </a:lnTo>
                  <a:close/>
                  <a:moveTo>
                    <a:pt x="73" y="24"/>
                  </a:moveTo>
                  <a:lnTo>
                    <a:pt x="111" y="26"/>
                  </a:lnTo>
                  <a:lnTo>
                    <a:pt x="113" y="7"/>
                  </a:lnTo>
                  <a:lnTo>
                    <a:pt x="76" y="5"/>
                  </a:lnTo>
                  <a:lnTo>
                    <a:pt x="73" y="24"/>
                  </a:lnTo>
                  <a:close/>
                  <a:moveTo>
                    <a:pt x="0" y="19"/>
                  </a:moveTo>
                  <a:lnTo>
                    <a:pt x="35" y="21"/>
                  </a:lnTo>
                  <a:lnTo>
                    <a:pt x="38" y="2"/>
                  </a:lnTo>
                  <a:lnTo>
                    <a:pt x="0" y="0"/>
                  </a:lnTo>
                  <a:lnTo>
                    <a:pt x="0" y="19"/>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9"/>
            <p:cNvSpPr>
              <a:spLocks noEditPoints="1"/>
            </p:cNvSpPr>
            <p:nvPr/>
          </p:nvSpPr>
          <p:spPr bwMode="auto">
            <a:xfrm>
              <a:off x="6082670" y="3312072"/>
              <a:ext cx="2304686" cy="110346"/>
            </a:xfrm>
            <a:custGeom>
              <a:avLst/>
              <a:gdLst>
                <a:gd name="T0" fmla="*/ 12 w 3112"/>
                <a:gd name="T1" fmla="*/ 149 h 149"/>
                <a:gd name="T2" fmla="*/ 50 w 3112"/>
                <a:gd name="T3" fmla="*/ 147 h 149"/>
                <a:gd name="T4" fmla="*/ 126 w 3112"/>
                <a:gd name="T5" fmla="*/ 125 h 149"/>
                <a:gd name="T6" fmla="*/ 237 w 3112"/>
                <a:gd name="T7" fmla="*/ 121 h 149"/>
                <a:gd name="T8" fmla="*/ 237 w 3112"/>
                <a:gd name="T9" fmla="*/ 121 h 149"/>
                <a:gd name="T10" fmla="*/ 315 w 3112"/>
                <a:gd name="T11" fmla="*/ 135 h 149"/>
                <a:gd name="T12" fmla="*/ 353 w 3112"/>
                <a:gd name="T13" fmla="*/ 135 h 149"/>
                <a:gd name="T14" fmla="*/ 426 w 3112"/>
                <a:gd name="T15" fmla="*/ 114 h 149"/>
                <a:gd name="T16" fmla="*/ 539 w 3112"/>
                <a:gd name="T17" fmla="*/ 109 h 149"/>
                <a:gd name="T18" fmla="*/ 539 w 3112"/>
                <a:gd name="T19" fmla="*/ 109 h 149"/>
                <a:gd name="T20" fmla="*/ 617 w 3112"/>
                <a:gd name="T21" fmla="*/ 123 h 149"/>
                <a:gd name="T22" fmla="*/ 655 w 3112"/>
                <a:gd name="T23" fmla="*/ 123 h 149"/>
                <a:gd name="T24" fmla="*/ 729 w 3112"/>
                <a:gd name="T25" fmla="*/ 99 h 149"/>
                <a:gd name="T26" fmla="*/ 842 w 3112"/>
                <a:gd name="T27" fmla="*/ 95 h 149"/>
                <a:gd name="T28" fmla="*/ 842 w 3112"/>
                <a:gd name="T29" fmla="*/ 95 h 149"/>
                <a:gd name="T30" fmla="*/ 920 w 3112"/>
                <a:gd name="T31" fmla="*/ 111 h 149"/>
                <a:gd name="T32" fmla="*/ 958 w 3112"/>
                <a:gd name="T33" fmla="*/ 109 h 149"/>
                <a:gd name="T34" fmla="*/ 1031 w 3112"/>
                <a:gd name="T35" fmla="*/ 88 h 149"/>
                <a:gd name="T36" fmla="*/ 1145 w 3112"/>
                <a:gd name="T37" fmla="*/ 83 h 149"/>
                <a:gd name="T38" fmla="*/ 1145 w 3112"/>
                <a:gd name="T39" fmla="*/ 83 h 149"/>
                <a:gd name="T40" fmla="*/ 1220 w 3112"/>
                <a:gd name="T41" fmla="*/ 99 h 149"/>
                <a:gd name="T42" fmla="*/ 1258 w 3112"/>
                <a:gd name="T43" fmla="*/ 97 h 149"/>
                <a:gd name="T44" fmla="*/ 1334 w 3112"/>
                <a:gd name="T45" fmla="*/ 76 h 149"/>
                <a:gd name="T46" fmla="*/ 1448 w 3112"/>
                <a:gd name="T47" fmla="*/ 71 h 149"/>
                <a:gd name="T48" fmla="*/ 1448 w 3112"/>
                <a:gd name="T49" fmla="*/ 71 h 149"/>
                <a:gd name="T50" fmla="*/ 1523 w 3112"/>
                <a:gd name="T51" fmla="*/ 85 h 149"/>
                <a:gd name="T52" fmla="*/ 1561 w 3112"/>
                <a:gd name="T53" fmla="*/ 85 h 149"/>
                <a:gd name="T54" fmla="*/ 1637 w 3112"/>
                <a:gd name="T55" fmla="*/ 62 h 149"/>
                <a:gd name="T56" fmla="*/ 1750 w 3112"/>
                <a:gd name="T57" fmla="*/ 57 h 149"/>
                <a:gd name="T58" fmla="*/ 1750 w 3112"/>
                <a:gd name="T59" fmla="*/ 57 h 149"/>
                <a:gd name="T60" fmla="*/ 1826 w 3112"/>
                <a:gd name="T61" fmla="*/ 73 h 149"/>
                <a:gd name="T62" fmla="*/ 1864 w 3112"/>
                <a:gd name="T63" fmla="*/ 71 h 149"/>
                <a:gd name="T64" fmla="*/ 1939 w 3112"/>
                <a:gd name="T65" fmla="*/ 50 h 149"/>
                <a:gd name="T66" fmla="*/ 2053 w 3112"/>
                <a:gd name="T67" fmla="*/ 45 h 149"/>
                <a:gd name="T68" fmla="*/ 2053 w 3112"/>
                <a:gd name="T69" fmla="*/ 45 h 149"/>
                <a:gd name="T70" fmla="*/ 2129 w 3112"/>
                <a:gd name="T71" fmla="*/ 62 h 149"/>
                <a:gd name="T72" fmla="*/ 2166 w 3112"/>
                <a:gd name="T73" fmla="*/ 59 h 149"/>
                <a:gd name="T74" fmla="*/ 2242 w 3112"/>
                <a:gd name="T75" fmla="*/ 38 h 149"/>
                <a:gd name="T76" fmla="*/ 2356 w 3112"/>
                <a:gd name="T77" fmla="*/ 33 h 149"/>
                <a:gd name="T78" fmla="*/ 2356 w 3112"/>
                <a:gd name="T79" fmla="*/ 33 h 149"/>
                <a:gd name="T80" fmla="*/ 2431 w 3112"/>
                <a:gd name="T81" fmla="*/ 47 h 149"/>
                <a:gd name="T82" fmla="*/ 2469 w 3112"/>
                <a:gd name="T83" fmla="*/ 47 h 149"/>
                <a:gd name="T84" fmla="*/ 2545 w 3112"/>
                <a:gd name="T85" fmla="*/ 24 h 149"/>
                <a:gd name="T86" fmla="*/ 2658 w 3112"/>
                <a:gd name="T87" fmla="*/ 19 h 149"/>
                <a:gd name="T88" fmla="*/ 2658 w 3112"/>
                <a:gd name="T89" fmla="*/ 19 h 149"/>
                <a:gd name="T90" fmla="*/ 2734 w 3112"/>
                <a:gd name="T91" fmla="*/ 36 h 149"/>
                <a:gd name="T92" fmla="*/ 2772 w 3112"/>
                <a:gd name="T93" fmla="*/ 33 h 149"/>
                <a:gd name="T94" fmla="*/ 2847 w 3112"/>
                <a:gd name="T95" fmla="*/ 12 h 149"/>
                <a:gd name="T96" fmla="*/ 2961 w 3112"/>
                <a:gd name="T97" fmla="*/ 7 h 149"/>
                <a:gd name="T98" fmla="*/ 2961 w 3112"/>
                <a:gd name="T99" fmla="*/ 7 h 149"/>
                <a:gd name="T100" fmla="*/ 3037 w 3112"/>
                <a:gd name="T101" fmla="*/ 24 h 149"/>
                <a:gd name="T102" fmla="*/ 3074 w 3112"/>
                <a:gd name="T103" fmla="*/ 2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12" h="149">
                  <a:moveTo>
                    <a:pt x="12" y="130"/>
                  </a:moveTo>
                  <a:lnTo>
                    <a:pt x="0" y="130"/>
                  </a:lnTo>
                  <a:lnTo>
                    <a:pt x="0" y="149"/>
                  </a:lnTo>
                  <a:lnTo>
                    <a:pt x="12" y="149"/>
                  </a:lnTo>
                  <a:lnTo>
                    <a:pt x="12" y="130"/>
                  </a:lnTo>
                  <a:close/>
                  <a:moveTo>
                    <a:pt x="88" y="125"/>
                  </a:moveTo>
                  <a:lnTo>
                    <a:pt x="50" y="128"/>
                  </a:lnTo>
                  <a:lnTo>
                    <a:pt x="50" y="147"/>
                  </a:lnTo>
                  <a:lnTo>
                    <a:pt x="88" y="144"/>
                  </a:lnTo>
                  <a:lnTo>
                    <a:pt x="88" y="125"/>
                  </a:lnTo>
                  <a:close/>
                  <a:moveTo>
                    <a:pt x="163" y="123"/>
                  </a:moveTo>
                  <a:lnTo>
                    <a:pt x="126" y="125"/>
                  </a:lnTo>
                  <a:lnTo>
                    <a:pt x="126" y="144"/>
                  </a:lnTo>
                  <a:lnTo>
                    <a:pt x="163" y="142"/>
                  </a:lnTo>
                  <a:lnTo>
                    <a:pt x="163" y="123"/>
                  </a:lnTo>
                  <a:close/>
                  <a:moveTo>
                    <a:pt x="237" y="121"/>
                  </a:moveTo>
                  <a:lnTo>
                    <a:pt x="201" y="121"/>
                  </a:lnTo>
                  <a:lnTo>
                    <a:pt x="201" y="140"/>
                  </a:lnTo>
                  <a:lnTo>
                    <a:pt x="239" y="140"/>
                  </a:lnTo>
                  <a:lnTo>
                    <a:pt x="237" y="121"/>
                  </a:lnTo>
                  <a:close/>
                  <a:moveTo>
                    <a:pt x="312" y="118"/>
                  </a:moveTo>
                  <a:lnTo>
                    <a:pt x="275" y="118"/>
                  </a:lnTo>
                  <a:lnTo>
                    <a:pt x="277" y="137"/>
                  </a:lnTo>
                  <a:lnTo>
                    <a:pt x="315" y="135"/>
                  </a:lnTo>
                  <a:lnTo>
                    <a:pt x="312" y="118"/>
                  </a:lnTo>
                  <a:close/>
                  <a:moveTo>
                    <a:pt x="388" y="114"/>
                  </a:moveTo>
                  <a:lnTo>
                    <a:pt x="350" y="116"/>
                  </a:lnTo>
                  <a:lnTo>
                    <a:pt x="353" y="135"/>
                  </a:lnTo>
                  <a:lnTo>
                    <a:pt x="390" y="133"/>
                  </a:lnTo>
                  <a:lnTo>
                    <a:pt x="388" y="114"/>
                  </a:lnTo>
                  <a:close/>
                  <a:moveTo>
                    <a:pt x="464" y="111"/>
                  </a:moveTo>
                  <a:lnTo>
                    <a:pt x="426" y="114"/>
                  </a:lnTo>
                  <a:lnTo>
                    <a:pt x="428" y="133"/>
                  </a:lnTo>
                  <a:lnTo>
                    <a:pt x="466" y="130"/>
                  </a:lnTo>
                  <a:lnTo>
                    <a:pt x="464" y="111"/>
                  </a:lnTo>
                  <a:close/>
                  <a:moveTo>
                    <a:pt x="539" y="109"/>
                  </a:moveTo>
                  <a:lnTo>
                    <a:pt x="502" y="109"/>
                  </a:lnTo>
                  <a:lnTo>
                    <a:pt x="504" y="128"/>
                  </a:lnTo>
                  <a:lnTo>
                    <a:pt x="542" y="128"/>
                  </a:lnTo>
                  <a:lnTo>
                    <a:pt x="539" y="109"/>
                  </a:lnTo>
                  <a:close/>
                  <a:moveTo>
                    <a:pt x="615" y="104"/>
                  </a:moveTo>
                  <a:lnTo>
                    <a:pt x="577" y="107"/>
                  </a:lnTo>
                  <a:lnTo>
                    <a:pt x="580" y="125"/>
                  </a:lnTo>
                  <a:lnTo>
                    <a:pt x="617" y="123"/>
                  </a:lnTo>
                  <a:lnTo>
                    <a:pt x="615" y="104"/>
                  </a:lnTo>
                  <a:close/>
                  <a:moveTo>
                    <a:pt x="691" y="102"/>
                  </a:moveTo>
                  <a:lnTo>
                    <a:pt x="653" y="104"/>
                  </a:lnTo>
                  <a:lnTo>
                    <a:pt x="655" y="123"/>
                  </a:lnTo>
                  <a:lnTo>
                    <a:pt x="693" y="121"/>
                  </a:lnTo>
                  <a:lnTo>
                    <a:pt x="691" y="102"/>
                  </a:lnTo>
                  <a:close/>
                  <a:moveTo>
                    <a:pt x="766" y="99"/>
                  </a:moveTo>
                  <a:lnTo>
                    <a:pt x="729" y="99"/>
                  </a:lnTo>
                  <a:lnTo>
                    <a:pt x="731" y="118"/>
                  </a:lnTo>
                  <a:lnTo>
                    <a:pt x="769" y="118"/>
                  </a:lnTo>
                  <a:lnTo>
                    <a:pt x="766" y="99"/>
                  </a:lnTo>
                  <a:close/>
                  <a:moveTo>
                    <a:pt x="842" y="95"/>
                  </a:moveTo>
                  <a:lnTo>
                    <a:pt x="804" y="97"/>
                  </a:lnTo>
                  <a:lnTo>
                    <a:pt x="807" y="116"/>
                  </a:lnTo>
                  <a:lnTo>
                    <a:pt x="844" y="114"/>
                  </a:lnTo>
                  <a:lnTo>
                    <a:pt x="842" y="95"/>
                  </a:lnTo>
                  <a:close/>
                  <a:moveTo>
                    <a:pt x="918" y="92"/>
                  </a:moveTo>
                  <a:lnTo>
                    <a:pt x="880" y="95"/>
                  </a:lnTo>
                  <a:lnTo>
                    <a:pt x="882" y="114"/>
                  </a:lnTo>
                  <a:lnTo>
                    <a:pt x="920" y="111"/>
                  </a:lnTo>
                  <a:lnTo>
                    <a:pt x="918" y="92"/>
                  </a:lnTo>
                  <a:close/>
                  <a:moveTo>
                    <a:pt x="993" y="90"/>
                  </a:moveTo>
                  <a:lnTo>
                    <a:pt x="956" y="90"/>
                  </a:lnTo>
                  <a:lnTo>
                    <a:pt x="958" y="109"/>
                  </a:lnTo>
                  <a:lnTo>
                    <a:pt x="996" y="109"/>
                  </a:lnTo>
                  <a:lnTo>
                    <a:pt x="993" y="90"/>
                  </a:lnTo>
                  <a:close/>
                  <a:moveTo>
                    <a:pt x="1069" y="85"/>
                  </a:moveTo>
                  <a:lnTo>
                    <a:pt x="1031" y="88"/>
                  </a:lnTo>
                  <a:lnTo>
                    <a:pt x="1034" y="107"/>
                  </a:lnTo>
                  <a:lnTo>
                    <a:pt x="1072" y="104"/>
                  </a:lnTo>
                  <a:lnTo>
                    <a:pt x="1069" y="85"/>
                  </a:lnTo>
                  <a:close/>
                  <a:moveTo>
                    <a:pt x="1145" y="83"/>
                  </a:moveTo>
                  <a:lnTo>
                    <a:pt x="1107" y="85"/>
                  </a:lnTo>
                  <a:lnTo>
                    <a:pt x="1109" y="104"/>
                  </a:lnTo>
                  <a:lnTo>
                    <a:pt x="1145" y="102"/>
                  </a:lnTo>
                  <a:lnTo>
                    <a:pt x="1145" y="83"/>
                  </a:lnTo>
                  <a:close/>
                  <a:moveTo>
                    <a:pt x="1220" y="81"/>
                  </a:moveTo>
                  <a:lnTo>
                    <a:pt x="1183" y="81"/>
                  </a:lnTo>
                  <a:lnTo>
                    <a:pt x="1183" y="99"/>
                  </a:lnTo>
                  <a:lnTo>
                    <a:pt x="1220" y="99"/>
                  </a:lnTo>
                  <a:lnTo>
                    <a:pt x="1220" y="81"/>
                  </a:lnTo>
                  <a:close/>
                  <a:moveTo>
                    <a:pt x="1296" y="76"/>
                  </a:moveTo>
                  <a:lnTo>
                    <a:pt x="1258" y="78"/>
                  </a:lnTo>
                  <a:lnTo>
                    <a:pt x="1258" y="97"/>
                  </a:lnTo>
                  <a:lnTo>
                    <a:pt x="1296" y="95"/>
                  </a:lnTo>
                  <a:lnTo>
                    <a:pt x="1296" y="76"/>
                  </a:lnTo>
                  <a:close/>
                  <a:moveTo>
                    <a:pt x="1372" y="73"/>
                  </a:moveTo>
                  <a:lnTo>
                    <a:pt x="1334" y="76"/>
                  </a:lnTo>
                  <a:lnTo>
                    <a:pt x="1334" y="95"/>
                  </a:lnTo>
                  <a:lnTo>
                    <a:pt x="1372" y="92"/>
                  </a:lnTo>
                  <a:lnTo>
                    <a:pt x="1372" y="73"/>
                  </a:lnTo>
                  <a:close/>
                  <a:moveTo>
                    <a:pt x="1448" y="71"/>
                  </a:moveTo>
                  <a:lnTo>
                    <a:pt x="1410" y="71"/>
                  </a:lnTo>
                  <a:lnTo>
                    <a:pt x="1410" y="90"/>
                  </a:lnTo>
                  <a:lnTo>
                    <a:pt x="1448" y="90"/>
                  </a:lnTo>
                  <a:lnTo>
                    <a:pt x="1448" y="71"/>
                  </a:lnTo>
                  <a:close/>
                  <a:moveTo>
                    <a:pt x="1523" y="66"/>
                  </a:moveTo>
                  <a:lnTo>
                    <a:pt x="1485" y="69"/>
                  </a:lnTo>
                  <a:lnTo>
                    <a:pt x="1485" y="88"/>
                  </a:lnTo>
                  <a:lnTo>
                    <a:pt x="1523" y="85"/>
                  </a:lnTo>
                  <a:lnTo>
                    <a:pt x="1523" y="66"/>
                  </a:lnTo>
                  <a:close/>
                  <a:moveTo>
                    <a:pt x="1599" y="64"/>
                  </a:moveTo>
                  <a:lnTo>
                    <a:pt x="1561" y="66"/>
                  </a:lnTo>
                  <a:lnTo>
                    <a:pt x="1561" y="85"/>
                  </a:lnTo>
                  <a:lnTo>
                    <a:pt x="1599" y="83"/>
                  </a:lnTo>
                  <a:lnTo>
                    <a:pt x="1599" y="64"/>
                  </a:lnTo>
                  <a:close/>
                  <a:moveTo>
                    <a:pt x="1675" y="62"/>
                  </a:moveTo>
                  <a:lnTo>
                    <a:pt x="1637" y="62"/>
                  </a:lnTo>
                  <a:lnTo>
                    <a:pt x="1637" y="81"/>
                  </a:lnTo>
                  <a:lnTo>
                    <a:pt x="1675" y="81"/>
                  </a:lnTo>
                  <a:lnTo>
                    <a:pt x="1675" y="62"/>
                  </a:lnTo>
                  <a:close/>
                  <a:moveTo>
                    <a:pt x="1750" y="57"/>
                  </a:moveTo>
                  <a:lnTo>
                    <a:pt x="1712" y="59"/>
                  </a:lnTo>
                  <a:lnTo>
                    <a:pt x="1712" y="78"/>
                  </a:lnTo>
                  <a:lnTo>
                    <a:pt x="1750" y="76"/>
                  </a:lnTo>
                  <a:lnTo>
                    <a:pt x="1750" y="57"/>
                  </a:lnTo>
                  <a:close/>
                  <a:moveTo>
                    <a:pt x="1826" y="55"/>
                  </a:moveTo>
                  <a:lnTo>
                    <a:pt x="1788" y="57"/>
                  </a:lnTo>
                  <a:lnTo>
                    <a:pt x="1788" y="76"/>
                  </a:lnTo>
                  <a:lnTo>
                    <a:pt x="1826" y="73"/>
                  </a:lnTo>
                  <a:lnTo>
                    <a:pt x="1826" y="55"/>
                  </a:lnTo>
                  <a:close/>
                  <a:moveTo>
                    <a:pt x="1902" y="52"/>
                  </a:moveTo>
                  <a:lnTo>
                    <a:pt x="1864" y="52"/>
                  </a:lnTo>
                  <a:lnTo>
                    <a:pt x="1864" y="71"/>
                  </a:lnTo>
                  <a:lnTo>
                    <a:pt x="1902" y="71"/>
                  </a:lnTo>
                  <a:lnTo>
                    <a:pt x="1902" y="52"/>
                  </a:lnTo>
                  <a:close/>
                  <a:moveTo>
                    <a:pt x="1977" y="47"/>
                  </a:moveTo>
                  <a:lnTo>
                    <a:pt x="1939" y="50"/>
                  </a:lnTo>
                  <a:lnTo>
                    <a:pt x="1939" y="69"/>
                  </a:lnTo>
                  <a:lnTo>
                    <a:pt x="1977" y="66"/>
                  </a:lnTo>
                  <a:lnTo>
                    <a:pt x="1977" y="47"/>
                  </a:lnTo>
                  <a:close/>
                  <a:moveTo>
                    <a:pt x="2053" y="45"/>
                  </a:moveTo>
                  <a:lnTo>
                    <a:pt x="2015" y="47"/>
                  </a:lnTo>
                  <a:lnTo>
                    <a:pt x="2015" y="66"/>
                  </a:lnTo>
                  <a:lnTo>
                    <a:pt x="2053" y="64"/>
                  </a:lnTo>
                  <a:lnTo>
                    <a:pt x="2053" y="45"/>
                  </a:lnTo>
                  <a:close/>
                  <a:moveTo>
                    <a:pt x="2129" y="43"/>
                  </a:moveTo>
                  <a:lnTo>
                    <a:pt x="2091" y="43"/>
                  </a:lnTo>
                  <a:lnTo>
                    <a:pt x="2091" y="62"/>
                  </a:lnTo>
                  <a:lnTo>
                    <a:pt x="2129" y="62"/>
                  </a:lnTo>
                  <a:lnTo>
                    <a:pt x="2129" y="43"/>
                  </a:lnTo>
                  <a:close/>
                  <a:moveTo>
                    <a:pt x="2204" y="38"/>
                  </a:moveTo>
                  <a:lnTo>
                    <a:pt x="2166" y="40"/>
                  </a:lnTo>
                  <a:lnTo>
                    <a:pt x="2166" y="59"/>
                  </a:lnTo>
                  <a:lnTo>
                    <a:pt x="2204" y="57"/>
                  </a:lnTo>
                  <a:lnTo>
                    <a:pt x="2204" y="38"/>
                  </a:lnTo>
                  <a:close/>
                  <a:moveTo>
                    <a:pt x="2280" y="36"/>
                  </a:moveTo>
                  <a:lnTo>
                    <a:pt x="2242" y="38"/>
                  </a:lnTo>
                  <a:lnTo>
                    <a:pt x="2242" y="57"/>
                  </a:lnTo>
                  <a:lnTo>
                    <a:pt x="2280" y="55"/>
                  </a:lnTo>
                  <a:lnTo>
                    <a:pt x="2280" y="36"/>
                  </a:lnTo>
                  <a:close/>
                  <a:moveTo>
                    <a:pt x="2356" y="33"/>
                  </a:moveTo>
                  <a:lnTo>
                    <a:pt x="2318" y="33"/>
                  </a:lnTo>
                  <a:lnTo>
                    <a:pt x="2318" y="52"/>
                  </a:lnTo>
                  <a:lnTo>
                    <a:pt x="2356" y="52"/>
                  </a:lnTo>
                  <a:lnTo>
                    <a:pt x="2356" y="33"/>
                  </a:lnTo>
                  <a:close/>
                  <a:moveTo>
                    <a:pt x="2431" y="29"/>
                  </a:moveTo>
                  <a:lnTo>
                    <a:pt x="2393" y="31"/>
                  </a:lnTo>
                  <a:lnTo>
                    <a:pt x="2393" y="50"/>
                  </a:lnTo>
                  <a:lnTo>
                    <a:pt x="2431" y="47"/>
                  </a:lnTo>
                  <a:lnTo>
                    <a:pt x="2431" y="29"/>
                  </a:lnTo>
                  <a:close/>
                  <a:moveTo>
                    <a:pt x="2507" y="26"/>
                  </a:moveTo>
                  <a:lnTo>
                    <a:pt x="2469" y="29"/>
                  </a:lnTo>
                  <a:lnTo>
                    <a:pt x="2469" y="47"/>
                  </a:lnTo>
                  <a:lnTo>
                    <a:pt x="2507" y="45"/>
                  </a:lnTo>
                  <a:lnTo>
                    <a:pt x="2507" y="26"/>
                  </a:lnTo>
                  <a:close/>
                  <a:moveTo>
                    <a:pt x="2583" y="24"/>
                  </a:moveTo>
                  <a:lnTo>
                    <a:pt x="2545" y="24"/>
                  </a:lnTo>
                  <a:lnTo>
                    <a:pt x="2545" y="43"/>
                  </a:lnTo>
                  <a:lnTo>
                    <a:pt x="2583" y="43"/>
                  </a:lnTo>
                  <a:lnTo>
                    <a:pt x="2583" y="24"/>
                  </a:lnTo>
                  <a:close/>
                  <a:moveTo>
                    <a:pt x="2658" y="19"/>
                  </a:moveTo>
                  <a:lnTo>
                    <a:pt x="2620" y="21"/>
                  </a:lnTo>
                  <a:lnTo>
                    <a:pt x="2620" y="40"/>
                  </a:lnTo>
                  <a:lnTo>
                    <a:pt x="2658" y="38"/>
                  </a:lnTo>
                  <a:lnTo>
                    <a:pt x="2658" y="19"/>
                  </a:lnTo>
                  <a:close/>
                  <a:moveTo>
                    <a:pt x="2734" y="17"/>
                  </a:moveTo>
                  <a:lnTo>
                    <a:pt x="2696" y="19"/>
                  </a:lnTo>
                  <a:lnTo>
                    <a:pt x="2696" y="38"/>
                  </a:lnTo>
                  <a:lnTo>
                    <a:pt x="2734" y="36"/>
                  </a:lnTo>
                  <a:lnTo>
                    <a:pt x="2734" y="17"/>
                  </a:lnTo>
                  <a:close/>
                  <a:moveTo>
                    <a:pt x="2810" y="14"/>
                  </a:moveTo>
                  <a:lnTo>
                    <a:pt x="2772" y="14"/>
                  </a:lnTo>
                  <a:lnTo>
                    <a:pt x="2772" y="33"/>
                  </a:lnTo>
                  <a:lnTo>
                    <a:pt x="2810" y="33"/>
                  </a:lnTo>
                  <a:lnTo>
                    <a:pt x="2810" y="14"/>
                  </a:lnTo>
                  <a:close/>
                  <a:moveTo>
                    <a:pt x="2885" y="10"/>
                  </a:moveTo>
                  <a:lnTo>
                    <a:pt x="2847" y="12"/>
                  </a:lnTo>
                  <a:lnTo>
                    <a:pt x="2847" y="31"/>
                  </a:lnTo>
                  <a:lnTo>
                    <a:pt x="2885" y="29"/>
                  </a:lnTo>
                  <a:lnTo>
                    <a:pt x="2885" y="10"/>
                  </a:lnTo>
                  <a:close/>
                  <a:moveTo>
                    <a:pt x="2961" y="7"/>
                  </a:moveTo>
                  <a:lnTo>
                    <a:pt x="2923" y="10"/>
                  </a:lnTo>
                  <a:lnTo>
                    <a:pt x="2923" y="29"/>
                  </a:lnTo>
                  <a:lnTo>
                    <a:pt x="2961" y="26"/>
                  </a:lnTo>
                  <a:lnTo>
                    <a:pt x="2961" y="7"/>
                  </a:lnTo>
                  <a:close/>
                  <a:moveTo>
                    <a:pt x="3034" y="5"/>
                  </a:moveTo>
                  <a:lnTo>
                    <a:pt x="2996" y="5"/>
                  </a:lnTo>
                  <a:lnTo>
                    <a:pt x="2999" y="24"/>
                  </a:lnTo>
                  <a:lnTo>
                    <a:pt x="3037" y="24"/>
                  </a:lnTo>
                  <a:lnTo>
                    <a:pt x="3034" y="5"/>
                  </a:lnTo>
                  <a:close/>
                  <a:moveTo>
                    <a:pt x="3110" y="0"/>
                  </a:moveTo>
                  <a:lnTo>
                    <a:pt x="3072" y="2"/>
                  </a:lnTo>
                  <a:lnTo>
                    <a:pt x="3074" y="21"/>
                  </a:lnTo>
                  <a:lnTo>
                    <a:pt x="3112" y="19"/>
                  </a:lnTo>
                  <a:lnTo>
                    <a:pt x="3110" y="0"/>
                  </a:lnTo>
                  <a:close/>
                </a:path>
              </a:pathLst>
            </a:custGeom>
            <a:solidFill>
              <a:srgbClr val="EFEFE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0"/>
            <p:cNvSpPr>
              <a:spLocks noEditPoints="1"/>
            </p:cNvSpPr>
            <p:nvPr/>
          </p:nvSpPr>
          <p:spPr bwMode="auto">
            <a:xfrm>
              <a:off x="6082670" y="3312072"/>
              <a:ext cx="2304686" cy="110346"/>
            </a:xfrm>
            <a:custGeom>
              <a:avLst/>
              <a:gdLst>
                <a:gd name="T0" fmla="*/ 12 w 3112"/>
                <a:gd name="T1" fmla="*/ 149 h 149"/>
                <a:gd name="T2" fmla="*/ 50 w 3112"/>
                <a:gd name="T3" fmla="*/ 147 h 149"/>
                <a:gd name="T4" fmla="*/ 126 w 3112"/>
                <a:gd name="T5" fmla="*/ 125 h 149"/>
                <a:gd name="T6" fmla="*/ 237 w 3112"/>
                <a:gd name="T7" fmla="*/ 121 h 149"/>
                <a:gd name="T8" fmla="*/ 237 w 3112"/>
                <a:gd name="T9" fmla="*/ 121 h 149"/>
                <a:gd name="T10" fmla="*/ 315 w 3112"/>
                <a:gd name="T11" fmla="*/ 135 h 149"/>
                <a:gd name="T12" fmla="*/ 353 w 3112"/>
                <a:gd name="T13" fmla="*/ 135 h 149"/>
                <a:gd name="T14" fmla="*/ 426 w 3112"/>
                <a:gd name="T15" fmla="*/ 114 h 149"/>
                <a:gd name="T16" fmla="*/ 539 w 3112"/>
                <a:gd name="T17" fmla="*/ 109 h 149"/>
                <a:gd name="T18" fmla="*/ 539 w 3112"/>
                <a:gd name="T19" fmla="*/ 109 h 149"/>
                <a:gd name="T20" fmla="*/ 617 w 3112"/>
                <a:gd name="T21" fmla="*/ 123 h 149"/>
                <a:gd name="T22" fmla="*/ 655 w 3112"/>
                <a:gd name="T23" fmla="*/ 123 h 149"/>
                <a:gd name="T24" fmla="*/ 729 w 3112"/>
                <a:gd name="T25" fmla="*/ 99 h 149"/>
                <a:gd name="T26" fmla="*/ 842 w 3112"/>
                <a:gd name="T27" fmla="*/ 95 h 149"/>
                <a:gd name="T28" fmla="*/ 842 w 3112"/>
                <a:gd name="T29" fmla="*/ 95 h 149"/>
                <a:gd name="T30" fmla="*/ 920 w 3112"/>
                <a:gd name="T31" fmla="*/ 111 h 149"/>
                <a:gd name="T32" fmla="*/ 958 w 3112"/>
                <a:gd name="T33" fmla="*/ 109 h 149"/>
                <a:gd name="T34" fmla="*/ 1031 w 3112"/>
                <a:gd name="T35" fmla="*/ 88 h 149"/>
                <a:gd name="T36" fmla="*/ 1145 w 3112"/>
                <a:gd name="T37" fmla="*/ 83 h 149"/>
                <a:gd name="T38" fmla="*/ 1145 w 3112"/>
                <a:gd name="T39" fmla="*/ 83 h 149"/>
                <a:gd name="T40" fmla="*/ 1220 w 3112"/>
                <a:gd name="T41" fmla="*/ 99 h 149"/>
                <a:gd name="T42" fmla="*/ 1258 w 3112"/>
                <a:gd name="T43" fmla="*/ 97 h 149"/>
                <a:gd name="T44" fmla="*/ 1334 w 3112"/>
                <a:gd name="T45" fmla="*/ 76 h 149"/>
                <a:gd name="T46" fmla="*/ 1448 w 3112"/>
                <a:gd name="T47" fmla="*/ 71 h 149"/>
                <a:gd name="T48" fmla="*/ 1448 w 3112"/>
                <a:gd name="T49" fmla="*/ 71 h 149"/>
                <a:gd name="T50" fmla="*/ 1523 w 3112"/>
                <a:gd name="T51" fmla="*/ 85 h 149"/>
                <a:gd name="T52" fmla="*/ 1561 w 3112"/>
                <a:gd name="T53" fmla="*/ 85 h 149"/>
                <a:gd name="T54" fmla="*/ 1637 w 3112"/>
                <a:gd name="T55" fmla="*/ 62 h 149"/>
                <a:gd name="T56" fmla="*/ 1750 w 3112"/>
                <a:gd name="T57" fmla="*/ 57 h 149"/>
                <a:gd name="T58" fmla="*/ 1750 w 3112"/>
                <a:gd name="T59" fmla="*/ 57 h 149"/>
                <a:gd name="T60" fmla="*/ 1826 w 3112"/>
                <a:gd name="T61" fmla="*/ 73 h 149"/>
                <a:gd name="T62" fmla="*/ 1864 w 3112"/>
                <a:gd name="T63" fmla="*/ 71 h 149"/>
                <a:gd name="T64" fmla="*/ 1939 w 3112"/>
                <a:gd name="T65" fmla="*/ 50 h 149"/>
                <a:gd name="T66" fmla="*/ 2053 w 3112"/>
                <a:gd name="T67" fmla="*/ 45 h 149"/>
                <a:gd name="T68" fmla="*/ 2053 w 3112"/>
                <a:gd name="T69" fmla="*/ 45 h 149"/>
                <a:gd name="T70" fmla="*/ 2129 w 3112"/>
                <a:gd name="T71" fmla="*/ 62 h 149"/>
                <a:gd name="T72" fmla="*/ 2166 w 3112"/>
                <a:gd name="T73" fmla="*/ 59 h 149"/>
                <a:gd name="T74" fmla="*/ 2242 w 3112"/>
                <a:gd name="T75" fmla="*/ 38 h 149"/>
                <a:gd name="T76" fmla="*/ 2356 w 3112"/>
                <a:gd name="T77" fmla="*/ 33 h 149"/>
                <a:gd name="T78" fmla="*/ 2356 w 3112"/>
                <a:gd name="T79" fmla="*/ 33 h 149"/>
                <a:gd name="T80" fmla="*/ 2431 w 3112"/>
                <a:gd name="T81" fmla="*/ 47 h 149"/>
                <a:gd name="T82" fmla="*/ 2469 w 3112"/>
                <a:gd name="T83" fmla="*/ 47 h 149"/>
                <a:gd name="T84" fmla="*/ 2545 w 3112"/>
                <a:gd name="T85" fmla="*/ 24 h 149"/>
                <a:gd name="T86" fmla="*/ 2658 w 3112"/>
                <a:gd name="T87" fmla="*/ 19 h 149"/>
                <a:gd name="T88" fmla="*/ 2658 w 3112"/>
                <a:gd name="T89" fmla="*/ 19 h 149"/>
                <a:gd name="T90" fmla="*/ 2734 w 3112"/>
                <a:gd name="T91" fmla="*/ 36 h 149"/>
                <a:gd name="T92" fmla="*/ 2772 w 3112"/>
                <a:gd name="T93" fmla="*/ 33 h 149"/>
                <a:gd name="T94" fmla="*/ 2847 w 3112"/>
                <a:gd name="T95" fmla="*/ 12 h 149"/>
                <a:gd name="T96" fmla="*/ 2961 w 3112"/>
                <a:gd name="T97" fmla="*/ 7 h 149"/>
                <a:gd name="T98" fmla="*/ 2961 w 3112"/>
                <a:gd name="T99" fmla="*/ 7 h 149"/>
                <a:gd name="T100" fmla="*/ 3037 w 3112"/>
                <a:gd name="T101" fmla="*/ 24 h 149"/>
                <a:gd name="T102" fmla="*/ 3074 w 3112"/>
                <a:gd name="T103" fmla="*/ 21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112" h="149">
                  <a:moveTo>
                    <a:pt x="12" y="130"/>
                  </a:moveTo>
                  <a:lnTo>
                    <a:pt x="0" y="130"/>
                  </a:lnTo>
                  <a:lnTo>
                    <a:pt x="0" y="149"/>
                  </a:lnTo>
                  <a:lnTo>
                    <a:pt x="12" y="149"/>
                  </a:lnTo>
                  <a:lnTo>
                    <a:pt x="12" y="130"/>
                  </a:lnTo>
                  <a:moveTo>
                    <a:pt x="88" y="125"/>
                  </a:moveTo>
                  <a:lnTo>
                    <a:pt x="50" y="128"/>
                  </a:lnTo>
                  <a:lnTo>
                    <a:pt x="50" y="147"/>
                  </a:lnTo>
                  <a:lnTo>
                    <a:pt x="88" y="144"/>
                  </a:lnTo>
                  <a:lnTo>
                    <a:pt x="88" y="125"/>
                  </a:lnTo>
                  <a:moveTo>
                    <a:pt x="163" y="123"/>
                  </a:moveTo>
                  <a:lnTo>
                    <a:pt x="126" y="125"/>
                  </a:lnTo>
                  <a:lnTo>
                    <a:pt x="126" y="144"/>
                  </a:lnTo>
                  <a:lnTo>
                    <a:pt x="163" y="142"/>
                  </a:lnTo>
                  <a:lnTo>
                    <a:pt x="163" y="123"/>
                  </a:lnTo>
                  <a:moveTo>
                    <a:pt x="237" y="121"/>
                  </a:moveTo>
                  <a:lnTo>
                    <a:pt x="201" y="121"/>
                  </a:lnTo>
                  <a:lnTo>
                    <a:pt x="201" y="140"/>
                  </a:lnTo>
                  <a:lnTo>
                    <a:pt x="239" y="140"/>
                  </a:lnTo>
                  <a:lnTo>
                    <a:pt x="237" y="121"/>
                  </a:lnTo>
                  <a:moveTo>
                    <a:pt x="312" y="118"/>
                  </a:moveTo>
                  <a:lnTo>
                    <a:pt x="275" y="118"/>
                  </a:lnTo>
                  <a:lnTo>
                    <a:pt x="277" y="137"/>
                  </a:lnTo>
                  <a:lnTo>
                    <a:pt x="315" y="135"/>
                  </a:lnTo>
                  <a:lnTo>
                    <a:pt x="312" y="118"/>
                  </a:lnTo>
                  <a:moveTo>
                    <a:pt x="388" y="114"/>
                  </a:moveTo>
                  <a:lnTo>
                    <a:pt x="350" y="116"/>
                  </a:lnTo>
                  <a:lnTo>
                    <a:pt x="353" y="135"/>
                  </a:lnTo>
                  <a:lnTo>
                    <a:pt x="390" y="133"/>
                  </a:lnTo>
                  <a:lnTo>
                    <a:pt x="388" y="114"/>
                  </a:lnTo>
                  <a:moveTo>
                    <a:pt x="464" y="111"/>
                  </a:moveTo>
                  <a:lnTo>
                    <a:pt x="426" y="114"/>
                  </a:lnTo>
                  <a:lnTo>
                    <a:pt x="428" y="133"/>
                  </a:lnTo>
                  <a:lnTo>
                    <a:pt x="466" y="130"/>
                  </a:lnTo>
                  <a:lnTo>
                    <a:pt x="464" y="111"/>
                  </a:lnTo>
                  <a:moveTo>
                    <a:pt x="539" y="109"/>
                  </a:moveTo>
                  <a:lnTo>
                    <a:pt x="502" y="109"/>
                  </a:lnTo>
                  <a:lnTo>
                    <a:pt x="504" y="128"/>
                  </a:lnTo>
                  <a:lnTo>
                    <a:pt x="542" y="128"/>
                  </a:lnTo>
                  <a:lnTo>
                    <a:pt x="539" y="109"/>
                  </a:lnTo>
                  <a:moveTo>
                    <a:pt x="615" y="104"/>
                  </a:moveTo>
                  <a:lnTo>
                    <a:pt x="577" y="107"/>
                  </a:lnTo>
                  <a:lnTo>
                    <a:pt x="580" y="125"/>
                  </a:lnTo>
                  <a:lnTo>
                    <a:pt x="617" y="123"/>
                  </a:lnTo>
                  <a:lnTo>
                    <a:pt x="615" y="104"/>
                  </a:lnTo>
                  <a:moveTo>
                    <a:pt x="691" y="102"/>
                  </a:moveTo>
                  <a:lnTo>
                    <a:pt x="653" y="104"/>
                  </a:lnTo>
                  <a:lnTo>
                    <a:pt x="655" y="123"/>
                  </a:lnTo>
                  <a:lnTo>
                    <a:pt x="693" y="121"/>
                  </a:lnTo>
                  <a:lnTo>
                    <a:pt x="691" y="102"/>
                  </a:lnTo>
                  <a:moveTo>
                    <a:pt x="766" y="99"/>
                  </a:moveTo>
                  <a:lnTo>
                    <a:pt x="729" y="99"/>
                  </a:lnTo>
                  <a:lnTo>
                    <a:pt x="731" y="118"/>
                  </a:lnTo>
                  <a:lnTo>
                    <a:pt x="769" y="118"/>
                  </a:lnTo>
                  <a:lnTo>
                    <a:pt x="766" y="99"/>
                  </a:lnTo>
                  <a:moveTo>
                    <a:pt x="842" y="95"/>
                  </a:moveTo>
                  <a:lnTo>
                    <a:pt x="804" y="97"/>
                  </a:lnTo>
                  <a:lnTo>
                    <a:pt x="807" y="116"/>
                  </a:lnTo>
                  <a:lnTo>
                    <a:pt x="844" y="114"/>
                  </a:lnTo>
                  <a:lnTo>
                    <a:pt x="842" y="95"/>
                  </a:lnTo>
                  <a:moveTo>
                    <a:pt x="918" y="92"/>
                  </a:moveTo>
                  <a:lnTo>
                    <a:pt x="880" y="95"/>
                  </a:lnTo>
                  <a:lnTo>
                    <a:pt x="882" y="114"/>
                  </a:lnTo>
                  <a:lnTo>
                    <a:pt x="920" y="111"/>
                  </a:lnTo>
                  <a:lnTo>
                    <a:pt x="918" y="92"/>
                  </a:lnTo>
                  <a:moveTo>
                    <a:pt x="993" y="90"/>
                  </a:moveTo>
                  <a:lnTo>
                    <a:pt x="956" y="90"/>
                  </a:lnTo>
                  <a:lnTo>
                    <a:pt x="958" y="109"/>
                  </a:lnTo>
                  <a:lnTo>
                    <a:pt x="996" y="109"/>
                  </a:lnTo>
                  <a:lnTo>
                    <a:pt x="993" y="90"/>
                  </a:lnTo>
                  <a:moveTo>
                    <a:pt x="1069" y="85"/>
                  </a:moveTo>
                  <a:lnTo>
                    <a:pt x="1031" y="88"/>
                  </a:lnTo>
                  <a:lnTo>
                    <a:pt x="1034" y="107"/>
                  </a:lnTo>
                  <a:lnTo>
                    <a:pt x="1072" y="104"/>
                  </a:lnTo>
                  <a:lnTo>
                    <a:pt x="1069" y="85"/>
                  </a:lnTo>
                  <a:moveTo>
                    <a:pt x="1145" y="83"/>
                  </a:moveTo>
                  <a:lnTo>
                    <a:pt x="1107" y="85"/>
                  </a:lnTo>
                  <a:lnTo>
                    <a:pt x="1109" y="104"/>
                  </a:lnTo>
                  <a:lnTo>
                    <a:pt x="1145" y="102"/>
                  </a:lnTo>
                  <a:lnTo>
                    <a:pt x="1145" y="83"/>
                  </a:lnTo>
                  <a:moveTo>
                    <a:pt x="1220" y="81"/>
                  </a:moveTo>
                  <a:lnTo>
                    <a:pt x="1183" y="81"/>
                  </a:lnTo>
                  <a:lnTo>
                    <a:pt x="1183" y="99"/>
                  </a:lnTo>
                  <a:lnTo>
                    <a:pt x="1220" y="99"/>
                  </a:lnTo>
                  <a:lnTo>
                    <a:pt x="1220" y="81"/>
                  </a:lnTo>
                  <a:moveTo>
                    <a:pt x="1296" y="76"/>
                  </a:moveTo>
                  <a:lnTo>
                    <a:pt x="1258" y="78"/>
                  </a:lnTo>
                  <a:lnTo>
                    <a:pt x="1258" y="97"/>
                  </a:lnTo>
                  <a:lnTo>
                    <a:pt x="1296" y="95"/>
                  </a:lnTo>
                  <a:lnTo>
                    <a:pt x="1296" y="76"/>
                  </a:lnTo>
                  <a:moveTo>
                    <a:pt x="1372" y="73"/>
                  </a:moveTo>
                  <a:lnTo>
                    <a:pt x="1334" y="76"/>
                  </a:lnTo>
                  <a:lnTo>
                    <a:pt x="1334" y="95"/>
                  </a:lnTo>
                  <a:lnTo>
                    <a:pt x="1372" y="92"/>
                  </a:lnTo>
                  <a:lnTo>
                    <a:pt x="1372" y="73"/>
                  </a:lnTo>
                  <a:moveTo>
                    <a:pt x="1448" y="71"/>
                  </a:moveTo>
                  <a:lnTo>
                    <a:pt x="1410" y="71"/>
                  </a:lnTo>
                  <a:lnTo>
                    <a:pt x="1410" y="90"/>
                  </a:lnTo>
                  <a:lnTo>
                    <a:pt x="1448" y="90"/>
                  </a:lnTo>
                  <a:lnTo>
                    <a:pt x="1448" y="71"/>
                  </a:lnTo>
                  <a:moveTo>
                    <a:pt x="1523" y="66"/>
                  </a:moveTo>
                  <a:lnTo>
                    <a:pt x="1485" y="69"/>
                  </a:lnTo>
                  <a:lnTo>
                    <a:pt x="1485" y="88"/>
                  </a:lnTo>
                  <a:lnTo>
                    <a:pt x="1523" y="85"/>
                  </a:lnTo>
                  <a:lnTo>
                    <a:pt x="1523" y="66"/>
                  </a:lnTo>
                  <a:moveTo>
                    <a:pt x="1599" y="64"/>
                  </a:moveTo>
                  <a:lnTo>
                    <a:pt x="1561" y="66"/>
                  </a:lnTo>
                  <a:lnTo>
                    <a:pt x="1561" y="85"/>
                  </a:lnTo>
                  <a:lnTo>
                    <a:pt x="1599" y="83"/>
                  </a:lnTo>
                  <a:lnTo>
                    <a:pt x="1599" y="64"/>
                  </a:lnTo>
                  <a:moveTo>
                    <a:pt x="1675" y="62"/>
                  </a:moveTo>
                  <a:lnTo>
                    <a:pt x="1637" y="62"/>
                  </a:lnTo>
                  <a:lnTo>
                    <a:pt x="1637" y="81"/>
                  </a:lnTo>
                  <a:lnTo>
                    <a:pt x="1675" y="81"/>
                  </a:lnTo>
                  <a:lnTo>
                    <a:pt x="1675" y="62"/>
                  </a:lnTo>
                  <a:moveTo>
                    <a:pt x="1750" y="57"/>
                  </a:moveTo>
                  <a:lnTo>
                    <a:pt x="1712" y="59"/>
                  </a:lnTo>
                  <a:lnTo>
                    <a:pt x="1712" y="78"/>
                  </a:lnTo>
                  <a:lnTo>
                    <a:pt x="1750" y="76"/>
                  </a:lnTo>
                  <a:lnTo>
                    <a:pt x="1750" y="57"/>
                  </a:lnTo>
                  <a:moveTo>
                    <a:pt x="1826" y="55"/>
                  </a:moveTo>
                  <a:lnTo>
                    <a:pt x="1788" y="57"/>
                  </a:lnTo>
                  <a:lnTo>
                    <a:pt x="1788" y="76"/>
                  </a:lnTo>
                  <a:lnTo>
                    <a:pt x="1826" y="73"/>
                  </a:lnTo>
                  <a:lnTo>
                    <a:pt x="1826" y="55"/>
                  </a:lnTo>
                  <a:moveTo>
                    <a:pt x="1902" y="52"/>
                  </a:moveTo>
                  <a:lnTo>
                    <a:pt x="1864" y="52"/>
                  </a:lnTo>
                  <a:lnTo>
                    <a:pt x="1864" y="71"/>
                  </a:lnTo>
                  <a:lnTo>
                    <a:pt x="1902" y="71"/>
                  </a:lnTo>
                  <a:lnTo>
                    <a:pt x="1902" y="52"/>
                  </a:lnTo>
                  <a:moveTo>
                    <a:pt x="1977" y="47"/>
                  </a:moveTo>
                  <a:lnTo>
                    <a:pt x="1939" y="50"/>
                  </a:lnTo>
                  <a:lnTo>
                    <a:pt x="1939" y="69"/>
                  </a:lnTo>
                  <a:lnTo>
                    <a:pt x="1977" y="66"/>
                  </a:lnTo>
                  <a:lnTo>
                    <a:pt x="1977" y="47"/>
                  </a:lnTo>
                  <a:moveTo>
                    <a:pt x="2053" y="45"/>
                  </a:moveTo>
                  <a:lnTo>
                    <a:pt x="2015" y="47"/>
                  </a:lnTo>
                  <a:lnTo>
                    <a:pt x="2015" y="66"/>
                  </a:lnTo>
                  <a:lnTo>
                    <a:pt x="2053" y="64"/>
                  </a:lnTo>
                  <a:lnTo>
                    <a:pt x="2053" y="45"/>
                  </a:lnTo>
                  <a:moveTo>
                    <a:pt x="2129" y="43"/>
                  </a:moveTo>
                  <a:lnTo>
                    <a:pt x="2091" y="43"/>
                  </a:lnTo>
                  <a:lnTo>
                    <a:pt x="2091" y="62"/>
                  </a:lnTo>
                  <a:lnTo>
                    <a:pt x="2129" y="62"/>
                  </a:lnTo>
                  <a:lnTo>
                    <a:pt x="2129" y="43"/>
                  </a:lnTo>
                  <a:moveTo>
                    <a:pt x="2204" y="38"/>
                  </a:moveTo>
                  <a:lnTo>
                    <a:pt x="2166" y="40"/>
                  </a:lnTo>
                  <a:lnTo>
                    <a:pt x="2166" y="59"/>
                  </a:lnTo>
                  <a:lnTo>
                    <a:pt x="2204" y="57"/>
                  </a:lnTo>
                  <a:lnTo>
                    <a:pt x="2204" y="38"/>
                  </a:lnTo>
                  <a:moveTo>
                    <a:pt x="2280" y="36"/>
                  </a:moveTo>
                  <a:lnTo>
                    <a:pt x="2242" y="38"/>
                  </a:lnTo>
                  <a:lnTo>
                    <a:pt x="2242" y="57"/>
                  </a:lnTo>
                  <a:lnTo>
                    <a:pt x="2280" y="55"/>
                  </a:lnTo>
                  <a:lnTo>
                    <a:pt x="2280" y="36"/>
                  </a:lnTo>
                  <a:moveTo>
                    <a:pt x="2356" y="33"/>
                  </a:moveTo>
                  <a:lnTo>
                    <a:pt x="2318" y="33"/>
                  </a:lnTo>
                  <a:lnTo>
                    <a:pt x="2318" y="52"/>
                  </a:lnTo>
                  <a:lnTo>
                    <a:pt x="2356" y="52"/>
                  </a:lnTo>
                  <a:lnTo>
                    <a:pt x="2356" y="33"/>
                  </a:lnTo>
                  <a:moveTo>
                    <a:pt x="2431" y="29"/>
                  </a:moveTo>
                  <a:lnTo>
                    <a:pt x="2393" y="31"/>
                  </a:lnTo>
                  <a:lnTo>
                    <a:pt x="2393" y="50"/>
                  </a:lnTo>
                  <a:lnTo>
                    <a:pt x="2431" y="47"/>
                  </a:lnTo>
                  <a:lnTo>
                    <a:pt x="2431" y="29"/>
                  </a:lnTo>
                  <a:moveTo>
                    <a:pt x="2507" y="26"/>
                  </a:moveTo>
                  <a:lnTo>
                    <a:pt x="2469" y="29"/>
                  </a:lnTo>
                  <a:lnTo>
                    <a:pt x="2469" y="47"/>
                  </a:lnTo>
                  <a:lnTo>
                    <a:pt x="2507" y="45"/>
                  </a:lnTo>
                  <a:lnTo>
                    <a:pt x="2507" y="26"/>
                  </a:lnTo>
                  <a:moveTo>
                    <a:pt x="2583" y="24"/>
                  </a:moveTo>
                  <a:lnTo>
                    <a:pt x="2545" y="24"/>
                  </a:lnTo>
                  <a:lnTo>
                    <a:pt x="2545" y="43"/>
                  </a:lnTo>
                  <a:lnTo>
                    <a:pt x="2583" y="43"/>
                  </a:lnTo>
                  <a:lnTo>
                    <a:pt x="2583" y="24"/>
                  </a:lnTo>
                  <a:moveTo>
                    <a:pt x="2658" y="19"/>
                  </a:moveTo>
                  <a:lnTo>
                    <a:pt x="2620" y="21"/>
                  </a:lnTo>
                  <a:lnTo>
                    <a:pt x="2620" y="40"/>
                  </a:lnTo>
                  <a:lnTo>
                    <a:pt x="2658" y="38"/>
                  </a:lnTo>
                  <a:lnTo>
                    <a:pt x="2658" y="19"/>
                  </a:lnTo>
                  <a:moveTo>
                    <a:pt x="2734" y="17"/>
                  </a:moveTo>
                  <a:lnTo>
                    <a:pt x="2696" y="19"/>
                  </a:lnTo>
                  <a:lnTo>
                    <a:pt x="2696" y="38"/>
                  </a:lnTo>
                  <a:lnTo>
                    <a:pt x="2734" y="36"/>
                  </a:lnTo>
                  <a:lnTo>
                    <a:pt x="2734" y="17"/>
                  </a:lnTo>
                  <a:moveTo>
                    <a:pt x="2810" y="14"/>
                  </a:moveTo>
                  <a:lnTo>
                    <a:pt x="2772" y="14"/>
                  </a:lnTo>
                  <a:lnTo>
                    <a:pt x="2772" y="33"/>
                  </a:lnTo>
                  <a:lnTo>
                    <a:pt x="2810" y="33"/>
                  </a:lnTo>
                  <a:lnTo>
                    <a:pt x="2810" y="14"/>
                  </a:lnTo>
                  <a:moveTo>
                    <a:pt x="2885" y="10"/>
                  </a:moveTo>
                  <a:lnTo>
                    <a:pt x="2847" y="12"/>
                  </a:lnTo>
                  <a:lnTo>
                    <a:pt x="2847" y="31"/>
                  </a:lnTo>
                  <a:lnTo>
                    <a:pt x="2885" y="29"/>
                  </a:lnTo>
                  <a:lnTo>
                    <a:pt x="2885" y="10"/>
                  </a:lnTo>
                  <a:moveTo>
                    <a:pt x="2961" y="7"/>
                  </a:moveTo>
                  <a:lnTo>
                    <a:pt x="2923" y="10"/>
                  </a:lnTo>
                  <a:lnTo>
                    <a:pt x="2923" y="29"/>
                  </a:lnTo>
                  <a:lnTo>
                    <a:pt x="2961" y="26"/>
                  </a:lnTo>
                  <a:lnTo>
                    <a:pt x="2961" y="7"/>
                  </a:lnTo>
                  <a:moveTo>
                    <a:pt x="3034" y="5"/>
                  </a:moveTo>
                  <a:lnTo>
                    <a:pt x="2996" y="5"/>
                  </a:lnTo>
                  <a:lnTo>
                    <a:pt x="2999" y="24"/>
                  </a:lnTo>
                  <a:lnTo>
                    <a:pt x="3037" y="24"/>
                  </a:lnTo>
                  <a:lnTo>
                    <a:pt x="3034" y="5"/>
                  </a:lnTo>
                  <a:moveTo>
                    <a:pt x="3110" y="0"/>
                  </a:moveTo>
                  <a:lnTo>
                    <a:pt x="3072" y="2"/>
                  </a:lnTo>
                  <a:lnTo>
                    <a:pt x="3074" y="21"/>
                  </a:lnTo>
                  <a:lnTo>
                    <a:pt x="3112" y="19"/>
                  </a:lnTo>
                  <a:lnTo>
                    <a:pt x="311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1"/>
            <p:cNvSpPr>
              <a:spLocks noEditPoints="1"/>
            </p:cNvSpPr>
            <p:nvPr/>
          </p:nvSpPr>
          <p:spPr bwMode="auto">
            <a:xfrm>
              <a:off x="5154722" y="1986433"/>
              <a:ext cx="1933656" cy="1441169"/>
            </a:xfrm>
            <a:custGeom>
              <a:avLst/>
              <a:gdLst>
                <a:gd name="T0" fmla="*/ 31 w 2611"/>
                <a:gd name="T1" fmla="*/ 21 h 1946"/>
                <a:gd name="T2" fmla="*/ 71 w 2611"/>
                <a:gd name="T3" fmla="*/ 85 h 1946"/>
                <a:gd name="T4" fmla="*/ 111 w 2611"/>
                <a:gd name="T5" fmla="*/ 149 h 1946"/>
                <a:gd name="T6" fmla="*/ 154 w 2611"/>
                <a:gd name="T7" fmla="*/ 213 h 1946"/>
                <a:gd name="T8" fmla="*/ 194 w 2611"/>
                <a:gd name="T9" fmla="*/ 276 h 1946"/>
                <a:gd name="T10" fmla="*/ 236 w 2611"/>
                <a:gd name="T11" fmla="*/ 340 h 1946"/>
                <a:gd name="T12" fmla="*/ 277 w 2611"/>
                <a:gd name="T13" fmla="*/ 404 h 1946"/>
                <a:gd name="T14" fmla="*/ 317 w 2611"/>
                <a:gd name="T15" fmla="*/ 466 h 1946"/>
                <a:gd name="T16" fmla="*/ 359 w 2611"/>
                <a:gd name="T17" fmla="*/ 529 h 1946"/>
                <a:gd name="T18" fmla="*/ 400 w 2611"/>
                <a:gd name="T19" fmla="*/ 593 h 1946"/>
                <a:gd name="T20" fmla="*/ 440 w 2611"/>
                <a:gd name="T21" fmla="*/ 657 h 1946"/>
                <a:gd name="T22" fmla="*/ 482 w 2611"/>
                <a:gd name="T23" fmla="*/ 721 h 1946"/>
                <a:gd name="T24" fmla="*/ 523 w 2611"/>
                <a:gd name="T25" fmla="*/ 785 h 1946"/>
                <a:gd name="T26" fmla="*/ 565 w 2611"/>
                <a:gd name="T27" fmla="*/ 849 h 1946"/>
                <a:gd name="T28" fmla="*/ 605 w 2611"/>
                <a:gd name="T29" fmla="*/ 910 h 1946"/>
                <a:gd name="T30" fmla="*/ 646 w 2611"/>
                <a:gd name="T31" fmla="*/ 974 h 1946"/>
                <a:gd name="T32" fmla="*/ 688 w 2611"/>
                <a:gd name="T33" fmla="*/ 1038 h 1946"/>
                <a:gd name="T34" fmla="*/ 728 w 2611"/>
                <a:gd name="T35" fmla="*/ 1102 h 1946"/>
                <a:gd name="T36" fmla="*/ 771 w 2611"/>
                <a:gd name="T37" fmla="*/ 1166 h 1946"/>
                <a:gd name="T38" fmla="*/ 811 w 2611"/>
                <a:gd name="T39" fmla="*/ 1230 h 1946"/>
                <a:gd name="T40" fmla="*/ 851 w 2611"/>
                <a:gd name="T41" fmla="*/ 1293 h 1946"/>
                <a:gd name="T42" fmla="*/ 894 w 2611"/>
                <a:gd name="T43" fmla="*/ 1355 h 1946"/>
                <a:gd name="T44" fmla="*/ 934 w 2611"/>
                <a:gd name="T45" fmla="*/ 1419 h 1946"/>
                <a:gd name="T46" fmla="*/ 974 w 2611"/>
                <a:gd name="T47" fmla="*/ 1483 h 1946"/>
                <a:gd name="T48" fmla="*/ 1017 w 2611"/>
                <a:gd name="T49" fmla="*/ 1547 h 1946"/>
                <a:gd name="T50" fmla="*/ 1057 w 2611"/>
                <a:gd name="T51" fmla="*/ 1610 h 1946"/>
                <a:gd name="T52" fmla="*/ 1100 w 2611"/>
                <a:gd name="T53" fmla="*/ 1674 h 1946"/>
                <a:gd name="T54" fmla="*/ 1140 w 2611"/>
                <a:gd name="T55" fmla="*/ 1738 h 1946"/>
                <a:gd name="T56" fmla="*/ 1180 w 2611"/>
                <a:gd name="T57" fmla="*/ 1802 h 1946"/>
                <a:gd name="T58" fmla="*/ 1223 w 2611"/>
                <a:gd name="T59" fmla="*/ 1863 h 1946"/>
                <a:gd name="T60" fmla="*/ 1241 w 2611"/>
                <a:gd name="T61" fmla="*/ 1897 h 1946"/>
                <a:gd name="T62" fmla="*/ 1291 w 2611"/>
                <a:gd name="T63" fmla="*/ 1859 h 1946"/>
                <a:gd name="T64" fmla="*/ 1334 w 2611"/>
                <a:gd name="T65" fmla="*/ 1797 h 1946"/>
                <a:gd name="T66" fmla="*/ 1379 w 2611"/>
                <a:gd name="T67" fmla="*/ 1736 h 1946"/>
                <a:gd name="T68" fmla="*/ 1421 w 2611"/>
                <a:gd name="T69" fmla="*/ 1674 h 1946"/>
                <a:gd name="T70" fmla="*/ 1466 w 2611"/>
                <a:gd name="T71" fmla="*/ 1610 h 1946"/>
                <a:gd name="T72" fmla="*/ 1509 w 2611"/>
                <a:gd name="T73" fmla="*/ 1549 h 1946"/>
                <a:gd name="T74" fmla="*/ 1551 w 2611"/>
                <a:gd name="T75" fmla="*/ 1487 h 1946"/>
                <a:gd name="T76" fmla="*/ 1596 w 2611"/>
                <a:gd name="T77" fmla="*/ 1426 h 1946"/>
                <a:gd name="T78" fmla="*/ 1639 w 2611"/>
                <a:gd name="T79" fmla="*/ 1364 h 1946"/>
                <a:gd name="T80" fmla="*/ 1681 w 2611"/>
                <a:gd name="T81" fmla="*/ 1301 h 1946"/>
                <a:gd name="T82" fmla="*/ 1726 w 2611"/>
                <a:gd name="T83" fmla="*/ 1239 h 1946"/>
                <a:gd name="T84" fmla="*/ 1769 w 2611"/>
                <a:gd name="T85" fmla="*/ 1178 h 1946"/>
                <a:gd name="T86" fmla="*/ 1814 w 2611"/>
                <a:gd name="T87" fmla="*/ 1116 h 1946"/>
                <a:gd name="T88" fmla="*/ 1856 w 2611"/>
                <a:gd name="T89" fmla="*/ 1055 h 1946"/>
                <a:gd name="T90" fmla="*/ 1899 w 2611"/>
                <a:gd name="T91" fmla="*/ 991 h 1946"/>
                <a:gd name="T92" fmla="*/ 1944 w 2611"/>
                <a:gd name="T93" fmla="*/ 929 h 1946"/>
                <a:gd name="T94" fmla="*/ 1986 w 2611"/>
                <a:gd name="T95" fmla="*/ 868 h 1946"/>
                <a:gd name="T96" fmla="*/ 2029 w 2611"/>
                <a:gd name="T97" fmla="*/ 806 h 1946"/>
                <a:gd name="T98" fmla="*/ 2074 w 2611"/>
                <a:gd name="T99" fmla="*/ 745 h 1946"/>
                <a:gd name="T100" fmla="*/ 2116 w 2611"/>
                <a:gd name="T101" fmla="*/ 681 h 1946"/>
                <a:gd name="T102" fmla="*/ 2161 w 2611"/>
                <a:gd name="T103" fmla="*/ 619 h 1946"/>
                <a:gd name="T104" fmla="*/ 2204 w 2611"/>
                <a:gd name="T105" fmla="*/ 558 h 1946"/>
                <a:gd name="T106" fmla="*/ 2246 w 2611"/>
                <a:gd name="T107" fmla="*/ 496 h 1946"/>
                <a:gd name="T108" fmla="*/ 2291 w 2611"/>
                <a:gd name="T109" fmla="*/ 435 h 1946"/>
                <a:gd name="T110" fmla="*/ 2334 w 2611"/>
                <a:gd name="T111" fmla="*/ 371 h 1946"/>
                <a:gd name="T112" fmla="*/ 2379 w 2611"/>
                <a:gd name="T113" fmla="*/ 310 h 1946"/>
                <a:gd name="T114" fmla="*/ 2421 w 2611"/>
                <a:gd name="T115" fmla="*/ 248 h 1946"/>
                <a:gd name="T116" fmla="*/ 2464 w 2611"/>
                <a:gd name="T117" fmla="*/ 187 h 1946"/>
                <a:gd name="T118" fmla="*/ 2509 w 2611"/>
                <a:gd name="T119" fmla="*/ 125 h 1946"/>
                <a:gd name="T120" fmla="*/ 2552 w 2611"/>
                <a:gd name="T121" fmla="*/ 61 h 1946"/>
                <a:gd name="T122" fmla="*/ 2594 w 2611"/>
                <a:gd name="T123" fmla="*/ 0 h 19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11" h="1946">
                  <a:moveTo>
                    <a:pt x="31" y="21"/>
                  </a:moveTo>
                  <a:lnTo>
                    <a:pt x="16" y="0"/>
                  </a:lnTo>
                  <a:lnTo>
                    <a:pt x="0" y="12"/>
                  </a:lnTo>
                  <a:lnTo>
                    <a:pt x="14" y="33"/>
                  </a:lnTo>
                  <a:lnTo>
                    <a:pt x="31" y="21"/>
                  </a:lnTo>
                  <a:close/>
                  <a:moveTo>
                    <a:pt x="71" y="85"/>
                  </a:moveTo>
                  <a:lnTo>
                    <a:pt x="50" y="54"/>
                  </a:lnTo>
                  <a:lnTo>
                    <a:pt x="35" y="64"/>
                  </a:lnTo>
                  <a:lnTo>
                    <a:pt x="54" y="97"/>
                  </a:lnTo>
                  <a:lnTo>
                    <a:pt x="71" y="85"/>
                  </a:lnTo>
                  <a:close/>
                  <a:moveTo>
                    <a:pt x="111" y="149"/>
                  </a:moveTo>
                  <a:lnTo>
                    <a:pt x="92" y="118"/>
                  </a:lnTo>
                  <a:lnTo>
                    <a:pt x="76" y="127"/>
                  </a:lnTo>
                  <a:lnTo>
                    <a:pt x="97" y="158"/>
                  </a:lnTo>
                  <a:lnTo>
                    <a:pt x="111" y="149"/>
                  </a:lnTo>
                  <a:close/>
                  <a:moveTo>
                    <a:pt x="154" y="213"/>
                  </a:moveTo>
                  <a:lnTo>
                    <a:pt x="132" y="179"/>
                  </a:lnTo>
                  <a:lnTo>
                    <a:pt x="116" y="191"/>
                  </a:lnTo>
                  <a:lnTo>
                    <a:pt x="137" y="222"/>
                  </a:lnTo>
                  <a:lnTo>
                    <a:pt x="154" y="213"/>
                  </a:lnTo>
                  <a:close/>
                  <a:moveTo>
                    <a:pt x="194" y="276"/>
                  </a:moveTo>
                  <a:lnTo>
                    <a:pt x="173" y="243"/>
                  </a:lnTo>
                  <a:lnTo>
                    <a:pt x="158" y="255"/>
                  </a:lnTo>
                  <a:lnTo>
                    <a:pt x="177" y="286"/>
                  </a:lnTo>
                  <a:lnTo>
                    <a:pt x="194" y="276"/>
                  </a:lnTo>
                  <a:close/>
                  <a:moveTo>
                    <a:pt x="236" y="340"/>
                  </a:moveTo>
                  <a:lnTo>
                    <a:pt x="215" y="307"/>
                  </a:lnTo>
                  <a:lnTo>
                    <a:pt x="199" y="319"/>
                  </a:lnTo>
                  <a:lnTo>
                    <a:pt x="220" y="350"/>
                  </a:lnTo>
                  <a:lnTo>
                    <a:pt x="236" y="340"/>
                  </a:lnTo>
                  <a:close/>
                  <a:moveTo>
                    <a:pt x="277" y="404"/>
                  </a:moveTo>
                  <a:lnTo>
                    <a:pt x="255" y="371"/>
                  </a:lnTo>
                  <a:lnTo>
                    <a:pt x="241" y="380"/>
                  </a:lnTo>
                  <a:lnTo>
                    <a:pt x="260" y="414"/>
                  </a:lnTo>
                  <a:lnTo>
                    <a:pt x="277" y="404"/>
                  </a:lnTo>
                  <a:close/>
                  <a:moveTo>
                    <a:pt x="317" y="466"/>
                  </a:moveTo>
                  <a:lnTo>
                    <a:pt x="298" y="435"/>
                  </a:lnTo>
                  <a:lnTo>
                    <a:pt x="281" y="444"/>
                  </a:lnTo>
                  <a:lnTo>
                    <a:pt x="303" y="477"/>
                  </a:lnTo>
                  <a:lnTo>
                    <a:pt x="317" y="466"/>
                  </a:lnTo>
                  <a:close/>
                  <a:moveTo>
                    <a:pt x="359" y="529"/>
                  </a:moveTo>
                  <a:lnTo>
                    <a:pt x="338" y="499"/>
                  </a:lnTo>
                  <a:lnTo>
                    <a:pt x="322" y="508"/>
                  </a:lnTo>
                  <a:lnTo>
                    <a:pt x="343" y="541"/>
                  </a:lnTo>
                  <a:lnTo>
                    <a:pt x="359" y="529"/>
                  </a:lnTo>
                  <a:close/>
                  <a:moveTo>
                    <a:pt x="400" y="593"/>
                  </a:moveTo>
                  <a:lnTo>
                    <a:pt x="378" y="563"/>
                  </a:lnTo>
                  <a:lnTo>
                    <a:pt x="364" y="572"/>
                  </a:lnTo>
                  <a:lnTo>
                    <a:pt x="383" y="603"/>
                  </a:lnTo>
                  <a:lnTo>
                    <a:pt x="400" y="593"/>
                  </a:lnTo>
                  <a:close/>
                  <a:moveTo>
                    <a:pt x="440" y="657"/>
                  </a:moveTo>
                  <a:lnTo>
                    <a:pt x="421" y="626"/>
                  </a:lnTo>
                  <a:lnTo>
                    <a:pt x="404" y="636"/>
                  </a:lnTo>
                  <a:lnTo>
                    <a:pt x="426" y="667"/>
                  </a:lnTo>
                  <a:lnTo>
                    <a:pt x="440" y="657"/>
                  </a:lnTo>
                  <a:close/>
                  <a:moveTo>
                    <a:pt x="482" y="721"/>
                  </a:moveTo>
                  <a:lnTo>
                    <a:pt x="461" y="688"/>
                  </a:lnTo>
                  <a:lnTo>
                    <a:pt x="445" y="700"/>
                  </a:lnTo>
                  <a:lnTo>
                    <a:pt x="466" y="731"/>
                  </a:lnTo>
                  <a:lnTo>
                    <a:pt x="482" y="721"/>
                  </a:lnTo>
                  <a:close/>
                  <a:moveTo>
                    <a:pt x="523" y="785"/>
                  </a:moveTo>
                  <a:lnTo>
                    <a:pt x="504" y="752"/>
                  </a:lnTo>
                  <a:lnTo>
                    <a:pt x="487" y="764"/>
                  </a:lnTo>
                  <a:lnTo>
                    <a:pt x="508" y="794"/>
                  </a:lnTo>
                  <a:lnTo>
                    <a:pt x="523" y="785"/>
                  </a:lnTo>
                  <a:close/>
                  <a:moveTo>
                    <a:pt x="565" y="849"/>
                  </a:moveTo>
                  <a:lnTo>
                    <a:pt x="544" y="816"/>
                  </a:lnTo>
                  <a:lnTo>
                    <a:pt x="527" y="825"/>
                  </a:lnTo>
                  <a:lnTo>
                    <a:pt x="549" y="858"/>
                  </a:lnTo>
                  <a:lnTo>
                    <a:pt x="565" y="849"/>
                  </a:lnTo>
                  <a:close/>
                  <a:moveTo>
                    <a:pt x="605" y="910"/>
                  </a:moveTo>
                  <a:lnTo>
                    <a:pt x="584" y="880"/>
                  </a:lnTo>
                  <a:lnTo>
                    <a:pt x="570" y="889"/>
                  </a:lnTo>
                  <a:lnTo>
                    <a:pt x="589" y="922"/>
                  </a:lnTo>
                  <a:lnTo>
                    <a:pt x="605" y="910"/>
                  </a:lnTo>
                  <a:close/>
                  <a:moveTo>
                    <a:pt x="646" y="974"/>
                  </a:moveTo>
                  <a:lnTo>
                    <a:pt x="627" y="943"/>
                  </a:lnTo>
                  <a:lnTo>
                    <a:pt x="610" y="953"/>
                  </a:lnTo>
                  <a:lnTo>
                    <a:pt x="631" y="986"/>
                  </a:lnTo>
                  <a:lnTo>
                    <a:pt x="646" y="974"/>
                  </a:lnTo>
                  <a:close/>
                  <a:moveTo>
                    <a:pt x="688" y="1038"/>
                  </a:moveTo>
                  <a:lnTo>
                    <a:pt x="667" y="1007"/>
                  </a:lnTo>
                  <a:lnTo>
                    <a:pt x="650" y="1017"/>
                  </a:lnTo>
                  <a:lnTo>
                    <a:pt x="672" y="1050"/>
                  </a:lnTo>
                  <a:lnTo>
                    <a:pt x="688" y="1038"/>
                  </a:lnTo>
                  <a:close/>
                  <a:moveTo>
                    <a:pt x="728" y="1102"/>
                  </a:moveTo>
                  <a:lnTo>
                    <a:pt x="707" y="1071"/>
                  </a:lnTo>
                  <a:lnTo>
                    <a:pt x="693" y="1081"/>
                  </a:lnTo>
                  <a:lnTo>
                    <a:pt x="712" y="1111"/>
                  </a:lnTo>
                  <a:lnTo>
                    <a:pt x="728" y="1102"/>
                  </a:lnTo>
                  <a:close/>
                  <a:moveTo>
                    <a:pt x="771" y="1166"/>
                  </a:moveTo>
                  <a:lnTo>
                    <a:pt x="750" y="1133"/>
                  </a:lnTo>
                  <a:lnTo>
                    <a:pt x="733" y="1144"/>
                  </a:lnTo>
                  <a:lnTo>
                    <a:pt x="754" y="1175"/>
                  </a:lnTo>
                  <a:lnTo>
                    <a:pt x="771" y="1166"/>
                  </a:lnTo>
                  <a:close/>
                  <a:moveTo>
                    <a:pt x="811" y="1230"/>
                  </a:moveTo>
                  <a:lnTo>
                    <a:pt x="790" y="1196"/>
                  </a:lnTo>
                  <a:lnTo>
                    <a:pt x="776" y="1208"/>
                  </a:lnTo>
                  <a:lnTo>
                    <a:pt x="794" y="1239"/>
                  </a:lnTo>
                  <a:lnTo>
                    <a:pt x="811" y="1230"/>
                  </a:lnTo>
                  <a:close/>
                  <a:moveTo>
                    <a:pt x="851" y="1293"/>
                  </a:moveTo>
                  <a:lnTo>
                    <a:pt x="832" y="1260"/>
                  </a:lnTo>
                  <a:lnTo>
                    <a:pt x="816" y="1272"/>
                  </a:lnTo>
                  <a:lnTo>
                    <a:pt x="837" y="1303"/>
                  </a:lnTo>
                  <a:lnTo>
                    <a:pt x="851" y="1293"/>
                  </a:lnTo>
                  <a:close/>
                  <a:moveTo>
                    <a:pt x="894" y="1355"/>
                  </a:moveTo>
                  <a:lnTo>
                    <a:pt x="873" y="1324"/>
                  </a:lnTo>
                  <a:lnTo>
                    <a:pt x="856" y="1334"/>
                  </a:lnTo>
                  <a:lnTo>
                    <a:pt x="877" y="1367"/>
                  </a:lnTo>
                  <a:lnTo>
                    <a:pt x="894" y="1355"/>
                  </a:lnTo>
                  <a:close/>
                  <a:moveTo>
                    <a:pt x="934" y="1419"/>
                  </a:moveTo>
                  <a:lnTo>
                    <a:pt x="913" y="1388"/>
                  </a:lnTo>
                  <a:lnTo>
                    <a:pt x="899" y="1398"/>
                  </a:lnTo>
                  <a:lnTo>
                    <a:pt x="917" y="1431"/>
                  </a:lnTo>
                  <a:lnTo>
                    <a:pt x="934" y="1419"/>
                  </a:lnTo>
                  <a:close/>
                  <a:moveTo>
                    <a:pt x="974" y="1483"/>
                  </a:moveTo>
                  <a:lnTo>
                    <a:pt x="955" y="1452"/>
                  </a:lnTo>
                  <a:lnTo>
                    <a:pt x="939" y="1461"/>
                  </a:lnTo>
                  <a:lnTo>
                    <a:pt x="960" y="1494"/>
                  </a:lnTo>
                  <a:lnTo>
                    <a:pt x="974" y="1483"/>
                  </a:lnTo>
                  <a:close/>
                  <a:moveTo>
                    <a:pt x="1017" y="1547"/>
                  </a:moveTo>
                  <a:lnTo>
                    <a:pt x="995" y="1516"/>
                  </a:lnTo>
                  <a:lnTo>
                    <a:pt x="979" y="1525"/>
                  </a:lnTo>
                  <a:lnTo>
                    <a:pt x="1000" y="1556"/>
                  </a:lnTo>
                  <a:lnTo>
                    <a:pt x="1017" y="1547"/>
                  </a:lnTo>
                  <a:close/>
                  <a:moveTo>
                    <a:pt x="1057" y="1610"/>
                  </a:moveTo>
                  <a:lnTo>
                    <a:pt x="1038" y="1580"/>
                  </a:lnTo>
                  <a:lnTo>
                    <a:pt x="1022" y="1589"/>
                  </a:lnTo>
                  <a:lnTo>
                    <a:pt x="1043" y="1620"/>
                  </a:lnTo>
                  <a:lnTo>
                    <a:pt x="1057" y="1610"/>
                  </a:lnTo>
                  <a:close/>
                  <a:moveTo>
                    <a:pt x="1100" y="1674"/>
                  </a:moveTo>
                  <a:lnTo>
                    <a:pt x="1078" y="1641"/>
                  </a:lnTo>
                  <a:lnTo>
                    <a:pt x="1062" y="1653"/>
                  </a:lnTo>
                  <a:lnTo>
                    <a:pt x="1083" y="1684"/>
                  </a:lnTo>
                  <a:lnTo>
                    <a:pt x="1100" y="1674"/>
                  </a:lnTo>
                  <a:close/>
                  <a:moveTo>
                    <a:pt x="1140" y="1738"/>
                  </a:moveTo>
                  <a:lnTo>
                    <a:pt x="1118" y="1705"/>
                  </a:lnTo>
                  <a:lnTo>
                    <a:pt x="1104" y="1717"/>
                  </a:lnTo>
                  <a:lnTo>
                    <a:pt x="1123" y="1748"/>
                  </a:lnTo>
                  <a:lnTo>
                    <a:pt x="1140" y="1738"/>
                  </a:lnTo>
                  <a:close/>
                  <a:moveTo>
                    <a:pt x="1180" y="1802"/>
                  </a:moveTo>
                  <a:lnTo>
                    <a:pt x="1161" y="1769"/>
                  </a:lnTo>
                  <a:lnTo>
                    <a:pt x="1144" y="1778"/>
                  </a:lnTo>
                  <a:lnTo>
                    <a:pt x="1166" y="1811"/>
                  </a:lnTo>
                  <a:lnTo>
                    <a:pt x="1180" y="1802"/>
                  </a:lnTo>
                  <a:close/>
                  <a:moveTo>
                    <a:pt x="1223" y="1863"/>
                  </a:moveTo>
                  <a:lnTo>
                    <a:pt x="1201" y="1833"/>
                  </a:lnTo>
                  <a:lnTo>
                    <a:pt x="1185" y="1842"/>
                  </a:lnTo>
                  <a:lnTo>
                    <a:pt x="1206" y="1875"/>
                  </a:lnTo>
                  <a:lnTo>
                    <a:pt x="1223" y="1863"/>
                  </a:lnTo>
                  <a:close/>
                  <a:moveTo>
                    <a:pt x="1249" y="1920"/>
                  </a:moveTo>
                  <a:lnTo>
                    <a:pt x="1246" y="1925"/>
                  </a:lnTo>
                  <a:lnTo>
                    <a:pt x="1253" y="1930"/>
                  </a:lnTo>
                  <a:lnTo>
                    <a:pt x="1260" y="1925"/>
                  </a:lnTo>
                  <a:lnTo>
                    <a:pt x="1241" y="1897"/>
                  </a:lnTo>
                  <a:lnTo>
                    <a:pt x="1227" y="1906"/>
                  </a:lnTo>
                  <a:lnTo>
                    <a:pt x="1253" y="1946"/>
                  </a:lnTo>
                  <a:lnTo>
                    <a:pt x="1263" y="1932"/>
                  </a:lnTo>
                  <a:lnTo>
                    <a:pt x="1249" y="1920"/>
                  </a:lnTo>
                  <a:close/>
                  <a:moveTo>
                    <a:pt x="1291" y="1859"/>
                  </a:moveTo>
                  <a:lnTo>
                    <a:pt x="1270" y="1889"/>
                  </a:lnTo>
                  <a:lnTo>
                    <a:pt x="1284" y="1901"/>
                  </a:lnTo>
                  <a:lnTo>
                    <a:pt x="1308" y="1871"/>
                  </a:lnTo>
                  <a:lnTo>
                    <a:pt x="1291" y="1859"/>
                  </a:lnTo>
                  <a:close/>
                  <a:moveTo>
                    <a:pt x="1334" y="1797"/>
                  </a:moveTo>
                  <a:lnTo>
                    <a:pt x="1312" y="1828"/>
                  </a:lnTo>
                  <a:lnTo>
                    <a:pt x="1329" y="1840"/>
                  </a:lnTo>
                  <a:lnTo>
                    <a:pt x="1350" y="1809"/>
                  </a:lnTo>
                  <a:lnTo>
                    <a:pt x="1334" y="1797"/>
                  </a:lnTo>
                  <a:close/>
                  <a:moveTo>
                    <a:pt x="1379" y="1736"/>
                  </a:moveTo>
                  <a:lnTo>
                    <a:pt x="1357" y="1766"/>
                  </a:lnTo>
                  <a:lnTo>
                    <a:pt x="1371" y="1776"/>
                  </a:lnTo>
                  <a:lnTo>
                    <a:pt x="1393" y="1745"/>
                  </a:lnTo>
                  <a:lnTo>
                    <a:pt x="1379" y="1736"/>
                  </a:lnTo>
                  <a:close/>
                  <a:moveTo>
                    <a:pt x="1421" y="1674"/>
                  </a:moveTo>
                  <a:lnTo>
                    <a:pt x="1400" y="1705"/>
                  </a:lnTo>
                  <a:lnTo>
                    <a:pt x="1414" y="1714"/>
                  </a:lnTo>
                  <a:lnTo>
                    <a:pt x="1438" y="1684"/>
                  </a:lnTo>
                  <a:lnTo>
                    <a:pt x="1421" y="1674"/>
                  </a:lnTo>
                  <a:close/>
                  <a:moveTo>
                    <a:pt x="1466" y="1610"/>
                  </a:moveTo>
                  <a:lnTo>
                    <a:pt x="1442" y="1641"/>
                  </a:lnTo>
                  <a:lnTo>
                    <a:pt x="1459" y="1653"/>
                  </a:lnTo>
                  <a:lnTo>
                    <a:pt x="1480" y="1622"/>
                  </a:lnTo>
                  <a:lnTo>
                    <a:pt x="1466" y="1610"/>
                  </a:lnTo>
                  <a:close/>
                  <a:moveTo>
                    <a:pt x="1509" y="1549"/>
                  </a:moveTo>
                  <a:lnTo>
                    <a:pt x="1487" y="1580"/>
                  </a:lnTo>
                  <a:lnTo>
                    <a:pt x="1502" y="1591"/>
                  </a:lnTo>
                  <a:lnTo>
                    <a:pt x="1523" y="1561"/>
                  </a:lnTo>
                  <a:lnTo>
                    <a:pt x="1509" y="1549"/>
                  </a:lnTo>
                  <a:close/>
                  <a:moveTo>
                    <a:pt x="1551" y="1487"/>
                  </a:moveTo>
                  <a:lnTo>
                    <a:pt x="1530" y="1518"/>
                  </a:lnTo>
                  <a:lnTo>
                    <a:pt x="1546" y="1530"/>
                  </a:lnTo>
                  <a:lnTo>
                    <a:pt x="1568" y="1499"/>
                  </a:lnTo>
                  <a:lnTo>
                    <a:pt x="1551" y="1487"/>
                  </a:lnTo>
                  <a:close/>
                  <a:moveTo>
                    <a:pt x="1596" y="1426"/>
                  </a:moveTo>
                  <a:lnTo>
                    <a:pt x="1573" y="1457"/>
                  </a:lnTo>
                  <a:lnTo>
                    <a:pt x="1589" y="1466"/>
                  </a:lnTo>
                  <a:lnTo>
                    <a:pt x="1610" y="1435"/>
                  </a:lnTo>
                  <a:lnTo>
                    <a:pt x="1596" y="1426"/>
                  </a:lnTo>
                  <a:close/>
                  <a:moveTo>
                    <a:pt x="1639" y="1364"/>
                  </a:moveTo>
                  <a:lnTo>
                    <a:pt x="1617" y="1395"/>
                  </a:lnTo>
                  <a:lnTo>
                    <a:pt x="1632" y="1405"/>
                  </a:lnTo>
                  <a:lnTo>
                    <a:pt x="1655" y="1374"/>
                  </a:lnTo>
                  <a:lnTo>
                    <a:pt x="1639" y="1364"/>
                  </a:lnTo>
                  <a:close/>
                  <a:moveTo>
                    <a:pt x="1681" y="1301"/>
                  </a:moveTo>
                  <a:lnTo>
                    <a:pt x="1660" y="1331"/>
                  </a:lnTo>
                  <a:lnTo>
                    <a:pt x="1677" y="1343"/>
                  </a:lnTo>
                  <a:lnTo>
                    <a:pt x="1698" y="1312"/>
                  </a:lnTo>
                  <a:lnTo>
                    <a:pt x="1681" y="1301"/>
                  </a:lnTo>
                  <a:close/>
                  <a:moveTo>
                    <a:pt x="1726" y="1239"/>
                  </a:moveTo>
                  <a:lnTo>
                    <a:pt x="1705" y="1270"/>
                  </a:lnTo>
                  <a:lnTo>
                    <a:pt x="1719" y="1282"/>
                  </a:lnTo>
                  <a:lnTo>
                    <a:pt x="1740" y="1251"/>
                  </a:lnTo>
                  <a:lnTo>
                    <a:pt x="1726" y="1239"/>
                  </a:lnTo>
                  <a:close/>
                  <a:moveTo>
                    <a:pt x="1769" y="1178"/>
                  </a:moveTo>
                  <a:lnTo>
                    <a:pt x="1747" y="1208"/>
                  </a:lnTo>
                  <a:lnTo>
                    <a:pt x="1764" y="1220"/>
                  </a:lnTo>
                  <a:lnTo>
                    <a:pt x="1785" y="1189"/>
                  </a:lnTo>
                  <a:lnTo>
                    <a:pt x="1769" y="1178"/>
                  </a:lnTo>
                  <a:close/>
                  <a:moveTo>
                    <a:pt x="1814" y="1116"/>
                  </a:moveTo>
                  <a:lnTo>
                    <a:pt x="1790" y="1147"/>
                  </a:lnTo>
                  <a:lnTo>
                    <a:pt x="1807" y="1156"/>
                  </a:lnTo>
                  <a:lnTo>
                    <a:pt x="1828" y="1126"/>
                  </a:lnTo>
                  <a:lnTo>
                    <a:pt x="1814" y="1116"/>
                  </a:lnTo>
                  <a:close/>
                  <a:moveTo>
                    <a:pt x="1856" y="1055"/>
                  </a:moveTo>
                  <a:lnTo>
                    <a:pt x="1835" y="1085"/>
                  </a:lnTo>
                  <a:lnTo>
                    <a:pt x="1849" y="1095"/>
                  </a:lnTo>
                  <a:lnTo>
                    <a:pt x="1873" y="1064"/>
                  </a:lnTo>
                  <a:lnTo>
                    <a:pt x="1856" y="1055"/>
                  </a:lnTo>
                  <a:close/>
                  <a:moveTo>
                    <a:pt x="1899" y="991"/>
                  </a:moveTo>
                  <a:lnTo>
                    <a:pt x="1878" y="1021"/>
                  </a:lnTo>
                  <a:lnTo>
                    <a:pt x="1894" y="1033"/>
                  </a:lnTo>
                  <a:lnTo>
                    <a:pt x="1915" y="1003"/>
                  </a:lnTo>
                  <a:lnTo>
                    <a:pt x="1899" y="991"/>
                  </a:lnTo>
                  <a:close/>
                  <a:moveTo>
                    <a:pt x="1944" y="929"/>
                  </a:moveTo>
                  <a:lnTo>
                    <a:pt x="1922" y="960"/>
                  </a:lnTo>
                  <a:lnTo>
                    <a:pt x="1937" y="972"/>
                  </a:lnTo>
                  <a:lnTo>
                    <a:pt x="1958" y="941"/>
                  </a:lnTo>
                  <a:lnTo>
                    <a:pt x="1944" y="929"/>
                  </a:lnTo>
                  <a:close/>
                  <a:moveTo>
                    <a:pt x="1986" y="868"/>
                  </a:moveTo>
                  <a:lnTo>
                    <a:pt x="1965" y="898"/>
                  </a:lnTo>
                  <a:lnTo>
                    <a:pt x="1979" y="910"/>
                  </a:lnTo>
                  <a:lnTo>
                    <a:pt x="2003" y="880"/>
                  </a:lnTo>
                  <a:lnTo>
                    <a:pt x="1986" y="868"/>
                  </a:lnTo>
                  <a:close/>
                  <a:moveTo>
                    <a:pt x="2029" y="806"/>
                  </a:moveTo>
                  <a:lnTo>
                    <a:pt x="2008" y="837"/>
                  </a:lnTo>
                  <a:lnTo>
                    <a:pt x="2024" y="849"/>
                  </a:lnTo>
                  <a:lnTo>
                    <a:pt x="2045" y="816"/>
                  </a:lnTo>
                  <a:lnTo>
                    <a:pt x="2029" y="806"/>
                  </a:lnTo>
                  <a:close/>
                  <a:moveTo>
                    <a:pt x="2074" y="745"/>
                  </a:moveTo>
                  <a:lnTo>
                    <a:pt x="2053" y="775"/>
                  </a:lnTo>
                  <a:lnTo>
                    <a:pt x="2067" y="785"/>
                  </a:lnTo>
                  <a:lnTo>
                    <a:pt x="2088" y="754"/>
                  </a:lnTo>
                  <a:lnTo>
                    <a:pt x="2074" y="745"/>
                  </a:lnTo>
                  <a:close/>
                  <a:moveTo>
                    <a:pt x="2116" y="681"/>
                  </a:moveTo>
                  <a:lnTo>
                    <a:pt x="2095" y="714"/>
                  </a:lnTo>
                  <a:lnTo>
                    <a:pt x="2112" y="723"/>
                  </a:lnTo>
                  <a:lnTo>
                    <a:pt x="2133" y="693"/>
                  </a:lnTo>
                  <a:lnTo>
                    <a:pt x="2116" y="681"/>
                  </a:lnTo>
                  <a:close/>
                  <a:moveTo>
                    <a:pt x="2161" y="619"/>
                  </a:moveTo>
                  <a:lnTo>
                    <a:pt x="2138" y="650"/>
                  </a:lnTo>
                  <a:lnTo>
                    <a:pt x="2154" y="662"/>
                  </a:lnTo>
                  <a:lnTo>
                    <a:pt x="2176" y="631"/>
                  </a:lnTo>
                  <a:lnTo>
                    <a:pt x="2161" y="619"/>
                  </a:lnTo>
                  <a:close/>
                  <a:moveTo>
                    <a:pt x="2204" y="558"/>
                  </a:moveTo>
                  <a:lnTo>
                    <a:pt x="2183" y="589"/>
                  </a:lnTo>
                  <a:lnTo>
                    <a:pt x="2197" y="600"/>
                  </a:lnTo>
                  <a:lnTo>
                    <a:pt x="2220" y="570"/>
                  </a:lnTo>
                  <a:lnTo>
                    <a:pt x="2204" y="558"/>
                  </a:lnTo>
                  <a:close/>
                  <a:moveTo>
                    <a:pt x="2246" y="496"/>
                  </a:moveTo>
                  <a:lnTo>
                    <a:pt x="2225" y="527"/>
                  </a:lnTo>
                  <a:lnTo>
                    <a:pt x="2242" y="539"/>
                  </a:lnTo>
                  <a:lnTo>
                    <a:pt x="2263" y="506"/>
                  </a:lnTo>
                  <a:lnTo>
                    <a:pt x="2246" y="496"/>
                  </a:lnTo>
                  <a:close/>
                  <a:moveTo>
                    <a:pt x="2291" y="435"/>
                  </a:moveTo>
                  <a:lnTo>
                    <a:pt x="2270" y="466"/>
                  </a:lnTo>
                  <a:lnTo>
                    <a:pt x="2284" y="475"/>
                  </a:lnTo>
                  <a:lnTo>
                    <a:pt x="2306" y="444"/>
                  </a:lnTo>
                  <a:lnTo>
                    <a:pt x="2291" y="435"/>
                  </a:lnTo>
                  <a:close/>
                  <a:moveTo>
                    <a:pt x="2334" y="371"/>
                  </a:moveTo>
                  <a:lnTo>
                    <a:pt x="2313" y="404"/>
                  </a:lnTo>
                  <a:lnTo>
                    <a:pt x="2329" y="414"/>
                  </a:lnTo>
                  <a:lnTo>
                    <a:pt x="2351" y="383"/>
                  </a:lnTo>
                  <a:lnTo>
                    <a:pt x="2334" y="371"/>
                  </a:lnTo>
                  <a:close/>
                  <a:moveTo>
                    <a:pt x="2379" y="310"/>
                  </a:moveTo>
                  <a:lnTo>
                    <a:pt x="2355" y="340"/>
                  </a:lnTo>
                  <a:lnTo>
                    <a:pt x="2372" y="352"/>
                  </a:lnTo>
                  <a:lnTo>
                    <a:pt x="2393" y="321"/>
                  </a:lnTo>
                  <a:lnTo>
                    <a:pt x="2379" y="310"/>
                  </a:lnTo>
                  <a:close/>
                  <a:moveTo>
                    <a:pt x="2421" y="248"/>
                  </a:moveTo>
                  <a:lnTo>
                    <a:pt x="2400" y="279"/>
                  </a:lnTo>
                  <a:lnTo>
                    <a:pt x="2414" y="291"/>
                  </a:lnTo>
                  <a:lnTo>
                    <a:pt x="2436" y="260"/>
                  </a:lnTo>
                  <a:lnTo>
                    <a:pt x="2421" y="248"/>
                  </a:lnTo>
                  <a:close/>
                  <a:moveTo>
                    <a:pt x="2464" y="187"/>
                  </a:moveTo>
                  <a:lnTo>
                    <a:pt x="2443" y="217"/>
                  </a:lnTo>
                  <a:lnTo>
                    <a:pt x="2459" y="229"/>
                  </a:lnTo>
                  <a:lnTo>
                    <a:pt x="2481" y="196"/>
                  </a:lnTo>
                  <a:lnTo>
                    <a:pt x="2464" y="187"/>
                  </a:lnTo>
                  <a:close/>
                  <a:moveTo>
                    <a:pt x="2509" y="125"/>
                  </a:moveTo>
                  <a:lnTo>
                    <a:pt x="2488" y="156"/>
                  </a:lnTo>
                  <a:lnTo>
                    <a:pt x="2502" y="165"/>
                  </a:lnTo>
                  <a:lnTo>
                    <a:pt x="2523" y="135"/>
                  </a:lnTo>
                  <a:lnTo>
                    <a:pt x="2509" y="125"/>
                  </a:lnTo>
                  <a:close/>
                  <a:moveTo>
                    <a:pt x="2552" y="61"/>
                  </a:moveTo>
                  <a:lnTo>
                    <a:pt x="2530" y="94"/>
                  </a:lnTo>
                  <a:lnTo>
                    <a:pt x="2544" y="104"/>
                  </a:lnTo>
                  <a:lnTo>
                    <a:pt x="2568" y="73"/>
                  </a:lnTo>
                  <a:lnTo>
                    <a:pt x="2552" y="61"/>
                  </a:lnTo>
                  <a:close/>
                  <a:moveTo>
                    <a:pt x="2594" y="0"/>
                  </a:moveTo>
                  <a:lnTo>
                    <a:pt x="2573" y="30"/>
                  </a:lnTo>
                  <a:lnTo>
                    <a:pt x="2589" y="42"/>
                  </a:lnTo>
                  <a:lnTo>
                    <a:pt x="2611" y="12"/>
                  </a:lnTo>
                  <a:lnTo>
                    <a:pt x="2594"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2"/>
            <p:cNvSpPr>
              <a:spLocks/>
            </p:cNvSpPr>
            <p:nvPr/>
          </p:nvSpPr>
          <p:spPr bwMode="auto">
            <a:xfrm>
              <a:off x="5163609" y="2684800"/>
              <a:ext cx="1886258" cy="3120065"/>
            </a:xfrm>
            <a:custGeom>
              <a:avLst/>
              <a:gdLst>
                <a:gd name="T0" fmla="*/ 966 w 1077"/>
                <a:gd name="T1" fmla="*/ 315 h 1781"/>
                <a:gd name="T2" fmla="*/ 793 w 1077"/>
                <a:gd name="T3" fmla="*/ 486 h 1781"/>
                <a:gd name="T4" fmla="*/ 650 w 1077"/>
                <a:gd name="T5" fmla="*/ 297 h 1781"/>
                <a:gd name="T6" fmla="*/ 625 w 1077"/>
                <a:gd name="T7" fmla="*/ 266 h 1781"/>
                <a:gd name="T8" fmla="*/ 632 w 1077"/>
                <a:gd name="T9" fmla="*/ 236 h 1781"/>
                <a:gd name="T10" fmla="*/ 682 w 1077"/>
                <a:gd name="T11" fmla="*/ 187 h 1781"/>
                <a:gd name="T12" fmla="*/ 698 w 1077"/>
                <a:gd name="T13" fmla="*/ 150 h 1781"/>
                <a:gd name="T14" fmla="*/ 665 w 1077"/>
                <a:gd name="T15" fmla="*/ 82 h 1781"/>
                <a:gd name="T16" fmla="*/ 661 w 1077"/>
                <a:gd name="T17" fmla="*/ 50 h 1781"/>
                <a:gd name="T18" fmla="*/ 627 w 1077"/>
                <a:gd name="T19" fmla="*/ 24 h 1781"/>
                <a:gd name="T20" fmla="*/ 576 w 1077"/>
                <a:gd name="T21" fmla="*/ 3 h 1781"/>
                <a:gd name="T22" fmla="*/ 492 w 1077"/>
                <a:gd name="T23" fmla="*/ 48 h 1781"/>
                <a:gd name="T24" fmla="*/ 471 w 1077"/>
                <a:gd name="T25" fmla="*/ 119 h 1781"/>
                <a:gd name="T26" fmla="*/ 513 w 1077"/>
                <a:gd name="T27" fmla="*/ 199 h 1781"/>
                <a:gd name="T28" fmla="*/ 495 w 1077"/>
                <a:gd name="T29" fmla="*/ 223 h 1781"/>
                <a:gd name="T30" fmla="*/ 386 w 1077"/>
                <a:gd name="T31" fmla="*/ 230 h 1781"/>
                <a:gd name="T32" fmla="*/ 106 w 1077"/>
                <a:gd name="T33" fmla="*/ 313 h 1781"/>
                <a:gd name="T34" fmla="*/ 60 w 1077"/>
                <a:gd name="T35" fmla="*/ 630 h 1781"/>
                <a:gd name="T36" fmla="*/ 138 w 1077"/>
                <a:gd name="T37" fmla="*/ 599 h 1781"/>
                <a:gd name="T38" fmla="*/ 169 w 1077"/>
                <a:gd name="T39" fmla="*/ 527 h 1781"/>
                <a:gd name="T40" fmla="*/ 176 w 1077"/>
                <a:gd name="T41" fmla="*/ 406 h 1781"/>
                <a:gd name="T42" fmla="*/ 220 w 1077"/>
                <a:gd name="T43" fmla="*/ 373 h 1781"/>
                <a:gd name="T44" fmla="*/ 308 w 1077"/>
                <a:gd name="T45" fmla="*/ 360 h 1781"/>
                <a:gd name="T46" fmla="*/ 317 w 1077"/>
                <a:gd name="T47" fmla="*/ 358 h 1781"/>
                <a:gd name="T48" fmla="*/ 256 w 1077"/>
                <a:gd name="T49" fmla="*/ 760 h 1781"/>
                <a:gd name="T50" fmla="*/ 254 w 1077"/>
                <a:gd name="T51" fmla="*/ 794 h 1781"/>
                <a:gd name="T52" fmla="*/ 261 w 1077"/>
                <a:gd name="T53" fmla="*/ 896 h 1781"/>
                <a:gd name="T54" fmla="*/ 123 w 1077"/>
                <a:gd name="T55" fmla="*/ 1406 h 1781"/>
                <a:gd name="T56" fmla="*/ 47 w 1077"/>
                <a:gd name="T57" fmla="*/ 1578 h 1781"/>
                <a:gd name="T58" fmla="*/ 4 w 1077"/>
                <a:gd name="T59" fmla="*/ 1633 h 1781"/>
                <a:gd name="T60" fmla="*/ 56 w 1077"/>
                <a:gd name="T61" fmla="*/ 1688 h 1781"/>
                <a:gd name="T62" fmla="*/ 104 w 1077"/>
                <a:gd name="T63" fmla="*/ 1714 h 1781"/>
                <a:gd name="T64" fmla="*/ 122 w 1077"/>
                <a:gd name="T65" fmla="*/ 1741 h 1781"/>
                <a:gd name="T66" fmla="*/ 174 w 1077"/>
                <a:gd name="T67" fmla="*/ 1703 h 1781"/>
                <a:gd name="T68" fmla="*/ 161 w 1077"/>
                <a:gd name="T69" fmla="*/ 1636 h 1781"/>
                <a:gd name="T70" fmla="*/ 323 w 1077"/>
                <a:gd name="T71" fmla="*/ 1294 h 1781"/>
                <a:gd name="T72" fmla="*/ 385 w 1077"/>
                <a:gd name="T73" fmla="*/ 1152 h 1781"/>
                <a:gd name="T74" fmla="*/ 481 w 1077"/>
                <a:gd name="T75" fmla="*/ 943 h 1781"/>
                <a:gd name="T76" fmla="*/ 699 w 1077"/>
                <a:gd name="T77" fmla="*/ 879 h 1781"/>
                <a:gd name="T78" fmla="*/ 682 w 1077"/>
                <a:gd name="T79" fmla="*/ 976 h 1781"/>
                <a:gd name="T80" fmla="*/ 632 w 1077"/>
                <a:gd name="T81" fmla="*/ 1141 h 1781"/>
                <a:gd name="T82" fmla="*/ 618 w 1077"/>
                <a:gd name="T83" fmla="*/ 1225 h 1781"/>
                <a:gd name="T84" fmla="*/ 670 w 1077"/>
                <a:gd name="T85" fmla="*/ 1269 h 1781"/>
                <a:gd name="T86" fmla="*/ 795 w 1077"/>
                <a:gd name="T87" fmla="*/ 1285 h 1781"/>
                <a:gd name="T88" fmla="*/ 830 w 1077"/>
                <a:gd name="T89" fmla="*/ 1219 h 1781"/>
                <a:gd name="T90" fmla="*/ 746 w 1077"/>
                <a:gd name="T91" fmla="*/ 1165 h 1781"/>
                <a:gd name="T92" fmla="*/ 840 w 1077"/>
                <a:gd name="T93" fmla="*/ 864 h 1781"/>
                <a:gd name="T94" fmla="*/ 831 w 1077"/>
                <a:gd name="T95" fmla="*/ 762 h 1781"/>
                <a:gd name="T96" fmla="*/ 507 w 1077"/>
                <a:gd name="T97" fmla="*/ 757 h 1781"/>
                <a:gd name="T98" fmla="*/ 508 w 1077"/>
                <a:gd name="T99" fmla="*/ 758 h 1781"/>
                <a:gd name="T100" fmla="*/ 560 w 1077"/>
                <a:gd name="T101" fmla="*/ 658 h 1781"/>
                <a:gd name="T102" fmla="*/ 607 w 1077"/>
                <a:gd name="T103" fmla="*/ 511 h 1781"/>
                <a:gd name="T104" fmla="*/ 643 w 1077"/>
                <a:gd name="T105" fmla="*/ 449 h 1781"/>
                <a:gd name="T106" fmla="*/ 784 w 1077"/>
                <a:gd name="T107" fmla="*/ 596 h 1781"/>
                <a:gd name="T108" fmla="*/ 836 w 1077"/>
                <a:gd name="T109" fmla="*/ 566 h 1781"/>
                <a:gd name="T110" fmla="*/ 999 w 1077"/>
                <a:gd name="T111" fmla="*/ 402 h 1781"/>
                <a:gd name="T112" fmla="*/ 1042 w 1077"/>
                <a:gd name="T113" fmla="*/ 374 h 1781"/>
                <a:gd name="T114" fmla="*/ 1033 w 1077"/>
                <a:gd name="T115" fmla="*/ 280 h 17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77" h="1781">
                  <a:moveTo>
                    <a:pt x="1033" y="280"/>
                  </a:moveTo>
                  <a:cubicBezTo>
                    <a:pt x="1018" y="287"/>
                    <a:pt x="970" y="303"/>
                    <a:pt x="966" y="315"/>
                  </a:cubicBezTo>
                  <a:cubicBezTo>
                    <a:pt x="962" y="326"/>
                    <a:pt x="967" y="350"/>
                    <a:pt x="951" y="359"/>
                  </a:cubicBezTo>
                  <a:cubicBezTo>
                    <a:pt x="936" y="368"/>
                    <a:pt x="803" y="466"/>
                    <a:pt x="793" y="486"/>
                  </a:cubicBezTo>
                  <a:cubicBezTo>
                    <a:pt x="793" y="486"/>
                    <a:pt x="745" y="390"/>
                    <a:pt x="717" y="375"/>
                  </a:cubicBezTo>
                  <a:cubicBezTo>
                    <a:pt x="717" y="375"/>
                    <a:pt x="708" y="301"/>
                    <a:pt x="650" y="297"/>
                  </a:cubicBezTo>
                  <a:cubicBezTo>
                    <a:pt x="629" y="296"/>
                    <a:pt x="617" y="294"/>
                    <a:pt x="609" y="291"/>
                  </a:cubicBezTo>
                  <a:cubicBezTo>
                    <a:pt x="625" y="266"/>
                    <a:pt x="625" y="266"/>
                    <a:pt x="625" y="266"/>
                  </a:cubicBezTo>
                  <a:cubicBezTo>
                    <a:pt x="609" y="266"/>
                    <a:pt x="609" y="266"/>
                    <a:pt x="609" y="266"/>
                  </a:cubicBezTo>
                  <a:cubicBezTo>
                    <a:pt x="617" y="253"/>
                    <a:pt x="628" y="236"/>
                    <a:pt x="632" y="236"/>
                  </a:cubicBezTo>
                  <a:cubicBezTo>
                    <a:pt x="637" y="235"/>
                    <a:pt x="674" y="230"/>
                    <a:pt x="679" y="228"/>
                  </a:cubicBezTo>
                  <a:cubicBezTo>
                    <a:pt x="683" y="225"/>
                    <a:pt x="687" y="201"/>
                    <a:pt x="682" y="187"/>
                  </a:cubicBezTo>
                  <a:cubicBezTo>
                    <a:pt x="677" y="173"/>
                    <a:pt x="687" y="159"/>
                    <a:pt x="687" y="159"/>
                  </a:cubicBezTo>
                  <a:cubicBezTo>
                    <a:pt x="698" y="150"/>
                    <a:pt x="698" y="150"/>
                    <a:pt x="698" y="150"/>
                  </a:cubicBezTo>
                  <a:cubicBezTo>
                    <a:pt x="698" y="150"/>
                    <a:pt x="684" y="128"/>
                    <a:pt x="676" y="117"/>
                  </a:cubicBezTo>
                  <a:cubicBezTo>
                    <a:pt x="667" y="106"/>
                    <a:pt x="669" y="92"/>
                    <a:pt x="665" y="82"/>
                  </a:cubicBezTo>
                  <a:cubicBezTo>
                    <a:pt x="661" y="72"/>
                    <a:pt x="672" y="65"/>
                    <a:pt x="672" y="65"/>
                  </a:cubicBezTo>
                  <a:cubicBezTo>
                    <a:pt x="672" y="65"/>
                    <a:pt x="668" y="55"/>
                    <a:pt x="661" y="50"/>
                  </a:cubicBezTo>
                  <a:cubicBezTo>
                    <a:pt x="653" y="46"/>
                    <a:pt x="666" y="44"/>
                    <a:pt x="649" y="36"/>
                  </a:cubicBezTo>
                  <a:cubicBezTo>
                    <a:pt x="632" y="28"/>
                    <a:pt x="641" y="32"/>
                    <a:pt x="627" y="24"/>
                  </a:cubicBezTo>
                  <a:cubicBezTo>
                    <a:pt x="612" y="16"/>
                    <a:pt x="634" y="21"/>
                    <a:pt x="612" y="16"/>
                  </a:cubicBezTo>
                  <a:cubicBezTo>
                    <a:pt x="591" y="11"/>
                    <a:pt x="579" y="3"/>
                    <a:pt x="576" y="3"/>
                  </a:cubicBezTo>
                  <a:cubicBezTo>
                    <a:pt x="573" y="3"/>
                    <a:pt x="582" y="6"/>
                    <a:pt x="573" y="3"/>
                  </a:cubicBezTo>
                  <a:cubicBezTo>
                    <a:pt x="563" y="0"/>
                    <a:pt x="498" y="33"/>
                    <a:pt x="492" y="48"/>
                  </a:cubicBezTo>
                  <a:cubicBezTo>
                    <a:pt x="485" y="64"/>
                    <a:pt x="475" y="83"/>
                    <a:pt x="475" y="83"/>
                  </a:cubicBezTo>
                  <a:cubicBezTo>
                    <a:pt x="475" y="83"/>
                    <a:pt x="469" y="104"/>
                    <a:pt x="471" y="119"/>
                  </a:cubicBezTo>
                  <a:cubicBezTo>
                    <a:pt x="474" y="134"/>
                    <a:pt x="484" y="147"/>
                    <a:pt x="488" y="152"/>
                  </a:cubicBezTo>
                  <a:cubicBezTo>
                    <a:pt x="491" y="156"/>
                    <a:pt x="508" y="184"/>
                    <a:pt x="513" y="199"/>
                  </a:cubicBezTo>
                  <a:cubicBezTo>
                    <a:pt x="517" y="212"/>
                    <a:pt x="521" y="228"/>
                    <a:pt x="506" y="235"/>
                  </a:cubicBezTo>
                  <a:cubicBezTo>
                    <a:pt x="495" y="223"/>
                    <a:pt x="495" y="223"/>
                    <a:pt x="495" y="223"/>
                  </a:cubicBezTo>
                  <a:cubicBezTo>
                    <a:pt x="476" y="237"/>
                    <a:pt x="476" y="237"/>
                    <a:pt x="476" y="237"/>
                  </a:cubicBezTo>
                  <a:cubicBezTo>
                    <a:pt x="454" y="233"/>
                    <a:pt x="427" y="222"/>
                    <a:pt x="386" y="230"/>
                  </a:cubicBezTo>
                  <a:cubicBezTo>
                    <a:pt x="333" y="241"/>
                    <a:pt x="313" y="257"/>
                    <a:pt x="281" y="265"/>
                  </a:cubicBezTo>
                  <a:cubicBezTo>
                    <a:pt x="249" y="272"/>
                    <a:pt x="128" y="293"/>
                    <a:pt x="106" y="313"/>
                  </a:cubicBezTo>
                  <a:cubicBezTo>
                    <a:pt x="84" y="332"/>
                    <a:pt x="76" y="418"/>
                    <a:pt x="82" y="553"/>
                  </a:cubicBezTo>
                  <a:cubicBezTo>
                    <a:pt x="82" y="553"/>
                    <a:pt x="62" y="616"/>
                    <a:pt x="60" y="630"/>
                  </a:cubicBezTo>
                  <a:cubicBezTo>
                    <a:pt x="59" y="644"/>
                    <a:pt x="67" y="703"/>
                    <a:pt x="139" y="690"/>
                  </a:cubicBezTo>
                  <a:cubicBezTo>
                    <a:pt x="203" y="679"/>
                    <a:pt x="151" y="622"/>
                    <a:pt x="138" y="599"/>
                  </a:cubicBezTo>
                  <a:cubicBezTo>
                    <a:pt x="146" y="594"/>
                    <a:pt x="154" y="590"/>
                    <a:pt x="154" y="590"/>
                  </a:cubicBezTo>
                  <a:cubicBezTo>
                    <a:pt x="154" y="590"/>
                    <a:pt x="168" y="554"/>
                    <a:pt x="169" y="527"/>
                  </a:cubicBezTo>
                  <a:cubicBezTo>
                    <a:pt x="169" y="510"/>
                    <a:pt x="174" y="454"/>
                    <a:pt x="176" y="409"/>
                  </a:cubicBezTo>
                  <a:cubicBezTo>
                    <a:pt x="176" y="408"/>
                    <a:pt x="176" y="407"/>
                    <a:pt x="176" y="406"/>
                  </a:cubicBezTo>
                  <a:cubicBezTo>
                    <a:pt x="178" y="394"/>
                    <a:pt x="179" y="384"/>
                    <a:pt x="180" y="378"/>
                  </a:cubicBezTo>
                  <a:cubicBezTo>
                    <a:pt x="190" y="376"/>
                    <a:pt x="204" y="375"/>
                    <a:pt x="220" y="373"/>
                  </a:cubicBezTo>
                  <a:cubicBezTo>
                    <a:pt x="224" y="373"/>
                    <a:pt x="229" y="373"/>
                    <a:pt x="234" y="372"/>
                  </a:cubicBezTo>
                  <a:cubicBezTo>
                    <a:pt x="265" y="370"/>
                    <a:pt x="294" y="364"/>
                    <a:pt x="308" y="360"/>
                  </a:cubicBezTo>
                  <a:cubicBezTo>
                    <a:pt x="308" y="360"/>
                    <a:pt x="308" y="360"/>
                    <a:pt x="308" y="360"/>
                  </a:cubicBezTo>
                  <a:cubicBezTo>
                    <a:pt x="311" y="360"/>
                    <a:pt x="314" y="359"/>
                    <a:pt x="317" y="358"/>
                  </a:cubicBezTo>
                  <a:cubicBezTo>
                    <a:pt x="317" y="360"/>
                    <a:pt x="319" y="371"/>
                    <a:pt x="322" y="385"/>
                  </a:cubicBezTo>
                  <a:cubicBezTo>
                    <a:pt x="310" y="466"/>
                    <a:pt x="270" y="740"/>
                    <a:pt x="256" y="760"/>
                  </a:cubicBezTo>
                  <a:cubicBezTo>
                    <a:pt x="240" y="784"/>
                    <a:pt x="232" y="799"/>
                    <a:pt x="232" y="799"/>
                  </a:cubicBezTo>
                  <a:cubicBezTo>
                    <a:pt x="232" y="799"/>
                    <a:pt x="242" y="797"/>
                    <a:pt x="254" y="794"/>
                  </a:cubicBezTo>
                  <a:cubicBezTo>
                    <a:pt x="250" y="811"/>
                    <a:pt x="249" y="832"/>
                    <a:pt x="252" y="861"/>
                  </a:cubicBezTo>
                  <a:cubicBezTo>
                    <a:pt x="252" y="861"/>
                    <a:pt x="254" y="876"/>
                    <a:pt x="261" y="896"/>
                  </a:cubicBezTo>
                  <a:cubicBezTo>
                    <a:pt x="247" y="979"/>
                    <a:pt x="227" y="1177"/>
                    <a:pt x="200" y="1256"/>
                  </a:cubicBezTo>
                  <a:cubicBezTo>
                    <a:pt x="174" y="1282"/>
                    <a:pt x="141" y="1326"/>
                    <a:pt x="123" y="1406"/>
                  </a:cubicBezTo>
                  <a:cubicBezTo>
                    <a:pt x="123" y="1406"/>
                    <a:pt x="123" y="1406"/>
                    <a:pt x="123" y="1406"/>
                  </a:cubicBezTo>
                  <a:cubicBezTo>
                    <a:pt x="86" y="1483"/>
                    <a:pt x="47" y="1577"/>
                    <a:pt x="47" y="1578"/>
                  </a:cubicBezTo>
                  <a:cubicBezTo>
                    <a:pt x="25" y="1596"/>
                    <a:pt x="10" y="1604"/>
                    <a:pt x="5" y="1627"/>
                  </a:cubicBezTo>
                  <a:cubicBezTo>
                    <a:pt x="4" y="1630"/>
                    <a:pt x="4" y="1631"/>
                    <a:pt x="4" y="1633"/>
                  </a:cubicBezTo>
                  <a:cubicBezTo>
                    <a:pt x="0" y="1665"/>
                    <a:pt x="0" y="1665"/>
                    <a:pt x="0" y="1665"/>
                  </a:cubicBezTo>
                  <a:cubicBezTo>
                    <a:pt x="0" y="1665"/>
                    <a:pt x="44" y="1698"/>
                    <a:pt x="56" y="1688"/>
                  </a:cubicBezTo>
                  <a:cubicBezTo>
                    <a:pt x="64" y="1682"/>
                    <a:pt x="74" y="1683"/>
                    <a:pt x="85" y="1692"/>
                  </a:cubicBezTo>
                  <a:cubicBezTo>
                    <a:pt x="91" y="1698"/>
                    <a:pt x="97" y="1705"/>
                    <a:pt x="104" y="1714"/>
                  </a:cubicBezTo>
                  <a:cubicBezTo>
                    <a:pt x="105" y="1715"/>
                    <a:pt x="105" y="1716"/>
                    <a:pt x="106" y="1717"/>
                  </a:cubicBezTo>
                  <a:cubicBezTo>
                    <a:pt x="111" y="1724"/>
                    <a:pt x="116" y="1731"/>
                    <a:pt x="122" y="1741"/>
                  </a:cubicBezTo>
                  <a:cubicBezTo>
                    <a:pt x="122" y="1741"/>
                    <a:pt x="153" y="1781"/>
                    <a:pt x="193" y="1765"/>
                  </a:cubicBezTo>
                  <a:cubicBezTo>
                    <a:pt x="193" y="1765"/>
                    <a:pt x="208" y="1732"/>
                    <a:pt x="174" y="1703"/>
                  </a:cubicBezTo>
                  <a:cubicBezTo>
                    <a:pt x="147" y="1680"/>
                    <a:pt x="145" y="1650"/>
                    <a:pt x="148" y="1630"/>
                  </a:cubicBezTo>
                  <a:cubicBezTo>
                    <a:pt x="161" y="1636"/>
                    <a:pt x="161" y="1636"/>
                    <a:pt x="161" y="1636"/>
                  </a:cubicBezTo>
                  <a:cubicBezTo>
                    <a:pt x="161" y="1636"/>
                    <a:pt x="161" y="1636"/>
                    <a:pt x="170" y="1587"/>
                  </a:cubicBezTo>
                  <a:cubicBezTo>
                    <a:pt x="179" y="1539"/>
                    <a:pt x="301" y="1314"/>
                    <a:pt x="323" y="1294"/>
                  </a:cubicBezTo>
                  <a:cubicBezTo>
                    <a:pt x="336" y="1282"/>
                    <a:pt x="352" y="1230"/>
                    <a:pt x="365" y="1185"/>
                  </a:cubicBezTo>
                  <a:cubicBezTo>
                    <a:pt x="372" y="1176"/>
                    <a:pt x="379" y="1165"/>
                    <a:pt x="385" y="1152"/>
                  </a:cubicBezTo>
                  <a:cubicBezTo>
                    <a:pt x="404" y="1111"/>
                    <a:pt x="437" y="960"/>
                    <a:pt x="437" y="960"/>
                  </a:cubicBezTo>
                  <a:cubicBezTo>
                    <a:pt x="437" y="960"/>
                    <a:pt x="470" y="949"/>
                    <a:pt x="481" y="943"/>
                  </a:cubicBezTo>
                  <a:cubicBezTo>
                    <a:pt x="492" y="938"/>
                    <a:pt x="508" y="937"/>
                    <a:pt x="573" y="923"/>
                  </a:cubicBezTo>
                  <a:cubicBezTo>
                    <a:pt x="637" y="908"/>
                    <a:pt x="699" y="879"/>
                    <a:pt x="699" y="879"/>
                  </a:cubicBezTo>
                  <a:cubicBezTo>
                    <a:pt x="699" y="879"/>
                    <a:pt x="679" y="928"/>
                    <a:pt x="681" y="965"/>
                  </a:cubicBezTo>
                  <a:cubicBezTo>
                    <a:pt x="681" y="969"/>
                    <a:pt x="682" y="972"/>
                    <a:pt x="682" y="976"/>
                  </a:cubicBezTo>
                  <a:cubicBezTo>
                    <a:pt x="673" y="1023"/>
                    <a:pt x="663" y="1072"/>
                    <a:pt x="657" y="1085"/>
                  </a:cubicBezTo>
                  <a:cubicBezTo>
                    <a:pt x="645" y="1110"/>
                    <a:pt x="632" y="1141"/>
                    <a:pt x="632" y="1141"/>
                  </a:cubicBezTo>
                  <a:cubicBezTo>
                    <a:pt x="632" y="1141"/>
                    <a:pt x="639" y="1142"/>
                    <a:pt x="649" y="1143"/>
                  </a:cubicBezTo>
                  <a:cubicBezTo>
                    <a:pt x="633" y="1177"/>
                    <a:pt x="615" y="1211"/>
                    <a:pt x="618" y="1225"/>
                  </a:cubicBezTo>
                  <a:cubicBezTo>
                    <a:pt x="614" y="1247"/>
                    <a:pt x="614" y="1247"/>
                    <a:pt x="614" y="1247"/>
                  </a:cubicBezTo>
                  <a:cubicBezTo>
                    <a:pt x="670" y="1269"/>
                    <a:pt x="670" y="1269"/>
                    <a:pt x="670" y="1269"/>
                  </a:cubicBezTo>
                  <a:cubicBezTo>
                    <a:pt x="670" y="1269"/>
                    <a:pt x="694" y="1263"/>
                    <a:pt x="728" y="1274"/>
                  </a:cubicBezTo>
                  <a:cubicBezTo>
                    <a:pt x="752" y="1285"/>
                    <a:pt x="777" y="1293"/>
                    <a:pt x="795" y="1285"/>
                  </a:cubicBezTo>
                  <a:cubicBezTo>
                    <a:pt x="825" y="1273"/>
                    <a:pt x="867" y="1244"/>
                    <a:pt x="867" y="1226"/>
                  </a:cubicBezTo>
                  <a:cubicBezTo>
                    <a:pt x="867" y="1208"/>
                    <a:pt x="855" y="1215"/>
                    <a:pt x="830" y="1219"/>
                  </a:cubicBezTo>
                  <a:cubicBezTo>
                    <a:pt x="806" y="1223"/>
                    <a:pt x="766" y="1195"/>
                    <a:pt x="753" y="1179"/>
                  </a:cubicBezTo>
                  <a:cubicBezTo>
                    <a:pt x="750" y="1176"/>
                    <a:pt x="748" y="1171"/>
                    <a:pt x="746" y="1165"/>
                  </a:cubicBezTo>
                  <a:cubicBezTo>
                    <a:pt x="753" y="1179"/>
                    <a:pt x="766" y="1180"/>
                    <a:pt x="766" y="1180"/>
                  </a:cubicBezTo>
                  <a:cubicBezTo>
                    <a:pt x="766" y="1180"/>
                    <a:pt x="817" y="952"/>
                    <a:pt x="840" y="864"/>
                  </a:cubicBezTo>
                  <a:cubicBezTo>
                    <a:pt x="840" y="864"/>
                    <a:pt x="840" y="864"/>
                    <a:pt x="840" y="864"/>
                  </a:cubicBezTo>
                  <a:cubicBezTo>
                    <a:pt x="856" y="847"/>
                    <a:pt x="886" y="780"/>
                    <a:pt x="831" y="762"/>
                  </a:cubicBezTo>
                  <a:cubicBezTo>
                    <a:pt x="777" y="744"/>
                    <a:pt x="577" y="746"/>
                    <a:pt x="521" y="760"/>
                  </a:cubicBezTo>
                  <a:cubicBezTo>
                    <a:pt x="514" y="762"/>
                    <a:pt x="510" y="761"/>
                    <a:pt x="507" y="757"/>
                  </a:cubicBezTo>
                  <a:cubicBezTo>
                    <a:pt x="508" y="757"/>
                    <a:pt x="508" y="757"/>
                    <a:pt x="508" y="757"/>
                  </a:cubicBezTo>
                  <a:cubicBezTo>
                    <a:pt x="508" y="758"/>
                    <a:pt x="508" y="758"/>
                    <a:pt x="508" y="758"/>
                  </a:cubicBezTo>
                  <a:cubicBezTo>
                    <a:pt x="536" y="738"/>
                    <a:pt x="536" y="738"/>
                    <a:pt x="536" y="738"/>
                  </a:cubicBezTo>
                  <a:cubicBezTo>
                    <a:pt x="536" y="738"/>
                    <a:pt x="543" y="691"/>
                    <a:pt x="560" y="658"/>
                  </a:cubicBezTo>
                  <a:cubicBezTo>
                    <a:pt x="576" y="625"/>
                    <a:pt x="599" y="520"/>
                    <a:pt x="607" y="511"/>
                  </a:cubicBezTo>
                  <a:cubicBezTo>
                    <a:pt x="607" y="511"/>
                    <a:pt x="607" y="511"/>
                    <a:pt x="607" y="511"/>
                  </a:cubicBezTo>
                  <a:cubicBezTo>
                    <a:pt x="611" y="506"/>
                    <a:pt x="615" y="500"/>
                    <a:pt x="620" y="491"/>
                  </a:cubicBezTo>
                  <a:cubicBezTo>
                    <a:pt x="634" y="465"/>
                    <a:pt x="643" y="449"/>
                    <a:pt x="643" y="449"/>
                  </a:cubicBezTo>
                  <a:cubicBezTo>
                    <a:pt x="643" y="449"/>
                    <a:pt x="695" y="520"/>
                    <a:pt x="715" y="529"/>
                  </a:cubicBezTo>
                  <a:cubicBezTo>
                    <a:pt x="734" y="537"/>
                    <a:pt x="767" y="599"/>
                    <a:pt x="784" y="596"/>
                  </a:cubicBezTo>
                  <a:cubicBezTo>
                    <a:pt x="795" y="594"/>
                    <a:pt x="812" y="585"/>
                    <a:pt x="836" y="566"/>
                  </a:cubicBezTo>
                  <a:cubicBezTo>
                    <a:pt x="836" y="566"/>
                    <a:pt x="836" y="566"/>
                    <a:pt x="836" y="566"/>
                  </a:cubicBezTo>
                  <a:cubicBezTo>
                    <a:pt x="872" y="554"/>
                    <a:pt x="1000" y="429"/>
                    <a:pt x="1013" y="425"/>
                  </a:cubicBezTo>
                  <a:cubicBezTo>
                    <a:pt x="1019" y="423"/>
                    <a:pt x="1010" y="412"/>
                    <a:pt x="999" y="402"/>
                  </a:cubicBezTo>
                  <a:cubicBezTo>
                    <a:pt x="1000" y="401"/>
                    <a:pt x="1000" y="401"/>
                    <a:pt x="1001" y="401"/>
                  </a:cubicBezTo>
                  <a:cubicBezTo>
                    <a:pt x="1016" y="396"/>
                    <a:pt x="1030" y="394"/>
                    <a:pt x="1042" y="374"/>
                  </a:cubicBezTo>
                  <a:cubicBezTo>
                    <a:pt x="1054" y="355"/>
                    <a:pt x="1077" y="306"/>
                    <a:pt x="1072" y="296"/>
                  </a:cubicBezTo>
                  <a:cubicBezTo>
                    <a:pt x="1067" y="287"/>
                    <a:pt x="1047" y="274"/>
                    <a:pt x="1033" y="280"/>
                  </a:cubicBez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3"/>
            <p:cNvSpPr>
              <a:spLocks/>
            </p:cNvSpPr>
            <p:nvPr/>
          </p:nvSpPr>
          <p:spPr bwMode="auto">
            <a:xfrm>
              <a:off x="5000681" y="5924098"/>
              <a:ext cx="609498" cy="169593"/>
            </a:xfrm>
            <a:custGeom>
              <a:avLst/>
              <a:gdLst>
                <a:gd name="T0" fmla="*/ 785 w 823"/>
                <a:gd name="T1" fmla="*/ 0 h 229"/>
                <a:gd name="T2" fmla="*/ 0 w 823"/>
                <a:gd name="T3" fmla="*/ 0 h 229"/>
                <a:gd name="T4" fmla="*/ 0 w 823"/>
                <a:gd name="T5" fmla="*/ 21 h 229"/>
                <a:gd name="T6" fmla="*/ 785 w 823"/>
                <a:gd name="T7" fmla="*/ 21 h 229"/>
                <a:gd name="T8" fmla="*/ 785 w 823"/>
                <a:gd name="T9" fmla="*/ 45 h 229"/>
                <a:gd name="T10" fmla="*/ 38 w 823"/>
                <a:gd name="T11" fmla="*/ 45 h 229"/>
                <a:gd name="T12" fmla="*/ 38 w 823"/>
                <a:gd name="T13" fmla="*/ 186 h 229"/>
                <a:gd name="T14" fmla="*/ 785 w 823"/>
                <a:gd name="T15" fmla="*/ 186 h 229"/>
                <a:gd name="T16" fmla="*/ 785 w 823"/>
                <a:gd name="T17" fmla="*/ 208 h 229"/>
                <a:gd name="T18" fmla="*/ 0 w 823"/>
                <a:gd name="T19" fmla="*/ 208 h 229"/>
                <a:gd name="T20" fmla="*/ 0 w 823"/>
                <a:gd name="T21" fmla="*/ 229 h 229"/>
                <a:gd name="T22" fmla="*/ 785 w 823"/>
                <a:gd name="T23" fmla="*/ 229 h 229"/>
                <a:gd name="T24" fmla="*/ 823 w 823"/>
                <a:gd name="T25" fmla="*/ 229 h 229"/>
                <a:gd name="T26" fmla="*/ 823 w 823"/>
                <a:gd name="T27" fmla="*/ 208 h 229"/>
                <a:gd name="T28" fmla="*/ 823 w 823"/>
                <a:gd name="T29" fmla="*/ 186 h 229"/>
                <a:gd name="T30" fmla="*/ 823 w 823"/>
                <a:gd name="T31" fmla="*/ 45 h 229"/>
                <a:gd name="T32" fmla="*/ 823 w 823"/>
                <a:gd name="T33" fmla="*/ 21 h 229"/>
                <a:gd name="T34" fmla="*/ 823 w 823"/>
                <a:gd name="T35" fmla="*/ 0 h 229"/>
                <a:gd name="T36" fmla="*/ 785 w 823"/>
                <a:gd name="T37" fmla="*/ 0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3" h="229">
                  <a:moveTo>
                    <a:pt x="785" y="0"/>
                  </a:moveTo>
                  <a:lnTo>
                    <a:pt x="0" y="0"/>
                  </a:lnTo>
                  <a:lnTo>
                    <a:pt x="0" y="21"/>
                  </a:lnTo>
                  <a:lnTo>
                    <a:pt x="785" y="21"/>
                  </a:lnTo>
                  <a:lnTo>
                    <a:pt x="785" y="45"/>
                  </a:lnTo>
                  <a:lnTo>
                    <a:pt x="38" y="45"/>
                  </a:lnTo>
                  <a:lnTo>
                    <a:pt x="38" y="186"/>
                  </a:lnTo>
                  <a:lnTo>
                    <a:pt x="785" y="186"/>
                  </a:lnTo>
                  <a:lnTo>
                    <a:pt x="785" y="208"/>
                  </a:lnTo>
                  <a:lnTo>
                    <a:pt x="0" y="208"/>
                  </a:lnTo>
                  <a:lnTo>
                    <a:pt x="0" y="229"/>
                  </a:lnTo>
                  <a:lnTo>
                    <a:pt x="785" y="229"/>
                  </a:lnTo>
                  <a:lnTo>
                    <a:pt x="823" y="229"/>
                  </a:lnTo>
                  <a:lnTo>
                    <a:pt x="823" y="208"/>
                  </a:lnTo>
                  <a:lnTo>
                    <a:pt x="823" y="186"/>
                  </a:lnTo>
                  <a:lnTo>
                    <a:pt x="823" y="45"/>
                  </a:lnTo>
                  <a:lnTo>
                    <a:pt x="823" y="21"/>
                  </a:lnTo>
                  <a:lnTo>
                    <a:pt x="823" y="0"/>
                  </a:lnTo>
                  <a:lnTo>
                    <a:pt x="785"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4"/>
            <p:cNvSpPr>
              <a:spLocks/>
            </p:cNvSpPr>
            <p:nvPr/>
          </p:nvSpPr>
          <p:spPr bwMode="auto">
            <a:xfrm>
              <a:off x="5000681" y="5783388"/>
              <a:ext cx="649489" cy="137007"/>
            </a:xfrm>
            <a:custGeom>
              <a:avLst/>
              <a:gdLst>
                <a:gd name="T0" fmla="*/ 835 w 877"/>
                <a:gd name="T1" fmla="*/ 0 h 185"/>
                <a:gd name="T2" fmla="*/ 0 w 877"/>
                <a:gd name="T3" fmla="*/ 0 h 185"/>
                <a:gd name="T4" fmla="*/ 0 w 877"/>
                <a:gd name="T5" fmla="*/ 19 h 185"/>
                <a:gd name="T6" fmla="*/ 835 w 877"/>
                <a:gd name="T7" fmla="*/ 19 h 185"/>
                <a:gd name="T8" fmla="*/ 835 w 877"/>
                <a:gd name="T9" fmla="*/ 36 h 185"/>
                <a:gd name="T10" fmla="*/ 40 w 877"/>
                <a:gd name="T11" fmla="*/ 36 h 185"/>
                <a:gd name="T12" fmla="*/ 40 w 877"/>
                <a:gd name="T13" fmla="*/ 152 h 185"/>
                <a:gd name="T14" fmla="*/ 835 w 877"/>
                <a:gd name="T15" fmla="*/ 152 h 185"/>
                <a:gd name="T16" fmla="*/ 835 w 877"/>
                <a:gd name="T17" fmla="*/ 168 h 185"/>
                <a:gd name="T18" fmla="*/ 0 w 877"/>
                <a:gd name="T19" fmla="*/ 168 h 185"/>
                <a:gd name="T20" fmla="*/ 0 w 877"/>
                <a:gd name="T21" fmla="*/ 185 h 185"/>
                <a:gd name="T22" fmla="*/ 835 w 877"/>
                <a:gd name="T23" fmla="*/ 185 h 185"/>
                <a:gd name="T24" fmla="*/ 877 w 877"/>
                <a:gd name="T25" fmla="*/ 185 h 185"/>
                <a:gd name="T26" fmla="*/ 877 w 877"/>
                <a:gd name="T27" fmla="*/ 168 h 185"/>
                <a:gd name="T28" fmla="*/ 877 w 877"/>
                <a:gd name="T29" fmla="*/ 152 h 185"/>
                <a:gd name="T30" fmla="*/ 877 w 877"/>
                <a:gd name="T31" fmla="*/ 36 h 185"/>
                <a:gd name="T32" fmla="*/ 877 w 877"/>
                <a:gd name="T33" fmla="*/ 19 h 185"/>
                <a:gd name="T34" fmla="*/ 877 w 877"/>
                <a:gd name="T35" fmla="*/ 0 h 185"/>
                <a:gd name="T36" fmla="*/ 835 w 877"/>
                <a:gd name="T37"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7" h="185">
                  <a:moveTo>
                    <a:pt x="835" y="0"/>
                  </a:moveTo>
                  <a:lnTo>
                    <a:pt x="0" y="0"/>
                  </a:lnTo>
                  <a:lnTo>
                    <a:pt x="0" y="19"/>
                  </a:lnTo>
                  <a:lnTo>
                    <a:pt x="835" y="19"/>
                  </a:lnTo>
                  <a:lnTo>
                    <a:pt x="835" y="36"/>
                  </a:lnTo>
                  <a:lnTo>
                    <a:pt x="40" y="36"/>
                  </a:lnTo>
                  <a:lnTo>
                    <a:pt x="40" y="152"/>
                  </a:lnTo>
                  <a:lnTo>
                    <a:pt x="835" y="152"/>
                  </a:lnTo>
                  <a:lnTo>
                    <a:pt x="835" y="168"/>
                  </a:lnTo>
                  <a:lnTo>
                    <a:pt x="0" y="168"/>
                  </a:lnTo>
                  <a:lnTo>
                    <a:pt x="0" y="185"/>
                  </a:lnTo>
                  <a:lnTo>
                    <a:pt x="835" y="185"/>
                  </a:lnTo>
                  <a:lnTo>
                    <a:pt x="877" y="185"/>
                  </a:lnTo>
                  <a:lnTo>
                    <a:pt x="877" y="168"/>
                  </a:lnTo>
                  <a:lnTo>
                    <a:pt x="877" y="152"/>
                  </a:lnTo>
                  <a:lnTo>
                    <a:pt x="877" y="36"/>
                  </a:lnTo>
                  <a:lnTo>
                    <a:pt x="877" y="19"/>
                  </a:lnTo>
                  <a:lnTo>
                    <a:pt x="877" y="0"/>
                  </a:lnTo>
                  <a:lnTo>
                    <a:pt x="835"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5"/>
            <p:cNvSpPr>
              <a:spLocks/>
            </p:cNvSpPr>
            <p:nvPr/>
          </p:nvSpPr>
          <p:spPr bwMode="auto">
            <a:xfrm>
              <a:off x="5778291" y="5934466"/>
              <a:ext cx="609498" cy="145154"/>
            </a:xfrm>
            <a:custGeom>
              <a:avLst/>
              <a:gdLst>
                <a:gd name="T0" fmla="*/ 785 w 823"/>
                <a:gd name="T1" fmla="*/ 0 h 196"/>
                <a:gd name="T2" fmla="*/ 0 w 823"/>
                <a:gd name="T3" fmla="*/ 0 h 196"/>
                <a:gd name="T4" fmla="*/ 0 w 823"/>
                <a:gd name="T5" fmla="*/ 19 h 196"/>
                <a:gd name="T6" fmla="*/ 785 w 823"/>
                <a:gd name="T7" fmla="*/ 19 h 196"/>
                <a:gd name="T8" fmla="*/ 785 w 823"/>
                <a:gd name="T9" fmla="*/ 38 h 196"/>
                <a:gd name="T10" fmla="*/ 38 w 823"/>
                <a:gd name="T11" fmla="*/ 38 h 196"/>
                <a:gd name="T12" fmla="*/ 38 w 823"/>
                <a:gd name="T13" fmla="*/ 161 h 196"/>
                <a:gd name="T14" fmla="*/ 785 w 823"/>
                <a:gd name="T15" fmla="*/ 161 h 196"/>
                <a:gd name="T16" fmla="*/ 785 w 823"/>
                <a:gd name="T17" fmla="*/ 177 h 196"/>
                <a:gd name="T18" fmla="*/ 0 w 823"/>
                <a:gd name="T19" fmla="*/ 177 h 196"/>
                <a:gd name="T20" fmla="*/ 0 w 823"/>
                <a:gd name="T21" fmla="*/ 196 h 196"/>
                <a:gd name="T22" fmla="*/ 785 w 823"/>
                <a:gd name="T23" fmla="*/ 196 h 196"/>
                <a:gd name="T24" fmla="*/ 823 w 823"/>
                <a:gd name="T25" fmla="*/ 196 h 196"/>
                <a:gd name="T26" fmla="*/ 823 w 823"/>
                <a:gd name="T27" fmla="*/ 177 h 196"/>
                <a:gd name="T28" fmla="*/ 823 w 823"/>
                <a:gd name="T29" fmla="*/ 161 h 196"/>
                <a:gd name="T30" fmla="*/ 823 w 823"/>
                <a:gd name="T31" fmla="*/ 38 h 196"/>
                <a:gd name="T32" fmla="*/ 823 w 823"/>
                <a:gd name="T33" fmla="*/ 19 h 196"/>
                <a:gd name="T34" fmla="*/ 823 w 823"/>
                <a:gd name="T35" fmla="*/ 0 h 196"/>
                <a:gd name="T36" fmla="*/ 785 w 823"/>
                <a:gd name="T37"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3" h="196">
                  <a:moveTo>
                    <a:pt x="785" y="0"/>
                  </a:moveTo>
                  <a:lnTo>
                    <a:pt x="0" y="0"/>
                  </a:lnTo>
                  <a:lnTo>
                    <a:pt x="0" y="19"/>
                  </a:lnTo>
                  <a:lnTo>
                    <a:pt x="785" y="19"/>
                  </a:lnTo>
                  <a:lnTo>
                    <a:pt x="785" y="38"/>
                  </a:lnTo>
                  <a:lnTo>
                    <a:pt x="38" y="38"/>
                  </a:lnTo>
                  <a:lnTo>
                    <a:pt x="38" y="161"/>
                  </a:lnTo>
                  <a:lnTo>
                    <a:pt x="785" y="161"/>
                  </a:lnTo>
                  <a:lnTo>
                    <a:pt x="785" y="177"/>
                  </a:lnTo>
                  <a:lnTo>
                    <a:pt x="0" y="177"/>
                  </a:lnTo>
                  <a:lnTo>
                    <a:pt x="0" y="196"/>
                  </a:lnTo>
                  <a:lnTo>
                    <a:pt x="785" y="196"/>
                  </a:lnTo>
                  <a:lnTo>
                    <a:pt x="823" y="196"/>
                  </a:lnTo>
                  <a:lnTo>
                    <a:pt x="823" y="177"/>
                  </a:lnTo>
                  <a:lnTo>
                    <a:pt x="823" y="161"/>
                  </a:lnTo>
                  <a:lnTo>
                    <a:pt x="823" y="38"/>
                  </a:lnTo>
                  <a:lnTo>
                    <a:pt x="823" y="19"/>
                  </a:lnTo>
                  <a:lnTo>
                    <a:pt x="823" y="0"/>
                  </a:lnTo>
                  <a:lnTo>
                    <a:pt x="785"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6"/>
            <p:cNvSpPr>
              <a:spLocks/>
            </p:cNvSpPr>
            <p:nvPr/>
          </p:nvSpPr>
          <p:spPr bwMode="auto">
            <a:xfrm>
              <a:off x="5778291" y="5813752"/>
              <a:ext cx="649489" cy="117012"/>
            </a:xfrm>
            <a:custGeom>
              <a:avLst/>
              <a:gdLst>
                <a:gd name="T0" fmla="*/ 837 w 877"/>
                <a:gd name="T1" fmla="*/ 0 h 158"/>
                <a:gd name="T2" fmla="*/ 0 w 877"/>
                <a:gd name="T3" fmla="*/ 0 h 158"/>
                <a:gd name="T4" fmla="*/ 0 w 877"/>
                <a:gd name="T5" fmla="*/ 16 h 158"/>
                <a:gd name="T6" fmla="*/ 837 w 877"/>
                <a:gd name="T7" fmla="*/ 16 h 158"/>
                <a:gd name="T8" fmla="*/ 837 w 877"/>
                <a:gd name="T9" fmla="*/ 30 h 158"/>
                <a:gd name="T10" fmla="*/ 40 w 877"/>
                <a:gd name="T11" fmla="*/ 30 h 158"/>
                <a:gd name="T12" fmla="*/ 40 w 877"/>
                <a:gd name="T13" fmla="*/ 130 h 158"/>
                <a:gd name="T14" fmla="*/ 837 w 877"/>
                <a:gd name="T15" fmla="*/ 130 h 158"/>
                <a:gd name="T16" fmla="*/ 837 w 877"/>
                <a:gd name="T17" fmla="*/ 144 h 158"/>
                <a:gd name="T18" fmla="*/ 0 w 877"/>
                <a:gd name="T19" fmla="*/ 144 h 158"/>
                <a:gd name="T20" fmla="*/ 0 w 877"/>
                <a:gd name="T21" fmla="*/ 158 h 158"/>
                <a:gd name="T22" fmla="*/ 837 w 877"/>
                <a:gd name="T23" fmla="*/ 158 h 158"/>
                <a:gd name="T24" fmla="*/ 877 w 877"/>
                <a:gd name="T25" fmla="*/ 158 h 158"/>
                <a:gd name="T26" fmla="*/ 877 w 877"/>
                <a:gd name="T27" fmla="*/ 144 h 158"/>
                <a:gd name="T28" fmla="*/ 877 w 877"/>
                <a:gd name="T29" fmla="*/ 130 h 158"/>
                <a:gd name="T30" fmla="*/ 877 w 877"/>
                <a:gd name="T31" fmla="*/ 30 h 158"/>
                <a:gd name="T32" fmla="*/ 877 w 877"/>
                <a:gd name="T33" fmla="*/ 16 h 158"/>
                <a:gd name="T34" fmla="*/ 877 w 877"/>
                <a:gd name="T35" fmla="*/ 0 h 158"/>
                <a:gd name="T36" fmla="*/ 837 w 877"/>
                <a:gd name="T3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7" h="158">
                  <a:moveTo>
                    <a:pt x="837" y="0"/>
                  </a:moveTo>
                  <a:lnTo>
                    <a:pt x="0" y="0"/>
                  </a:lnTo>
                  <a:lnTo>
                    <a:pt x="0" y="16"/>
                  </a:lnTo>
                  <a:lnTo>
                    <a:pt x="837" y="16"/>
                  </a:lnTo>
                  <a:lnTo>
                    <a:pt x="837" y="30"/>
                  </a:lnTo>
                  <a:lnTo>
                    <a:pt x="40" y="30"/>
                  </a:lnTo>
                  <a:lnTo>
                    <a:pt x="40" y="130"/>
                  </a:lnTo>
                  <a:lnTo>
                    <a:pt x="837" y="130"/>
                  </a:lnTo>
                  <a:lnTo>
                    <a:pt x="837" y="144"/>
                  </a:lnTo>
                  <a:lnTo>
                    <a:pt x="0" y="144"/>
                  </a:lnTo>
                  <a:lnTo>
                    <a:pt x="0" y="158"/>
                  </a:lnTo>
                  <a:lnTo>
                    <a:pt x="837" y="158"/>
                  </a:lnTo>
                  <a:lnTo>
                    <a:pt x="877" y="158"/>
                  </a:lnTo>
                  <a:lnTo>
                    <a:pt x="877" y="144"/>
                  </a:lnTo>
                  <a:lnTo>
                    <a:pt x="877" y="130"/>
                  </a:lnTo>
                  <a:lnTo>
                    <a:pt x="877" y="30"/>
                  </a:lnTo>
                  <a:lnTo>
                    <a:pt x="877" y="16"/>
                  </a:lnTo>
                  <a:lnTo>
                    <a:pt x="877" y="0"/>
                  </a:lnTo>
                  <a:lnTo>
                    <a:pt x="837"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17"/>
            <p:cNvSpPr>
              <a:spLocks/>
            </p:cNvSpPr>
            <p:nvPr/>
          </p:nvSpPr>
          <p:spPr bwMode="auto">
            <a:xfrm>
              <a:off x="5713120" y="5667857"/>
              <a:ext cx="609498" cy="145894"/>
            </a:xfrm>
            <a:custGeom>
              <a:avLst/>
              <a:gdLst>
                <a:gd name="T0" fmla="*/ 785 w 823"/>
                <a:gd name="T1" fmla="*/ 0 h 197"/>
                <a:gd name="T2" fmla="*/ 0 w 823"/>
                <a:gd name="T3" fmla="*/ 0 h 197"/>
                <a:gd name="T4" fmla="*/ 0 w 823"/>
                <a:gd name="T5" fmla="*/ 19 h 197"/>
                <a:gd name="T6" fmla="*/ 785 w 823"/>
                <a:gd name="T7" fmla="*/ 19 h 197"/>
                <a:gd name="T8" fmla="*/ 785 w 823"/>
                <a:gd name="T9" fmla="*/ 38 h 197"/>
                <a:gd name="T10" fmla="*/ 38 w 823"/>
                <a:gd name="T11" fmla="*/ 38 h 197"/>
                <a:gd name="T12" fmla="*/ 38 w 823"/>
                <a:gd name="T13" fmla="*/ 161 h 197"/>
                <a:gd name="T14" fmla="*/ 785 w 823"/>
                <a:gd name="T15" fmla="*/ 161 h 197"/>
                <a:gd name="T16" fmla="*/ 785 w 823"/>
                <a:gd name="T17" fmla="*/ 178 h 197"/>
                <a:gd name="T18" fmla="*/ 0 w 823"/>
                <a:gd name="T19" fmla="*/ 178 h 197"/>
                <a:gd name="T20" fmla="*/ 0 w 823"/>
                <a:gd name="T21" fmla="*/ 197 h 197"/>
                <a:gd name="T22" fmla="*/ 785 w 823"/>
                <a:gd name="T23" fmla="*/ 197 h 197"/>
                <a:gd name="T24" fmla="*/ 823 w 823"/>
                <a:gd name="T25" fmla="*/ 197 h 197"/>
                <a:gd name="T26" fmla="*/ 823 w 823"/>
                <a:gd name="T27" fmla="*/ 178 h 197"/>
                <a:gd name="T28" fmla="*/ 823 w 823"/>
                <a:gd name="T29" fmla="*/ 161 h 197"/>
                <a:gd name="T30" fmla="*/ 823 w 823"/>
                <a:gd name="T31" fmla="*/ 38 h 197"/>
                <a:gd name="T32" fmla="*/ 823 w 823"/>
                <a:gd name="T33" fmla="*/ 19 h 197"/>
                <a:gd name="T34" fmla="*/ 823 w 823"/>
                <a:gd name="T35" fmla="*/ 0 h 197"/>
                <a:gd name="T36" fmla="*/ 785 w 823"/>
                <a:gd name="T3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3" h="197">
                  <a:moveTo>
                    <a:pt x="785" y="0"/>
                  </a:moveTo>
                  <a:lnTo>
                    <a:pt x="0" y="0"/>
                  </a:lnTo>
                  <a:lnTo>
                    <a:pt x="0" y="19"/>
                  </a:lnTo>
                  <a:lnTo>
                    <a:pt x="785" y="19"/>
                  </a:lnTo>
                  <a:lnTo>
                    <a:pt x="785" y="38"/>
                  </a:lnTo>
                  <a:lnTo>
                    <a:pt x="38" y="38"/>
                  </a:lnTo>
                  <a:lnTo>
                    <a:pt x="38" y="161"/>
                  </a:lnTo>
                  <a:lnTo>
                    <a:pt x="785" y="161"/>
                  </a:lnTo>
                  <a:lnTo>
                    <a:pt x="785" y="178"/>
                  </a:lnTo>
                  <a:lnTo>
                    <a:pt x="0" y="178"/>
                  </a:lnTo>
                  <a:lnTo>
                    <a:pt x="0" y="197"/>
                  </a:lnTo>
                  <a:lnTo>
                    <a:pt x="785" y="197"/>
                  </a:lnTo>
                  <a:lnTo>
                    <a:pt x="823" y="197"/>
                  </a:lnTo>
                  <a:lnTo>
                    <a:pt x="823" y="178"/>
                  </a:lnTo>
                  <a:lnTo>
                    <a:pt x="823" y="161"/>
                  </a:lnTo>
                  <a:lnTo>
                    <a:pt x="823" y="38"/>
                  </a:lnTo>
                  <a:lnTo>
                    <a:pt x="823" y="19"/>
                  </a:lnTo>
                  <a:lnTo>
                    <a:pt x="823" y="0"/>
                  </a:lnTo>
                  <a:lnTo>
                    <a:pt x="785"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8"/>
            <p:cNvSpPr>
              <a:spLocks/>
            </p:cNvSpPr>
            <p:nvPr/>
          </p:nvSpPr>
          <p:spPr bwMode="auto">
            <a:xfrm>
              <a:off x="5713120" y="5548624"/>
              <a:ext cx="650230" cy="117752"/>
            </a:xfrm>
            <a:custGeom>
              <a:avLst/>
              <a:gdLst>
                <a:gd name="T0" fmla="*/ 837 w 878"/>
                <a:gd name="T1" fmla="*/ 0 h 159"/>
                <a:gd name="T2" fmla="*/ 0 w 878"/>
                <a:gd name="T3" fmla="*/ 0 h 159"/>
                <a:gd name="T4" fmla="*/ 0 w 878"/>
                <a:gd name="T5" fmla="*/ 15 h 159"/>
                <a:gd name="T6" fmla="*/ 837 w 878"/>
                <a:gd name="T7" fmla="*/ 15 h 159"/>
                <a:gd name="T8" fmla="*/ 837 w 878"/>
                <a:gd name="T9" fmla="*/ 31 h 159"/>
                <a:gd name="T10" fmla="*/ 40 w 878"/>
                <a:gd name="T11" fmla="*/ 31 h 159"/>
                <a:gd name="T12" fmla="*/ 40 w 878"/>
                <a:gd name="T13" fmla="*/ 131 h 159"/>
                <a:gd name="T14" fmla="*/ 837 w 878"/>
                <a:gd name="T15" fmla="*/ 131 h 159"/>
                <a:gd name="T16" fmla="*/ 837 w 878"/>
                <a:gd name="T17" fmla="*/ 145 h 159"/>
                <a:gd name="T18" fmla="*/ 0 w 878"/>
                <a:gd name="T19" fmla="*/ 145 h 159"/>
                <a:gd name="T20" fmla="*/ 0 w 878"/>
                <a:gd name="T21" fmla="*/ 159 h 159"/>
                <a:gd name="T22" fmla="*/ 837 w 878"/>
                <a:gd name="T23" fmla="*/ 159 h 159"/>
                <a:gd name="T24" fmla="*/ 878 w 878"/>
                <a:gd name="T25" fmla="*/ 159 h 159"/>
                <a:gd name="T26" fmla="*/ 878 w 878"/>
                <a:gd name="T27" fmla="*/ 145 h 159"/>
                <a:gd name="T28" fmla="*/ 878 w 878"/>
                <a:gd name="T29" fmla="*/ 131 h 159"/>
                <a:gd name="T30" fmla="*/ 878 w 878"/>
                <a:gd name="T31" fmla="*/ 31 h 159"/>
                <a:gd name="T32" fmla="*/ 878 w 878"/>
                <a:gd name="T33" fmla="*/ 15 h 159"/>
                <a:gd name="T34" fmla="*/ 878 w 878"/>
                <a:gd name="T35" fmla="*/ 0 h 159"/>
                <a:gd name="T36" fmla="*/ 837 w 878"/>
                <a:gd name="T3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8" h="159">
                  <a:moveTo>
                    <a:pt x="837" y="0"/>
                  </a:moveTo>
                  <a:lnTo>
                    <a:pt x="0" y="0"/>
                  </a:lnTo>
                  <a:lnTo>
                    <a:pt x="0" y="15"/>
                  </a:lnTo>
                  <a:lnTo>
                    <a:pt x="837" y="15"/>
                  </a:lnTo>
                  <a:lnTo>
                    <a:pt x="837" y="31"/>
                  </a:lnTo>
                  <a:lnTo>
                    <a:pt x="40" y="31"/>
                  </a:lnTo>
                  <a:lnTo>
                    <a:pt x="40" y="131"/>
                  </a:lnTo>
                  <a:lnTo>
                    <a:pt x="837" y="131"/>
                  </a:lnTo>
                  <a:lnTo>
                    <a:pt x="837" y="145"/>
                  </a:lnTo>
                  <a:lnTo>
                    <a:pt x="0" y="145"/>
                  </a:lnTo>
                  <a:lnTo>
                    <a:pt x="0" y="159"/>
                  </a:lnTo>
                  <a:lnTo>
                    <a:pt x="837" y="159"/>
                  </a:lnTo>
                  <a:lnTo>
                    <a:pt x="878" y="159"/>
                  </a:lnTo>
                  <a:lnTo>
                    <a:pt x="878" y="145"/>
                  </a:lnTo>
                  <a:lnTo>
                    <a:pt x="878" y="131"/>
                  </a:lnTo>
                  <a:lnTo>
                    <a:pt x="878" y="31"/>
                  </a:lnTo>
                  <a:lnTo>
                    <a:pt x="878" y="15"/>
                  </a:lnTo>
                  <a:lnTo>
                    <a:pt x="878" y="0"/>
                  </a:lnTo>
                  <a:lnTo>
                    <a:pt x="837"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9"/>
            <p:cNvSpPr>
              <a:spLocks/>
            </p:cNvSpPr>
            <p:nvPr/>
          </p:nvSpPr>
          <p:spPr bwMode="auto">
            <a:xfrm>
              <a:off x="5778291" y="5431612"/>
              <a:ext cx="649489" cy="117012"/>
            </a:xfrm>
            <a:custGeom>
              <a:avLst/>
              <a:gdLst>
                <a:gd name="T0" fmla="*/ 837 w 877"/>
                <a:gd name="T1" fmla="*/ 0 h 158"/>
                <a:gd name="T2" fmla="*/ 0 w 877"/>
                <a:gd name="T3" fmla="*/ 0 h 158"/>
                <a:gd name="T4" fmla="*/ 0 w 877"/>
                <a:gd name="T5" fmla="*/ 14 h 158"/>
                <a:gd name="T6" fmla="*/ 837 w 877"/>
                <a:gd name="T7" fmla="*/ 14 h 158"/>
                <a:gd name="T8" fmla="*/ 837 w 877"/>
                <a:gd name="T9" fmla="*/ 31 h 158"/>
                <a:gd name="T10" fmla="*/ 40 w 877"/>
                <a:gd name="T11" fmla="*/ 31 h 158"/>
                <a:gd name="T12" fmla="*/ 40 w 877"/>
                <a:gd name="T13" fmla="*/ 130 h 158"/>
                <a:gd name="T14" fmla="*/ 837 w 877"/>
                <a:gd name="T15" fmla="*/ 130 h 158"/>
                <a:gd name="T16" fmla="*/ 837 w 877"/>
                <a:gd name="T17" fmla="*/ 144 h 158"/>
                <a:gd name="T18" fmla="*/ 0 w 877"/>
                <a:gd name="T19" fmla="*/ 144 h 158"/>
                <a:gd name="T20" fmla="*/ 0 w 877"/>
                <a:gd name="T21" fmla="*/ 158 h 158"/>
                <a:gd name="T22" fmla="*/ 837 w 877"/>
                <a:gd name="T23" fmla="*/ 158 h 158"/>
                <a:gd name="T24" fmla="*/ 877 w 877"/>
                <a:gd name="T25" fmla="*/ 158 h 158"/>
                <a:gd name="T26" fmla="*/ 877 w 877"/>
                <a:gd name="T27" fmla="*/ 144 h 158"/>
                <a:gd name="T28" fmla="*/ 877 w 877"/>
                <a:gd name="T29" fmla="*/ 130 h 158"/>
                <a:gd name="T30" fmla="*/ 877 w 877"/>
                <a:gd name="T31" fmla="*/ 31 h 158"/>
                <a:gd name="T32" fmla="*/ 877 w 877"/>
                <a:gd name="T33" fmla="*/ 14 h 158"/>
                <a:gd name="T34" fmla="*/ 877 w 877"/>
                <a:gd name="T35" fmla="*/ 0 h 158"/>
                <a:gd name="T36" fmla="*/ 837 w 877"/>
                <a:gd name="T3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7" h="158">
                  <a:moveTo>
                    <a:pt x="837" y="0"/>
                  </a:moveTo>
                  <a:lnTo>
                    <a:pt x="0" y="0"/>
                  </a:lnTo>
                  <a:lnTo>
                    <a:pt x="0" y="14"/>
                  </a:lnTo>
                  <a:lnTo>
                    <a:pt x="837" y="14"/>
                  </a:lnTo>
                  <a:lnTo>
                    <a:pt x="837" y="31"/>
                  </a:lnTo>
                  <a:lnTo>
                    <a:pt x="40" y="31"/>
                  </a:lnTo>
                  <a:lnTo>
                    <a:pt x="40" y="130"/>
                  </a:lnTo>
                  <a:lnTo>
                    <a:pt x="837" y="130"/>
                  </a:lnTo>
                  <a:lnTo>
                    <a:pt x="837" y="144"/>
                  </a:lnTo>
                  <a:lnTo>
                    <a:pt x="0" y="144"/>
                  </a:lnTo>
                  <a:lnTo>
                    <a:pt x="0" y="158"/>
                  </a:lnTo>
                  <a:lnTo>
                    <a:pt x="837" y="158"/>
                  </a:lnTo>
                  <a:lnTo>
                    <a:pt x="877" y="158"/>
                  </a:lnTo>
                  <a:lnTo>
                    <a:pt x="877" y="144"/>
                  </a:lnTo>
                  <a:lnTo>
                    <a:pt x="877" y="130"/>
                  </a:lnTo>
                  <a:lnTo>
                    <a:pt x="877" y="31"/>
                  </a:lnTo>
                  <a:lnTo>
                    <a:pt x="877" y="14"/>
                  </a:lnTo>
                  <a:lnTo>
                    <a:pt x="877" y="0"/>
                  </a:lnTo>
                  <a:lnTo>
                    <a:pt x="837"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0"/>
            <p:cNvSpPr>
              <a:spLocks/>
            </p:cNvSpPr>
            <p:nvPr/>
          </p:nvSpPr>
          <p:spPr bwMode="auto">
            <a:xfrm>
              <a:off x="6584043" y="5948537"/>
              <a:ext cx="609498" cy="145154"/>
            </a:xfrm>
            <a:custGeom>
              <a:avLst/>
              <a:gdLst>
                <a:gd name="T0" fmla="*/ 785 w 823"/>
                <a:gd name="T1" fmla="*/ 0 h 196"/>
                <a:gd name="T2" fmla="*/ 0 w 823"/>
                <a:gd name="T3" fmla="*/ 0 h 196"/>
                <a:gd name="T4" fmla="*/ 0 w 823"/>
                <a:gd name="T5" fmla="*/ 19 h 196"/>
                <a:gd name="T6" fmla="*/ 785 w 823"/>
                <a:gd name="T7" fmla="*/ 19 h 196"/>
                <a:gd name="T8" fmla="*/ 785 w 823"/>
                <a:gd name="T9" fmla="*/ 38 h 196"/>
                <a:gd name="T10" fmla="*/ 37 w 823"/>
                <a:gd name="T11" fmla="*/ 38 h 196"/>
                <a:gd name="T12" fmla="*/ 37 w 823"/>
                <a:gd name="T13" fmla="*/ 161 h 196"/>
                <a:gd name="T14" fmla="*/ 785 w 823"/>
                <a:gd name="T15" fmla="*/ 161 h 196"/>
                <a:gd name="T16" fmla="*/ 785 w 823"/>
                <a:gd name="T17" fmla="*/ 177 h 196"/>
                <a:gd name="T18" fmla="*/ 0 w 823"/>
                <a:gd name="T19" fmla="*/ 177 h 196"/>
                <a:gd name="T20" fmla="*/ 0 w 823"/>
                <a:gd name="T21" fmla="*/ 196 h 196"/>
                <a:gd name="T22" fmla="*/ 785 w 823"/>
                <a:gd name="T23" fmla="*/ 196 h 196"/>
                <a:gd name="T24" fmla="*/ 823 w 823"/>
                <a:gd name="T25" fmla="*/ 196 h 196"/>
                <a:gd name="T26" fmla="*/ 823 w 823"/>
                <a:gd name="T27" fmla="*/ 177 h 196"/>
                <a:gd name="T28" fmla="*/ 823 w 823"/>
                <a:gd name="T29" fmla="*/ 161 h 196"/>
                <a:gd name="T30" fmla="*/ 823 w 823"/>
                <a:gd name="T31" fmla="*/ 38 h 196"/>
                <a:gd name="T32" fmla="*/ 823 w 823"/>
                <a:gd name="T33" fmla="*/ 19 h 196"/>
                <a:gd name="T34" fmla="*/ 823 w 823"/>
                <a:gd name="T35" fmla="*/ 0 h 196"/>
                <a:gd name="T36" fmla="*/ 785 w 823"/>
                <a:gd name="T37"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3" h="196">
                  <a:moveTo>
                    <a:pt x="785" y="0"/>
                  </a:moveTo>
                  <a:lnTo>
                    <a:pt x="0" y="0"/>
                  </a:lnTo>
                  <a:lnTo>
                    <a:pt x="0" y="19"/>
                  </a:lnTo>
                  <a:lnTo>
                    <a:pt x="785" y="19"/>
                  </a:lnTo>
                  <a:lnTo>
                    <a:pt x="785" y="38"/>
                  </a:lnTo>
                  <a:lnTo>
                    <a:pt x="37" y="38"/>
                  </a:lnTo>
                  <a:lnTo>
                    <a:pt x="37" y="161"/>
                  </a:lnTo>
                  <a:lnTo>
                    <a:pt x="785" y="161"/>
                  </a:lnTo>
                  <a:lnTo>
                    <a:pt x="785" y="177"/>
                  </a:lnTo>
                  <a:lnTo>
                    <a:pt x="0" y="177"/>
                  </a:lnTo>
                  <a:lnTo>
                    <a:pt x="0" y="196"/>
                  </a:lnTo>
                  <a:lnTo>
                    <a:pt x="785" y="196"/>
                  </a:lnTo>
                  <a:lnTo>
                    <a:pt x="823" y="196"/>
                  </a:lnTo>
                  <a:lnTo>
                    <a:pt x="823" y="177"/>
                  </a:lnTo>
                  <a:lnTo>
                    <a:pt x="823" y="161"/>
                  </a:lnTo>
                  <a:lnTo>
                    <a:pt x="823" y="38"/>
                  </a:lnTo>
                  <a:lnTo>
                    <a:pt x="823" y="19"/>
                  </a:lnTo>
                  <a:lnTo>
                    <a:pt x="823" y="0"/>
                  </a:lnTo>
                  <a:lnTo>
                    <a:pt x="785"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1"/>
            <p:cNvSpPr>
              <a:spLocks/>
            </p:cNvSpPr>
            <p:nvPr/>
          </p:nvSpPr>
          <p:spPr bwMode="auto">
            <a:xfrm>
              <a:off x="6584043" y="5827082"/>
              <a:ext cx="649489" cy="117752"/>
            </a:xfrm>
            <a:custGeom>
              <a:avLst/>
              <a:gdLst>
                <a:gd name="T0" fmla="*/ 834 w 877"/>
                <a:gd name="T1" fmla="*/ 0 h 159"/>
                <a:gd name="T2" fmla="*/ 0 w 877"/>
                <a:gd name="T3" fmla="*/ 0 h 159"/>
                <a:gd name="T4" fmla="*/ 0 w 877"/>
                <a:gd name="T5" fmla="*/ 17 h 159"/>
                <a:gd name="T6" fmla="*/ 834 w 877"/>
                <a:gd name="T7" fmla="*/ 17 h 159"/>
                <a:gd name="T8" fmla="*/ 834 w 877"/>
                <a:gd name="T9" fmla="*/ 31 h 159"/>
                <a:gd name="T10" fmla="*/ 40 w 877"/>
                <a:gd name="T11" fmla="*/ 31 h 159"/>
                <a:gd name="T12" fmla="*/ 40 w 877"/>
                <a:gd name="T13" fmla="*/ 131 h 159"/>
                <a:gd name="T14" fmla="*/ 834 w 877"/>
                <a:gd name="T15" fmla="*/ 131 h 159"/>
                <a:gd name="T16" fmla="*/ 834 w 877"/>
                <a:gd name="T17" fmla="*/ 145 h 159"/>
                <a:gd name="T18" fmla="*/ 0 w 877"/>
                <a:gd name="T19" fmla="*/ 145 h 159"/>
                <a:gd name="T20" fmla="*/ 0 w 877"/>
                <a:gd name="T21" fmla="*/ 159 h 159"/>
                <a:gd name="T22" fmla="*/ 834 w 877"/>
                <a:gd name="T23" fmla="*/ 159 h 159"/>
                <a:gd name="T24" fmla="*/ 877 w 877"/>
                <a:gd name="T25" fmla="*/ 159 h 159"/>
                <a:gd name="T26" fmla="*/ 877 w 877"/>
                <a:gd name="T27" fmla="*/ 145 h 159"/>
                <a:gd name="T28" fmla="*/ 877 w 877"/>
                <a:gd name="T29" fmla="*/ 131 h 159"/>
                <a:gd name="T30" fmla="*/ 877 w 877"/>
                <a:gd name="T31" fmla="*/ 31 h 159"/>
                <a:gd name="T32" fmla="*/ 877 w 877"/>
                <a:gd name="T33" fmla="*/ 17 h 159"/>
                <a:gd name="T34" fmla="*/ 877 w 877"/>
                <a:gd name="T35" fmla="*/ 0 h 159"/>
                <a:gd name="T36" fmla="*/ 834 w 877"/>
                <a:gd name="T3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7" h="159">
                  <a:moveTo>
                    <a:pt x="834" y="0"/>
                  </a:moveTo>
                  <a:lnTo>
                    <a:pt x="0" y="0"/>
                  </a:lnTo>
                  <a:lnTo>
                    <a:pt x="0" y="17"/>
                  </a:lnTo>
                  <a:lnTo>
                    <a:pt x="834" y="17"/>
                  </a:lnTo>
                  <a:lnTo>
                    <a:pt x="834" y="31"/>
                  </a:lnTo>
                  <a:lnTo>
                    <a:pt x="40" y="31"/>
                  </a:lnTo>
                  <a:lnTo>
                    <a:pt x="40" y="131"/>
                  </a:lnTo>
                  <a:lnTo>
                    <a:pt x="834" y="131"/>
                  </a:lnTo>
                  <a:lnTo>
                    <a:pt x="834" y="145"/>
                  </a:lnTo>
                  <a:lnTo>
                    <a:pt x="0" y="145"/>
                  </a:lnTo>
                  <a:lnTo>
                    <a:pt x="0" y="159"/>
                  </a:lnTo>
                  <a:lnTo>
                    <a:pt x="834" y="159"/>
                  </a:lnTo>
                  <a:lnTo>
                    <a:pt x="877" y="159"/>
                  </a:lnTo>
                  <a:lnTo>
                    <a:pt x="877" y="145"/>
                  </a:lnTo>
                  <a:lnTo>
                    <a:pt x="877" y="131"/>
                  </a:lnTo>
                  <a:lnTo>
                    <a:pt x="877" y="31"/>
                  </a:lnTo>
                  <a:lnTo>
                    <a:pt x="877" y="17"/>
                  </a:lnTo>
                  <a:lnTo>
                    <a:pt x="877" y="0"/>
                  </a:lnTo>
                  <a:lnTo>
                    <a:pt x="834"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2"/>
            <p:cNvSpPr>
              <a:spLocks/>
            </p:cNvSpPr>
            <p:nvPr/>
          </p:nvSpPr>
          <p:spPr bwMode="auto">
            <a:xfrm>
              <a:off x="6517390" y="5681928"/>
              <a:ext cx="609498" cy="145154"/>
            </a:xfrm>
            <a:custGeom>
              <a:avLst/>
              <a:gdLst>
                <a:gd name="T0" fmla="*/ 785 w 823"/>
                <a:gd name="T1" fmla="*/ 0 h 196"/>
                <a:gd name="T2" fmla="*/ 0 w 823"/>
                <a:gd name="T3" fmla="*/ 0 h 196"/>
                <a:gd name="T4" fmla="*/ 0 w 823"/>
                <a:gd name="T5" fmla="*/ 19 h 196"/>
                <a:gd name="T6" fmla="*/ 785 w 823"/>
                <a:gd name="T7" fmla="*/ 19 h 196"/>
                <a:gd name="T8" fmla="*/ 785 w 823"/>
                <a:gd name="T9" fmla="*/ 38 h 196"/>
                <a:gd name="T10" fmla="*/ 38 w 823"/>
                <a:gd name="T11" fmla="*/ 38 h 196"/>
                <a:gd name="T12" fmla="*/ 38 w 823"/>
                <a:gd name="T13" fmla="*/ 161 h 196"/>
                <a:gd name="T14" fmla="*/ 785 w 823"/>
                <a:gd name="T15" fmla="*/ 161 h 196"/>
                <a:gd name="T16" fmla="*/ 785 w 823"/>
                <a:gd name="T17" fmla="*/ 178 h 196"/>
                <a:gd name="T18" fmla="*/ 0 w 823"/>
                <a:gd name="T19" fmla="*/ 178 h 196"/>
                <a:gd name="T20" fmla="*/ 0 w 823"/>
                <a:gd name="T21" fmla="*/ 196 h 196"/>
                <a:gd name="T22" fmla="*/ 785 w 823"/>
                <a:gd name="T23" fmla="*/ 196 h 196"/>
                <a:gd name="T24" fmla="*/ 823 w 823"/>
                <a:gd name="T25" fmla="*/ 196 h 196"/>
                <a:gd name="T26" fmla="*/ 823 w 823"/>
                <a:gd name="T27" fmla="*/ 178 h 196"/>
                <a:gd name="T28" fmla="*/ 823 w 823"/>
                <a:gd name="T29" fmla="*/ 161 h 196"/>
                <a:gd name="T30" fmla="*/ 823 w 823"/>
                <a:gd name="T31" fmla="*/ 38 h 196"/>
                <a:gd name="T32" fmla="*/ 823 w 823"/>
                <a:gd name="T33" fmla="*/ 19 h 196"/>
                <a:gd name="T34" fmla="*/ 823 w 823"/>
                <a:gd name="T35" fmla="*/ 0 h 196"/>
                <a:gd name="T36" fmla="*/ 785 w 823"/>
                <a:gd name="T37"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3" h="196">
                  <a:moveTo>
                    <a:pt x="785" y="0"/>
                  </a:moveTo>
                  <a:lnTo>
                    <a:pt x="0" y="0"/>
                  </a:lnTo>
                  <a:lnTo>
                    <a:pt x="0" y="19"/>
                  </a:lnTo>
                  <a:lnTo>
                    <a:pt x="785" y="19"/>
                  </a:lnTo>
                  <a:lnTo>
                    <a:pt x="785" y="38"/>
                  </a:lnTo>
                  <a:lnTo>
                    <a:pt x="38" y="38"/>
                  </a:lnTo>
                  <a:lnTo>
                    <a:pt x="38" y="161"/>
                  </a:lnTo>
                  <a:lnTo>
                    <a:pt x="785" y="161"/>
                  </a:lnTo>
                  <a:lnTo>
                    <a:pt x="785" y="178"/>
                  </a:lnTo>
                  <a:lnTo>
                    <a:pt x="0" y="178"/>
                  </a:lnTo>
                  <a:lnTo>
                    <a:pt x="0" y="196"/>
                  </a:lnTo>
                  <a:lnTo>
                    <a:pt x="785" y="196"/>
                  </a:lnTo>
                  <a:lnTo>
                    <a:pt x="823" y="196"/>
                  </a:lnTo>
                  <a:lnTo>
                    <a:pt x="823" y="178"/>
                  </a:lnTo>
                  <a:lnTo>
                    <a:pt x="823" y="161"/>
                  </a:lnTo>
                  <a:lnTo>
                    <a:pt x="823" y="38"/>
                  </a:lnTo>
                  <a:lnTo>
                    <a:pt x="823" y="19"/>
                  </a:lnTo>
                  <a:lnTo>
                    <a:pt x="823" y="0"/>
                  </a:lnTo>
                  <a:lnTo>
                    <a:pt x="785"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3"/>
            <p:cNvSpPr>
              <a:spLocks/>
            </p:cNvSpPr>
            <p:nvPr/>
          </p:nvSpPr>
          <p:spPr bwMode="auto">
            <a:xfrm>
              <a:off x="6517390" y="5562695"/>
              <a:ext cx="649489" cy="117752"/>
            </a:xfrm>
            <a:custGeom>
              <a:avLst/>
              <a:gdLst>
                <a:gd name="T0" fmla="*/ 837 w 877"/>
                <a:gd name="T1" fmla="*/ 0 h 159"/>
                <a:gd name="T2" fmla="*/ 0 w 877"/>
                <a:gd name="T3" fmla="*/ 0 h 159"/>
                <a:gd name="T4" fmla="*/ 0 w 877"/>
                <a:gd name="T5" fmla="*/ 15 h 159"/>
                <a:gd name="T6" fmla="*/ 837 w 877"/>
                <a:gd name="T7" fmla="*/ 15 h 159"/>
                <a:gd name="T8" fmla="*/ 837 w 877"/>
                <a:gd name="T9" fmla="*/ 31 h 159"/>
                <a:gd name="T10" fmla="*/ 40 w 877"/>
                <a:gd name="T11" fmla="*/ 31 h 159"/>
                <a:gd name="T12" fmla="*/ 40 w 877"/>
                <a:gd name="T13" fmla="*/ 130 h 159"/>
                <a:gd name="T14" fmla="*/ 837 w 877"/>
                <a:gd name="T15" fmla="*/ 130 h 159"/>
                <a:gd name="T16" fmla="*/ 837 w 877"/>
                <a:gd name="T17" fmla="*/ 145 h 159"/>
                <a:gd name="T18" fmla="*/ 0 w 877"/>
                <a:gd name="T19" fmla="*/ 145 h 159"/>
                <a:gd name="T20" fmla="*/ 0 w 877"/>
                <a:gd name="T21" fmla="*/ 159 h 159"/>
                <a:gd name="T22" fmla="*/ 837 w 877"/>
                <a:gd name="T23" fmla="*/ 159 h 159"/>
                <a:gd name="T24" fmla="*/ 877 w 877"/>
                <a:gd name="T25" fmla="*/ 159 h 159"/>
                <a:gd name="T26" fmla="*/ 877 w 877"/>
                <a:gd name="T27" fmla="*/ 145 h 159"/>
                <a:gd name="T28" fmla="*/ 877 w 877"/>
                <a:gd name="T29" fmla="*/ 130 h 159"/>
                <a:gd name="T30" fmla="*/ 877 w 877"/>
                <a:gd name="T31" fmla="*/ 31 h 159"/>
                <a:gd name="T32" fmla="*/ 877 w 877"/>
                <a:gd name="T33" fmla="*/ 15 h 159"/>
                <a:gd name="T34" fmla="*/ 877 w 877"/>
                <a:gd name="T35" fmla="*/ 0 h 159"/>
                <a:gd name="T36" fmla="*/ 837 w 877"/>
                <a:gd name="T3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7" h="159">
                  <a:moveTo>
                    <a:pt x="837" y="0"/>
                  </a:moveTo>
                  <a:lnTo>
                    <a:pt x="0" y="0"/>
                  </a:lnTo>
                  <a:lnTo>
                    <a:pt x="0" y="15"/>
                  </a:lnTo>
                  <a:lnTo>
                    <a:pt x="837" y="15"/>
                  </a:lnTo>
                  <a:lnTo>
                    <a:pt x="837" y="31"/>
                  </a:lnTo>
                  <a:lnTo>
                    <a:pt x="40" y="31"/>
                  </a:lnTo>
                  <a:lnTo>
                    <a:pt x="40" y="130"/>
                  </a:lnTo>
                  <a:lnTo>
                    <a:pt x="837" y="130"/>
                  </a:lnTo>
                  <a:lnTo>
                    <a:pt x="837" y="145"/>
                  </a:lnTo>
                  <a:lnTo>
                    <a:pt x="0" y="145"/>
                  </a:lnTo>
                  <a:lnTo>
                    <a:pt x="0" y="159"/>
                  </a:lnTo>
                  <a:lnTo>
                    <a:pt x="837" y="159"/>
                  </a:lnTo>
                  <a:lnTo>
                    <a:pt x="877" y="159"/>
                  </a:lnTo>
                  <a:lnTo>
                    <a:pt x="877" y="145"/>
                  </a:lnTo>
                  <a:lnTo>
                    <a:pt x="877" y="130"/>
                  </a:lnTo>
                  <a:lnTo>
                    <a:pt x="877" y="31"/>
                  </a:lnTo>
                  <a:lnTo>
                    <a:pt x="877" y="15"/>
                  </a:lnTo>
                  <a:lnTo>
                    <a:pt x="877" y="0"/>
                  </a:lnTo>
                  <a:lnTo>
                    <a:pt x="837"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4"/>
            <p:cNvSpPr>
              <a:spLocks/>
            </p:cNvSpPr>
            <p:nvPr/>
          </p:nvSpPr>
          <p:spPr bwMode="auto">
            <a:xfrm>
              <a:off x="6452219" y="5327931"/>
              <a:ext cx="650230" cy="117752"/>
            </a:xfrm>
            <a:custGeom>
              <a:avLst/>
              <a:gdLst>
                <a:gd name="T0" fmla="*/ 837 w 878"/>
                <a:gd name="T1" fmla="*/ 0 h 159"/>
                <a:gd name="T2" fmla="*/ 0 w 878"/>
                <a:gd name="T3" fmla="*/ 0 h 159"/>
                <a:gd name="T4" fmla="*/ 0 w 878"/>
                <a:gd name="T5" fmla="*/ 15 h 159"/>
                <a:gd name="T6" fmla="*/ 837 w 878"/>
                <a:gd name="T7" fmla="*/ 15 h 159"/>
                <a:gd name="T8" fmla="*/ 837 w 878"/>
                <a:gd name="T9" fmla="*/ 31 h 159"/>
                <a:gd name="T10" fmla="*/ 40 w 878"/>
                <a:gd name="T11" fmla="*/ 31 h 159"/>
                <a:gd name="T12" fmla="*/ 40 w 878"/>
                <a:gd name="T13" fmla="*/ 130 h 159"/>
                <a:gd name="T14" fmla="*/ 837 w 878"/>
                <a:gd name="T15" fmla="*/ 130 h 159"/>
                <a:gd name="T16" fmla="*/ 837 w 878"/>
                <a:gd name="T17" fmla="*/ 145 h 159"/>
                <a:gd name="T18" fmla="*/ 0 w 878"/>
                <a:gd name="T19" fmla="*/ 145 h 159"/>
                <a:gd name="T20" fmla="*/ 0 w 878"/>
                <a:gd name="T21" fmla="*/ 159 h 159"/>
                <a:gd name="T22" fmla="*/ 837 w 878"/>
                <a:gd name="T23" fmla="*/ 159 h 159"/>
                <a:gd name="T24" fmla="*/ 878 w 878"/>
                <a:gd name="T25" fmla="*/ 159 h 159"/>
                <a:gd name="T26" fmla="*/ 878 w 878"/>
                <a:gd name="T27" fmla="*/ 145 h 159"/>
                <a:gd name="T28" fmla="*/ 878 w 878"/>
                <a:gd name="T29" fmla="*/ 130 h 159"/>
                <a:gd name="T30" fmla="*/ 878 w 878"/>
                <a:gd name="T31" fmla="*/ 31 h 159"/>
                <a:gd name="T32" fmla="*/ 878 w 878"/>
                <a:gd name="T33" fmla="*/ 15 h 159"/>
                <a:gd name="T34" fmla="*/ 878 w 878"/>
                <a:gd name="T35" fmla="*/ 0 h 159"/>
                <a:gd name="T36" fmla="*/ 837 w 878"/>
                <a:gd name="T3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8" h="159">
                  <a:moveTo>
                    <a:pt x="837" y="0"/>
                  </a:moveTo>
                  <a:lnTo>
                    <a:pt x="0" y="0"/>
                  </a:lnTo>
                  <a:lnTo>
                    <a:pt x="0" y="15"/>
                  </a:lnTo>
                  <a:lnTo>
                    <a:pt x="837" y="15"/>
                  </a:lnTo>
                  <a:lnTo>
                    <a:pt x="837" y="31"/>
                  </a:lnTo>
                  <a:lnTo>
                    <a:pt x="40" y="31"/>
                  </a:lnTo>
                  <a:lnTo>
                    <a:pt x="40" y="130"/>
                  </a:lnTo>
                  <a:lnTo>
                    <a:pt x="837" y="130"/>
                  </a:lnTo>
                  <a:lnTo>
                    <a:pt x="837" y="145"/>
                  </a:lnTo>
                  <a:lnTo>
                    <a:pt x="0" y="145"/>
                  </a:lnTo>
                  <a:lnTo>
                    <a:pt x="0" y="159"/>
                  </a:lnTo>
                  <a:lnTo>
                    <a:pt x="837" y="159"/>
                  </a:lnTo>
                  <a:lnTo>
                    <a:pt x="878" y="159"/>
                  </a:lnTo>
                  <a:lnTo>
                    <a:pt x="878" y="145"/>
                  </a:lnTo>
                  <a:lnTo>
                    <a:pt x="878" y="130"/>
                  </a:lnTo>
                  <a:lnTo>
                    <a:pt x="878" y="31"/>
                  </a:lnTo>
                  <a:lnTo>
                    <a:pt x="878" y="15"/>
                  </a:lnTo>
                  <a:lnTo>
                    <a:pt x="878" y="0"/>
                  </a:lnTo>
                  <a:lnTo>
                    <a:pt x="837"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5"/>
            <p:cNvSpPr>
              <a:spLocks/>
            </p:cNvSpPr>
            <p:nvPr/>
          </p:nvSpPr>
          <p:spPr bwMode="auto">
            <a:xfrm>
              <a:off x="6432964" y="4944310"/>
              <a:ext cx="650230" cy="117752"/>
            </a:xfrm>
            <a:custGeom>
              <a:avLst/>
              <a:gdLst>
                <a:gd name="T0" fmla="*/ 837 w 878"/>
                <a:gd name="T1" fmla="*/ 0 h 159"/>
                <a:gd name="T2" fmla="*/ 0 w 878"/>
                <a:gd name="T3" fmla="*/ 0 h 159"/>
                <a:gd name="T4" fmla="*/ 0 w 878"/>
                <a:gd name="T5" fmla="*/ 17 h 159"/>
                <a:gd name="T6" fmla="*/ 837 w 878"/>
                <a:gd name="T7" fmla="*/ 17 h 159"/>
                <a:gd name="T8" fmla="*/ 837 w 878"/>
                <a:gd name="T9" fmla="*/ 31 h 159"/>
                <a:gd name="T10" fmla="*/ 40 w 878"/>
                <a:gd name="T11" fmla="*/ 31 h 159"/>
                <a:gd name="T12" fmla="*/ 40 w 878"/>
                <a:gd name="T13" fmla="*/ 131 h 159"/>
                <a:gd name="T14" fmla="*/ 837 w 878"/>
                <a:gd name="T15" fmla="*/ 131 h 159"/>
                <a:gd name="T16" fmla="*/ 837 w 878"/>
                <a:gd name="T17" fmla="*/ 145 h 159"/>
                <a:gd name="T18" fmla="*/ 0 w 878"/>
                <a:gd name="T19" fmla="*/ 145 h 159"/>
                <a:gd name="T20" fmla="*/ 0 w 878"/>
                <a:gd name="T21" fmla="*/ 159 h 159"/>
                <a:gd name="T22" fmla="*/ 837 w 878"/>
                <a:gd name="T23" fmla="*/ 159 h 159"/>
                <a:gd name="T24" fmla="*/ 878 w 878"/>
                <a:gd name="T25" fmla="*/ 159 h 159"/>
                <a:gd name="T26" fmla="*/ 878 w 878"/>
                <a:gd name="T27" fmla="*/ 145 h 159"/>
                <a:gd name="T28" fmla="*/ 878 w 878"/>
                <a:gd name="T29" fmla="*/ 131 h 159"/>
                <a:gd name="T30" fmla="*/ 878 w 878"/>
                <a:gd name="T31" fmla="*/ 31 h 159"/>
                <a:gd name="T32" fmla="*/ 878 w 878"/>
                <a:gd name="T33" fmla="*/ 17 h 159"/>
                <a:gd name="T34" fmla="*/ 878 w 878"/>
                <a:gd name="T35" fmla="*/ 0 h 159"/>
                <a:gd name="T36" fmla="*/ 837 w 878"/>
                <a:gd name="T37" fmla="*/ 0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8" h="159">
                  <a:moveTo>
                    <a:pt x="837" y="0"/>
                  </a:moveTo>
                  <a:lnTo>
                    <a:pt x="0" y="0"/>
                  </a:lnTo>
                  <a:lnTo>
                    <a:pt x="0" y="17"/>
                  </a:lnTo>
                  <a:lnTo>
                    <a:pt x="837" y="17"/>
                  </a:lnTo>
                  <a:lnTo>
                    <a:pt x="837" y="31"/>
                  </a:lnTo>
                  <a:lnTo>
                    <a:pt x="40" y="31"/>
                  </a:lnTo>
                  <a:lnTo>
                    <a:pt x="40" y="131"/>
                  </a:lnTo>
                  <a:lnTo>
                    <a:pt x="837" y="131"/>
                  </a:lnTo>
                  <a:lnTo>
                    <a:pt x="837" y="145"/>
                  </a:lnTo>
                  <a:lnTo>
                    <a:pt x="0" y="145"/>
                  </a:lnTo>
                  <a:lnTo>
                    <a:pt x="0" y="159"/>
                  </a:lnTo>
                  <a:lnTo>
                    <a:pt x="837" y="159"/>
                  </a:lnTo>
                  <a:lnTo>
                    <a:pt x="878" y="159"/>
                  </a:lnTo>
                  <a:lnTo>
                    <a:pt x="878" y="145"/>
                  </a:lnTo>
                  <a:lnTo>
                    <a:pt x="878" y="131"/>
                  </a:lnTo>
                  <a:lnTo>
                    <a:pt x="878" y="31"/>
                  </a:lnTo>
                  <a:lnTo>
                    <a:pt x="878" y="17"/>
                  </a:lnTo>
                  <a:lnTo>
                    <a:pt x="878" y="0"/>
                  </a:lnTo>
                  <a:lnTo>
                    <a:pt x="837"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6"/>
            <p:cNvSpPr>
              <a:spLocks/>
            </p:cNvSpPr>
            <p:nvPr/>
          </p:nvSpPr>
          <p:spPr bwMode="auto">
            <a:xfrm>
              <a:off x="6387789" y="5182777"/>
              <a:ext cx="609498" cy="145154"/>
            </a:xfrm>
            <a:custGeom>
              <a:avLst/>
              <a:gdLst>
                <a:gd name="T0" fmla="*/ 785 w 823"/>
                <a:gd name="T1" fmla="*/ 0 h 196"/>
                <a:gd name="T2" fmla="*/ 0 w 823"/>
                <a:gd name="T3" fmla="*/ 0 h 196"/>
                <a:gd name="T4" fmla="*/ 0 w 823"/>
                <a:gd name="T5" fmla="*/ 19 h 196"/>
                <a:gd name="T6" fmla="*/ 785 w 823"/>
                <a:gd name="T7" fmla="*/ 19 h 196"/>
                <a:gd name="T8" fmla="*/ 785 w 823"/>
                <a:gd name="T9" fmla="*/ 38 h 196"/>
                <a:gd name="T10" fmla="*/ 38 w 823"/>
                <a:gd name="T11" fmla="*/ 38 h 196"/>
                <a:gd name="T12" fmla="*/ 38 w 823"/>
                <a:gd name="T13" fmla="*/ 161 h 196"/>
                <a:gd name="T14" fmla="*/ 785 w 823"/>
                <a:gd name="T15" fmla="*/ 161 h 196"/>
                <a:gd name="T16" fmla="*/ 785 w 823"/>
                <a:gd name="T17" fmla="*/ 177 h 196"/>
                <a:gd name="T18" fmla="*/ 0 w 823"/>
                <a:gd name="T19" fmla="*/ 177 h 196"/>
                <a:gd name="T20" fmla="*/ 0 w 823"/>
                <a:gd name="T21" fmla="*/ 196 h 196"/>
                <a:gd name="T22" fmla="*/ 785 w 823"/>
                <a:gd name="T23" fmla="*/ 196 h 196"/>
                <a:gd name="T24" fmla="*/ 823 w 823"/>
                <a:gd name="T25" fmla="*/ 196 h 196"/>
                <a:gd name="T26" fmla="*/ 823 w 823"/>
                <a:gd name="T27" fmla="*/ 177 h 196"/>
                <a:gd name="T28" fmla="*/ 823 w 823"/>
                <a:gd name="T29" fmla="*/ 161 h 196"/>
                <a:gd name="T30" fmla="*/ 823 w 823"/>
                <a:gd name="T31" fmla="*/ 38 h 196"/>
                <a:gd name="T32" fmla="*/ 823 w 823"/>
                <a:gd name="T33" fmla="*/ 19 h 196"/>
                <a:gd name="T34" fmla="*/ 823 w 823"/>
                <a:gd name="T35" fmla="*/ 0 h 196"/>
                <a:gd name="T36" fmla="*/ 785 w 823"/>
                <a:gd name="T37" fmla="*/ 0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23" h="196">
                  <a:moveTo>
                    <a:pt x="785" y="0"/>
                  </a:moveTo>
                  <a:lnTo>
                    <a:pt x="0" y="0"/>
                  </a:lnTo>
                  <a:lnTo>
                    <a:pt x="0" y="19"/>
                  </a:lnTo>
                  <a:lnTo>
                    <a:pt x="785" y="19"/>
                  </a:lnTo>
                  <a:lnTo>
                    <a:pt x="785" y="38"/>
                  </a:lnTo>
                  <a:lnTo>
                    <a:pt x="38" y="38"/>
                  </a:lnTo>
                  <a:lnTo>
                    <a:pt x="38" y="161"/>
                  </a:lnTo>
                  <a:lnTo>
                    <a:pt x="785" y="161"/>
                  </a:lnTo>
                  <a:lnTo>
                    <a:pt x="785" y="177"/>
                  </a:lnTo>
                  <a:lnTo>
                    <a:pt x="0" y="177"/>
                  </a:lnTo>
                  <a:lnTo>
                    <a:pt x="0" y="196"/>
                  </a:lnTo>
                  <a:lnTo>
                    <a:pt x="785" y="196"/>
                  </a:lnTo>
                  <a:lnTo>
                    <a:pt x="823" y="196"/>
                  </a:lnTo>
                  <a:lnTo>
                    <a:pt x="823" y="177"/>
                  </a:lnTo>
                  <a:lnTo>
                    <a:pt x="823" y="161"/>
                  </a:lnTo>
                  <a:lnTo>
                    <a:pt x="823" y="38"/>
                  </a:lnTo>
                  <a:lnTo>
                    <a:pt x="823" y="19"/>
                  </a:lnTo>
                  <a:lnTo>
                    <a:pt x="823" y="0"/>
                  </a:lnTo>
                  <a:lnTo>
                    <a:pt x="785"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27"/>
            <p:cNvSpPr>
              <a:spLocks/>
            </p:cNvSpPr>
            <p:nvPr/>
          </p:nvSpPr>
          <p:spPr bwMode="auto">
            <a:xfrm>
              <a:off x="6387789" y="5062063"/>
              <a:ext cx="649489" cy="117012"/>
            </a:xfrm>
            <a:custGeom>
              <a:avLst/>
              <a:gdLst>
                <a:gd name="T0" fmla="*/ 837 w 877"/>
                <a:gd name="T1" fmla="*/ 0 h 158"/>
                <a:gd name="T2" fmla="*/ 0 w 877"/>
                <a:gd name="T3" fmla="*/ 0 h 158"/>
                <a:gd name="T4" fmla="*/ 0 w 877"/>
                <a:gd name="T5" fmla="*/ 16 h 158"/>
                <a:gd name="T6" fmla="*/ 837 w 877"/>
                <a:gd name="T7" fmla="*/ 16 h 158"/>
                <a:gd name="T8" fmla="*/ 837 w 877"/>
                <a:gd name="T9" fmla="*/ 31 h 158"/>
                <a:gd name="T10" fmla="*/ 40 w 877"/>
                <a:gd name="T11" fmla="*/ 31 h 158"/>
                <a:gd name="T12" fmla="*/ 40 w 877"/>
                <a:gd name="T13" fmla="*/ 130 h 158"/>
                <a:gd name="T14" fmla="*/ 837 w 877"/>
                <a:gd name="T15" fmla="*/ 130 h 158"/>
                <a:gd name="T16" fmla="*/ 837 w 877"/>
                <a:gd name="T17" fmla="*/ 144 h 158"/>
                <a:gd name="T18" fmla="*/ 0 w 877"/>
                <a:gd name="T19" fmla="*/ 144 h 158"/>
                <a:gd name="T20" fmla="*/ 0 w 877"/>
                <a:gd name="T21" fmla="*/ 158 h 158"/>
                <a:gd name="T22" fmla="*/ 837 w 877"/>
                <a:gd name="T23" fmla="*/ 158 h 158"/>
                <a:gd name="T24" fmla="*/ 877 w 877"/>
                <a:gd name="T25" fmla="*/ 158 h 158"/>
                <a:gd name="T26" fmla="*/ 877 w 877"/>
                <a:gd name="T27" fmla="*/ 144 h 158"/>
                <a:gd name="T28" fmla="*/ 877 w 877"/>
                <a:gd name="T29" fmla="*/ 130 h 158"/>
                <a:gd name="T30" fmla="*/ 877 w 877"/>
                <a:gd name="T31" fmla="*/ 31 h 158"/>
                <a:gd name="T32" fmla="*/ 877 w 877"/>
                <a:gd name="T33" fmla="*/ 16 h 158"/>
                <a:gd name="T34" fmla="*/ 877 w 877"/>
                <a:gd name="T35" fmla="*/ 0 h 158"/>
                <a:gd name="T36" fmla="*/ 837 w 877"/>
                <a:gd name="T3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7" h="158">
                  <a:moveTo>
                    <a:pt x="837" y="0"/>
                  </a:moveTo>
                  <a:lnTo>
                    <a:pt x="0" y="0"/>
                  </a:lnTo>
                  <a:lnTo>
                    <a:pt x="0" y="16"/>
                  </a:lnTo>
                  <a:lnTo>
                    <a:pt x="837" y="16"/>
                  </a:lnTo>
                  <a:lnTo>
                    <a:pt x="837" y="31"/>
                  </a:lnTo>
                  <a:lnTo>
                    <a:pt x="40" y="31"/>
                  </a:lnTo>
                  <a:lnTo>
                    <a:pt x="40" y="130"/>
                  </a:lnTo>
                  <a:lnTo>
                    <a:pt x="837" y="130"/>
                  </a:lnTo>
                  <a:lnTo>
                    <a:pt x="837" y="144"/>
                  </a:lnTo>
                  <a:lnTo>
                    <a:pt x="0" y="144"/>
                  </a:lnTo>
                  <a:lnTo>
                    <a:pt x="0" y="158"/>
                  </a:lnTo>
                  <a:lnTo>
                    <a:pt x="837" y="158"/>
                  </a:lnTo>
                  <a:lnTo>
                    <a:pt x="877" y="158"/>
                  </a:lnTo>
                  <a:lnTo>
                    <a:pt x="877" y="144"/>
                  </a:lnTo>
                  <a:lnTo>
                    <a:pt x="877" y="130"/>
                  </a:lnTo>
                  <a:lnTo>
                    <a:pt x="877" y="31"/>
                  </a:lnTo>
                  <a:lnTo>
                    <a:pt x="877" y="16"/>
                  </a:lnTo>
                  <a:lnTo>
                    <a:pt x="877" y="0"/>
                  </a:lnTo>
                  <a:lnTo>
                    <a:pt x="837"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8"/>
            <p:cNvSpPr>
              <a:spLocks/>
            </p:cNvSpPr>
            <p:nvPr/>
          </p:nvSpPr>
          <p:spPr bwMode="auto">
            <a:xfrm>
              <a:off x="6584043" y="5445683"/>
              <a:ext cx="649489" cy="117012"/>
            </a:xfrm>
            <a:custGeom>
              <a:avLst/>
              <a:gdLst>
                <a:gd name="T0" fmla="*/ 834 w 877"/>
                <a:gd name="T1" fmla="*/ 0 h 158"/>
                <a:gd name="T2" fmla="*/ 0 w 877"/>
                <a:gd name="T3" fmla="*/ 0 h 158"/>
                <a:gd name="T4" fmla="*/ 0 w 877"/>
                <a:gd name="T5" fmla="*/ 14 h 158"/>
                <a:gd name="T6" fmla="*/ 834 w 877"/>
                <a:gd name="T7" fmla="*/ 14 h 158"/>
                <a:gd name="T8" fmla="*/ 834 w 877"/>
                <a:gd name="T9" fmla="*/ 31 h 158"/>
                <a:gd name="T10" fmla="*/ 40 w 877"/>
                <a:gd name="T11" fmla="*/ 31 h 158"/>
                <a:gd name="T12" fmla="*/ 40 w 877"/>
                <a:gd name="T13" fmla="*/ 130 h 158"/>
                <a:gd name="T14" fmla="*/ 834 w 877"/>
                <a:gd name="T15" fmla="*/ 130 h 158"/>
                <a:gd name="T16" fmla="*/ 834 w 877"/>
                <a:gd name="T17" fmla="*/ 144 h 158"/>
                <a:gd name="T18" fmla="*/ 0 w 877"/>
                <a:gd name="T19" fmla="*/ 144 h 158"/>
                <a:gd name="T20" fmla="*/ 0 w 877"/>
                <a:gd name="T21" fmla="*/ 158 h 158"/>
                <a:gd name="T22" fmla="*/ 834 w 877"/>
                <a:gd name="T23" fmla="*/ 158 h 158"/>
                <a:gd name="T24" fmla="*/ 877 w 877"/>
                <a:gd name="T25" fmla="*/ 158 h 158"/>
                <a:gd name="T26" fmla="*/ 877 w 877"/>
                <a:gd name="T27" fmla="*/ 144 h 158"/>
                <a:gd name="T28" fmla="*/ 877 w 877"/>
                <a:gd name="T29" fmla="*/ 130 h 158"/>
                <a:gd name="T30" fmla="*/ 877 w 877"/>
                <a:gd name="T31" fmla="*/ 31 h 158"/>
                <a:gd name="T32" fmla="*/ 877 w 877"/>
                <a:gd name="T33" fmla="*/ 14 h 158"/>
                <a:gd name="T34" fmla="*/ 877 w 877"/>
                <a:gd name="T35" fmla="*/ 0 h 158"/>
                <a:gd name="T36" fmla="*/ 834 w 877"/>
                <a:gd name="T37" fmla="*/ 0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77" h="158">
                  <a:moveTo>
                    <a:pt x="834" y="0"/>
                  </a:moveTo>
                  <a:lnTo>
                    <a:pt x="0" y="0"/>
                  </a:lnTo>
                  <a:lnTo>
                    <a:pt x="0" y="14"/>
                  </a:lnTo>
                  <a:lnTo>
                    <a:pt x="834" y="14"/>
                  </a:lnTo>
                  <a:lnTo>
                    <a:pt x="834" y="31"/>
                  </a:lnTo>
                  <a:lnTo>
                    <a:pt x="40" y="31"/>
                  </a:lnTo>
                  <a:lnTo>
                    <a:pt x="40" y="130"/>
                  </a:lnTo>
                  <a:lnTo>
                    <a:pt x="834" y="130"/>
                  </a:lnTo>
                  <a:lnTo>
                    <a:pt x="834" y="144"/>
                  </a:lnTo>
                  <a:lnTo>
                    <a:pt x="0" y="144"/>
                  </a:lnTo>
                  <a:lnTo>
                    <a:pt x="0" y="158"/>
                  </a:lnTo>
                  <a:lnTo>
                    <a:pt x="834" y="158"/>
                  </a:lnTo>
                  <a:lnTo>
                    <a:pt x="877" y="158"/>
                  </a:lnTo>
                  <a:lnTo>
                    <a:pt x="877" y="144"/>
                  </a:lnTo>
                  <a:lnTo>
                    <a:pt x="877" y="130"/>
                  </a:lnTo>
                  <a:lnTo>
                    <a:pt x="877" y="31"/>
                  </a:lnTo>
                  <a:lnTo>
                    <a:pt x="877" y="14"/>
                  </a:lnTo>
                  <a:lnTo>
                    <a:pt x="877" y="0"/>
                  </a:lnTo>
                  <a:lnTo>
                    <a:pt x="834" y="0"/>
                  </a:lnTo>
                  <a:close/>
                </a:path>
              </a:pathLst>
            </a:custGeom>
            <a:solidFill>
              <a:schemeClr val="tx2">
                <a:lumMod val="40000"/>
                <a:lumOff val="60000"/>
              </a:schemeClr>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138"/>
            <p:cNvSpPr>
              <a:spLocks/>
            </p:cNvSpPr>
            <p:nvPr/>
          </p:nvSpPr>
          <p:spPr bwMode="auto">
            <a:xfrm>
              <a:off x="3629126" y="3832699"/>
              <a:ext cx="791681" cy="791680"/>
            </a:xfrm>
            <a:custGeom>
              <a:avLst/>
              <a:gdLst>
                <a:gd name="T0" fmla="*/ 372 w 452"/>
                <a:gd name="T1" fmla="*/ 372 h 452"/>
                <a:gd name="T2" fmla="*/ 81 w 452"/>
                <a:gd name="T3" fmla="*/ 372 h 452"/>
                <a:gd name="T4" fmla="*/ 81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1" y="372"/>
                  </a:cubicBezTo>
                  <a:cubicBezTo>
                    <a:pt x="0" y="291"/>
                    <a:pt x="0" y="161"/>
                    <a:pt x="81" y="81"/>
                  </a:cubicBezTo>
                  <a:cubicBezTo>
                    <a:pt x="161" y="0"/>
                    <a:pt x="291" y="0"/>
                    <a:pt x="372" y="81"/>
                  </a:cubicBezTo>
                  <a:cubicBezTo>
                    <a:pt x="452" y="161"/>
                    <a:pt x="452" y="291"/>
                    <a:pt x="372" y="372"/>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139"/>
            <p:cNvSpPr>
              <a:spLocks/>
            </p:cNvSpPr>
            <p:nvPr/>
          </p:nvSpPr>
          <p:spPr bwMode="auto">
            <a:xfrm>
              <a:off x="7198724" y="2353761"/>
              <a:ext cx="791681" cy="791680"/>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1"/>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140"/>
            <p:cNvSpPr>
              <a:spLocks/>
            </p:cNvSpPr>
            <p:nvPr/>
          </p:nvSpPr>
          <p:spPr bwMode="auto">
            <a:xfrm>
              <a:off x="5720526" y="1742782"/>
              <a:ext cx="791681" cy="791680"/>
            </a:xfrm>
            <a:custGeom>
              <a:avLst/>
              <a:gdLst>
                <a:gd name="T0" fmla="*/ 372 w 452"/>
                <a:gd name="T1" fmla="*/ 371 h 452"/>
                <a:gd name="T2" fmla="*/ 80 w 452"/>
                <a:gd name="T3" fmla="*/ 371 h 452"/>
                <a:gd name="T4" fmla="*/ 80 w 452"/>
                <a:gd name="T5" fmla="*/ 80 h 452"/>
                <a:gd name="T6" fmla="*/ 372 w 452"/>
                <a:gd name="T7" fmla="*/ 80 h 452"/>
                <a:gd name="T8" fmla="*/ 372 w 452"/>
                <a:gd name="T9" fmla="*/ 371 h 452"/>
              </a:gdLst>
              <a:ahLst/>
              <a:cxnLst>
                <a:cxn ang="0">
                  <a:pos x="T0" y="T1"/>
                </a:cxn>
                <a:cxn ang="0">
                  <a:pos x="T2" y="T3"/>
                </a:cxn>
                <a:cxn ang="0">
                  <a:pos x="T4" y="T5"/>
                </a:cxn>
                <a:cxn ang="0">
                  <a:pos x="T6" y="T7"/>
                </a:cxn>
                <a:cxn ang="0">
                  <a:pos x="T8" y="T9"/>
                </a:cxn>
              </a:cxnLst>
              <a:rect l="0" t="0" r="r" b="b"/>
              <a:pathLst>
                <a:path w="452" h="452">
                  <a:moveTo>
                    <a:pt x="372" y="371"/>
                  </a:moveTo>
                  <a:cubicBezTo>
                    <a:pt x="291" y="452"/>
                    <a:pt x="161" y="452"/>
                    <a:pt x="80" y="371"/>
                  </a:cubicBezTo>
                  <a:cubicBezTo>
                    <a:pt x="0" y="291"/>
                    <a:pt x="0" y="160"/>
                    <a:pt x="80" y="80"/>
                  </a:cubicBezTo>
                  <a:cubicBezTo>
                    <a:pt x="161" y="0"/>
                    <a:pt x="291" y="0"/>
                    <a:pt x="372" y="80"/>
                  </a:cubicBezTo>
                  <a:cubicBezTo>
                    <a:pt x="452" y="160"/>
                    <a:pt x="452" y="291"/>
                    <a:pt x="372" y="371"/>
                  </a:cubicBezTo>
                  <a:close/>
                </a:path>
              </a:pathLst>
            </a:custGeom>
            <a:solidFill>
              <a:schemeClr val="accent4"/>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141"/>
            <p:cNvSpPr>
              <a:spLocks/>
            </p:cNvSpPr>
            <p:nvPr/>
          </p:nvSpPr>
          <p:spPr bwMode="auto">
            <a:xfrm>
              <a:off x="4242327" y="2353761"/>
              <a:ext cx="791681" cy="791680"/>
            </a:xfrm>
            <a:custGeom>
              <a:avLst/>
              <a:gdLst>
                <a:gd name="T0" fmla="*/ 372 w 452"/>
                <a:gd name="T1" fmla="*/ 372 h 452"/>
                <a:gd name="T2" fmla="*/ 80 w 452"/>
                <a:gd name="T3" fmla="*/ 372 h 452"/>
                <a:gd name="T4" fmla="*/ 80 w 452"/>
                <a:gd name="T5" fmla="*/ 81 h 452"/>
                <a:gd name="T6" fmla="*/ 372 w 452"/>
                <a:gd name="T7" fmla="*/ 81 h 452"/>
                <a:gd name="T8" fmla="*/ 372 w 452"/>
                <a:gd name="T9" fmla="*/ 372 h 452"/>
              </a:gdLst>
              <a:ahLst/>
              <a:cxnLst>
                <a:cxn ang="0">
                  <a:pos x="T0" y="T1"/>
                </a:cxn>
                <a:cxn ang="0">
                  <a:pos x="T2" y="T3"/>
                </a:cxn>
                <a:cxn ang="0">
                  <a:pos x="T4" y="T5"/>
                </a:cxn>
                <a:cxn ang="0">
                  <a:pos x="T6" y="T7"/>
                </a:cxn>
                <a:cxn ang="0">
                  <a:pos x="T8" y="T9"/>
                </a:cxn>
              </a:cxnLst>
              <a:rect l="0" t="0" r="r" b="b"/>
              <a:pathLst>
                <a:path w="452" h="452">
                  <a:moveTo>
                    <a:pt x="372" y="372"/>
                  </a:moveTo>
                  <a:cubicBezTo>
                    <a:pt x="291" y="452"/>
                    <a:pt x="161" y="452"/>
                    <a:pt x="80" y="372"/>
                  </a:cubicBezTo>
                  <a:cubicBezTo>
                    <a:pt x="0" y="291"/>
                    <a:pt x="0" y="161"/>
                    <a:pt x="80" y="81"/>
                  </a:cubicBezTo>
                  <a:cubicBezTo>
                    <a:pt x="161" y="0"/>
                    <a:pt x="291" y="0"/>
                    <a:pt x="372" y="81"/>
                  </a:cubicBezTo>
                  <a:cubicBezTo>
                    <a:pt x="452" y="161"/>
                    <a:pt x="452" y="291"/>
                    <a:pt x="372" y="372"/>
                  </a:cubicBezTo>
                  <a:close/>
                </a:path>
              </a:pathLst>
            </a:custGeom>
            <a:solidFill>
              <a:schemeClr val="accent2"/>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142"/>
            <p:cNvSpPr>
              <a:spLocks/>
            </p:cNvSpPr>
            <p:nvPr/>
          </p:nvSpPr>
          <p:spPr bwMode="auto">
            <a:xfrm>
              <a:off x="7811184" y="3832699"/>
              <a:ext cx="791681" cy="791680"/>
            </a:xfrm>
            <a:custGeom>
              <a:avLst/>
              <a:gdLst>
                <a:gd name="T0" fmla="*/ 371 w 452"/>
                <a:gd name="T1" fmla="*/ 372 h 452"/>
                <a:gd name="T2" fmla="*/ 80 w 452"/>
                <a:gd name="T3" fmla="*/ 372 h 452"/>
                <a:gd name="T4" fmla="*/ 80 w 452"/>
                <a:gd name="T5" fmla="*/ 81 h 452"/>
                <a:gd name="T6" fmla="*/ 371 w 452"/>
                <a:gd name="T7" fmla="*/ 81 h 452"/>
                <a:gd name="T8" fmla="*/ 371 w 452"/>
                <a:gd name="T9" fmla="*/ 372 h 452"/>
              </a:gdLst>
              <a:ahLst/>
              <a:cxnLst>
                <a:cxn ang="0">
                  <a:pos x="T0" y="T1"/>
                </a:cxn>
                <a:cxn ang="0">
                  <a:pos x="T2" y="T3"/>
                </a:cxn>
                <a:cxn ang="0">
                  <a:pos x="T4" y="T5"/>
                </a:cxn>
                <a:cxn ang="0">
                  <a:pos x="T6" y="T7"/>
                </a:cxn>
                <a:cxn ang="0">
                  <a:pos x="T8" y="T9"/>
                </a:cxn>
              </a:cxnLst>
              <a:rect l="0" t="0" r="r" b="b"/>
              <a:pathLst>
                <a:path w="452" h="452">
                  <a:moveTo>
                    <a:pt x="371" y="372"/>
                  </a:moveTo>
                  <a:cubicBezTo>
                    <a:pt x="291" y="452"/>
                    <a:pt x="161" y="452"/>
                    <a:pt x="80" y="372"/>
                  </a:cubicBezTo>
                  <a:cubicBezTo>
                    <a:pt x="0" y="291"/>
                    <a:pt x="0" y="161"/>
                    <a:pt x="80" y="81"/>
                  </a:cubicBezTo>
                  <a:cubicBezTo>
                    <a:pt x="161" y="0"/>
                    <a:pt x="291" y="0"/>
                    <a:pt x="371" y="81"/>
                  </a:cubicBezTo>
                  <a:cubicBezTo>
                    <a:pt x="452" y="161"/>
                    <a:pt x="452" y="291"/>
                    <a:pt x="371" y="372"/>
                  </a:cubicBezTo>
                  <a:close/>
                </a:path>
              </a:pathLst>
            </a:custGeom>
            <a:solidFill>
              <a:schemeClr val="accent3"/>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143"/>
            <p:cNvSpPr>
              <a:spLocks/>
            </p:cNvSpPr>
            <p:nvPr/>
          </p:nvSpPr>
          <p:spPr bwMode="auto">
            <a:xfrm>
              <a:off x="8086680" y="3042500"/>
              <a:ext cx="570247" cy="570987"/>
            </a:xfrm>
            <a:custGeom>
              <a:avLst/>
              <a:gdLst>
                <a:gd name="T0" fmla="*/ 268 w 326"/>
                <a:gd name="T1" fmla="*/ 268 h 326"/>
                <a:gd name="T2" fmla="*/ 58 w 326"/>
                <a:gd name="T3" fmla="*/ 268 h 326"/>
                <a:gd name="T4" fmla="*/ 58 w 326"/>
                <a:gd name="T5" fmla="*/ 58 h 326"/>
                <a:gd name="T6" fmla="*/ 268 w 326"/>
                <a:gd name="T7" fmla="*/ 58 h 326"/>
                <a:gd name="T8" fmla="*/ 268 w 326"/>
                <a:gd name="T9" fmla="*/ 268 h 326"/>
              </a:gdLst>
              <a:ahLst/>
              <a:cxnLst>
                <a:cxn ang="0">
                  <a:pos x="T0" y="T1"/>
                </a:cxn>
                <a:cxn ang="0">
                  <a:pos x="T2" y="T3"/>
                </a:cxn>
                <a:cxn ang="0">
                  <a:pos x="T4" y="T5"/>
                </a:cxn>
                <a:cxn ang="0">
                  <a:pos x="T6" y="T7"/>
                </a:cxn>
                <a:cxn ang="0">
                  <a:pos x="T8" y="T9"/>
                </a:cxn>
              </a:cxnLst>
              <a:rect l="0" t="0" r="r" b="b"/>
              <a:pathLst>
                <a:path w="326" h="326">
                  <a:moveTo>
                    <a:pt x="268" y="268"/>
                  </a:moveTo>
                  <a:cubicBezTo>
                    <a:pt x="210" y="326"/>
                    <a:pt x="116" y="326"/>
                    <a:pt x="58" y="268"/>
                  </a:cubicBezTo>
                  <a:cubicBezTo>
                    <a:pt x="0" y="210"/>
                    <a:pt x="0" y="116"/>
                    <a:pt x="58" y="58"/>
                  </a:cubicBezTo>
                  <a:cubicBezTo>
                    <a:pt x="116" y="0"/>
                    <a:pt x="210" y="0"/>
                    <a:pt x="268" y="58"/>
                  </a:cubicBezTo>
                  <a:cubicBezTo>
                    <a:pt x="326" y="116"/>
                    <a:pt x="326" y="210"/>
                    <a:pt x="268" y="268"/>
                  </a:cubicBezTo>
                </a:path>
              </a:pathLst>
            </a:custGeom>
            <a:solidFill>
              <a:schemeClr val="accent2"/>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44"/>
            <p:cNvSpPr>
              <a:spLocks/>
            </p:cNvSpPr>
            <p:nvPr/>
          </p:nvSpPr>
          <p:spPr bwMode="auto">
            <a:xfrm>
              <a:off x="6757338" y="1733895"/>
              <a:ext cx="568766" cy="569506"/>
            </a:xfrm>
            <a:custGeom>
              <a:avLst/>
              <a:gdLst>
                <a:gd name="T0" fmla="*/ 268 w 325"/>
                <a:gd name="T1" fmla="*/ 268 h 325"/>
                <a:gd name="T2" fmla="*/ 58 w 325"/>
                <a:gd name="T3" fmla="*/ 268 h 325"/>
                <a:gd name="T4" fmla="*/ 58 w 325"/>
                <a:gd name="T5" fmla="*/ 58 h 325"/>
                <a:gd name="T6" fmla="*/ 268 w 325"/>
                <a:gd name="T7" fmla="*/ 58 h 325"/>
                <a:gd name="T8" fmla="*/ 268 w 325"/>
                <a:gd name="T9" fmla="*/ 268 h 325"/>
              </a:gdLst>
              <a:ahLst/>
              <a:cxnLst>
                <a:cxn ang="0">
                  <a:pos x="T0" y="T1"/>
                </a:cxn>
                <a:cxn ang="0">
                  <a:pos x="T2" y="T3"/>
                </a:cxn>
                <a:cxn ang="0">
                  <a:pos x="T4" y="T5"/>
                </a:cxn>
                <a:cxn ang="0">
                  <a:pos x="T6" y="T7"/>
                </a:cxn>
                <a:cxn ang="0">
                  <a:pos x="T8" y="T9"/>
                </a:cxn>
              </a:cxnLst>
              <a:rect l="0" t="0" r="r" b="b"/>
              <a:pathLst>
                <a:path w="325" h="325">
                  <a:moveTo>
                    <a:pt x="268" y="268"/>
                  </a:moveTo>
                  <a:cubicBezTo>
                    <a:pt x="210" y="325"/>
                    <a:pt x="116" y="325"/>
                    <a:pt x="58" y="268"/>
                  </a:cubicBezTo>
                  <a:cubicBezTo>
                    <a:pt x="0" y="210"/>
                    <a:pt x="0" y="116"/>
                    <a:pt x="58" y="58"/>
                  </a:cubicBezTo>
                  <a:cubicBezTo>
                    <a:pt x="116" y="0"/>
                    <a:pt x="210" y="0"/>
                    <a:pt x="268" y="58"/>
                  </a:cubicBezTo>
                  <a:cubicBezTo>
                    <a:pt x="325" y="116"/>
                    <a:pt x="325" y="210"/>
                    <a:pt x="268" y="268"/>
                  </a:cubicBezTo>
                  <a:close/>
                </a:path>
              </a:pathLst>
            </a:custGeom>
            <a:solidFill>
              <a:schemeClr val="tx2"/>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145"/>
            <p:cNvSpPr>
              <a:spLocks/>
            </p:cNvSpPr>
            <p:nvPr/>
          </p:nvSpPr>
          <p:spPr bwMode="auto">
            <a:xfrm>
              <a:off x="4890335" y="1723527"/>
              <a:ext cx="568766" cy="570987"/>
            </a:xfrm>
            <a:custGeom>
              <a:avLst/>
              <a:gdLst>
                <a:gd name="T0" fmla="*/ 267 w 325"/>
                <a:gd name="T1" fmla="*/ 268 h 326"/>
                <a:gd name="T2" fmla="*/ 57 w 325"/>
                <a:gd name="T3" fmla="*/ 268 h 326"/>
                <a:gd name="T4" fmla="*/ 57 w 325"/>
                <a:gd name="T5" fmla="*/ 58 h 326"/>
                <a:gd name="T6" fmla="*/ 267 w 325"/>
                <a:gd name="T7" fmla="*/ 58 h 326"/>
                <a:gd name="T8" fmla="*/ 267 w 325"/>
                <a:gd name="T9" fmla="*/ 268 h 326"/>
              </a:gdLst>
              <a:ahLst/>
              <a:cxnLst>
                <a:cxn ang="0">
                  <a:pos x="T0" y="T1"/>
                </a:cxn>
                <a:cxn ang="0">
                  <a:pos x="T2" y="T3"/>
                </a:cxn>
                <a:cxn ang="0">
                  <a:pos x="T4" y="T5"/>
                </a:cxn>
                <a:cxn ang="0">
                  <a:pos x="T6" y="T7"/>
                </a:cxn>
                <a:cxn ang="0">
                  <a:pos x="T8" y="T9"/>
                </a:cxn>
              </a:cxnLst>
              <a:rect l="0" t="0" r="r" b="b"/>
              <a:pathLst>
                <a:path w="325" h="326">
                  <a:moveTo>
                    <a:pt x="267" y="268"/>
                  </a:moveTo>
                  <a:cubicBezTo>
                    <a:pt x="209" y="326"/>
                    <a:pt x="115" y="326"/>
                    <a:pt x="57" y="268"/>
                  </a:cubicBezTo>
                  <a:cubicBezTo>
                    <a:pt x="0" y="210"/>
                    <a:pt x="0" y="116"/>
                    <a:pt x="57" y="58"/>
                  </a:cubicBezTo>
                  <a:cubicBezTo>
                    <a:pt x="115" y="0"/>
                    <a:pt x="209" y="0"/>
                    <a:pt x="267" y="58"/>
                  </a:cubicBezTo>
                  <a:cubicBezTo>
                    <a:pt x="325" y="116"/>
                    <a:pt x="325" y="210"/>
                    <a:pt x="267" y="268"/>
                  </a:cubicBezTo>
                  <a:close/>
                </a:path>
              </a:pathLst>
            </a:custGeom>
            <a:solidFill>
              <a:schemeClr val="accent3"/>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146"/>
            <p:cNvSpPr>
              <a:spLocks/>
            </p:cNvSpPr>
            <p:nvPr/>
          </p:nvSpPr>
          <p:spPr bwMode="auto">
            <a:xfrm>
              <a:off x="3534332" y="3009174"/>
              <a:ext cx="569506" cy="569506"/>
            </a:xfrm>
            <a:custGeom>
              <a:avLst/>
              <a:gdLst>
                <a:gd name="T0" fmla="*/ 267 w 325"/>
                <a:gd name="T1" fmla="*/ 267 h 325"/>
                <a:gd name="T2" fmla="*/ 58 w 325"/>
                <a:gd name="T3" fmla="*/ 267 h 325"/>
                <a:gd name="T4" fmla="*/ 58 w 325"/>
                <a:gd name="T5" fmla="*/ 58 h 325"/>
                <a:gd name="T6" fmla="*/ 267 w 325"/>
                <a:gd name="T7" fmla="*/ 58 h 325"/>
                <a:gd name="T8" fmla="*/ 267 w 325"/>
                <a:gd name="T9" fmla="*/ 267 h 325"/>
              </a:gdLst>
              <a:ahLst/>
              <a:cxnLst>
                <a:cxn ang="0">
                  <a:pos x="T0" y="T1"/>
                </a:cxn>
                <a:cxn ang="0">
                  <a:pos x="T2" y="T3"/>
                </a:cxn>
                <a:cxn ang="0">
                  <a:pos x="T4" y="T5"/>
                </a:cxn>
                <a:cxn ang="0">
                  <a:pos x="T6" y="T7"/>
                </a:cxn>
                <a:cxn ang="0">
                  <a:pos x="T8" y="T9"/>
                </a:cxn>
              </a:cxnLst>
              <a:rect l="0" t="0" r="r" b="b"/>
              <a:pathLst>
                <a:path w="325" h="325">
                  <a:moveTo>
                    <a:pt x="267" y="267"/>
                  </a:moveTo>
                  <a:cubicBezTo>
                    <a:pt x="210" y="325"/>
                    <a:pt x="116" y="325"/>
                    <a:pt x="58" y="267"/>
                  </a:cubicBezTo>
                  <a:cubicBezTo>
                    <a:pt x="0" y="209"/>
                    <a:pt x="0" y="116"/>
                    <a:pt x="58" y="58"/>
                  </a:cubicBezTo>
                  <a:cubicBezTo>
                    <a:pt x="116" y="0"/>
                    <a:pt x="210" y="0"/>
                    <a:pt x="267" y="58"/>
                  </a:cubicBezTo>
                  <a:cubicBezTo>
                    <a:pt x="325" y="116"/>
                    <a:pt x="325" y="209"/>
                    <a:pt x="267" y="267"/>
                  </a:cubicBezTo>
                </a:path>
              </a:pathLst>
            </a:custGeom>
            <a:solidFill>
              <a:schemeClr val="tx2"/>
            </a:solidFill>
            <a:ln>
              <a:noFill/>
            </a:ln>
            <a:extLst/>
          </p:spPr>
          <p:txBody>
            <a:bodyPr vert="horz" wrap="square" lIns="68572" tIns="34287" rIns="68572" bIns="34287" numCol="1" anchor="t" anchorCtr="0" compatLnSpc="1">
              <a:prstTxWarp prst="textNoShape">
                <a:avLst/>
              </a:prstTxWarp>
            </a:bodyP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147"/>
            <p:cNvSpPr>
              <a:spLocks noEditPoints="1"/>
            </p:cNvSpPr>
            <p:nvPr/>
          </p:nvSpPr>
          <p:spPr bwMode="auto">
            <a:xfrm>
              <a:off x="4513433" y="2573503"/>
              <a:ext cx="249468" cy="345530"/>
            </a:xfrm>
            <a:custGeom>
              <a:avLst/>
              <a:gdLst>
                <a:gd name="T0" fmla="*/ 62 w 81"/>
                <a:gd name="T1" fmla="*/ 37 h 112"/>
                <a:gd name="T2" fmla="*/ 74 w 81"/>
                <a:gd name="T3" fmla="*/ 36 h 112"/>
                <a:gd name="T4" fmla="*/ 69 w 81"/>
                <a:gd name="T5" fmla="*/ 43 h 112"/>
                <a:gd name="T6" fmla="*/ 69 w 81"/>
                <a:gd name="T7" fmla="*/ 100 h 112"/>
                <a:gd name="T8" fmla="*/ 12 w 81"/>
                <a:gd name="T9" fmla="*/ 100 h 112"/>
                <a:gd name="T10" fmla="*/ 12 w 81"/>
                <a:gd name="T11" fmla="*/ 43 h 112"/>
                <a:gd name="T12" fmla="*/ 36 w 81"/>
                <a:gd name="T13" fmla="*/ 27 h 112"/>
                <a:gd name="T14" fmla="*/ 29 w 81"/>
                <a:gd name="T15" fmla="*/ 21 h 112"/>
                <a:gd name="T16" fmla="*/ 22 w 81"/>
                <a:gd name="T17" fmla="*/ 12 h 112"/>
                <a:gd name="T18" fmla="*/ 41 w 81"/>
                <a:gd name="T19" fmla="*/ 0 h 112"/>
                <a:gd name="T20" fmla="*/ 59 w 81"/>
                <a:gd name="T21" fmla="*/ 12 h 112"/>
                <a:gd name="T22" fmla="*/ 52 w 81"/>
                <a:gd name="T23" fmla="*/ 21 h 112"/>
                <a:gd name="T24" fmla="*/ 45 w 81"/>
                <a:gd name="T25" fmla="*/ 27 h 112"/>
                <a:gd name="T26" fmla="*/ 29 w 81"/>
                <a:gd name="T27" fmla="*/ 15 h 112"/>
                <a:gd name="T28" fmla="*/ 52 w 81"/>
                <a:gd name="T29" fmla="*/ 14 h 112"/>
                <a:gd name="T30" fmla="*/ 53 w 81"/>
                <a:gd name="T31" fmla="*/ 12 h 112"/>
                <a:gd name="T32" fmla="*/ 41 w 81"/>
                <a:gd name="T33" fmla="*/ 5 h 112"/>
                <a:gd name="T34" fmla="*/ 28 w 81"/>
                <a:gd name="T35" fmla="*/ 12 h 112"/>
                <a:gd name="T36" fmla="*/ 20 w 81"/>
                <a:gd name="T37" fmla="*/ 53 h 112"/>
                <a:gd name="T38" fmla="*/ 27 w 81"/>
                <a:gd name="T39" fmla="*/ 56 h 112"/>
                <a:gd name="T40" fmla="*/ 20 w 81"/>
                <a:gd name="T41" fmla="*/ 53 h 112"/>
                <a:gd name="T42" fmla="*/ 27 w 81"/>
                <a:gd name="T43" fmla="*/ 87 h 112"/>
                <a:gd name="T44" fmla="*/ 20 w 81"/>
                <a:gd name="T45" fmla="*/ 90 h 112"/>
                <a:gd name="T46" fmla="*/ 61 w 81"/>
                <a:gd name="T47" fmla="*/ 90 h 112"/>
                <a:gd name="T48" fmla="*/ 54 w 81"/>
                <a:gd name="T49" fmla="*/ 87 h 112"/>
                <a:gd name="T50" fmla="*/ 61 w 81"/>
                <a:gd name="T51" fmla="*/ 90 h 112"/>
                <a:gd name="T52" fmla="*/ 61 w 81"/>
                <a:gd name="T53" fmla="*/ 70 h 112"/>
                <a:gd name="T54" fmla="*/ 68 w 81"/>
                <a:gd name="T55" fmla="*/ 73 h 112"/>
                <a:gd name="T56" fmla="*/ 42 w 81"/>
                <a:gd name="T57" fmla="*/ 99 h 112"/>
                <a:gd name="T58" fmla="*/ 39 w 81"/>
                <a:gd name="T59" fmla="*/ 92 h 112"/>
                <a:gd name="T60" fmla="*/ 42 w 81"/>
                <a:gd name="T61" fmla="*/ 99 h 112"/>
                <a:gd name="T62" fmla="*/ 20 w 81"/>
                <a:gd name="T63" fmla="*/ 73 h 112"/>
                <a:gd name="T64" fmla="*/ 13 w 81"/>
                <a:gd name="T65" fmla="*/ 70 h 112"/>
                <a:gd name="T66" fmla="*/ 39 w 81"/>
                <a:gd name="T67" fmla="*/ 44 h 112"/>
                <a:gd name="T68" fmla="*/ 42 w 81"/>
                <a:gd name="T69" fmla="*/ 51 h 112"/>
                <a:gd name="T70" fmla="*/ 39 w 81"/>
                <a:gd name="T71" fmla="*/ 44 h 112"/>
                <a:gd name="T72" fmla="*/ 45 w 81"/>
                <a:gd name="T73" fmla="*/ 68 h 112"/>
                <a:gd name="T74" fmla="*/ 54 w 81"/>
                <a:gd name="T75" fmla="*/ 49 h 112"/>
                <a:gd name="T76" fmla="*/ 38 w 81"/>
                <a:gd name="T77" fmla="*/ 67 h 112"/>
                <a:gd name="T78" fmla="*/ 43 w 81"/>
                <a:gd name="T79" fmla="*/ 78 h 112"/>
                <a:gd name="T80" fmla="*/ 58 w 81"/>
                <a:gd name="T81" fmla="*/ 82 h 112"/>
                <a:gd name="T82" fmla="*/ 46 w 81"/>
                <a:gd name="T83" fmla="*/ 73 h 112"/>
                <a:gd name="T84" fmla="*/ 61 w 81"/>
                <a:gd name="T85" fmla="*/ 51 h 112"/>
                <a:gd name="T86" fmla="*/ 20 w 81"/>
                <a:gd name="T87" fmla="*/ 51 h 112"/>
                <a:gd name="T88" fmla="*/ 20 w 81"/>
                <a:gd name="T89" fmla="*/ 92 h 112"/>
                <a:gd name="T90" fmla="*/ 61 w 81"/>
                <a:gd name="T91" fmla="*/ 92 h 112"/>
                <a:gd name="T92" fmla="*/ 61 w 81"/>
                <a:gd name="T93" fmla="*/ 51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1" h="112">
                  <a:moveTo>
                    <a:pt x="45" y="31"/>
                  </a:moveTo>
                  <a:cubicBezTo>
                    <a:pt x="51" y="32"/>
                    <a:pt x="57" y="34"/>
                    <a:pt x="62" y="37"/>
                  </a:cubicBezTo>
                  <a:cubicBezTo>
                    <a:pt x="68" y="31"/>
                    <a:pt x="68" y="31"/>
                    <a:pt x="68" y="31"/>
                  </a:cubicBezTo>
                  <a:cubicBezTo>
                    <a:pt x="74" y="36"/>
                    <a:pt x="74" y="36"/>
                    <a:pt x="74" y="36"/>
                  </a:cubicBezTo>
                  <a:cubicBezTo>
                    <a:pt x="69" y="42"/>
                    <a:pt x="69" y="42"/>
                    <a:pt x="69" y="42"/>
                  </a:cubicBezTo>
                  <a:cubicBezTo>
                    <a:pt x="69" y="43"/>
                    <a:pt x="69" y="43"/>
                    <a:pt x="69" y="43"/>
                  </a:cubicBezTo>
                  <a:cubicBezTo>
                    <a:pt x="77" y="50"/>
                    <a:pt x="81" y="60"/>
                    <a:pt x="81" y="72"/>
                  </a:cubicBezTo>
                  <a:cubicBezTo>
                    <a:pt x="81" y="83"/>
                    <a:pt x="77" y="93"/>
                    <a:pt x="69" y="100"/>
                  </a:cubicBezTo>
                  <a:cubicBezTo>
                    <a:pt x="62" y="108"/>
                    <a:pt x="52" y="112"/>
                    <a:pt x="41" y="112"/>
                  </a:cubicBezTo>
                  <a:cubicBezTo>
                    <a:pt x="29" y="112"/>
                    <a:pt x="19" y="108"/>
                    <a:pt x="12" y="100"/>
                  </a:cubicBezTo>
                  <a:cubicBezTo>
                    <a:pt x="5" y="93"/>
                    <a:pt x="0" y="83"/>
                    <a:pt x="0" y="72"/>
                  </a:cubicBezTo>
                  <a:cubicBezTo>
                    <a:pt x="0" y="60"/>
                    <a:pt x="5" y="50"/>
                    <a:pt x="12" y="43"/>
                  </a:cubicBezTo>
                  <a:cubicBezTo>
                    <a:pt x="18" y="37"/>
                    <a:pt x="27" y="32"/>
                    <a:pt x="36" y="31"/>
                  </a:cubicBezTo>
                  <a:cubicBezTo>
                    <a:pt x="36" y="27"/>
                    <a:pt x="36" y="27"/>
                    <a:pt x="36" y="27"/>
                  </a:cubicBezTo>
                  <a:cubicBezTo>
                    <a:pt x="29" y="27"/>
                    <a:pt x="29" y="27"/>
                    <a:pt x="29" y="27"/>
                  </a:cubicBezTo>
                  <a:cubicBezTo>
                    <a:pt x="29" y="21"/>
                    <a:pt x="29" y="21"/>
                    <a:pt x="29" y="21"/>
                  </a:cubicBezTo>
                  <a:cubicBezTo>
                    <a:pt x="29" y="21"/>
                    <a:pt x="29" y="21"/>
                    <a:pt x="28" y="21"/>
                  </a:cubicBezTo>
                  <a:cubicBezTo>
                    <a:pt x="25" y="19"/>
                    <a:pt x="22" y="15"/>
                    <a:pt x="22" y="12"/>
                  </a:cubicBezTo>
                  <a:cubicBezTo>
                    <a:pt x="22" y="8"/>
                    <a:pt x="25" y="5"/>
                    <a:pt x="28" y="3"/>
                  </a:cubicBezTo>
                  <a:cubicBezTo>
                    <a:pt x="32" y="1"/>
                    <a:pt x="36" y="0"/>
                    <a:pt x="41" y="0"/>
                  </a:cubicBezTo>
                  <a:cubicBezTo>
                    <a:pt x="45" y="0"/>
                    <a:pt x="50" y="1"/>
                    <a:pt x="53" y="3"/>
                  </a:cubicBezTo>
                  <a:cubicBezTo>
                    <a:pt x="57" y="5"/>
                    <a:pt x="59" y="8"/>
                    <a:pt x="59" y="12"/>
                  </a:cubicBezTo>
                  <a:cubicBezTo>
                    <a:pt x="59" y="15"/>
                    <a:pt x="57" y="19"/>
                    <a:pt x="53" y="21"/>
                  </a:cubicBezTo>
                  <a:cubicBezTo>
                    <a:pt x="53" y="21"/>
                    <a:pt x="52" y="21"/>
                    <a:pt x="52" y="21"/>
                  </a:cubicBezTo>
                  <a:cubicBezTo>
                    <a:pt x="52" y="27"/>
                    <a:pt x="52" y="27"/>
                    <a:pt x="52" y="27"/>
                  </a:cubicBezTo>
                  <a:cubicBezTo>
                    <a:pt x="45" y="27"/>
                    <a:pt x="45" y="27"/>
                    <a:pt x="45" y="27"/>
                  </a:cubicBezTo>
                  <a:cubicBezTo>
                    <a:pt x="45" y="31"/>
                    <a:pt x="45" y="31"/>
                    <a:pt x="45" y="31"/>
                  </a:cubicBezTo>
                  <a:close/>
                  <a:moveTo>
                    <a:pt x="29" y="15"/>
                  </a:moveTo>
                  <a:cubicBezTo>
                    <a:pt x="29" y="14"/>
                    <a:pt x="29" y="14"/>
                    <a:pt x="29" y="14"/>
                  </a:cubicBezTo>
                  <a:cubicBezTo>
                    <a:pt x="52" y="14"/>
                    <a:pt x="52" y="14"/>
                    <a:pt x="52" y="14"/>
                  </a:cubicBezTo>
                  <a:cubicBezTo>
                    <a:pt x="52" y="15"/>
                    <a:pt x="52" y="15"/>
                    <a:pt x="52" y="15"/>
                  </a:cubicBezTo>
                  <a:cubicBezTo>
                    <a:pt x="53" y="14"/>
                    <a:pt x="53" y="13"/>
                    <a:pt x="53" y="12"/>
                  </a:cubicBezTo>
                  <a:cubicBezTo>
                    <a:pt x="53" y="10"/>
                    <a:pt x="52" y="9"/>
                    <a:pt x="50" y="8"/>
                  </a:cubicBezTo>
                  <a:cubicBezTo>
                    <a:pt x="48" y="6"/>
                    <a:pt x="44" y="5"/>
                    <a:pt x="41" y="5"/>
                  </a:cubicBezTo>
                  <a:cubicBezTo>
                    <a:pt x="37" y="5"/>
                    <a:pt x="33" y="6"/>
                    <a:pt x="31" y="8"/>
                  </a:cubicBezTo>
                  <a:cubicBezTo>
                    <a:pt x="29" y="9"/>
                    <a:pt x="28" y="10"/>
                    <a:pt x="28" y="12"/>
                  </a:cubicBezTo>
                  <a:cubicBezTo>
                    <a:pt x="28" y="13"/>
                    <a:pt x="28" y="14"/>
                    <a:pt x="29" y="15"/>
                  </a:cubicBezTo>
                  <a:close/>
                  <a:moveTo>
                    <a:pt x="20" y="53"/>
                  </a:moveTo>
                  <a:cubicBezTo>
                    <a:pt x="25" y="58"/>
                    <a:pt x="25" y="58"/>
                    <a:pt x="25" y="58"/>
                  </a:cubicBezTo>
                  <a:cubicBezTo>
                    <a:pt x="27" y="56"/>
                    <a:pt x="27" y="56"/>
                    <a:pt x="27" y="56"/>
                  </a:cubicBezTo>
                  <a:cubicBezTo>
                    <a:pt x="22" y="51"/>
                    <a:pt x="22" y="51"/>
                    <a:pt x="22" y="51"/>
                  </a:cubicBezTo>
                  <a:cubicBezTo>
                    <a:pt x="20" y="53"/>
                    <a:pt x="20" y="53"/>
                    <a:pt x="20" y="53"/>
                  </a:cubicBezTo>
                  <a:close/>
                  <a:moveTo>
                    <a:pt x="22" y="92"/>
                  </a:moveTo>
                  <a:cubicBezTo>
                    <a:pt x="27" y="87"/>
                    <a:pt x="27" y="87"/>
                    <a:pt x="27" y="87"/>
                  </a:cubicBezTo>
                  <a:cubicBezTo>
                    <a:pt x="25" y="85"/>
                    <a:pt x="25" y="85"/>
                    <a:pt x="25" y="85"/>
                  </a:cubicBezTo>
                  <a:cubicBezTo>
                    <a:pt x="20" y="90"/>
                    <a:pt x="20" y="90"/>
                    <a:pt x="20" y="90"/>
                  </a:cubicBezTo>
                  <a:cubicBezTo>
                    <a:pt x="22" y="92"/>
                    <a:pt x="22" y="92"/>
                    <a:pt x="22" y="92"/>
                  </a:cubicBezTo>
                  <a:close/>
                  <a:moveTo>
                    <a:pt x="61" y="90"/>
                  </a:moveTo>
                  <a:cubicBezTo>
                    <a:pt x="56" y="85"/>
                    <a:pt x="56" y="85"/>
                    <a:pt x="56" y="85"/>
                  </a:cubicBezTo>
                  <a:cubicBezTo>
                    <a:pt x="54" y="87"/>
                    <a:pt x="54" y="87"/>
                    <a:pt x="54" y="87"/>
                  </a:cubicBezTo>
                  <a:cubicBezTo>
                    <a:pt x="59" y="92"/>
                    <a:pt x="59" y="92"/>
                    <a:pt x="59" y="92"/>
                  </a:cubicBezTo>
                  <a:cubicBezTo>
                    <a:pt x="61" y="90"/>
                    <a:pt x="61" y="90"/>
                    <a:pt x="61" y="90"/>
                  </a:cubicBezTo>
                  <a:close/>
                  <a:moveTo>
                    <a:pt x="68" y="70"/>
                  </a:moveTo>
                  <a:cubicBezTo>
                    <a:pt x="61" y="70"/>
                    <a:pt x="61" y="70"/>
                    <a:pt x="61" y="70"/>
                  </a:cubicBezTo>
                  <a:cubicBezTo>
                    <a:pt x="61" y="73"/>
                    <a:pt x="61" y="73"/>
                    <a:pt x="61" y="73"/>
                  </a:cubicBezTo>
                  <a:cubicBezTo>
                    <a:pt x="68" y="73"/>
                    <a:pt x="68" y="73"/>
                    <a:pt x="68" y="73"/>
                  </a:cubicBezTo>
                  <a:cubicBezTo>
                    <a:pt x="68" y="70"/>
                    <a:pt x="68" y="70"/>
                    <a:pt x="68" y="70"/>
                  </a:cubicBezTo>
                  <a:close/>
                  <a:moveTo>
                    <a:pt x="42" y="99"/>
                  </a:moveTo>
                  <a:cubicBezTo>
                    <a:pt x="42" y="92"/>
                    <a:pt x="42" y="92"/>
                    <a:pt x="42" y="92"/>
                  </a:cubicBezTo>
                  <a:cubicBezTo>
                    <a:pt x="39" y="92"/>
                    <a:pt x="39" y="92"/>
                    <a:pt x="39" y="92"/>
                  </a:cubicBezTo>
                  <a:cubicBezTo>
                    <a:pt x="39" y="99"/>
                    <a:pt x="39" y="99"/>
                    <a:pt x="39" y="99"/>
                  </a:cubicBezTo>
                  <a:cubicBezTo>
                    <a:pt x="42" y="99"/>
                    <a:pt x="42" y="99"/>
                    <a:pt x="42" y="99"/>
                  </a:cubicBezTo>
                  <a:close/>
                  <a:moveTo>
                    <a:pt x="13" y="73"/>
                  </a:moveTo>
                  <a:cubicBezTo>
                    <a:pt x="20" y="73"/>
                    <a:pt x="20" y="73"/>
                    <a:pt x="20" y="73"/>
                  </a:cubicBezTo>
                  <a:cubicBezTo>
                    <a:pt x="20" y="70"/>
                    <a:pt x="20" y="70"/>
                    <a:pt x="20" y="70"/>
                  </a:cubicBezTo>
                  <a:cubicBezTo>
                    <a:pt x="13" y="70"/>
                    <a:pt x="13" y="70"/>
                    <a:pt x="13" y="70"/>
                  </a:cubicBezTo>
                  <a:cubicBezTo>
                    <a:pt x="13" y="73"/>
                    <a:pt x="13" y="73"/>
                    <a:pt x="13" y="73"/>
                  </a:cubicBezTo>
                  <a:close/>
                  <a:moveTo>
                    <a:pt x="39" y="44"/>
                  </a:moveTo>
                  <a:cubicBezTo>
                    <a:pt x="39" y="51"/>
                    <a:pt x="39" y="51"/>
                    <a:pt x="39" y="51"/>
                  </a:cubicBezTo>
                  <a:cubicBezTo>
                    <a:pt x="42" y="51"/>
                    <a:pt x="42" y="51"/>
                    <a:pt x="42" y="51"/>
                  </a:cubicBezTo>
                  <a:cubicBezTo>
                    <a:pt x="42" y="44"/>
                    <a:pt x="42" y="44"/>
                    <a:pt x="42" y="44"/>
                  </a:cubicBezTo>
                  <a:cubicBezTo>
                    <a:pt x="39" y="44"/>
                    <a:pt x="39" y="44"/>
                    <a:pt x="39" y="44"/>
                  </a:cubicBezTo>
                  <a:close/>
                  <a:moveTo>
                    <a:pt x="46" y="70"/>
                  </a:moveTo>
                  <a:cubicBezTo>
                    <a:pt x="45" y="69"/>
                    <a:pt x="45" y="69"/>
                    <a:pt x="45" y="68"/>
                  </a:cubicBezTo>
                  <a:cubicBezTo>
                    <a:pt x="49" y="63"/>
                    <a:pt x="53" y="57"/>
                    <a:pt x="57" y="51"/>
                  </a:cubicBezTo>
                  <a:cubicBezTo>
                    <a:pt x="56" y="50"/>
                    <a:pt x="55" y="49"/>
                    <a:pt x="54" y="49"/>
                  </a:cubicBezTo>
                  <a:cubicBezTo>
                    <a:pt x="49" y="54"/>
                    <a:pt x="45" y="60"/>
                    <a:pt x="41" y="67"/>
                  </a:cubicBezTo>
                  <a:cubicBezTo>
                    <a:pt x="40" y="66"/>
                    <a:pt x="39" y="66"/>
                    <a:pt x="38" y="67"/>
                  </a:cubicBezTo>
                  <a:cubicBezTo>
                    <a:pt x="35" y="68"/>
                    <a:pt x="33" y="72"/>
                    <a:pt x="35" y="75"/>
                  </a:cubicBezTo>
                  <a:cubicBezTo>
                    <a:pt x="36" y="78"/>
                    <a:pt x="40" y="79"/>
                    <a:pt x="43" y="78"/>
                  </a:cubicBezTo>
                  <a:cubicBezTo>
                    <a:pt x="43" y="78"/>
                    <a:pt x="43" y="77"/>
                    <a:pt x="44" y="77"/>
                  </a:cubicBezTo>
                  <a:cubicBezTo>
                    <a:pt x="48" y="79"/>
                    <a:pt x="53" y="81"/>
                    <a:pt x="58" y="82"/>
                  </a:cubicBezTo>
                  <a:cubicBezTo>
                    <a:pt x="58" y="80"/>
                    <a:pt x="59" y="79"/>
                    <a:pt x="59" y="78"/>
                  </a:cubicBezTo>
                  <a:cubicBezTo>
                    <a:pt x="55" y="76"/>
                    <a:pt x="51" y="74"/>
                    <a:pt x="46" y="73"/>
                  </a:cubicBezTo>
                  <a:cubicBezTo>
                    <a:pt x="46" y="72"/>
                    <a:pt x="46" y="71"/>
                    <a:pt x="46" y="70"/>
                  </a:cubicBezTo>
                  <a:close/>
                  <a:moveTo>
                    <a:pt x="61" y="51"/>
                  </a:moveTo>
                  <a:cubicBezTo>
                    <a:pt x="56" y="45"/>
                    <a:pt x="49" y="42"/>
                    <a:pt x="41" y="42"/>
                  </a:cubicBezTo>
                  <a:cubicBezTo>
                    <a:pt x="32" y="42"/>
                    <a:pt x="25" y="45"/>
                    <a:pt x="20" y="51"/>
                  </a:cubicBezTo>
                  <a:cubicBezTo>
                    <a:pt x="14" y="56"/>
                    <a:pt x="11" y="63"/>
                    <a:pt x="11" y="72"/>
                  </a:cubicBezTo>
                  <a:cubicBezTo>
                    <a:pt x="11" y="80"/>
                    <a:pt x="14" y="87"/>
                    <a:pt x="20" y="92"/>
                  </a:cubicBezTo>
                  <a:cubicBezTo>
                    <a:pt x="25" y="98"/>
                    <a:pt x="32" y="101"/>
                    <a:pt x="41" y="101"/>
                  </a:cubicBezTo>
                  <a:cubicBezTo>
                    <a:pt x="49" y="101"/>
                    <a:pt x="56" y="98"/>
                    <a:pt x="61" y="92"/>
                  </a:cubicBezTo>
                  <a:cubicBezTo>
                    <a:pt x="67" y="87"/>
                    <a:pt x="70" y="80"/>
                    <a:pt x="70" y="72"/>
                  </a:cubicBezTo>
                  <a:cubicBezTo>
                    <a:pt x="70" y="63"/>
                    <a:pt x="67" y="56"/>
                    <a:pt x="61" y="51"/>
                  </a:cubicBezTo>
                  <a:close/>
                </a:path>
              </a:pathLst>
            </a:custGeom>
            <a:solidFill>
              <a:schemeClr val="bg2"/>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148"/>
            <p:cNvSpPr>
              <a:spLocks noEditPoints="1"/>
            </p:cNvSpPr>
            <p:nvPr/>
          </p:nvSpPr>
          <p:spPr bwMode="auto">
            <a:xfrm>
              <a:off x="8088833" y="4114063"/>
              <a:ext cx="237999" cy="265241"/>
            </a:xfrm>
            <a:custGeom>
              <a:avLst/>
              <a:gdLst>
                <a:gd name="T0" fmla="*/ 13 w 77"/>
                <a:gd name="T1" fmla="*/ 8 h 86"/>
                <a:gd name="T2" fmla="*/ 38 w 77"/>
                <a:gd name="T3" fmla="*/ 1 h 86"/>
                <a:gd name="T4" fmla="*/ 59 w 77"/>
                <a:gd name="T5" fmla="*/ 13 h 86"/>
                <a:gd name="T6" fmla="*/ 66 w 77"/>
                <a:gd name="T7" fmla="*/ 38 h 86"/>
                <a:gd name="T8" fmla="*/ 58 w 77"/>
                <a:gd name="T9" fmla="*/ 55 h 86"/>
                <a:gd name="T10" fmla="*/ 64 w 77"/>
                <a:gd name="T11" fmla="*/ 59 h 86"/>
                <a:gd name="T12" fmla="*/ 74 w 77"/>
                <a:gd name="T13" fmla="*/ 72 h 86"/>
                <a:gd name="T14" fmla="*/ 73 w 77"/>
                <a:gd name="T15" fmla="*/ 84 h 86"/>
                <a:gd name="T16" fmla="*/ 73 w 77"/>
                <a:gd name="T17" fmla="*/ 84 h 86"/>
                <a:gd name="T18" fmla="*/ 62 w 77"/>
                <a:gd name="T19" fmla="*/ 82 h 86"/>
                <a:gd name="T20" fmla="*/ 51 w 77"/>
                <a:gd name="T21" fmla="*/ 68 h 86"/>
                <a:gd name="T22" fmla="*/ 49 w 77"/>
                <a:gd name="T23" fmla="*/ 63 h 86"/>
                <a:gd name="T24" fmla="*/ 30 w 77"/>
                <a:gd name="T25" fmla="*/ 66 h 86"/>
                <a:gd name="T26" fmla="*/ 8 w 77"/>
                <a:gd name="T27" fmla="*/ 54 h 86"/>
                <a:gd name="T28" fmla="*/ 1 w 77"/>
                <a:gd name="T29" fmla="*/ 30 h 86"/>
                <a:gd name="T30" fmla="*/ 13 w 77"/>
                <a:gd name="T31" fmla="*/ 8 h 86"/>
                <a:gd name="T32" fmla="*/ 30 w 77"/>
                <a:gd name="T33" fmla="*/ 49 h 86"/>
                <a:gd name="T34" fmla="*/ 38 w 77"/>
                <a:gd name="T35" fmla="*/ 49 h 86"/>
                <a:gd name="T36" fmla="*/ 38 w 77"/>
                <a:gd name="T37" fmla="*/ 40 h 86"/>
                <a:gd name="T38" fmla="*/ 47 w 77"/>
                <a:gd name="T39" fmla="*/ 40 h 86"/>
                <a:gd name="T40" fmla="*/ 47 w 77"/>
                <a:gd name="T41" fmla="*/ 32 h 86"/>
                <a:gd name="T42" fmla="*/ 38 w 77"/>
                <a:gd name="T43" fmla="*/ 32 h 86"/>
                <a:gd name="T44" fmla="*/ 38 w 77"/>
                <a:gd name="T45" fmla="*/ 23 h 86"/>
                <a:gd name="T46" fmla="*/ 30 w 77"/>
                <a:gd name="T47" fmla="*/ 23 h 86"/>
                <a:gd name="T48" fmla="*/ 30 w 77"/>
                <a:gd name="T49" fmla="*/ 32 h 86"/>
                <a:gd name="T50" fmla="*/ 21 w 77"/>
                <a:gd name="T51" fmla="*/ 32 h 86"/>
                <a:gd name="T52" fmla="*/ 21 w 77"/>
                <a:gd name="T53" fmla="*/ 40 h 86"/>
                <a:gd name="T54" fmla="*/ 30 w 77"/>
                <a:gd name="T55" fmla="*/ 40 h 86"/>
                <a:gd name="T56" fmla="*/ 30 w 77"/>
                <a:gd name="T57" fmla="*/ 49 h 86"/>
                <a:gd name="T58" fmla="*/ 18 w 77"/>
                <a:gd name="T59" fmla="*/ 36 h 86"/>
                <a:gd name="T60" fmla="*/ 43 w 77"/>
                <a:gd name="T61" fmla="*/ 19 h 86"/>
                <a:gd name="T62" fmla="*/ 18 w 77"/>
                <a:gd name="T63" fmla="*/ 36 h 86"/>
                <a:gd name="T64" fmla="*/ 36 w 77"/>
                <a:gd name="T65" fmla="*/ 12 h 86"/>
                <a:gd name="T66" fmla="*/ 20 w 77"/>
                <a:gd name="T67" fmla="*/ 16 h 86"/>
                <a:gd name="T68" fmla="*/ 12 w 77"/>
                <a:gd name="T69" fmla="*/ 31 h 86"/>
                <a:gd name="T70" fmla="*/ 16 w 77"/>
                <a:gd name="T71" fmla="*/ 47 h 86"/>
                <a:gd name="T72" fmla="*/ 31 w 77"/>
                <a:gd name="T73" fmla="*/ 55 h 86"/>
                <a:gd name="T74" fmla="*/ 47 w 77"/>
                <a:gd name="T75" fmla="*/ 51 h 86"/>
                <a:gd name="T76" fmla="*/ 55 w 77"/>
                <a:gd name="T77" fmla="*/ 36 h 86"/>
                <a:gd name="T78" fmla="*/ 51 w 77"/>
                <a:gd name="T79" fmla="*/ 20 h 86"/>
                <a:gd name="T80" fmla="*/ 36 w 77"/>
                <a:gd name="T81" fmla="*/ 12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7" h="86">
                  <a:moveTo>
                    <a:pt x="13" y="8"/>
                  </a:moveTo>
                  <a:cubicBezTo>
                    <a:pt x="20" y="2"/>
                    <a:pt x="29" y="0"/>
                    <a:pt x="38" y="1"/>
                  </a:cubicBezTo>
                  <a:cubicBezTo>
                    <a:pt x="46" y="2"/>
                    <a:pt x="54" y="6"/>
                    <a:pt x="59" y="13"/>
                  </a:cubicBezTo>
                  <a:cubicBezTo>
                    <a:pt x="65" y="21"/>
                    <a:pt x="67" y="29"/>
                    <a:pt x="66" y="38"/>
                  </a:cubicBezTo>
                  <a:cubicBezTo>
                    <a:pt x="65" y="44"/>
                    <a:pt x="63" y="50"/>
                    <a:pt x="58" y="55"/>
                  </a:cubicBezTo>
                  <a:cubicBezTo>
                    <a:pt x="60" y="56"/>
                    <a:pt x="62" y="57"/>
                    <a:pt x="64" y="59"/>
                  </a:cubicBezTo>
                  <a:cubicBezTo>
                    <a:pt x="74" y="72"/>
                    <a:pt x="74" y="72"/>
                    <a:pt x="74" y="72"/>
                  </a:cubicBezTo>
                  <a:cubicBezTo>
                    <a:pt x="77" y="76"/>
                    <a:pt x="76" y="81"/>
                    <a:pt x="73" y="84"/>
                  </a:cubicBezTo>
                  <a:cubicBezTo>
                    <a:pt x="73" y="84"/>
                    <a:pt x="73" y="84"/>
                    <a:pt x="73" y="84"/>
                  </a:cubicBezTo>
                  <a:cubicBezTo>
                    <a:pt x="69" y="86"/>
                    <a:pt x="64" y="86"/>
                    <a:pt x="62" y="82"/>
                  </a:cubicBezTo>
                  <a:cubicBezTo>
                    <a:pt x="51" y="68"/>
                    <a:pt x="51" y="68"/>
                    <a:pt x="51" y="68"/>
                  </a:cubicBezTo>
                  <a:cubicBezTo>
                    <a:pt x="50" y="67"/>
                    <a:pt x="49" y="65"/>
                    <a:pt x="49" y="63"/>
                  </a:cubicBezTo>
                  <a:cubicBezTo>
                    <a:pt x="43" y="66"/>
                    <a:pt x="36" y="67"/>
                    <a:pt x="30" y="66"/>
                  </a:cubicBezTo>
                  <a:cubicBezTo>
                    <a:pt x="21" y="65"/>
                    <a:pt x="13" y="61"/>
                    <a:pt x="8" y="54"/>
                  </a:cubicBezTo>
                  <a:cubicBezTo>
                    <a:pt x="2" y="47"/>
                    <a:pt x="0" y="38"/>
                    <a:pt x="1" y="30"/>
                  </a:cubicBezTo>
                  <a:cubicBezTo>
                    <a:pt x="2" y="21"/>
                    <a:pt x="6" y="13"/>
                    <a:pt x="13" y="8"/>
                  </a:cubicBezTo>
                  <a:close/>
                  <a:moveTo>
                    <a:pt x="30" y="49"/>
                  </a:moveTo>
                  <a:cubicBezTo>
                    <a:pt x="38" y="49"/>
                    <a:pt x="38" y="49"/>
                    <a:pt x="38" y="49"/>
                  </a:cubicBezTo>
                  <a:cubicBezTo>
                    <a:pt x="38" y="40"/>
                    <a:pt x="38" y="40"/>
                    <a:pt x="38" y="40"/>
                  </a:cubicBezTo>
                  <a:cubicBezTo>
                    <a:pt x="47" y="40"/>
                    <a:pt x="47" y="40"/>
                    <a:pt x="47" y="40"/>
                  </a:cubicBezTo>
                  <a:cubicBezTo>
                    <a:pt x="47" y="32"/>
                    <a:pt x="47" y="32"/>
                    <a:pt x="47" y="32"/>
                  </a:cubicBezTo>
                  <a:cubicBezTo>
                    <a:pt x="38" y="32"/>
                    <a:pt x="38" y="32"/>
                    <a:pt x="38" y="32"/>
                  </a:cubicBezTo>
                  <a:cubicBezTo>
                    <a:pt x="38" y="23"/>
                    <a:pt x="38" y="23"/>
                    <a:pt x="38" y="23"/>
                  </a:cubicBezTo>
                  <a:cubicBezTo>
                    <a:pt x="30" y="23"/>
                    <a:pt x="30" y="23"/>
                    <a:pt x="30" y="23"/>
                  </a:cubicBezTo>
                  <a:cubicBezTo>
                    <a:pt x="30" y="32"/>
                    <a:pt x="30" y="32"/>
                    <a:pt x="30" y="32"/>
                  </a:cubicBezTo>
                  <a:cubicBezTo>
                    <a:pt x="21" y="32"/>
                    <a:pt x="21" y="32"/>
                    <a:pt x="21" y="32"/>
                  </a:cubicBezTo>
                  <a:cubicBezTo>
                    <a:pt x="21" y="40"/>
                    <a:pt x="21" y="40"/>
                    <a:pt x="21" y="40"/>
                  </a:cubicBezTo>
                  <a:cubicBezTo>
                    <a:pt x="30" y="40"/>
                    <a:pt x="30" y="40"/>
                    <a:pt x="30" y="40"/>
                  </a:cubicBezTo>
                  <a:cubicBezTo>
                    <a:pt x="30" y="49"/>
                    <a:pt x="30" y="49"/>
                    <a:pt x="30" y="49"/>
                  </a:cubicBezTo>
                  <a:close/>
                  <a:moveTo>
                    <a:pt x="18" y="36"/>
                  </a:moveTo>
                  <a:cubicBezTo>
                    <a:pt x="22" y="26"/>
                    <a:pt x="31" y="21"/>
                    <a:pt x="43" y="19"/>
                  </a:cubicBezTo>
                  <a:cubicBezTo>
                    <a:pt x="31" y="11"/>
                    <a:pt x="16" y="22"/>
                    <a:pt x="18" y="36"/>
                  </a:cubicBezTo>
                  <a:close/>
                  <a:moveTo>
                    <a:pt x="36" y="12"/>
                  </a:moveTo>
                  <a:cubicBezTo>
                    <a:pt x="31" y="11"/>
                    <a:pt x="25" y="13"/>
                    <a:pt x="20" y="16"/>
                  </a:cubicBezTo>
                  <a:cubicBezTo>
                    <a:pt x="15" y="20"/>
                    <a:pt x="13" y="25"/>
                    <a:pt x="12" y="31"/>
                  </a:cubicBezTo>
                  <a:cubicBezTo>
                    <a:pt x="11" y="37"/>
                    <a:pt x="13" y="42"/>
                    <a:pt x="16" y="47"/>
                  </a:cubicBezTo>
                  <a:cubicBezTo>
                    <a:pt x="20" y="52"/>
                    <a:pt x="25" y="55"/>
                    <a:pt x="31" y="55"/>
                  </a:cubicBezTo>
                  <a:cubicBezTo>
                    <a:pt x="36" y="56"/>
                    <a:pt x="42" y="55"/>
                    <a:pt x="47" y="51"/>
                  </a:cubicBezTo>
                  <a:cubicBezTo>
                    <a:pt x="52" y="47"/>
                    <a:pt x="55" y="42"/>
                    <a:pt x="55" y="36"/>
                  </a:cubicBezTo>
                  <a:cubicBezTo>
                    <a:pt x="56" y="31"/>
                    <a:pt x="54" y="25"/>
                    <a:pt x="51" y="20"/>
                  </a:cubicBezTo>
                  <a:cubicBezTo>
                    <a:pt x="47" y="15"/>
                    <a:pt x="42" y="13"/>
                    <a:pt x="36" y="12"/>
                  </a:cubicBezTo>
                  <a:close/>
                </a:path>
              </a:pathLst>
            </a:custGeom>
            <a:solidFill>
              <a:schemeClr val="bg2"/>
            </a:solidFill>
            <a:ln>
              <a:noFill/>
            </a:ln>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149"/>
            <p:cNvSpPr>
              <a:spLocks noEditPoints="1"/>
            </p:cNvSpPr>
            <p:nvPr/>
          </p:nvSpPr>
          <p:spPr bwMode="auto">
            <a:xfrm>
              <a:off x="3684009" y="3154356"/>
              <a:ext cx="299649" cy="299650"/>
            </a:xfrm>
            <a:custGeom>
              <a:avLst/>
              <a:gdLst>
                <a:gd name="T0" fmla="*/ 42 w 97"/>
                <a:gd name="T1" fmla="*/ 14 h 97"/>
                <a:gd name="T2" fmla="*/ 55 w 97"/>
                <a:gd name="T3" fmla="*/ 14 h 97"/>
                <a:gd name="T4" fmla="*/ 48 w 97"/>
                <a:gd name="T5" fmla="*/ 0 h 97"/>
                <a:gd name="T6" fmla="*/ 42 w 97"/>
                <a:gd name="T7" fmla="*/ 14 h 97"/>
                <a:gd name="T8" fmla="*/ 49 w 97"/>
                <a:gd name="T9" fmla="*/ 18 h 97"/>
                <a:gd name="T10" fmla="*/ 79 w 97"/>
                <a:gd name="T11" fmla="*/ 48 h 97"/>
                <a:gd name="T12" fmla="*/ 49 w 97"/>
                <a:gd name="T13" fmla="*/ 79 h 97"/>
                <a:gd name="T14" fmla="*/ 18 w 97"/>
                <a:gd name="T15" fmla="*/ 48 h 97"/>
                <a:gd name="T16" fmla="*/ 49 w 97"/>
                <a:gd name="T17" fmla="*/ 18 h 97"/>
                <a:gd name="T18" fmla="*/ 60 w 97"/>
                <a:gd name="T19" fmla="*/ 15 h 97"/>
                <a:gd name="T20" fmla="*/ 71 w 97"/>
                <a:gd name="T21" fmla="*/ 22 h 97"/>
                <a:gd name="T22" fmla="*/ 73 w 97"/>
                <a:gd name="T23" fmla="*/ 6 h 97"/>
                <a:gd name="T24" fmla="*/ 60 w 97"/>
                <a:gd name="T25" fmla="*/ 15 h 97"/>
                <a:gd name="T26" fmla="*/ 75 w 97"/>
                <a:gd name="T27" fmla="*/ 25 h 97"/>
                <a:gd name="T28" fmla="*/ 81 w 97"/>
                <a:gd name="T29" fmla="*/ 36 h 97"/>
                <a:gd name="T30" fmla="*/ 91 w 97"/>
                <a:gd name="T31" fmla="*/ 24 h 97"/>
                <a:gd name="T32" fmla="*/ 75 w 97"/>
                <a:gd name="T33" fmla="*/ 25 h 97"/>
                <a:gd name="T34" fmla="*/ 83 w 97"/>
                <a:gd name="T35" fmla="*/ 42 h 97"/>
                <a:gd name="T36" fmla="*/ 83 w 97"/>
                <a:gd name="T37" fmla="*/ 54 h 97"/>
                <a:gd name="T38" fmla="*/ 97 w 97"/>
                <a:gd name="T39" fmla="*/ 48 h 97"/>
                <a:gd name="T40" fmla="*/ 83 w 97"/>
                <a:gd name="T41" fmla="*/ 42 h 97"/>
                <a:gd name="T42" fmla="*/ 82 w 97"/>
                <a:gd name="T43" fmla="*/ 60 h 97"/>
                <a:gd name="T44" fmla="*/ 75 w 97"/>
                <a:gd name="T45" fmla="*/ 71 h 97"/>
                <a:gd name="T46" fmla="*/ 91 w 97"/>
                <a:gd name="T47" fmla="*/ 72 h 97"/>
                <a:gd name="T48" fmla="*/ 82 w 97"/>
                <a:gd name="T49" fmla="*/ 60 h 97"/>
                <a:gd name="T50" fmla="*/ 72 w 97"/>
                <a:gd name="T51" fmla="*/ 75 h 97"/>
                <a:gd name="T52" fmla="*/ 61 w 97"/>
                <a:gd name="T53" fmla="*/ 81 h 97"/>
                <a:gd name="T54" fmla="*/ 73 w 97"/>
                <a:gd name="T55" fmla="*/ 90 h 97"/>
                <a:gd name="T56" fmla="*/ 72 w 97"/>
                <a:gd name="T57" fmla="*/ 75 h 97"/>
                <a:gd name="T58" fmla="*/ 55 w 97"/>
                <a:gd name="T59" fmla="*/ 83 h 97"/>
                <a:gd name="T60" fmla="*/ 43 w 97"/>
                <a:gd name="T61" fmla="*/ 83 h 97"/>
                <a:gd name="T62" fmla="*/ 49 w 97"/>
                <a:gd name="T63" fmla="*/ 97 h 97"/>
                <a:gd name="T64" fmla="*/ 55 w 97"/>
                <a:gd name="T65" fmla="*/ 83 h 97"/>
                <a:gd name="T66" fmla="*/ 37 w 97"/>
                <a:gd name="T67" fmla="*/ 81 h 97"/>
                <a:gd name="T68" fmla="*/ 26 w 97"/>
                <a:gd name="T69" fmla="*/ 75 h 97"/>
                <a:gd name="T70" fmla="*/ 25 w 97"/>
                <a:gd name="T71" fmla="*/ 91 h 97"/>
                <a:gd name="T72" fmla="*/ 37 w 97"/>
                <a:gd name="T73" fmla="*/ 81 h 97"/>
                <a:gd name="T74" fmla="*/ 22 w 97"/>
                <a:gd name="T75" fmla="*/ 71 h 97"/>
                <a:gd name="T76" fmla="*/ 16 w 97"/>
                <a:gd name="T77" fmla="*/ 60 h 97"/>
                <a:gd name="T78" fmla="*/ 7 w 97"/>
                <a:gd name="T79" fmla="*/ 73 h 97"/>
                <a:gd name="T80" fmla="*/ 22 w 97"/>
                <a:gd name="T81" fmla="*/ 71 h 97"/>
                <a:gd name="T82" fmla="*/ 14 w 97"/>
                <a:gd name="T83" fmla="*/ 55 h 97"/>
                <a:gd name="T84" fmla="*/ 14 w 97"/>
                <a:gd name="T85" fmla="*/ 42 h 97"/>
                <a:gd name="T86" fmla="*/ 0 w 97"/>
                <a:gd name="T87" fmla="*/ 49 h 97"/>
                <a:gd name="T88" fmla="*/ 14 w 97"/>
                <a:gd name="T89" fmla="*/ 55 h 97"/>
                <a:gd name="T90" fmla="*/ 15 w 97"/>
                <a:gd name="T91" fmla="*/ 37 h 97"/>
                <a:gd name="T92" fmla="*/ 22 w 97"/>
                <a:gd name="T93" fmla="*/ 26 h 97"/>
                <a:gd name="T94" fmla="*/ 6 w 97"/>
                <a:gd name="T95" fmla="*/ 24 h 97"/>
                <a:gd name="T96" fmla="*/ 15 w 97"/>
                <a:gd name="T97" fmla="*/ 37 h 97"/>
                <a:gd name="T98" fmla="*/ 26 w 97"/>
                <a:gd name="T99" fmla="*/ 22 h 97"/>
                <a:gd name="T100" fmla="*/ 37 w 97"/>
                <a:gd name="T101" fmla="*/ 16 h 97"/>
                <a:gd name="T102" fmla="*/ 24 w 97"/>
                <a:gd name="T103" fmla="*/ 6 h 97"/>
                <a:gd name="T104" fmla="*/ 26 w 97"/>
                <a:gd name="T105" fmla="*/ 22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97" h="97">
                  <a:moveTo>
                    <a:pt x="42" y="14"/>
                  </a:moveTo>
                  <a:cubicBezTo>
                    <a:pt x="55" y="14"/>
                    <a:pt x="55" y="14"/>
                    <a:pt x="55" y="14"/>
                  </a:cubicBezTo>
                  <a:cubicBezTo>
                    <a:pt x="48" y="0"/>
                    <a:pt x="48" y="0"/>
                    <a:pt x="48" y="0"/>
                  </a:cubicBezTo>
                  <a:cubicBezTo>
                    <a:pt x="42" y="14"/>
                    <a:pt x="42" y="14"/>
                    <a:pt x="42" y="14"/>
                  </a:cubicBezTo>
                  <a:close/>
                  <a:moveTo>
                    <a:pt x="49" y="18"/>
                  </a:moveTo>
                  <a:cubicBezTo>
                    <a:pt x="65" y="18"/>
                    <a:pt x="79" y="31"/>
                    <a:pt x="79" y="48"/>
                  </a:cubicBezTo>
                  <a:cubicBezTo>
                    <a:pt x="79" y="65"/>
                    <a:pt x="65" y="79"/>
                    <a:pt x="49" y="79"/>
                  </a:cubicBezTo>
                  <a:cubicBezTo>
                    <a:pt x="32" y="79"/>
                    <a:pt x="18" y="65"/>
                    <a:pt x="18" y="48"/>
                  </a:cubicBezTo>
                  <a:cubicBezTo>
                    <a:pt x="18" y="31"/>
                    <a:pt x="32" y="18"/>
                    <a:pt x="49" y="18"/>
                  </a:cubicBezTo>
                  <a:close/>
                  <a:moveTo>
                    <a:pt x="60" y="15"/>
                  </a:moveTo>
                  <a:cubicBezTo>
                    <a:pt x="71" y="22"/>
                    <a:pt x="71" y="22"/>
                    <a:pt x="71" y="22"/>
                  </a:cubicBezTo>
                  <a:cubicBezTo>
                    <a:pt x="73" y="6"/>
                    <a:pt x="73" y="6"/>
                    <a:pt x="73" y="6"/>
                  </a:cubicBezTo>
                  <a:cubicBezTo>
                    <a:pt x="60" y="15"/>
                    <a:pt x="60" y="15"/>
                    <a:pt x="60" y="15"/>
                  </a:cubicBezTo>
                  <a:close/>
                  <a:moveTo>
                    <a:pt x="75" y="25"/>
                  </a:moveTo>
                  <a:cubicBezTo>
                    <a:pt x="81" y="36"/>
                    <a:pt x="81" y="36"/>
                    <a:pt x="81" y="36"/>
                  </a:cubicBezTo>
                  <a:cubicBezTo>
                    <a:pt x="91" y="24"/>
                    <a:pt x="91" y="24"/>
                    <a:pt x="91" y="24"/>
                  </a:cubicBezTo>
                  <a:cubicBezTo>
                    <a:pt x="75" y="25"/>
                    <a:pt x="75" y="25"/>
                    <a:pt x="75" y="25"/>
                  </a:cubicBezTo>
                  <a:close/>
                  <a:moveTo>
                    <a:pt x="83" y="42"/>
                  </a:moveTo>
                  <a:cubicBezTo>
                    <a:pt x="83" y="54"/>
                    <a:pt x="83" y="54"/>
                    <a:pt x="83" y="54"/>
                  </a:cubicBezTo>
                  <a:cubicBezTo>
                    <a:pt x="97" y="48"/>
                    <a:pt x="97" y="48"/>
                    <a:pt x="97" y="48"/>
                  </a:cubicBezTo>
                  <a:cubicBezTo>
                    <a:pt x="83" y="42"/>
                    <a:pt x="83" y="42"/>
                    <a:pt x="83" y="42"/>
                  </a:cubicBezTo>
                  <a:close/>
                  <a:moveTo>
                    <a:pt x="82" y="60"/>
                  </a:moveTo>
                  <a:cubicBezTo>
                    <a:pt x="75" y="71"/>
                    <a:pt x="75" y="71"/>
                    <a:pt x="75" y="71"/>
                  </a:cubicBezTo>
                  <a:cubicBezTo>
                    <a:pt x="91" y="72"/>
                    <a:pt x="91" y="72"/>
                    <a:pt x="91" y="72"/>
                  </a:cubicBezTo>
                  <a:cubicBezTo>
                    <a:pt x="82" y="60"/>
                    <a:pt x="82" y="60"/>
                    <a:pt x="82" y="60"/>
                  </a:cubicBezTo>
                  <a:close/>
                  <a:moveTo>
                    <a:pt x="72" y="75"/>
                  </a:moveTo>
                  <a:cubicBezTo>
                    <a:pt x="61" y="81"/>
                    <a:pt x="61" y="81"/>
                    <a:pt x="61" y="81"/>
                  </a:cubicBezTo>
                  <a:cubicBezTo>
                    <a:pt x="73" y="90"/>
                    <a:pt x="73" y="90"/>
                    <a:pt x="73" y="90"/>
                  </a:cubicBezTo>
                  <a:cubicBezTo>
                    <a:pt x="72" y="75"/>
                    <a:pt x="72" y="75"/>
                    <a:pt x="72" y="75"/>
                  </a:cubicBezTo>
                  <a:close/>
                  <a:moveTo>
                    <a:pt x="55" y="83"/>
                  </a:moveTo>
                  <a:cubicBezTo>
                    <a:pt x="43" y="83"/>
                    <a:pt x="43" y="83"/>
                    <a:pt x="43" y="83"/>
                  </a:cubicBezTo>
                  <a:cubicBezTo>
                    <a:pt x="49" y="97"/>
                    <a:pt x="49" y="97"/>
                    <a:pt x="49" y="97"/>
                  </a:cubicBezTo>
                  <a:cubicBezTo>
                    <a:pt x="55" y="83"/>
                    <a:pt x="55" y="83"/>
                    <a:pt x="55" y="83"/>
                  </a:cubicBezTo>
                  <a:close/>
                  <a:moveTo>
                    <a:pt x="37" y="81"/>
                  </a:moveTo>
                  <a:cubicBezTo>
                    <a:pt x="26" y="75"/>
                    <a:pt x="26" y="75"/>
                    <a:pt x="26" y="75"/>
                  </a:cubicBezTo>
                  <a:cubicBezTo>
                    <a:pt x="25" y="91"/>
                    <a:pt x="25" y="91"/>
                    <a:pt x="25" y="91"/>
                  </a:cubicBezTo>
                  <a:cubicBezTo>
                    <a:pt x="37" y="81"/>
                    <a:pt x="37" y="81"/>
                    <a:pt x="37" y="81"/>
                  </a:cubicBezTo>
                  <a:close/>
                  <a:moveTo>
                    <a:pt x="22" y="71"/>
                  </a:moveTo>
                  <a:cubicBezTo>
                    <a:pt x="16" y="60"/>
                    <a:pt x="16" y="60"/>
                    <a:pt x="16" y="60"/>
                  </a:cubicBezTo>
                  <a:cubicBezTo>
                    <a:pt x="7" y="73"/>
                    <a:pt x="7" y="73"/>
                    <a:pt x="7" y="73"/>
                  </a:cubicBezTo>
                  <a:cubicBezTo>
                    <a:pt x="22" y="71"/>
                    <a:pt x="22" y="71"/>
                    <a:pt x="22" y="71"/>
                  </a:cubicBezTo>
                  <a:close/>
                  <a:moveTo>
                    <a:pt x="14" y="55"/>
                  </a:moveTo>
                  <a:cubicBezTo>
                    <a:pt x="14" y="42"/>
                    <a:pt x="14" y="42"/>
                    <a:pt x="14" y="42"/>
                  </a:cubicBezTo>
                  <a:cubicBezTo>
                    <a:pt x="0" y="49"/>
                    <a:pt x="0" y="49"/>
                    <a:pt x="0" y="49"/>
                  </a:cubicBezTo>
                  <a:cubicBezTo>
                    <a:pt x="14" y="55"/>
                    <a:pt x="14" y="55"/>
                    <a:pt x="14" y="55"/>
                  </a:cubicBezTo>
                  <a:close/>
                  <a:moveTo>
                    <a:pt x="15" y="37"/>
                  </a:moveTo>
                  <a:cubicBezTo>
                    <a:pt x="22" y="26"/>
                    <a:pt x="22" y="26"/>
                    <a:pt x="22" y="26"/>
                  </a:cubicBezTo>
                  <a:cubicBezTo>
                    <a:pt x="6" y="24"/>
                    <a:pt x="6" y="24"/>
                    <a:pt x="6" y="24"/>
                  </a:cubicBezTo>
                  <a:cubicBezTo>
                    <a:pt x="15" y="37"/>
                    <a:pt x="15" y="37"/>
                    <a:pt x="15" y="37"/>
                  </a:cubicBezTo>
                  <a:close/>
                  <a:moveTo>
                    <a:pt x="26" y="22"/>
                  </a:moveTo>
                  <a:cubicBezTo>
                    <a:pt x="37" y="16"/>
                    <a:pt x="37" y="16"/>
                    <a:pt x="37" y="16"/>
                  </a:cubicBezTo>
                  <a:cubicBezTo>
                    <a:pt x="24" y="6"/>
                    <a:pt x="24" y="6"/>
                    <a:pt x="24" y="6"/>
                  </a:cubicBezTo>
                  <a:lnTo>
                    <a:pt x="26" y="22"/>
                  </a:lnTo>
                  <a:close/>
                </a:path>
              </a:pathLst>
            </a:custGeom>
            <a:solidFill>
              <a:schemeClr val="bg2"/>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50"/>
            <p:cNvSpPr>
              <a:spLocks noEditPoints="1"/>
            </p:cNvSpPr>
            <p:nvPr/>
          </p:nvSpPr>
          <p:spPr bwMode="auto">
            <a:xfrm>
              <a:off x="5030106" y="1859022"/>
              <a:ext cx="245168" cy="299650"/>
            </a:xfrm>
            <a:custGeom>
              <a:avLst/>
              <a:gdLst>
                <a:gd name="T0" fmla="*/ 36 w 79"/>
                <a:gd name="T1" fmla="*/ 27 h 97"/>
                <a:gd name="T2" fmla="*/ 40 w 79"/>
                <a:gd name="T3" fmla="*/ 1 h 97"/>
                <a:gd name="T4" fmla="*/ 46 w 79"/>
                <a:gd name="T5" fmla="*/ 5 h 97"/>
                <a:gd name="T6" fmla="*/ 41 w 79"/>
                <a:gd name="T7" fmla="*/ 27 h 97"/>
                <a:gd name="T8" fmla="*/ 39 w 79"/>
                <a:gd name="T9" fmla="*/ 27 h 97"/>
                <a:gd name="T10" fmla="*/ 36 w 79"/>
                <a:gd name="T11" fmla="*/ 27 h 97"/>
                <a:gd name="T12" fmla="*/ 38 w 79"/>
                <a:gd name="T13" fmla="*/ 67 h 97"/>
                <a:gd name="T14" fmla="*/ 34 w 79"/>
                <a:gd name="T15" fmla="*/ 58 h 97"/>
                <a:gd name="T16" fmla="*/ 29 w 79"/>
                <a:gd name="T17" fmla="*/ 64 h 97"/>
                <a:gd name="T18" fmla="*/ 38 w 79"/>
                <a:gd name="T19" fmla="*/ 67 h 97"/>
                <a:gd name="T20" fmla="*/ 41 w 79"/>
                <a:gd name="T21" fmla="*/ 67 h 97"/>
                <a:gd name="T22" fmla="*/ 46 w 79"/>
                <a:gd name="T23" fmla="*/ 58 h 97"/>
                <a:gd name="T24" fmla="*/ 50 w 79"/>
                <a:gd name="T25" fmla="*/ 64 h 97"/>
                <a:gd name="T26" fmla="*/ 41 w 79"/>
                <a:gd name="T27" fmla="*/ 67 h 97"/>
                <a:gd name="T28" fmla="*/ 40 w 79"/>
                <a:gd name="T29" fmla="*/ 94 h 97"/>
                <a:gd name="T30" fmla="*/ 25 w 79"/>
                <a:gd name="T31" fmla="*/ 96 h 97"/>
                <a:gd name="T32" fmla="*/ 16 w 79"/>
                <a:gd name="T33" fmla="*/ 89 h 97"/>
                <a:gd name="T34" fmla="*/ 10 w 79"/>
                <a:gd name="T35" fmla="*/ 81 h 97"/>
                <a:gd name="T36" fmla="*/ 5 w 79"/>
                <a:gd name="T37" fmla="*/ 72 h 97"/>
                <a:gd name="T38" fmla="*/ 0 w 79"/>
                <a:gd name="T39" fmla="*/ 55 h 97"/>
                <a:gd name="T40" fmla="*/ 7 w 79"/>
                <a:gd name="T41" fmla="*/ 37 h 97"/>
                <a:gd name="T42" fmla="*/ 22 w 79"/>
                <a:gd name="T43" fmla="*/ 30 h 97"/>
                <a:gd name="T44" fmla="*/ 40 w 79"/>
                <a:gd name="T45" fmla="*/ 31 h 97"/>
                <a:gd name="T46" fmla="*/ 57 w 79"/>
                <a:gd name="T47" fmla="*/ 30 h 97"/>
                <a:gd name="T48" fmla="*/ 72 w 79"/>
                <a:gd name="T49" fmla="*/ 37 h 97"/>
                <a:gd name="T50" fmla="*/ 79 w 79"/>
                <a:gd name="T51" fmla="*/ 55 h 97"/>
                <a:gd name="T52" fmla="*/ 74 w 79"/>
                <a:gd name="T53" fmla="*/ 72 h 97"/>
                <a:gd name="T54" fmla="*/ 69 w 79"/>
                <a:gd name="T55" fmla="*/ 81 h 97"/>
                <a:gd name="T56" fmla="*/ 63 w 79"/>
                <a:gd name="T57" fmla="*/ 89 h 97"/>
                <a:gd name="T58" fmla="*/ 54 w 79"/>
                <a:gd name="T59" fmla="*/ 96 h 97"/>
                <a:gd name="T60" fmla="*/ 40 w 79"/>
                <a:gd name="T61" fmla="*/ 94 h 97"/>
                <a:gd name="T62" fmla="*/ 29 w 79"/>
                <a:gd name="T63" fmla="*/ 86 h 97"/>
                <a:gd name="T64" fmla="*/ 24 w 79"/>
                <a:gd name="T65" fmla="*/ 82 h 97"/>
                <a:gd name="T66" fmla="*/ 19 w 79"/>
                <a:gd name="T67" fmla="*/ 75 h 97"/>
                <a:gd name="T68" fmla="*/ 15 w 79"/>
                <a:gd name="T69" fmla="*/ 68 h 97"/>
                <a:gd name="T70" fmla="*/ 11 w 79"/>
                <a:gd name="T71" fmla="*/ 56 h 97"/>
                <a:gd name="T72" fmla="*/ 16 w 79"/>
                <a:gd name="T73" fmla="*/ 45 h 97"/>
                <a:gd name="T74" fmla="*/ 25 w 79"/>
                <a:gd name="T75" fmla="*/ 40 h 97"/>
                <a:gd name="T76" fmla="*/ 39 w 79"/>
                <a:gd name="T77" fmla="*/ 41 h 97"/>
                <a:gd name="T78" fmla="*/ 40 w 79"/>
                <a:gd name="T79" fmla="*/ 41 h 97"/>
                <a:gd name="T80" fmla="*/ 40 w 79"/>
                <a:gd name="T81" fmla="*/ 41 h 97"/>
                <a:gd name="T82" fmla="*/ 54 w 79"/>
                <a:gd name="T83" fmla="*/ 40 h 97"/>
                <a:gd name="T84" fmla="*/ 63 w 79"/>
                <a:gd name="T85" fmla="*/ 45 h 97"/>
                <a:gd name="T86" fmla="*/ 68 w 79"/>
                <a:gd name="T87" fmla="*/ 56 h 97"/>
                <a:gd name="T88" fmla="*/ 64 w 79"/>
                <a:gd name="T89" fmla="*/ 68 h 97"/>
                <a:gd name="T90" fmla="*/ 60 w 79"/>
                <a:gd name="T91" fmla="*/ 75 h 97"/>
                <a:gd name="T92" fmla="*/ 55 w 79"/>
                <a:gd name="T93" fmla="*/ 82 h 97"/>
                <a:gd name="T94" fmla="*/ 50 w 79"/>
                <a:gd name="T95" fmla="*/ 86 h 97"/>
                <a:gd name="T96" fmla="*/ 41 w 79"/>
                <a:gd name="T97" fmla="*/ 83 h 97"/>
                <a:gd name="T98" fmla="*/ 40 w 79"/>
                <a:gd name="T99" fmla="*/ 83 h 97"/>
                <a:gd name="T100" fmla="*/ 38 w 79"/>
                <a:gd name="T101" fmla="*/ 83 h 97"/>
                <a:gd name="T102" fmla="*/ 29 w 79"/>
                <a:gd name="T103" fmla="*/ 86 h 97"/>
                <a:gd name="T104" fmla="*/ 43 w 79"/>
                <a:gd name="T105" fmla="*/ 15 h 97"/>
                <a:gd name="T106" fmla="*/ 45 w 79"/>
                <a:gd name="T107" fmla="*/ 13 h 97"/>
                <a:gd name="T108" fmla="*/ 65 w 79"/>
                <a:gd name="T109" fmla="*/ 10 h 97"/>
                <a:gd name="T110" fmla="*/ 44 w 79"/>
                <a:gd name="T111" fmla="*/ 20 h 97"/>
                <a:gd name="T112" fmla="*/ 59 w 79"/>
                <a:gd name="T113" fmla="*/ 23 h 97"/>
                <a:gd name="T114" fmla="*/ 78 w 79"/>
                <a:gd name="T115" fmla="*/ 11 h 97"/>
                <a:gd name="T116" fmla="*/ 54 w 79"/>
                <a:gd name="T117" fmla="*/ 3 h 97"/>
                <a:gd name="T118" fmla="*/ 43 w 79"/>
                <a:gd name="T119" fmla="*/ 15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79" h="97">
                  <a:moveTo>
                    <a:pt x="36" y="27"/>
                  </a:moveTo>
                  <a:cubicBezTo>
                    <a:pt x="33" y="18"/>
                    <a:pt x="30" y="8"/>
                    <a:pt x="40" y="1"/>
                  </a:cubicBezTo>
                  <a:cubicBezTo>
                    <a:pt x="46" y="5"/>
                    <a:pt x="46" y="5"/>
                    <a:pt x="46" y="5"/>
                  </a:cubicBezTo>
                  <a:cubicBezTo>
                    <a:pt x="38" y="11"/>
                    <a:pt x="39" y="20"/>
                    <a:pt x="41" y="27"/>
                  </a:cubicBezTo>
                  <a:cubicBezTo>
                    <a:pt x="40" y="27"/>
                    <a:pt x="40" y="27"/>
                    <a:pt x="39" y="27"/>
                  </a:cubicBezTo>
                  <a:cubicBezTo>
                    <a:pt x="38" y="27"/>
                    <a:pt x="37" y="27"/>
                    <a:pt x="36" y="27"/>
                  </a:cubicBezTo>
                  <a:close/>
                  <a:moveTo>
                    <a:pt x="38" y="67"/>
                  </a:moveTo>
                  <a:cubicBezTo>
                    <a:pt x="38" y="67"/>
                    <a:pt x="38" y="59"/>
                    <a:pt x="34" y="58"/>
                  </a:cubicBezTo>
                  <a:cubicBezTo>
                    <a:pt x="30" y="58"/>
                    <a:pt x="28" y="62"/>
                    <a:pt x="29" y="64"/>
                  </a:cubicBezTo>
                  <a:cubicBezTo>
                    <a:pt x="30" y="66"/>
                    <a:pt x="38" y="67"/>
                    <a:pt x="38" y="67"/>
                  </a:cubicBezTo>
                  <a:close/>
                  <a:moveTo>
                    <a:pt x="41" y="67"/>
                  </a:moveTo>
                  <a:cubicBezTo>
                    <a:pt x="41" y="67"/>
                    <a:pt x="42" y="59"/>
                    <a:pt x="46" y="58"/>
                  </a:cubicBezTo>
                  <a:cubicBezTo>
                    <a:pt x="50" y="58"/>
                    <a:pt x="52" y="62"/>
                    <a:pt x="50" y="64"/>
                  </a:cubicBezTo>
                  <a:cubicBezTo>
                    <a:pt x="49" y="66"/>
                    <a:pt x="41" y="67"/>
                    <a:pt x="41" y="67"/>
                  </a:cubicBezTo>
                  <a:close/>
                  <a:moveTo>
                    <a:pt x="40" y="94"/>
                  </a:moveTo>
                  <a:cubicBezTo>
                    <a:pt x="33" y="97"/>
                    <a:pt x="29" y="97"/>
                    <a:pt x="25" y="96"/>
                  </a:cubicBezTo>
                  <a:cubicBezTo>
                    <a:pt x="21" y="95"/>
                    <a:pt x="19" y="93"/>
                    <a:pt x="16" y="89"/>
                  </a:cubicBezTo>
                  <a:cubicBezTo>
                    <a:pt x="14" y="86"/>
                    <a:pt x="12" y="83"/>
                    <a:pt x="10" y="81"/>
                  </a:cubicBezTo>
                  <a:cubicBezTo>
                    <a:pt x="8" y="78"/>
                    <a:pt x="7" y="75"/>
                    <a:pt x="5" y="72"/>
                  </a:cubicBezTo>
                  <a:cubicBezTo>
                    <a:pt x="3" y="67"/>
                    <a:pt x="0" y="61"/>
                    <a:pt x="0" y="55"/>
                  </a:cubicBezTo>
                  <a:cubicBezTo>
                    <a:pt x="0" y="48"/>
                    <a:pt x="1" y="42"/>
                    <a:pt x="7" y="37"/>
                  </a:cubicBezTo>
                  <a:cubicBezTo>
                    <a:pt x="11" y="33"/>
                    <a:pt x="16" y="31"/>
                    <a:pt x="22" y="30"/>
                  </a:cubicBezTo>
                  <a:cubicBezTo>
                    <a:pt x="27" y="29"/>
                    <a:pt x="33" y="29"/>
                    <a:pt x="40" y="31"/>
                  </a:cubicBezTo>
                  <a:cubicBezTo>
                    <a:pt x="46" y="29"/>
                    <a:pt x="52" y="29"/>
                    <a:pt x="57" y="30"/>
                  </a:cubicBezTo>
                  <a:cubicBezTo>
                    <a:pt x="63" y="31"/>
                    <a:pt x="68" y="33"/>
                    <a:pt x="72" y="37"/>
                  </a:cubicBezTo>
                  <a:cubicBezTo>
                    <a:pt x="78" y="42"/>
                    <a:pt x="79" y="48"/>
                    <a:pt x="79" y="55"/>
                  </a:cubicBezTo>
                  <a:cubicBezTo>
                    <a:pt x="79" y="61"/>
                    <a:pt x="76" y="67"/>
                    <a:pt x="74" y="72"/>
                  </a:cubicBezTo>
                  <a:cubicBezTo>
                    <a:pt x="72" y="75"/>
                    <a:pt x="71" y="78"/>
                    <a:pt x="69" y="81"/>
                  </a:cubicBezTo>
                  <a:cubicBezTo>
                    <a:pt x="67" y="83"/>
                    <a:pt x="65" y="86"/>
                    <a:pt x="63" y="89"/>
                  </a:cubicBezTo>
                  <a:cubicBezTo>
                    <a:pt x="60" y="93"/>
                    <a:pt x="58" y="95"/>
                    <a:pt x="54" y="96"/>
                  </a:cubicBezTo>
                  <a:cubicBezTo>
                    <a:pt x="50" y="97"/>
                    <a:pt x="46" y="97"/>
                    <a:pt x="40" y="94"/>
                  </a:cubicBezTo>
                  <a:close/>
                  <a:moveTo>
                    <a:pt x="29" y="86"/>
                  </a:moveTo>
                  <a:cubicBezTo>
                    <a:pt x="27" y="86"/>
                    <a:pt x="26" y="84"/>
                    <a:pt x="24" y="82"/>
                  </a:cubicBezTo>
                  <a:cubicBezTo>
                    <a:pt x="22" y="80"/>
                    <a:pt x="21" y="77"/>
                    <a:pt x="19" y="75"/>
                  </a:cubicBezTo>
                  <a:cubicBezTo>
                    <a:pt x="18" y="73"/>
                    <a:pt x="17" y="71"/>
                    <a:pt x="15" y="68"/>
                  </a:cubicBezTo>
                  <a:cubicBezTo>
                    <a:pt x="13" y="64"/>
                    <a:pt x="12" y="60"/>
                    <a:pt x="11" y="56"/>
                  </a:cubicBezTo>
                  <a:cubicBezTo>
                    <a:pt x="11" y="52"/>
                    <a:pt x="12" y="48"/>
                    <a:pt x="16" y="45"/>
                  </a:cubicBezTo>
                  <a:cubicBezTo>
                    <a:pt x="18" y="42"/>
                    <a:pt x="21" y="41"/>
                    <a:pt x="25" y="40"/>
                  </a:cubicBezTo>
                  <a:cubicBezTo>
                    <a:pt x="29" y="40"/>
                    <a:pt x="34" y="40"/>
                    <a:pt x="39" y="41"/>
                  </a:cubicBezTo>
                  <a:cubicBezTo>
                    <a:pt x="40" y="41"/>
                    <a:pt x="40" y="41"/>
                    <a:pt x="40" y="41"/>
                  </a:cubicBezTo>
                  <a:cubicBezTo>
                    <a:pt x="40" y="41"/>
                    <a:pt x="40" y="41"/>
                    <a:pt x="40" y="41"/>
                  </a:cubicBezTo>
                  <a:cubicBezTo>
                    <a:pt x="45" y="40"/>
                    <a:pt x="50" y="40"/>
                    <a:pt x="54" y="40"/>
                  </a:cubicBezTo>
                  <a:cubicBezTo>
                    <a:pt x="58" y="41"/>
                    <a:pt x="61" y="42"/>
                    <a:pt x="63" y="45"/>
                  </a:cubicBezTo>
                  <a:cubicBezTo>
                    <a:pt x="67" y="48"/>
                    <a:pt x="68" y="52"/>
                    <a:pt x="68" y="56"/>
                  </a:cubicBezTo>
                  <a:cubicBezTo>
                    <a:pt x="67" y="60"/>
                    <a:pt x="66" y="64"/>
                    <a:pt x="64" y="68"/>
                  </a:cubicBezTo>
                  <a:cubicBezTo>
                    <a:pt x="62" y="71"/>
                    <a:pt x="61" y="73"/>
                    <a:pt x="60" y="75"/>
                  </a:cubicBezTo>
                  <a:cubicBezTo>
                    <a:pt x="58" y="77"/>
                    <a:pt x="57" y="80"/>
                    <a:pt x="55" y="82"/>
                  </a:cubicBezTo>
                  <a:cubicBezTo>
                    <a:pt x="53" y="84"/>
                    <a:pt x="52" y="86"/>
                    <a:pt x="50" y="86"/>
                  </a:cubicBezTo>
                  <a:cubicBezTo>
                    <a:pt x="48" y="87"/>
                    <a:pt x="45" y="86"/>
                    <a:pt x="41" y="83"/>
                  </a:cubicBezTo>
                  <a:cubicBezTo>
                    <a:pt x="40" y="83"/>
                    <a:pt x="40" y="83"/>
                    <a:pt x="40" y="83"/>
                  </a:cubicBezTo>
                  <a:cubicBezTo>
                    <a:pt x="38" y="83"/>
                    <a:pt x="38" y="83"/>
                    <a:pt x="38" y="83"/>
                  </a:cubicBezTo>
                  <a:cubicBezTo>
                    <a:pt x="34" y="86"/>
                    <a:pt x="31" y="87"/>
                    <a:pt x="29" y="86"/>
                  </a:cubicBezTo>
                  <a:close/>
                  <a:moveTo>
                    <a:pt x="43" y="15"/>
                  </a:moveTo>
                  <a:cubicBezTo>
                    <a:pt x="44" y="14"/>
                    <a:pt x="44" y="14"/>
                    <a:pt x="45" y="13"/>
                  </a:cubicBezTo>
                  <a:cubicBezTo>
                    <a:pt x="52" y="11"/>
                    <a:pt x="65" y="10"/>
                    <a:pt x="65" y="10"/>
                  </a:cubicBezTo>
                  <a:cubicBezTo>
                    <a:pt x="58" y="12"/>
                    <a:pt x="49" y="15"/>
                    <a:pt x="44" y="20"/>
                  </a:cubicBezTo>
                  <a:cubicBezTo>
                    <a:pt x="47" y="22"/>
                    <a:pt x="51" y="25"/>
                    <a:pt x="59" y="23"/>
                  </a:cubicBezTo>
                  <a:cubicBezTo>
                    <a:pt x="68" y="22"/>
                    <a:pt x="78" y="11"/>
                    <a:pt x="78" y="11"/>
                  </a:cubicBezTo>
                  <a:cubicBezTo>
                    <a:pt x="78" y="11"/>
                    <a:pt x="62" y="0"/>
                    <a:pt x="54" y="3"/>
                  </a:cubicBezTo>
                  <a:cubicBezTo>
                    <a:pt x="48" y="5"/>
                    <a:pt x="44" y="11"/>
                    <a:pt x="43" y="15"/>
                  </a:cubicBezTo>
                  <a:close/>
                </a:path>
              </a:pathLst>
            </a:custGeom>
            <a:solidFill>
              <a:schemeClr val="bg2"/>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1"/>
            <p:cNvSpPr>
              <a:spLocks noEditPoints="1"/>
            </p:cNvSpPr>
            <p:nvPr/>
          </p:nvSpPr>
          <p:spPr bwMode="auto">
            <a:xfrm>
              <a:off x="7453812" y="2537454"/>
              <a:ext cx="310531" cy="388598"/>
            </a:xfrm>
            <a:custGeom>
              <a:avLst/>
              <a:gdLst>
                <a:gd name="T0" fmla="*/ 49 w 83"/>
                <a:gd name="T1" fmla="*/ 71 h 104"/>
                <a:gd name="T2" fmla="*/ 43 w 83"/>
                <a:gd name="T3" fmla="*/ 71 h 104"/>
                <a:gd name="T4" fmla="*/ 60 w 83"/>
                <a:gd name="T5" fmla="*/ 99 h 104"/>
                <a:gd name="T6" fmla="*/ 69 w 83"/>
                <a:gd name="T7" fmla="*/ 104 h 104"/>
                <a:gd name="T8" fmla="*/ 77 w 83"/>
                <a:gd name="T9" fmla="*/ 69 h 104"/>
                <a:gd name="T10" fmla="*/ 78 w 83"/>
                <a:gd name="T11" fmla="*/ 27 h 104"/>
                <a:gd name="T12" fmla="*/ 52 w 83"/>
                <a:gd name="T13" fmla="*/ 35 h 104"/>
                <a:gd name="T14" fmla="*/ 32 w 83"/>
                <a:gd name="T15" fmla="*/ 38 h 104"/>
                <a:gd name="T16" fmla="*/ 24 w 83"/>
                <a:gd name="T17" fmla="*/ 37 h 104"/>
                <a:gd name="T18" fmla="*/ 8 w 83"/>
                <a:gd name="T19" fmla="*/ 54 h 104"/>
                <a:gd name="T20" fmla="*/ 12 w 83"/>
                <a:gd name="T21" fmla="*/ 90 h 104"/>
                <a:gd name="T22" fmla="*/ 20 w 83"/>
                <a:gd name="T23" fmla="*/ 104 h 104"/>
                <a:gd name="T24" fmla="*/ 41 w 83"/>
                <a:gd name="T25" fmla="*/ 104 h 104"/>
                <a:gd name="T26" fmla="*/ 42 w 83"/>
                <a:gd name="T27" fmla="*/ 0 h 104"/>
                <a:gd name="T28" fmla="*/ 59 w 83"/>
                <a:gd name="T29" fmla="*/ 17 h 104"/>
                <a:gd name="T30" fmla="*/ 42 w 83"/>
                <a:gd name="T31" fmla="*/ 35 h 104"/>
                <a:gd name="T32" fmla="*/ 25 w 83"/>
                <a:gd name="T33" fmla="*/ 17 h 104"/>
                <a:gd name="T34" fmla="*/ 42 w 83"/>
                <a:gd name="T35" fmla="*/ 0 h 104"/>
                <a:gd name="T36" fmla="*/ 52 w 83"/>
                <a:gd name="T37" fmla="*/ 17 h 104"/>
                <a:gd name="T38" fmla="*/ 42 w 83"/>
                <a:gd name="T39" fmla="*/ 27 h 104"/>
                <a:gd name="T40" fmla="*/ 32 w 83"/>
                <a:gd name="T41" fmla="*/ 17 h 104"/>
                <a:gd name="T42" fmla="*/ 42 w 83"/>
                <a:gd name="T43" fmla="*/ 8 h 104"/>
                <a:gd name="T44" fmla="*/ 41 w 83"/>
                <a:gd name="T45" fmla="*/ 57 h 104"/>
                <a:gd name="T46" fmla="*/ 41 w 83"/>
                <a:gd name="T47" fmla="*/ 85 h 104"/>
                <a:gd name="T48" fmla="*/ 41 w 83"/>
                <a:gd name="T49" fmla="*/ 57 h 104"/>
                <a:gd name="T50" fmla="*/ 21 w 83"/>
                <a:gd name="T51" fmla="*/ 54 h 104"/>
                <a:gd name="T52" fmla="*/ 29 w 83"/>
                <a:gd name="T53" fmla="*/ 48 h 104"/>
                <a:gd name="T54" fmla="*/ 33 w 83"/>
                <a:gd name="T55" fmla="*/ 53 h 104"/>
                <a:gd name="T56" fmla="*/ 27 w 83"/>
                <a:gd name="T57" fmla="*/ 54 h 104"/>
                <a:gd name="T58" fmla="*/ 25 w 83"/>
                <a:gd name="T59" fmla="*/ 57 h 104"/>
                <a:gd name="T60" fmla="*/ 62 w 83"/>
                <a:gd name="T61" fmla="*/ 57 h 104"/>
                <a:gd name="T62" fmla="*/ 58 w 83"/>
                <a:gd name="T63" fmla="*/ 55 h 104"/>
                <a:gd name="T64" fmla="*/ 54 w 83"/>
                <a:gd name="T65" fmla="*/ 53 h 104"/>
                <a:gd name="T66" fmla="*/ 49 w 83"/>
                <a:gd name="T67" fmla="*/ 49 h 104"/>
                <a:gd name="T68" fmla="*/ 59 w 83"/>
                <a:gd name="T69" fmla="*/ 50 h 104"/>
                <a:gd name="T70" fmla="*/ 62 w 83"/>
                <a:gd name="T71" fmla="*/ 57 h 104"/>
                <a:gd name="T72" fmla="*/ 39 w 83"/>
                <a:gd name="T73" fmla="*/ 71 h 104"/>
                <a:gd name="T74" fmla="*/ 33 w 83"/>
                <a:gd name="T75" fmla="*/ 71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3" h="104">
                  <a:moveTo>
                    <a:pt x="46" y="66"/>
                  </a:moveTo>
                  <a:cubicBezTo>
                    <a:pt x="48" y="66"/>
                    <a:pt x="49" y="69"/>
                    <a:pt x="49" y="71"/>
                  </a:cubicBezTo>
                  <a:cubicBezTo>
                    <a:pt x="49" y="74"/>
                    <a:pt x="48" y="76"/>
                    <a:pt x="46" y="76"/>
                  </a:cubicBezTo>
                  <a:cubicBezTo>
                    <a:pt x="45" y="76"/>
                    <a:pt x="43" y="74"/>
                    <a:pt x="43" y="71"/>
                  </a:cubicBezTo>
                  <a:cubicBezTo>
                    <a:pt x="43" y="69"/>
                    <a:pt x="45" y="66"/>
                    <a:pt x="46" y="66"/>
                  </a:cubicBezTo>
                  <a:close/>
                  <a:moveTo>
                    <a:pt x="60" y="99"/>
                  </a:moveTo>
                  <a:cubicBezTo>
                    <a:pt x="62" y="104"/>
                    <a:pt x="62" y="104"/>
                    <a:pt x="62" y="104"/>
                  </a:cubicBezTo>
                  <a:cubicBezTo>
                    <a:pt x="69" y="104"/>
                    <a:pt x="69" y="104"/>
                    <a:pt x="69" y="104"/>
                  </a:cubicBezTo>
                  <a:cubicBezTo>
                    <a:pt x="69" y="91"/>
                    <a:pt x="69" y="91"/>
                    <a:pt x="69" y="91"/>
                  </a:cubicBezTo>
                  <a:cubicBezTo>
                    <a:pt x="74" y="85"/>
                    <a:pt x="77" y="77"/>
                    <a:pt x="77" y="69"/>
                  </a:cubicBezTo>
                  <a:cubicBezTo>
                    <a:pt x="77" y="64"/>
                    <a:pt x="76" y="59"/>
                    <a:pt x="74" y="54"/>
                  </a:cubicBezTo>
                  <a:cubicBezTo>
                    <a:pt x="80" y="48"/>
                    <a:pt x="83" y="37"/>
                    <a:pt x="78" y="27"/>
                  </a:cubicBezTo>
                  <a:cubicBezTo>
                    <a:pt x="70" y="28"/>
                    <a:pt x="63" y="32"/>
                    <a:pt x="58" y="37"/>
                  </a:cubicBezTo>
                  <a:cubicBezTo>
                    <a:pt x="57" y="36"/>
                    <a:pt x="54" y="36"/>
                    <a:pt x="52" y="35"/>
                  </a:cubicBezTo>
                  <a:cubicBezTo>
                    <a:pt x="51" y="38"/>
                    <a:pt x="51" y="38"/>
                    <a:pt x="51" y="38"/>
                  </a:cubicBezTo>
                  <a:cubicBezTo>
                    <a:pt x="44" y="37"/>
                    <a:pt x="40" y="37"/>
                    <a:pt x="32" y="38"/>
                  </a:cubicBezTo>
                  <a:cubicBezTo>
                    <a:pt x="31" y="35"/>
                    <a:pt x="31" y="35"/>
                    <a:pt x="31" y="35"/>
                  </a:cubicBezTo>
                  <a:cubicBezTo>
                    <a:pt x="29" y="35"/>
                    <a:pt x="26" y="36"/>
                    <a:pt x="24" y="37"/>
                  </a:cubicBezTo>
                  <a:cubicBezTo>
                    <a:pt x="20" y="32"/>
                    <a:pt x="12" y="28"/>
                    <a:pt x="5" y="27"/>
                  </a:cubicBezTo>
                  <a:cubicBezTo>
                    <a:pt x="0" y="37"/>
                    <a:pt x="3" y="48"/>
                    <a:pt x="8" y="54"/>
                  </a:cubicBezTo>
                  <a:cubicBezTo>
                    <a:pt x="6" y="59"/>
                    <a:pt x="5" y="63"/>
                    <a:pt x="5" y="69"/>
                  </a:cubicBezTo>
                  <a:cubicBezTo>
                    <a:pt x="5" y="77"/>
                    <a:pt x="8" y="84"/>
                    <a:pt x="12" y="90"/>
                  </a:cubicBezTo>
                  <a:cubicBezTo>
                    <a:pt x="13" y="104"/>
                    <a:pt x="13" y="104"/>
                    <a:pt x="13" y="104"/>
                  </a:cubicBezTo>
                  <a:cubicBezTo>
                    <a:pt x="20" y="104"/>
                    <a:pt x="20" y="104"/>
                    <a:pt x="20" y="104"/>
                  </a:cubicBezTo>
                  <a:cubicBezTo>
                    <a:pt x="22" y="99"/>
                    <a:pt x="22" y="99"/>
                    <a:pt x="22" y="99"/>
                  </a:cubicBezTo>
                  <a:cubicBezTo>
                    <a:pt x="27" y="102"/>
                    <a:pt x="34" y="104"/>
                    <a:pt x="41" y="104"/>
                  </a:cubicBezTo>
                  <a:cubicBezTo>
                    <a:pt x="48" y="104"/>
                    <a:pt x="55" y="102"/>
                    <a:pt x="60" y="99"/>
                  </a:cubicBezTo>
                  <a:close/>
                  <a:moveTo>
                    <a:pt x="42" y="0"/>
                  </a:moveTo>
                  <a:cubicBezTo>
                    <a:pt x="47" y="0"/>
                    <a:pt x="51" y="2"/>
                    <a:pt x="54" y="5"/>
                  </a:cubicBezTo>
                  <a:cubicBezTo>
                    <a:pt x="57" y="8"/>
                    <a:pt x="59" y="13"/>
                    <a:pt x="59" y="17"/>
                  </a:cubicBezTo>
                  <a:cubicBezTo>
                    <a:pt x="59" y="22"/>
                    <a:pt x="57" y="26"/>
                    <a:pt x="54" y="30"/>
                  </a:cubicBezTo>
                  <a:cubicBezTo>
                    <a:pt x="51" y="33"/>
                    <a:pt x="47" y="35"/>
                    <a:pt x="42" y="35"/>
                  </a:cubicBezTo>
                  <a:cubicBezTo>
                    <a:pt x="37" y="35"/>
                    <a:pt x="33" y="33"/>
                    <a:pt x="30" y="30"/>
                  </a:cubicBezTo>
                  <a:cubicBezTo>
                    <a:pt x="27" y="26"/>
                    <a:pt x="25" y="22"/>
                    <a:pt x="25" y="17"/>
                  </a:cubicBezTo>
                  <a:cubicBezTo>
                    <a:pt x="25" y="13"/>
                    <a:pt x="27" y="8"/>
                    <a:pt x="30" y="5"/>
                  </a:cubicBezTo>
                  <a:cubicBezTo>
                    <a:pt x="33" y="2"/>
                    <a:pt x="37" y="0"/>
                    <a:pt x="42" y="0"/>
                  </a:cubicBezTo>
                  <a:close/>
                  <a:moveTo>
                    <a:pt x="49" y="10"/>
                  </a:moveTo>
                  <a:cubicBezTo>
                    <a:pt x="51" y="12"/>
                    <a:pt x="52" y="15"/>
                    <a:pt x="52" y="17"/>
                  </a:cubicBezTo>
                  <a:cubicBezTo>
                    <a:pt x="52" y="20"/>
                    <a:pt x="51" y="23"/>
                    <a:pt x="49" y="24"/>
                  </a:cubicBezTo>
                  <a:cubicBezTo>
                    <a:pt x="47" y="26"/>
                    <a:pt x="45" y="27"/>
                    <a:pt x="42" y="27"/>
                  </a:cubicBezTo>
                  <a:cubicBezTo>
                    <a:pt x="39" y="27"/>
                    <a:pt x="37" y="26"/>
                    <a:pt x="35" y="24"/>
                  </a:cubicBezTo>
                  <a:cubicBezTo>
                    <a:pt x="33" y="23"/>
                    <a:pt x="32" y="20"/>
                    <a:pt x="32" y="17"/>
                  </a:cubicBezTo>
                  <a:cubicBezTo>
                    <a:pt x="32" y="15"/>
                    <a:pt x="33" y="12"/>
                    <a:pt x="35" y="10"/>
                  </a:cubicBezTo>
                  <a:cubicBezTo>
                    <a:pt x="37" y="9"/>
                    <a:pt x="39" y="8"/>
                    <a:pt x="42" y="8"/>
                  </a:cubicBezTo>
                  <a:cubicBezTo>
                    <a:pt x="45" y="8"/>
                    <a:pt x="47" y="9"/>
                    <a:pt x="49" y="10"/>
                  </a:cubicBezTo>
                  <a:close/>
                  <a:moveTo>
                    <a:pt x="41" y="57"/>
                  </a:moveTo>
                  <a:cubicBezTo>
                    <a:pt x="33" y="57"/>
                    <a:pt x="27" y="64"/>
                    <a:pt x="27" y="71"/>
                  </a:cubicBezTo>
                  <a:cubicBezTo>
                    <a:pt x="27" y="79"/>
                    <a:pt x="33" y="85"/>
                    <a:pt x="41" y="85"/>
                  </a:cubicBezTo>
                  <a:cubicBezTo>
                    <a:pt x="49" y="85"/>
                    <a:pt x="55" y="79"/>
                    <a:pt x="55" y="71"/>
                  </a:cubicBezTo>
                  <a:cubicBezTo>
                    <a:pt x="55" y="64"/>
                    <a:pt x="49" y="57"/>
                    <a:pt x="41" y="57"/>
                  </a:cubicBezTo>
                  <a:close/>
                  <a:moveTo>
                    <a:pt x="21" y="57"/>
                  </a:moveTo>
                  <a:cubicBezTo>
                    <a:pt x="21" y="56"/>
                    <a:pt x="21" y="55"/>
                    <a:pt x="21" y="54"/>
                  </a:cubicBezTo>
                  <a:cubicBezTo>
                    <a:pt x="22" y="52"/>
                    <a:pt x="23" y="51"/>
                    <a:pt x="24" y="50"/>
                  </a:cubicBezTo>
                  <a:cubicBezTo>
                    <a:pt x="26" y="49"/>
                    <a:pt x="27" y="49"/>
                    <a:pt x="29" y="48"/>
                  </a:cubicBezTo>
                  <a:cubicBezTo>
                    <a:pt x="31" y="48"/>
                    <a:pt x="32" y="49"/>
                    <a:pt x="34" y="49"/>
                  </a:cubicBezTo>
                  <a:cubicBezTo>
                    <a:pt x="33" y="53"/>
                    <a:pt x="33" y="53"/>
                    <a:pt x="33" y="53"/>
                  </a:cubicBezTo>
                  <a:cubicBezTo>
                    <a:pt x="31" y="53"/>
                    <a:pt x="30" y="53"/>
                    <a:pt x="29" y="53"/>
                  </a:cubicBezTo>
                  <a:cubicBezTo>
                    <a:pt x="28" y="53"/>
                    <a:pt x="27" y="53"/>
                    <a:pt x="27" y="54"/>
                  </a:cubicBezTo>
                  <a:cubicBezTo>
                    <a:pt x="26" y="54"/>
                    <a:pt x="26" y="54"/>
                    <a:pt x="25" y="55"/>
                  </a:cubicBezTo>
                  <a:cubicBezTo>
                    <a:pt x="25" y="56"/>
                    <a:pt x="25" y="56"/>
                    <a:pt x="25" y="57"/>
                  </a:cubicBezTo>
                  <a:cubicBezTo>
                    <a:pt x="21" y="57"/>
                    <a:pt x="21" y="57"/>
                    <a:pt x="21" y="57"/>
                  </a:cubicBezTo>
                  <a:close/>
                  <a:moveTo>
                    <a:pt x="62" y="57"/>
                  </a:moveTo>
                  <a:cubicBezTo>
                    <a:pt x="58" y="57"/>
                    <a:pt x="58" y="57"/>
                    <a:pt x="58" y="57"/>
                  </a:cubicBezTo>
                  <a:cubicBezTo>
                    <a:pt x="58" y="56"/>
                    <a:pt x="58" y="56"/>
                    <a:pt x="58" y="55"/>
                  </a:cubicBezTo>
                  <a:cubicBezTo>
                    <a:pt x="57" y="54"/>
                    <a:pt x="57" y="54"/>
                    <a:pt x="56" y="54"/>
                  </a:cubicBezTo>
                  <a:cubicBezTo>
                    <a:pt x="56" y="53"/>
                    <a:pt x="55" y="53"/>
                    <a:pt x="54" y="53"/>
                  </a:cubicBezTo>
                  <a:cubicBezTo>
                    <a:pt x="53" y="53"/>
                    <a:pt x="51" y="53"/>
                    <a:pt x="50" y="53"/>
                  </a:cubicBezTo>
                  <a:cubicBezTo>
                    <a:pt x="49" y="49"/>
                    <a:pt x="49" y="49"/>
                    <a:pt x="49" y="49"/>
                  </a:cubicBezTo>
                  <a:cubicBezTo>
                    <a:pt x="50" y="49"/>
                    <a:pt x="52" y="48"/>
                    <a:pt x="54" y="48"/>
                  </a:cubicBezTo>
                  <a:cubicBezTo>
                    <a:pt x="56" y="49"/>
                    <a:pt x="57" y="49"/>
                    <a:pt x="59" y="50"/>
                  </a:cubicBezTo>
                  <a:cubicBezTo>
                    <a:pt x="60" y="51"/>
                    <a:pt x="61" y="52"/>
                    <a:pt x="62" y="54"/>
                  </a:cubicBezTo>
                  <a:cubicBezTo>
                    <a:pt x="62" y="55"/>
                    <a:pt x="62" y="56"/>
                    <a:pt x="62" y="57"/>
                  </a:cubicBezTo>
                  <a:close/>
                  <a:moveTo>
                    <a:pt x="36" y="66"/>
                  </a:moveTo>
                  <a:cubicBezTo>
                    <a:pt x="37" y="66"/>
                    <a:pt x="39" y="69"/>
                    <a:pt x="39" y="71"/>
                  </a:cubicBezTo>
                  <a:cubicBezTo>
                    <a:pt x="39" y="74"/>
                    <a:pt x="37" y="76"/>
                    <a:pt x="36" y="76"/>
                  </a:cubicBezTo>
                  <a:cubicBezTo>
                    <a:pt x="34" y="76"/>
                    <a:pt x="33" y="74"/>
                    <a:pt x="33" y="71"/>
                  </a:cubicBezTo>
                  <a:cubicBezTo>
                    <a:pt x="33" y="69"/>
                    <a:pt x="34" y="66"/>
                    <a:pt x="36" y="66"/>
                  </a:cubicBezTo>
                  <a:close/>
                </a:path>
              </a:pathLst>
            </a:custGeom>
            <a:solidFill>
              <a:schemeClr val="bg2"/>
            </a:solidFill>
            <a:ln>
              <a:noFill/>
            </a:ln>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52"/>
            <p:cNvSpPr>
              <a:spLocks noEditPoints="1"/>
            </p:cNvSpPr>
            <p:nvPr/>
          </p:nvSpPr>
          <p:spPr bwMode="auto">
            <a:xfrm>
              <a:off x="5944618" y="1978825"/>
              <a:ext cx="343494" cy="329615"/>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2"/>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53"/>
            <p:cNvSpPr>
              <a:spLocks noEditPoints="1"/>
            </p:cNvSpPr>
            <p:nvPr/>
          </p:nvSpPr>
          <p:spPr bwMode="auto">
            <a:xfrm>
              <a:off x="6875882" y="1890215"/>
              <a:ext cx="253770" cy="2480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2"/>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54"/>
            <p:cNvSpPr>
              <a:spLocks noEditPoints="1"/>
            </p:cNvSpPr>
            <p:nvPr/>
          </p:nvSpPr>
          <p:spPr bwMode="auto">
            <a:xfrm>
              <a:off x="8262006" y="3187331"/>
              <a:ext cx="237999" cy="288180"/>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2"/>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55"/>
            <p:cNvSpPr>
              <a:spLocks noEditPoints="1"/>
            </p:cNvSpPr>
            <p:nvPr/>
          </p:nvSpPr>
          <p:spPr bwMode="auto">
            <a:xfrm>
              <a:off x="3855843" y="4017374"/>
              <a:ext cx="338245" cy="424345"/>
            </a:xfrm>
            <a:custGeom>
              <a:avLst/>
              <a:gdLst>
                <a:gd name="T0" fmla="*/ 228 w 228"/>
                <a:gd name="T1" fmla="*/ 76 h 286"/>
                <a:gd name="T2" fmla="*/ 186 w 228"/>
                <a:gd name="T3" fmla="*/ 103 h 286"/>
                <a:gd name="T4" fmla="*/ 0 w 228"/>
                <a:gd name="T5" fmla="*/ 76 h 286"/>
                <a:gd name="T6" fmla="*/ 65 w 228"/>
                <a:gd name="T7" fmla="*/ 278 h 286"/>
                <a:gd name="T8" fmla="*/ 72 w 228"/>
                <a:gd name="T9" fmla="*/ 282 h 286"/>
                <a:gd name="T10" fmla="*/ 153 w 228"/>
                <a:gd name="T11" fmla="*/ 282 h 286"/>
                <a:gd name="T12" fmla="*/ 160 w 228"/>
                <a:gd name="T13" fmla="*/ 278 h 286"/>
                <a:gd name="T14" fmla="*/ 212 w 228"/>
                <a:gd name="T15" fmla="*/ 147 h 286"/>
                <a:gd name="T16" fmla="*/ 165 w 228"/>
                <a:gd name="T17" fmla="*/ 169 h 286"/>
                <a:gd name="T18" fmla="*/ 176 w 228"/>
                <a:gd name="T19" fmla="*/ 174 h 286"/>
                <a:gd name="T20" fmla="*/ 180 w 228"/>
                <a:gd name="T21" fmla="*/ 191 h 286"/>
                <a:gd name="T22" fmla="*/ 176 w 228"/>
                <a:gd name="T23" fmla="*/ 201 h 286"/>
                <a:gd name="T24" fmla="*/ 148 w 228"/>
                <a:gd name="T25" fmla="*/ 206 h 286"/>
                <a:gd name="T26" fmla="*/ 137 w 228"/>
                <a:gd name="T27" fmla="*/ 201 h 286"/>
                <a:gd name="T28" fmla="*/ 133 w 228"/>
                <a:gd name="T29" fmla="*/ 184 h 286"/>
                <a:gd name="T30" fmla="*/ 137 w 228"/>
                <a:gd name="T31" fmla="*/ 174 h 286"/>
                <a:gd name="T32" fmla="*/ 165 w 228"/>
                <a:gd name="T33" fmla="*/ 178 h 286"/>
                <a:gd name="T34" fmla="*/ 172 w 228"/>
                <a:gd name="T35" fmla="*/ 184 h 286"/>
                <a:gd name="T36" fmla="*/ 170 w 228"/>
                <a:gd name="T37" fmla="*/ 195 h 286"/>
                <a:gd name="T38" fmla="*/ 165 w 228"/>
                <a:gd name="T39" fmla="*/ 197 h 286"/>
                <a:gd name="T40" fmla="*/ 143 w 228"/>
                <a:gd name="T41" fmla="*/ 195 h 286"/>
                <a:gd name="T42" fmla="*/ 141 w 228"/>
                <a:gd name="T43" fmla="*/ 191 h 286"/>
                <a:gd name="T44" fmla="*/ 143 w 228"/>
                <a:gd name="T45" fmla="*/ 180 h 286"/>
                <a:gd name="T46" fmla="*/ 148 w 228"/>
                <a:gd name="T47" fmla="*/ 178 h 286"/>
                <a:gd name="T48" fmla="*/ 60 w 228"/>
                <a:gd name="T49" fmla="*/ 170 h 286"/>
                <a:gd name="T50" fmla="*/ 96 w 228"/>
                <a:gd name="T51" fmla="*/ 183 h 286"/>
                <a:gd name="T52" fmla="*/ 82 w 228"/>
                <a:gd name="T53" fmla="*/ 205 h 286"/>
                <a:gd name="T54" fmla="*/ 46 w 228"/>
                <a:gd name="T55" fmla="*/ 192 h 286"/>
                <a:gd name="T56" fmla="*/ 60 w 228"/>
                <a:gd name="T57" fmla="*/ 170 h 286"/>
                <a:gd name="T58" fmla="*/ 39 w 228"/>
                <a:gd name="T59" fmla="*/ 139 h 286"/>
                <a:gd name="T60" fmla="*/ 120 w 228"/>
                <a:gd name="T61" fmla="*/ 157 h 286"/>
                <a:gd name="T62" fmla="*/ 114 w 228"/>
                <a:gd name="T63" fmla="*/ 158 h 286"/>
                <a:gd name="T64" fmla="*/ 139 w 228"/>
                <a:gd name="T65" fmla="*/ 158 h 286"/>
                <a:gd name="T66" fmla="*/ 186 w 228"/>
                <a:gd name="T67" fmla="*/ 140 h 286"/>
                <a:gd name="T68" fmla="*/ 139 w 228"/>
                <a:gd name="T69" fmla="*/ 158 h 286"/>
                <a:gd name="T70" fmla="*/ 145 w 228"/>
                <a:gd name="T71" fmla="*/ 257 h 286"/>
                <a:gd name="T72" fmla="*/ 119 w 228"/>
                <a:gd name="T73" fmla="*/ 258 h 286"/>
                <a:gd name="T74" fmla="*/ 97 w 228"/>
                <a:gd name="T75" fmla="*/ 258 h 286"/>
                <a:gd name="T76" fmla="*/ 80 w 228"/>
                <a:gd name="T77" fmla="*/ 256 h 286"/>
                <a:gd name="T78" fmla="*/ 97 w 228"/>
                <a:gd name="T79" fmla="*/ 217 h 286"/>
                <a:gd name="T80" fmla="*/ 100 w 228"/>
                <a:gd name="T81" fmla="*/ 215 h 286"/>
                <a:gd name="T82" fmla="*/ 119 w 228"/>
                <a:gd name="T83" fmla="*/ 199 h 286"/>
                <a:gd name="T84" fmla="*/ 129 w 228"/>
                <a:gd name="T85" fmla="*/ 217 h 286"/>
                <a:gd name="T86" fmla="*/ 169 w 228"/>
                <a:gd name="T87" fmla="*/ 217 h 286"/>
                <a:gd name="T88" fmla="*/ 187 w 228"/>
                <a:gd name="T89" fmla="*/ 166 h 286"/>
                <a:gd name="T90" fmla="*/ 134 w 228"/>
                <a:gd name="T91" fmla="*/ 209 h 286"/>
                <a:gd name="T92" fmla="*/ 124 w 228"/>
                <a:gd name="T93" fmla="*/ 191 h 286"/>
                <a:gd name="T94" fmla="*/ 107 w 228"/>
                <a:gd name="T95" fmla="*/ 191 h 286"/>
                <a:gd name="T96" fmla="*/ 103 w 228"/>
                <a:gd name="T97" fmla="*/ 193 h 286"/>
                <a:gd name="T98" fmla="*/ 41 w 228"/>
                <a:gd name="T99" fmla="*/ 209 h 286"/>
                <a:gd name="T100" fmla="*/ 114 w 228"/>
                <a:gd name="T101" fmla="*/ 16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228" h="286">
                  <a:moveTo>
                    <a:pt x="212" y="147"/>
                  </a:moveTo>
                  <a:cubicBezTo>
                    <a:pt x="228" y="76"/>
                    <a:pt x="228" y="76"/>
                    <a:pt x="228" y="76"/>
                  </a:cubicBezTo>
                  <a:cubicBezTo>
                    <a:pt x="221" y="77"/>
                    <a:pt x="213" y="78"/>
                    <a:pt x="206" y="77"/>
                  </a:cubicBezTo>
                  <a:cubicBezTo>
                    <a:pt x="186" y="103"/>
                    <a:pt x="186" y="103"/>
                    <a:pt x="186" y="103"/>
                  </a:cubicBezTo>
                  <a:cubicBezTo>
                    <a:pt x="184" y="74"/>
                    <a:pt x="184" y="74"/>
                    <a:pt x="184" y="74"/>
                  </a:cubicBezTo>
                  <a:cubicBezTo>
                    <a:pt x="123" y="57"/>
                    <a:pt x="64" y="0"/>
                    <a:pt x="0" y="76"/>
                  </a:cubicBezTo>
                  <a:cubicBezTo>
                    <a:pt x="5" y="102"/>
                    <a:pt x="19" y="187"/>
                    <a:pt x="27" y="211"/>
                  </a:cubicBezTo>
                  <a:cubicBezTo>
                    <a:pt x="35" y="238"/>
                    <a:pt x="48" y="260"/>
                    <a:pt x="65" y="278"/>
                  </a:cubicBezTo>
                  <a:cubicBezTo>
                    <a:pt x="68" y="281"/>
                    <a:pt x="68" y="281"/>
                    <a:pt x="68" y="281"/>
                  </a:cubicBezTo>
                  <a:cubicBezTo>
                    <a:pt x="72" y="282"/>
                    <a:pt x="72" y="282"/>
                    <a:pt x="72" y="282"/>
                  </a:cubicBezTo>
                  <a:cubicBezTo>
                    <a:pt x="80" y="283"/>
                    <a:pt x="87" y="284"/>
                    <a:pt x="95" y="284"/>
                  </a:cubicBezTo>
                  <a:cubicBezTo>
                    <a:pt x="114" y="286"/>
                    <a:pt x="132" y="285"/>
                    <a:pt x="153" y="282"/>
                  </a:cubicBezTo>
                  <a:cubicBezTo>
                    <a:pt x="158" y="281"/>
                    <a:pt x="158" y="281"/>
                    <a:pt x="158" y="281"/>
                  </a:cubicBezTo>
                  <a:cubicBezTo>
                    <a:pt x="160" y="278"/>
                    <a:pt x="160" y="278"/>
                    <a:pt x="160" y="278"/>
                  </a:cubicBezTo>
                  <a:cubicBezTo>
                    <a:pt x="177" y="261"/>
                    <a:pt x="190" y="238"/>
                    <a:pt x="199" y="211"/>
                  </a:cubicBezTo>
                  <a:cubicBezTo>
                    <a:pt x="206" y="192"/>
                    <a:pt x="210" y="170"/>
                    <a:pt x="212" y="147"/>
                  </a:cubicBezTo>
                  <a:close/>
                  <a:moveTo>
                    <a:pt x="148" y="169"/>
                  </a:moveTo>
                  <a:cubicBezTo>
                    <a:pt x="165" y="169"/>
                    <a:pt x="165" y="169"/>
                    <a:pt x="165" y="169"/>
                  </a:cubicBezTo>
                  <a:cubicBezTo>
                    <a:pt x="169" y="169"/>
                    <a:pt x="173" y="171"/>
                    <a:pt x="176" y="174"/>
                  </a:cubicBezTo>
                  <a:cubicBezTo>
                    <a:pt x="176" y="174"/>
                    <a:pt x="176" y="174"/>
                    <a:pt x="176" y="174"/>
                  </a:cubicBezTo>
                  <a:cubicBezTo>
                    <a:pt x="179" y="177"/>
                    <a:pt x="180" y="180"/>
                    <a:pt x="180" y="184"/>
                  </a:cubicBezTo>
                  <a:cubicBezTo>
                    <a:pt x="180" y="191"/>
                    <a:pt x="180" y="191"/>
                    <a:pt x="180" y="191"/>
                  </a:cubicBezTo>
                  <a:cubicBezTo>
                    <a:pt x="180" y="195"/>
                    <a:pt x="179" y="199"/>
                    <a:pt x="176" y="201"/>
                  </a:cubicBezTo>
                  <a:cubicBezTo>
                    <a:pt x="176" y="201"/>
                    <a:pt x="176" y="201"/>
                    <a:pt x="176" y="201"/>
                  </a:cubicBezTo>
                  <a:cubicBezTo>
                    <a:pt x="173" y="204"/>
                    <a:pt x="169" y="206"/>
                    <a:pt x="165" y="206"/>
                  </a:cubicBezTo>
                  <a:cubicBezTo>
                    <a:pt x="148" y="206"/>
                    <a:pt x="148" y="206"/>
                    <a:pt x="148" y="206"/>
                  </a:cubicBezTo>
                  <a:cubicBezTo>
                    <a:pt x="144" y="206"/>
                    <a:pt x="140" y="204"/>
                    <a:pt x="137" y="201"/>
                  </a:cubicBezTo>
                  <a:cubicBezTo>
                    <a:pt x="137" y="201"/>
                    <a:pt x="137" y="201"/>
                    <a:pt x="137" y="201"/>
                  </a:cubicBezTo>
                  <a:cubicBezTo>
                    <a:pt x="135" y="198"/>
                    <a:pt x="133" y="195"/>
                    <a:pt x="133" y="191"/>
                  </a:cubicBezTo>
                  <a:cubicBezTo>
                    <a:pt x="133" y="184"/>
                    <a:pt x="133" y="184"/>
                    <a:pt x="133" y="184"/>
                  </a:cubicBezTo>
                  <a:cubicBezTo>
                    <a:pt x="133" y="180"/>
                    <a:pt x="135" y="177"/>
                    <a:pt x="137" y="174"/>
                  </a:cubicBezTo>
                  <a:cubicBezTo>
                    <a:pt x="137" y="174"/>
                    <a:pt x="137" y="174"/>
                    <a:pt x="137" y="174"/>
                  </a:cubicBezTo>
                  <a:cubicBezTo>
                    <a:pt x="140" y="171"/>
                    <a:pt x="144" y="169"/>
                    <a:pt x="148" y="169"/>
                  </a:cubicBezTo>
                  <a:close/>
                  <a:moveTo>
                    <a:pt x="165" y="178"/>
                  </a:moveTo>
                  <a:cubicBezTo>
                    <a:pt x="167" y="178"/>
                    <a:pt x="169" y="179"/>
                    <a:pt x="170" y="180"/>
                  </a:cubicBezTo>
                  <a:cubicBezTo>
                    <a:pt x="171" y="181"/>
                    <a:pt x="172" y="183"/>
                    <a:pt x="172" y="184"/>
                  </a:cubicBezTo>
                  <a:cubicBezTo>
                    <a:pt x="172" y="191"/>
                    <a:pt x="172" y="191"/>
                    <a:pt x="172" y="191"/>
                  </a:cubicBezTo>
                  <a:cubicBezTo>
                    <a:pt x="172" y="192"/>
                    <a:pt x="171" y="194"/>
                    <a:pt x="170" y="195"/>
                  </a:cubicBezTo>
                  <a:cubicBezTo>
                    <a:pt x="170" y="195"/>
                    <a:pt x="170" y="195"/>
                    <a:pt x="170" y="195"/>
                  </a:cubicBezTo>
                  <a:cubicBezTo>
                    <a:pt x="169" y="196"/>
                    <a:pt x="167" y="197"/>
                    <a:pt x="165" y="197"/>
                  </a:cubicBezTo>
                  <a:cubicBezTo>
                    <a:pt x="148" y="197"/>
                    <a:pt x="148" y="197"/>
                    <a:pt x="148" y="197"/>
                  </a:cubicBezTo>
                  <a:cubicBezTo>
                    <a:pt x="146" y="197"/>
                    <a:pt x="144" y="196"/>
                    <a:pt x="143" y="195"/>
                  </a:cubicBezTo>
                  <a:cubicBezTo>
                    <a:pt x="143" y="195"/>
                    <a:pt x="143" y="195"/>
                    <a:pt x="143" y="195"/>
                  </a:cubicBezTo>
                  <a:cubicBezTo>
                    <a:pt x="142" y="194"/>
                    <a:pt x="141" y="192"/>
                    <a:pt x="141" y="191"/>
                  </a:cubicBezTo>
                  <a:cubicBezTo>
                    <a:pt x="141" y="184"/>
                    <a:pt x="141" y="184"/>
                    <a:pt x="141" y="184"/>
                  </a:cubicBezTo>
                  <a:cubicBezTo>
                    <a:pt x="141" y="183"/>
                    <a:pt x="142" y="181"/>
                    <a:pt x="143" y="180"/>
                  </a:cubicBezTo>
                  <a:cubicBezTo>
                    <a:pt x="143" y="180"/>
                    <a:pt x="143" y="180"/>
                    <a:pt x="143" y="180"/>
                  </a:cubicBezTo>
                  <a:cubicBezTo>
                    <a:pt x="144" y="179"/>
                    <a:pt x="146" y="178"/>
                    <a:pt x="148" y="178"/>
                  </a:cubicBezTo>
                  <a:cubicBezTo>
                    <a:pt x="165" y="178"/>
                    <a:pt x="165" y="178"/>
                    <a:pt x="165" y="178"/>
                  </a:cubicBezTo>
                  <a:close/>
                  <a:moveTo>
                    <a:pt x="60" y="170"/>
                  </a:moveTo>
                  <a:cubicBezTo>
                    <a:pt x="82" y="170"/>
                    <a:pt x="82" y="170"/>
                    <a:pt x="82" y="170"/>
                  </a:cubicBezTo>
                  <a:cubicBezTo>
                    <a:pt x="90" y="170"/>
                    <a:pt x="96" y="176"/>
                    <a:pt x="96" y="183"/>
                  </a:cubicBezTo>
                  <a:cubicBezTo>
                    <a:pt x="96" y="192"/>
                    <a:pt x="96" y="192"/>
                    <a:pt x="96" y="192"/>
                  </a:cubicBezTo>
                  <a:cubicBezTo>
                    <a:pt x="96" y="199"/>
                    <a:pt x="90" y="205"/>
                    <a:pt x="82" y="205"/>
                  </a:cubicBezTo>
                  <a:cubicBezTo>
                    <a:pt x="60" y="205"/>
                    <a:pt x="60" y="205"/>
                    <a:pt x="60" y="205"/>
                  </a:cubicBezTo>
                  <a:cubicBezTo>
                    <a:pt x="52" y="205"/>
                    <a:pt x="46" y="199"/>
                    <a:pt x="46" y="192"/>
                  </a:cubicBezTo>
                  <a:cubicBezTo>
                    <a:pt x="46" y="183"/>
                    <a:pt x="46" y="183"/>
                    <a:pt x="46" y="183"/>
                  </a:cubicBezTo>
                  <a:cubicBezTo>
                    <a:pt x="46" y="176"/>
                    <a:pt x="52" y="170"/>
                    <a:pt x="60" y="170"/>
                  </a:cubicBezTo>
                  <a:close/>
                  <a:moveTo>
                    <a:pt x="41" y="158"/>
                  </a:moveTo>
                  <a:cubicBezTo>
                    <a:pt x="40" y="151"/>
                    <a:pt x="40" y="145"/>
                    <a:pt x="39" y="139"/>
                  </a:cubicBezTo>
                  <a:cubicBezTo>
                    <a:pt x="69" y="154"/>
                    <a:pt x="105" y="151"/>
                    <a:pt x="133" y="143"/>
                  </a:cubicBezTo>
                  <a:cubicBezTo>
                    <a:pt x="129" y="148"/>
                    <a:pt x="125" y="153"/>
                    <a:pt x="120" y="157"/>
                  </a:cubicBezTo>
                  <a:cubicBezTo>
                    <a:pt x="121" y="158"/>
                    <a:pt x="121" y="158"/>
                    <a:pt x="121" y="158"/>
                  </a:cubicBezTo>
                  <a:cubicBezTo>
                    <a:pt x="114" y="158"/>
                    <a:pt x="114" y="158"/>
                    <a:pt x="114" y="158"/>
                  </a:cubicBezTo>
                  <a:cubicBezTo>
                    <a:pt x="41" y="158"/>
                    <a:pt x="41" y="158"/>
                    <a:pt x="41" y="158"/>
                  </a:cubicBezTo>
                  <a:close/>
                  <a:moveTo>
                    <a:pt x="139" y="158"/>
                  </a:moveTo>
                  <a:cubicBezTo>
                    <a:pt x="151" y="153"/>
                    <a:pt x="164" y="145"/>
                    <a:pt x="169" y="134"/>
                  </a:cubicBezTo>
                  <a:cubicBezTo>
                    <a:pt x="173" y="133"/>
                    <a:pt x="183" y="140"/>
                    <a:pt x="186" y="140"/>
                  </a:cubicBezTo>
                  <a:cubicBezTo>
                    <a:pt x="186" y="145"/>
                    <a:pt x="185" y="151"/>
                    <a:pt x="185" y="158"/>
                  </a:cubicBezTo>
                  <a:cubicBezTo>
                    <a:pt x="139" y="158"/>
                    <a:pt x="139" y="158"/>
                    <a:pt x="139" y="158"/>
                  </a:cubicBezTo>
                  <a:close/>
                  <a:moveTo>
                    <a:pt x="169" y="217"/>
                  </a:moveTo>
                  <a:cubicBezTo>
                    <a:pt x="163" y="232"/>
                    <a:pt x="155" y="246"/>
                    <a:pt x="145" y="257"/>
                  </a:cubicBezTo>
                  <a:cubicBezTo>
                    <a:pt x="136" y="258"/>
                    <a:pt x="128" y="258"/>
                    <a:pt x="119" y="258"/>
                  </a:cubicBezTo>
                  <a:cubicBezTo>
                    <a:pt x="119" y="258"/>
                    <a:pt x="119" y="258"/>
                    <a:pt x="119" y="258"/>
                  </a:cubicBezTo>
                  <a:cubicBezTo>
                    <a:pt x="115" y="258"/>
                    <a:pt x="111" y="258"/>
                    <a:pt x="107" y="258"/>
                  </a:cubicBezTo>
                  <a:cubicBezTo>
                    <a:pt x="104" y="258"/>
                    <a:pt x="100" y="258"/>
                    <a:pt x="97" y="258"/>
                  </a:cubicBezTo>
                  <a:cubicBezTo>
                    <a:pt x="95" y="258"/>
                    <a:pt x="95" y="258"/>
                    <a:pt x="95" y="258"/>
                  </a:cubicBezTo>
                  <a:cubicBezTo>
                    <a:pt x="90" y="257"/>
                    <a:pt x="85" y="257"/>
                    <a:pt x="80" y="256"/>
                  </a:cubicBezTo>
                  <a:cubicBezTo>
                    <a:pt x="70" y="245"/>
                    <a:pt x="63" y="232"/>
                    <a:pt x="57" y="217"/>
                  </a:cubicBezTo>
                  <a:cubicBezTo>
                    <a:pt x="97" y="217"/>
                    <a:pt x="97" y="217"/>
                    <a:pt x="97" y="217"/>
                  </a:cubicBezTo>
                  <a:cubicBezTo>
                    <a:pt x="99" y="217"/>
                    <a:pt x="99" y="217"/>
                    <a:pt x="99" y="217"/>
                  </a:cubicBezTo>
                  <a:cubicBezTo>
                    <a:pt x="100" y="215"/>
                    <a:pt x="100" y="215"/>
                    <a:pt x="100" y="215"/>
                  </a:cubicBezTo>
                  <a:cubicBezTo>
                    <a:pt x="109" y="199"/>
                    <a:pt x="109" y="199"/>
                    <a:pt x="109" y="199"/>
                  </a:cubicBezTo>
                  <a:cubicBezTo>
                    <a:pt x="119" y="199"/>
                    <a:pt x="119" y="199"/>
                    <a:pt x="119" y="199"/>
                  </a:cubicBezTo>
                  <a:cubicBezTo>
                    <a:pt x="128" y="215"/>
                    <a:pt x="128" y="215"/>
                    <a:pt x="128" y="215"/>
                  </a:cubicBezTo>
                  <a:cubicBezTo>
                    <a:pt x="129" y="217"/>
                    <a:pt x="129" y="217"/>
                    <a:pt x="129" y="217"/>
                  </a:cubicBezTo>
                  <a:cubicBezTo>
                    <a:pt x="132" y="217"/>
                    <a:pt x="132" y="217"/>
                    <a:pt x="132" y="217"/>
                  </a:cubicBezTo>
                  <a:cubicBezTo>
                    <a:pt x="169" y="217"/>
                    <a:pt x="169" y="217"/>
                    <a:pt x="169" y="217"/>
                  </a:cubicBezTo>
                  <a:close/>
                  <a:moveTo>
                    <a:pt x="114" y="166"/>
                  </a:moveTo>
                  <a:cubicBezTo>
                    <a:pt x="187" y="166"/>
                    <a:pt x="187" y="166"/>
                    <a:pt x="187" y="166"/>
                  </a:cubicBezTo>
                  <a:cubicBezTo>
                    <a:pt x="187" y="209"/>
                    <a:pt x="187" y="209"/>
                    <a:pt x="187" y="209"/>
                  </a:cubicBezTo>
                  <a:cubicBezTo>
                    <a:pt x="134" y="209"/>
                    <a:pt x="134" y="209"/>
                    <a:pt x="134" y="209"/>
                  </a:cubicBezTo>
                  <a:cubicBezTo>
                    <a:pt x="125" y="193"/>
                    <a:pt x="125" y="193"/>
                    <a:pt x="125" y="193"/>
                  </a:cubicBezTo>
                  <a:cubicBezTo>
                    <a:pt x="124" y="191"/>
                    <a:pt x="124" y="191"/>
                    <a:pt x="124" y="191"/>
                  </a:cubicBezTo>
                  <a:cubicBezTo>
                    <a:pt x="121" y="191"/>
                    <a:pt x="121" y="191"/>
                    <a:pt x="121" y="191"/>
                  </a:cubicBezTo>
                  <a:cubicBezTo>
                    <a:pt x="107" y="191"/>
                    <a:pt x="107" y="191"/>
                    <a:pt x="107" y="191"/>
                  </a:cubicBezTo>
                  <a:cubicBezTo>
                    <a:pt x="105" y="191"/>
                    <a:pt x="105" y="191"/>
                    <a:pt x="105" y="191"/>
                  </a:cubicBezTo>
                  <a:cubicBezTo>
                    <a:pt x="103" y="193"/>
                    <a:pt x="103" y="193"/>
                    <a:pt x="103" y="193"/>
                  </a:cubicBezTo>
                  <a:cubicBezTo>
                    <a:pt x="94" y="209"/>
                    <a:pt x="94" y="209"/>
                    <a:pt x="94" y="209"/>
                  </a:cubicBezTo>
                  <a:cubicBezTo>
                    <a:pt x="41" y="209"/>
                    <a:pt x="41" y="209"/>
                    <a:pt x="41" y="209"/>
                  </a:cubicBezTo>
                  <a:cubicBezTo>
                    <a:pt x="41" y="166"/>
                    <a:pt x="41" y="166"/>
                    <a:pt x="41" y="166"/>
                  </a:cubicBezTo>
                  <a:lnTo>
                    <a:pt x="114" y="166"/>
                  </a:lnTo>
                  <a:close/>
                </a:path>
              </a:pathLst>
            </a:custGeom>
            <a:solidFill>
              <a:schemeClr val="bg2"/>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1" name="Rectangle 157"/>
          <p:cNvSpPr/>
          <p:nvPr/>
        </p:nvSpPr>
        <p:spPr>
          <a:xfrm>
            <a:off x="5135718" y="2856122"/>
            <a:ext cx="3034715" cy="24588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158"/>
          <p:cNvSpPr/>
          <p:nvPr/>
        </p:nvSpPr>
        <p:spPr>
          <a:xfrm>
            <a:off x="5135718" y="2856122"/>
            <a:ext cx="1517358" cy="24588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5238344" y="2870651"/>
            <a:ext cx="537609" cy="276217"/>
          </a:xfrm>
          <a:prstGeom prst="rect">
            <a:avLst/>
          </a:prstGeom>
          <a:noFill/>
        </p:spPr>
        <p:txBody>
          <a:bodyPr vert="horz" wrap="square" lIns="91430" tIns="45714" rIns="91430" bIns="45714"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996">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160"/>
          <p:cNvSpPr/>
          <p:nvPr/>
        </p:nvSpPr>
        <p:spPr>
          <a:xfrm>
            <a:off x="5135718" y="3965934"/>
            <a:ext cx="3034715" cy="24588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161"/>
          <p:cNvSpPr/>
          <p:nvPr/>
        </p:nvSpPr>
        <p:spPr>
          <a:xfrm>
            <a:off x="5135719" y="3965934"/>
            <a:ext cx="1249587" cy="24588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238344" y="3981472"/>
            <a:ext cx="537609" cy="276217"/>
          </a:xfrm>
          <a:prstGeom prst="rect">
            <a:avLst/>
          </a:prstGeom>
          <a:noFill/>
        </p:spPr>
        <p:txBody>
          <a:bodyPr vert="horz" wrap="square" lIns="91430" tIns="45714" rIns="91430" bIns="45714"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57" name="Rectangle 163"/>
          <p:cNvSpPr/>
          <p:nvPr/>
        </p:nvSpPr>
        <p:spPr>
          <a:xfrm>
            <a:off x="5135718" y="3593808"/>
            <a:ext cx="3034715" cy="24588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164"/>
          <p:cNvSpPr/>
          <p:nvPr/>
        </p:nvSpPr>
        <p:spPr>
          <a:xfrm>
            <a:off x="5135719" y="3593808"/>
            <a:ext cx="2261161" cy="24588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5238344" y="3608337"/>
            <a:ext cx="537609" cy="276217"/>
          </a:xfrm>
          <a:prstGeom prst="rect">
            <a:avLst/>
          </a:prstGeom>
          <a:noFill/>
        </p:spPr>
        <p:txBody>
          <a:bodyPr vert="horz" wrap="square" lIns="91430" tIns="45714" rIns="91430" bIns="45714"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sp>
        <p:nvSpPr>
          <p:cNvPr id="60" name="Rectangle 166"/>
          <p:cNvSpPr/>
          <p:nvPr/>
        </p:nvSpPr>
        <p:spPr>
          <a:xfrm>
            <a:off x="5135718" y="3222047"/>
            <a:ext cx="3034715" cy="24588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167"/>
          <p:cNvSpPr/>
          <p:nvPr/>
        </p:nvSpPr>
        <p:spPr>
          <a:xfrm>
            <a:off x="5135719" y="3222047"/>
            <a:ext cx="1785127" cy="2458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5238344" y="3236577"/>
            <a:ext cx="537609" cy="276217"/>
          </a:xfrm>
          <a:prstGeom prst="rect">
            <a:avLst/>
          </a:prstGeom>
          <a:noFill/>
        </p:spPr>
        <p:txBody>
          <a:bodyPr vert="horz" wrap="square" lIns="91430" tIns="45714" rIns="91430" bIns="45714"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nvGrpSpPr>
          <p:cNvPr id="63" name="Group 169"/>
          <p:cNvGrpSpPr/>
          <p:nvPr/>
        </p:nvGrpSpPr>
        <p:grpSpPr>
          <a:xfrm>
            <a:off x="4760873" y="3209974"/>
            <a:ext cx="248692" cy="249117"/>
            <a:chOff x="7275629" y="3973834"/>
            <a:chExt cx="464344" cy="465138"/>
          </a:xfrm>
          <a:solidFill>
            <a:schemeClr val="tx2">
              <a:lumMod val="60000"/>
              <a:lumOff val="40000"/>
            </a:schemeClr>
          </a:solidFill>
        </p:grpSpPr>
        <p:sp>
          <p:nvSpPr>
            <p:cNvPr id="64"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0" name="Group 176"/>
          <p:cNvGrpSpPr/>
          <p:nvPr/>
        </p:nvGrpSpPr>
        <p:grpSpPr>
          <a:xfrm>
            <a:off x="4782508" y="3972439"/>
            <a:ext cx="211329" cy="241460"/>
            <a:chOff x="9162373" y="3045147"/>
            <a:chExt cx="406400" cy="464344"/>
          </a:xfrm>
          <a:solidFill>
            <a:schemeClr val="tx2">
              <a:lumMod val="60000"/>
              <a:lumOff val="40000"/>
            </a:schemeClr>
          </a:solidFill>
        </p:grpSpPr>
        <p:sp>
          <p:nvSpPr>
            <p:cNvPr id="71"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5" name="Group 181"/>
          <p:cNvGrpSpPr/>
          <p:nvPr/>
        </p:nvGrpSpPr>
        <p:grpSpPr>
          <a:xfrm>
            <a:off x="4805888" y="2852232"/>
            <a:ext cx="170896" cy="249117"/>
            <a:chOff x="3582988" y="3510757"/>
            <a:chExt cx="319088" cy="465138"/>
          </a:xfrm>
          <a:solidFill>
            <a:schemeClr val="tx2">
              <a:lumMod val="60000"/>
              <a:lumOff val="40000"/>
            </a:schemeClr>
          </a:solidFill>
        </p:grpSpPr>
        <p:sp>
          <p:nvSpPr>
            <p:cNvPr id="76"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8" name="Group 184"/>
          <p:cNvGrpSpPr/>
          <p:nvPr/>
        </p:nvGrpSpPr>
        <p:grpSpPr>
          <a:xfrm>
            <a:off x="4792242" y="3591206"/>
            <a:ext cx="186624" cy="249117"/>
            <a:chOff x="2639219" y="3510757"/>
            <a:chExt cx="348456" cy="465138"/>
          </a:xfrm>
          <a:solidFill>
            <a:schemeClr val="tx2">
              <a:lumMod val="60000"/>
              <a:lumOff val="40000"/>
            </a:schemeClr>
          </a:solidFill>
        </p:grpSpPr>
        <p:sp>
          <p:nvSpPr>
            <p:cNvPr id="79"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TextBox 187"/>
          <p:cNvSpPr txBox="1"/>
          <p:nvPr/>
        </p:nvSpPr>
        <p:spPr>
          <a:xfrm>
            <a:off x="4731685" y="1781589"/>
            <a:ext cx="1054259" cy="237287"/>
          </a:xfrm>
          <a:prstGeom prst="rect">
            <a:avLst/>
          </a:prstGeom>
          <a:noFill/>
        </p:spPr>
        <p:txBody>
          <a:bodyPr wrap="square" lIns="68559" tIns="34279" rIns="68559" bIns="34279" rtlCol="0">
            <a:spAutoFit/>
          </a:bodyPr>
          <a:lstStyle/>
          <a:p>
            <a:pPr>
              <a:lnSpc>
                <a:spcPct val="120000"/>
              </a:lnSpc>
            </a:pPr>
            <a:r>
              <a:rPr lang="zh-CN" altLang="en-US" sz="996">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99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Rectangle 191"/>
          <p:cNvSpPr/>
          <p:nvPr/>
        </p:nvSpPr>
        <p:spPr>
          <a:xfrm>
            <a:off x="5135718" y="4321731"/>
            <a:ext cx="3034715" cy="24588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192"/>
          <p:cNvSpPr/>
          <p:nvPr/>
        </p:nvSpPr>
        <p:spPr>
          <a:xfrm>
            <a:off x="5135718" y="4321731"/>
            <a:ext cx="2817703" cy="24588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75"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5238344" y="4336260"/>
            <a:ext cx="537609" cy="276217"/>
          </a:xfrm>
          <a:prstGeom prst="rect">
            <a:avLst/>
          </a:prstGeom>
          <a:noFill/>
        </p:spPr>
        <p:txBody>
          <a:bodyPr vert="horz" wrap="square" lIns="91430" tIns="45714" rIns="91430" bIns="45714"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sz="996">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90%</a:t>
            </a:r>
            <a:endParaRPr lang="en-US" sz="99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5" name="Group 194"/>
          <p:cNvGrpSpPr/>
          <p:nvPr/>
        </p:nvGrpSpPr>
        <p:grpSpPr>
          <a:xfrm>
            <a:off x="4786768" y="4332573"/>
            <a:ext cx="222797" cy="237839"/>
            <a:chOff x="9159875" y="1647825"/>
            <a:chExt cx="434975" cy="464344"/>
          </a:xfrm>
          <a:solidFill>
            <a:schemeClr val="tx2">
              <a:lumMod val="60000"/>
              <a:lumOff val="40000"/>
            </a:schemeClr>
          </a:solidFill>
        </p:grpSpPr>
        <p:sp>
          <p:nvSpPr>
            <p:cNvPr id="86" name="AutoShape 78"/>
            <p:cNvSpPr>
              <a:spLocks/>
            </p:cNvSpPr>
            <p:nvPr/>
          </p:nvSpPr>
          <p:spPr bwMode="auto">
            <a:xfrm>
              <a:off x="9159875" y="1647825"/>
              <a:ext cx="434975"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AutoShape 79"/>
            <p:cNvSpPr>
              <a:spLocks/>
            </p:cNvSpPr>
            <p:nvPr/>
          </p:nvSpPr>
          <p:spPr bwMode="auto">
            <a:xfrm>
              <a:off x="9217819" y="1705769"/>
              <a:ext cx="319088" cy="2905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AutoShape 80"/>
            <p:cNvSpPr>
              <a:spLocks/>
            </p:cNvSpPr>
            <p:nvPr/>
          </p:nvSpPr>
          <p:spPr bwMode="auto">
            <a:xfrm>
              <a:off x="9391650" y="1749425"/>
              <a:ext cx="87313"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6" tIns="14286" rIns="14286" bIns="14286" anchor="ctr"/>
            <a:lstStyle/>
            <a:p>
              <a:pPr algn="just" defTabSz="171411" hangingPunct="0">
                <a:lnSpc>
                  <a:spcPct val="120000"/>
                </a:lnSpc>
              </a:pPr>
              <a:endParaRPr lang="en-US" sz="675">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9" name="TextBox 198"/>
          <p:cNvSpPr txBox="1"/>
          <p:nvPr/>
        </p:nvSpPr>
        <p:spPr>
          <a:xfrm>
            <a:off x="4755414" y="1973583"/>
            <a:ext cx="3521234" cy="279413"/>
          </a:xfrm>
          <a:prstGeom prst="rect">
            <a:avLst/>
          </a:prstGeom>
          <a:noFill/>
        </p:spPr>
        <p:txBody>
          <a:bodyPr wrap="square" lIns="68559" tIns="34279" rIns="68559" bIns="34279" rtlCol="0">
            <a:spAutoFit/>
          </a:bodyPr>
          <a:lstStyle/>
          <a:p>
            <a:pPr>
              <a:lnSpc>
                <a:spcPct val="120000"/>
              </a:lnSpc>
            </a:pP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a:t>
            </a:r>
            <a:r>
              <a:rPr lang="zh-CN" altLang="en-US" sz="569">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此。请替换文字内容</a:t>
            </a:r>
            <a:r>
              <a:rPr lang="zh-CN" altLang="en-US"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US" altLang="zh-CN" sz="569"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Tree>
    <p:extLst>
      <p:ext uri="{BB962C8B-B14F-4D97-AF65-F5344CB8AC3E}">
        <p14:creationId xmlns:p14="http://schemas.microsoft.com/office/powerpoint/2010/main" val="198317696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500"/>
                                        <p:tgtEl>
                                          <p:spTgt spid="81"/>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89"/>
                                        </p:tgtEl>
                                        <p:attrNameLst>
                                          <p:attrName>style.visibility</p:attrName>
                                        </p:attrNameLst>
                                      </p:cBhvr>
                                      <p:to>
                                        <p:strVal val="visible"/>
                                      </p:to>
                                    </p:set>
                                    <p:animEffect transition="in" filter="fade">
                                      <p:cBhvr>
                                        <p:cTn id="17" dur="500"/>
                                        <p:tgtEl>
                                          <p:spTgt spid="89"/>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75"/>
                                        </p:tgtEl>
                                        <p:attrNameLst>
                                          <p:attrName>style.visibility</p:attrName>
                                        </p:attrNameLst>
                                      </p:cBhvr>
                                      <p:to>
                                        <p:strVal val="visible"/>
                                      </p:to>
                                    </p:set>
                                    <p:anim calcmode="lin" valueType="num">
                                      <p:cBhvr>
                                        <p:cTn id="21" dur="500" fill="hold"/>
                                        <p:tgtEl>
                                          <p:spTgt spid="75"/>
                                        </p:tgtEl>
                                        <p:attrNameLst>
                                          <p:attrName>ppt_w</p:attrName>
                                        </p:attrNameLst>
                                      </p:cBhvr>
                                      <p:tavLst>
                                        <p:tav tm="0">
                                          <p:val>
                                            <p:fltVal val="0"/>
                                          </p:val>
                                        </p:tav>
                                        <p:tav tm="100000">
                                          <p:val>
                                            <p:strVal val="#ppt_w"/>
                                          </p:val>
                                        </p:tav>
                                      </p:tavLst>
                                    </p:anim>
                                    <p:anim calcmode="lin" valueType="num">
                                      <p:cBhvr>
                                        <p:cTn id="22" dur="500" fill="hold"/>
                                        <p:tgtEl>
                                          <p:spTgt spid="75"/>
                                        </p:tgtEl>
                                        <p:attrNameLst>
                                          <p:attrName>ppt_h</p:attrName>
                                        </p:attrNameLst>
                                      </p:cBhvr>
                                      <p:tavLst>
                                        <p:tav tm="0">
                                          <p:val>
                                            <p:fltVal val="0"/>
                                          </p:val>
                                        </p:tav>
                                        <p:tav tm="100000">
                                          <p:val>
                                            <p:strVal val="#ppt_h"/>
                                          </p:val>
                                        </p:tav>
                                      </p:tavLst>
                                    </p:anim>
                                    <p:animEffect transition="in" filter="fade">
                                      <p:cBhvr>
                                        <p:cTn id="23" dur="500"/>
                                        <p:tgtEl>
                                          <p:spTgt spid="75"/>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51"/>
                                        </p:tgtEl>
                                        <p:attrNameLst>
                                          <p:attrName>style.visibility</p:attrName>
                                        </p:attrNameLst>
                                      </p:cBhvr>
                                      <p:to>
                                        <p:strVal val="visible"/>
                                      </p:to>
                                    </p:set>
                                    <p:animEffect transition="in" filter="wipe(left)">
                                      <p:cBhvr>
                                        <p:cTn id="27" dur="500"/>
                                        <p:tgtEl>
                                          <p:spTgt spid="51"/>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3500"/>
                            </p:stCondLst>
                            <p:childTnLst>
                              <p:par>
                                <p:cTn id="33" presetID="53" presetClass="entr" presetSubtype="16" fill="hold" grpId="0" nodeType="afterEffect">
                                  <p:stCondLst>
                                    <p:cond delay="0"/>
                                  </p:stCondLst>
                                  <p:childTnLst>
                                    <p:set>
                                      <p:cBhvr>
                                        <p:cTn id="34" dur="1" fill="hold">
                                          <p:stCondLst>
                                            <p:cond delay="0"/>
                                          </p:stCondLst>
                                        </p:cTn>
                                        <p:tgtEl>
                                          <p:spTgt spid="53"/>
                                        </p:tgtEl>
                                        <p:attrNameLst>
                                          <p:attrName>style.visibility</p:attrName>
                                        </p:attrNameLst>
                                      </p:cBhvr>
                                      <p:to>
                                        <p:strVal val="visible"/>
                                      </p:to>
                                    </p:set>
                                    <p:anim calcmode="lin" valueType="num">
                                      <p:cBhvr>
                                        <p:cTn id="35" dur="500" fill="hold"/>
                                        <p:tgtEl>
                                          <p:spTgt spid="53"/>
                                        </p:tgtEl>
                                        <p:attrNameLst>
                                          <p:attrName>ppt_w</p:attrName>
                                        </p:attrNameLst>
                                      </p:cBhvr>
                                      <p:tavLst>
                                        <p:tav tm="0">
                                          <p:val>
                                            <p:fltVal val="0"/>
                                          </p:val>
                                        </p:tav>
                                        <p:tav tm="100000">
                                          <p:val>
                                            <p:strVal val="#ppt_w"/>
                                          </p:val>
                                        </p:tav>
                                      </p:tavLst>
                                    </p:anim>
                                    <p:anim calcmode="lin" valueType="num">
                                      <p:cBhvr>
                                        <p:cTn id="36" dur="500" fill="hold"/>
                                        <p:tgtEl>
                                          <p:spTgt spid="53"/>
                                        </p:tgtEl>
                                        <p:attrNameLst>
                                          <p:attrName>ppt_h</p:attrName>
                                        </p:attrNameLst>
                                      </p:cBhvr>
                                      <p:tavLst>
                                        <p:tav tm="0">
                                          <p:val>
                                            <p:fltVal val="0"/>
                                          </p:val>
                                        </p:tav>
                                        <p:tav tm="100000">
                                          <p:val>
                                            <p:strVal val="#ppt_h"/>
                                          </p:val>
                                        </p:tav>
                                      </p:tavLst>
                                    </p:anim>
                                    <p:animEffect transition="in" filter="fade">
                                      <p:cBhvr>
                                        <p:cTn id="37" dur="500"/>
                                        <p:tgtEl>
                                          <p:spTgt spid="5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63"/>
                                        </p:tgtEl>
                                        <p:attrNameLst>
                                          <p:attrName>style.visibility</p:attrName>
                                        </p:attrNameLst>
                                      </p:cBhvr>
                                      <p:to>
                                        <p:strVal val="visible"/>
                                      </p:to>
                                    </p:set>
                                    <p:anim calcmode="lin" valueType="num">
                                      <p:cBhvr>
                                        <p:cTn id="41" dur="500" fill="hold"/>
                                        <p:tgtEl>
                                          <p:spTgt spid="63"/>
                                        </p:tgtEl>
                                        <p:attrNameLst>
                                          <p:attrName>ppt_w</p:attrName>
                                        </p:attrNameLst>
                                      </p:cBhvr>
                                      <p:tavLst>
                                        <p:tav tm="0">
                                          <p:val>
                                            <p:fltVal val="0"/>
                                          </p:val>
                                        </p:tav>
                                        <p:tav tm="100000">
                                          <p:val>
                                            <p:strVal val="#ppt_w"/>
                                          </p:val>
                                        </p:tav>
                                      </p:tavLst>
                                    </p:anim>
                                    <p:anim calcmode="lin" valueType="num">
                                      <p:cBhvr>
                                        <p:cTn id="42" dur="500" fill="hold"/>
                                        <p:tgtEl>
                                          <p:spTgt spid="63"/>
                                        </p:tgtEl>
                                        <p:attrNameLst>
                                          <p:attrName>ppt_h</p:attrName>
                                        </p:attrNameLst>
                                      </p:cBhvr>
                                      <p:tavLst>
                                        <p:tav tm="0">
                                          <p:val>
                                            <p:fltVal val="0"/>
                                          </p:val>
                                        </p:tav>
                                        <p:tav tm="100000">
                                          <p:val>
                                            <p:strVal val="#ppt_h"/>
                                          </p:val>
                                        </p:tav>
                                      </p:tavLst>
                                    </p:anim>
                                    <p:animEffect transition="in" filter="fade">
                                      <p:cBhvr>
                                        <p:cTn id="43" dur="500"/>
                                        <p:tgtEl>
                                          <p:spTgt spid="63"/>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wipe(left)">
                                      <p:cBhvr>
                                        <p:cTn id="47" dur="500"/>
                                        <p:tgtEl>
                                          <p:spTgt spid="60"/>
                                        </p:tgtEl>
                                      </p:cBhvr>
                                    </p:animEffect>
                                  </p:childTnLst>
                                </p:cTn>
                              </p:par>
                            </p:childTnLst>
                          </p:cTn>
                        </p:par>
                        <p:par>
                          <p:cTn id="48" fill="hold">
                            <p:stCondLst>
                              <p:cond delay="5000"/>
                            </p:stCondLst>
                            <p:childTnLst>
                              <p:par>
                                <p:cTn id="49" presetID="22" presetClass="entr" presetSubtype="8" fill="hold" grpId="0" nodeType="afterEffect">
                                  <p:stCondLst>
                                    <p:cond delay="0"/>
                                  </p:stCondLst>
                                  <p:childTnLst>
                                    <p:set>
                                      <p:cBhvr>
                                        <p:cTn id="50" dur="1" fill="hold">
                                          <p:stCondLst>
                                            <p:cond delay="0"/>
                                          </p:stCondLst>
                                        </p:cTn>
                                        <p:tgtEl>
                                          <p:spTgt spid="61"/>
                                        </p:tgtEl>
                                        <p:attrNameLst>
                                          <p:attrName>style.visibility</p:attrName>
                                        </p:attrNameLst>
                                      </p:cBhvr>
                                      <p:to>
                                        <p:strVal val="visible"/>
                                      </p:to>
                                    </p:set>
                                    <p:animEffect transition="in" filter="wipe(left)">
                                      <p:cBhvr>
                                        <p:cTn id="51" dur="500"/>
                                        <p:tgtEl>
                                          <p:spTgt spid="61"/>
                                        </p:tgtEl>
                                      </p:cBhvr>
                                    </p:animEffect>
                                  </p:childTnLst>
                                </p:cTn>
                              </p:par>
                            </p:childTnLst>
                          </p:cTn>
                        </p:par>
                        <p:par>
                          <p:cTn id="52" fill="hold">
                            <p:stCondLst>
                              <p:cond delay="5500"/>
                            </p:stCondLst>
                            <p:childTnLst>
                              <p:par>
                                <p:cTn id="53" presetID="53" presetClass="entr" presetSubtype="16" fill="hold" grpId="0" nodeType="afterEffect">
                                  <p:stCondLst>
                                    <p:cond delay="0"/>
                                  </p:stCondLst>
                                  <p:childTnLst>
                                    <p:set>
                                      <p:cBhvr>
                                        <p:cTn id="54" dur="1" fill="hold">
                                          <p:stCondLst>
                                            <p:cond delay="0"/>
                                          </p:stCondLst>
                                        </p:cTn>
                                        <p:tgtEl>
                                          <p:spTgt spid="62"/>
                                        </p:tgtEl>
                                        <p:attrNameLst>
                                          <p:attrName>style.visibility</p:attrName>
                                        </p:attrNameLst>
                                      </p:cBhvr>
                                      <p:to>
                                        <p:strVal val="visible"/>
                                      </p:to>
                                    </p:set>
                                    <p:anim calcmode="lin" valueType="num">
                                      <p:cBhvr>
                                        <p:cTn id="55" dur="500" fill="hold"/>
                                        <p:tgtEl>
                                          <p:spTgt spid="62"/>
                                        </p:tgtEl>
                                        <p:attrNameLst>
                                          <p:attrName>ppt_w</p:attrName>
                                        </p:attrNameLst>
                                      </p:cBhvr>
                                      <p:tavLst>
                                        <p:tav tm="0">
                                          <p:val>
                                            <p:fltVal val="0"/>
                                          </p:val>
                                        </p:tav>
                                        <p:tav tm="100000">
                                          <p:val>
                                            <p:strVal val="#ppt_w"/>
                                          </p:val>
                                        </p:tav>
                                      </p:tavLst>
                                    </p:anim>
                                    <p:anim calcmode="lin" valueType="num">
                                      <p:cBhvr>
                                        <p:cTn id="56" dur="500" fill="hold"/>
                                        <p:tgtEl>
                                          <p:spTgt spid="62"/>
                                        </p:tgtEl>
                                        <p:attrNameLst>
                                          <p:attrName>ppt_h</p:attrName>
                                        </p:attrNameLst>
                                      </p:cBhvr>
                                      <p:tavLst>
                                        <p:tav tm="0">
                                          <p:val>
                                            <p:fltVal val="0"/>
                                          </p:val>
                                        </p:tav>
                                        <p:tav tm="100000">
                                          <p:val>
                                            <p:strVal val="#ppt_h"/>
                                          </p:val>
                                        </p:tav>
                                      </p:tavLst>
                                    </p:anim>
                                    <p:animEffect transition="in" filter="fade">
                                      <p:cBhvr>
                                        <p:cTn id="57" dur="500"/>
                                        <p:tgtEl>
                                          <p:spTgt spid="62"/>
                                        </p:tgtEl>
                                      </p:cBhvr>
                                    </p:animEffect>
                                  </p:childTnLst>
                                </p:cTn>
                              </p:par>
                            </p:childTnLst>
                          </p:cTn>
                        </p:par>
                        <p:par>
                          <p:cTn id="58" fill="hold">
                            <p:stCondLst>
                              <p:cond delay="6000"/>
                            </p:stCondLst>
                            <p:childTnLst>
                              <p:par>
                                <p:cTn id="59" presetID="53" presetClass="entr" presetSubtype="16" fill="hold" nodeType="afterEffect">
                                  <p:stCondLst>
                                    <p:cond delay="0"/>
                                  </p:stCondLst>
                                  <p:childTnLst>
                                    <p:set>
                                      <p:cBhvr>
                                        <p:cTn id="60" dur="1" fill="hold">
                                          <p:stCondLst>
                                            <p:cond delay="0"/>
                                          </p:stCondLst>
                                        </p:cTn>
                                        <p:tgtEl>
                                          <p:spTgt spid="78"/>
                                        </p:tgtEl>
                                        <p:attrNameLst>
                                          <p:attrName>style.visibility</p:attrName>
                                        </p:attrNameLst>
                                      </p:cBhvr>
                                      <p:to>
                                        <p:strVal val="visible"/>
                                      </p:to>
                                    </p:set>
                                    <p:anim calcmode="lin" valueType="num">
                                      <p:cBhvr>
                                        <p:cTn id="61" dur="500" fill="hold"/>
                                        <p:tgtEl>
                                          <p:spTgt spid="78"/>
                                        </p:tgtEl>
                                        <p:attrNameLst>
                                          <p:attrName>ppt_w</p:attrName>
                                        </p:attrNameLst>
                                      </p:cBhvr>
                                      <p:tavLst>
                                        <p:tav tm="0">
                                          <p:val>
                                            <p:fltVal val="0"/>
                                          </p:val>
                                        </p:tav>
                                        <p:tav tm="100000">
                                          <p:val>
                                            <p:strVal val="#ppt_w"/>
                                          </p:val>
                                        </p:tav>
                                      </p:tavLst>
                                    </p:anim>
                                    <p:anim calcmode="lin" valueType="num">
                                      <p:cBhvr>
                                        <p:cTn id="62" dur="500" fill="hold"/>
                                        <p:tgtEl>
                                          <p:spTgt spid="78"/>
                                        </p:tgtEl>
                                        <p:attrNameLst>
                                          <p:attrName>ppt_h</p:attrName>
                                        </p:attrNameLst>
                                      </p:cBhvr>
                                      <p:tavLst>
                                        <p:tav tm="0">
                                          <p:val>
                                            <p:fltVal val="0"/>
                                          </p:val>
                                        </p:tav>
                                        <p:tav tm="100000">
                                          <p:val>
                                            <p:strVal val="#ppt_h"/>
                                          </p:val>
                                        </p:tav>
                                      </p:tavLst>
                                    </p:anim>
                                    <p:animEffect transition="in" filter="fade">
                                      <p:cBhvr>
                                        <p:cTn id="63" dur="500"/>
                                        <p:tgtEl>
                                          <p:spTgt spid="78"/>
                                        </p:tgtEl>
                                      </p:cBhvr>
                                    </p:animEffect>
                                  </p:childTnLst>
                                </p:cTn>
                              </p:par>
                            </p:childTnLst>
                          </p:cTn>
                        </p:par>
                        <p:par>
                          <p:cTn id="64" fill="hold">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57"/>
                                        </p:tgtEl>
                                        <p:attrNameLst>
                                          <p:attrName>style.visibility</p:attrName>
                                        </p:attrNameLst>
                                      </p:cBhvr>
                                      <p:to>
                                        <p:strVal val="visible"/>
                                      </p:to>
                                    </p:set>
                                    <p:animEffect transition="in" filter="wipe(left)">
                                      <p:cBhvr>
                                        <p:cTn id="67" dur="500"/>
                                        <p:tgtEl>
                                          <p:spTgt spid="57"/>
                                        </p:tgtEl>
                                      </p:cBhvr>
                                    </p:animEffect>
                                  </p:childTnLst>
                                </p:cTn>
                              </p:par>
                            </p:childTnLst>
                          </p:cTn>
                        </p:par>
                        <p:par>
                          <p:cTn id="68" fill="hold">
                            <p:stCondLst>
                              <p:cond delay="7000"/>
                            </p:stCondLst>
                            <p:childTnLst>
                              <p:par>
                                <p:cTn id="69" presetID="22" presetClass="entr" presetSubtype="8" fill="hold" grpId="0" nodeType="afterEffect">
                                  <p:stCondLst>
                                    <p:cond delay="0"/>
                                  </p:stCondLst>
                                  <p:childTnLst>
                                    <p:set>
                                      <p:cBhvr>
                                        <p:cTn id="70" dur="1" fill="hold">
                                          <p:stCondLst>
                                            <p:cond delay="0"/>
                                          </p:stCondLst>
                                        </p:cTn>
                                        <p:tgtEl>
                                          <p:spTgt spid="58"/>
                                        </p:tgtEl>
                                        <p:attrNameLst>
                                          <p:attrName>style.visibility</p:attrName>
                                        </p:attrNameLst>
                                      </p:cBhvr>
                                      <p:to>
                                        <p:strVal val="visible"/>
                                      </p:to>
                                    </p:set>
                                    <p:animEffect transition="in" filter="wipe(left)">
                                      <p:cBhvr>
                                        <p:cTn id="71" dur="500"/>
                                        <p:tgtEl>
                                          <p:spTgt spid="58"/>
                                        </p:tgtEl>
                                      </p:cBhvr>
                                    </p:animEffect>
                                  </p:childTnLst>
                                </p:cTn>
                              </p:par>
                            </p:childTnLst>
                          </p:cTn>
                        </p:par>
                        <p:par>
                          <p:cTn id="72" fill="hold">
                            <p:stCondLst>
                              <p:cond delay="7500"/>
                            </p:stCondLst>
                            <p:childTnLst>
                              <p:par>
                                <p:cTn id="73" presetID="53" presetClass="entr" presetSubtype="16" fill="hold" grpId="0" nodeType="after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p:cTn id="75" dur="500" fill="hold"/>
                                        <p:tgtEl>
                                          <p:spTgt spid="59"/>
                                        </p:tgtEl>
                                        <p:attrNameLst>
                                          <p:attrName>ppt_w</p:attrName>
                                        </p:attrNameLst>
                                      </p:cBhvr>
                                      <p:tavLst>
                                        <p:tav tm="0">
                                          <p:val>
                                            <p:fltVal val="0"/>
                                          </p:val>
                                        </p:tav>
                                        <p:tav tm="100000">
                                          <p:val>
                                            <p:strVal val="#ppt_w"/>
                                          </p:val>
                                        </p:tav>
                                      </p:tavLst>
                                    </p:anim>
                                    <p:anim calcmode="lin" valueType="num">
                                      <p:cBhvr>
                                        <p:cTn id="76" dur="500" fill="hold"/>
                                        <p:tgtEl>
                                          <p:spTgt spid="59"/>
                                        </p:tgtEl>
                                        <p:attrNameLst>
                                          <p:attrName>ppt_h</p:attrName>
                                        </p:attrNameLst>
                                      </p:cBhvr>
                                      <p:tavLst>
                                        <p:tav tm="0">
                                          <p:val>
                                            <p:fltVal val="0"/>
                                          </p:val>
                                        </p:tav>
                                        <p:tav tm="100000">
                                          <p:val>
                                            <p:strVal val="#ppt_h"/>
                                          </p:val>
                                        </p:tav>
                                      </p:tavLst>
                                    </p:anim>
                                    <p:animEffect transition="in" filter="fade">
                                      <p:cBhvr>
                                        <p:cTn id="77" dur="500"/>
                                        <p:tgtEl>
                                          <p:spTgt spid="59"/>
                                        </p:tgtEl>
                                      </p:cBhvr>
                                    </p:animEffect>
                                  </p:childTnLst>
                                </p:cTn>
                              </p:par>
                            </p:childTnLst>
                          </p:cTn>
                        </p:par>
                        <p:par>
                          <p:cTn id="78" fill="hold">
                            <p:stCondLst>
                              <p:cond delay="8000"/>
                            </p:stCondLst>
                            <p:childTnLst>
                              <p:par>
                                <p:cTn id="79" presetID="53" presetClass="entr" presetSubtype="16" fill="hold" nodeType="afterEffect">
                                  <p:stCondLst>
                                    <p:cond delay="0"/>
                                  </p:stCondLst>
                                  <p:childTnLst>
                                    <p:set>
                                      <p:cBhvr>
                                        <p:cTn id="80" dur="1" fill="hold">
                                          <p:stCondLst>
                                            <p:cond delay="0"/>
                                          </p:stCondLst>
                                        </p:cTn>
                                        <p:tgtEl>
                                          <p:spTgt spid="70"/>
                                        </p:tgtEl>
                                        <p:attrNameLst>
                                          <p:attrName>style.visibility</p:attrName>
                                        </p:attrNameLst>
                                      </p:cBhvr>
                                      <p:to>
                                        <p:strVal val="visible"/>
                                      </p:to>
                                    </p:set>
                                    <p:anim calcmode="lin" valueType="num">
                                      <p:cBhvr>
                                        <p:cTn id="81" dur="500" fill="hold"/>
                                        <p:tgtEl>
                                          <p:spTgt spid="70"/>
                                        </p:tgtEl>
                                        <p:attrNameLst>
                                          <p:attrName>ppt_w</p:attrName>
                                        </p:attrNameLst>
                                      </p:cBhvr>
                                      <p:tavLst>
                                        <p:tav tm="0">
                                          <p:val>
                                            <p:fltVal val="0"/>
                                          </p:val>
                                        </p:tav>
                                        <p:tav tm="100000">
                                          <p:val>
                                            <p:strVal val="#ppt_w"/>
                                          </p:val>
                                        </p:tav>
                                      </p:tavLst>
                                    </p:anim>
                                    <p:anim calcmode="lin" valueType="num">
                                      <p:cBhvr>
                                        <p:cTn id="82" dur="500" fill="hold"/>
                                        <p:tgtEl>
                                          <p:spTgt spid="70"/>
                                        </p:tgtEl>
                                        <p:attrNameLst>
                                          <p:attrName>ppt_h</p:attrName>
                                        </p:attrNameLst>
                                      </p:cBhvr>
                                      <p:tavLst>
                                        <p:tav tm="0">
                                          <p:val>
                                            <p:fltVal val="0"/>
                                          </p:val>
                                        </p:tav>
                                        <p:tav tm="100000">
                                          <p:val>
                                            <p:strVal val="#ppt_h"/>
                                          </p:val>
                                        </p:tav>
                                      </p:tavLst>
                                    </p:anim>
                                    <p:animEffect transition="in" filter="fade">
                                      <p:cBhvr>
                                        <p:cTn id="83" dur="500"/>
                                        <p:tgtEl>
                                          <p:spTgt spid="70"/>
                                        </p:tgtEl>
                                      </p:cBhvr>
                                    </p:animEffect>
                                  </p:childTnLst>
                                </p:cTn>
                              </p:par>
                            </p:childTnLst>
                          </p:cTn>
                        </p:par>
                        <p:par>
                          <p:cTn id="84" fill="hold">
                            <p:stCondLst>
                              <p:cond delay="8500"/>
                            </p:stCondLst>
                            <p:childTnLst>
                              <p:par>
                                <p:cTn id="85" presetID="22" presetClass="entr" presetSubtype="8" fill="hold" grpId="0" nodeType="afterEffect">
                                  <p:stCondLst>
                                    <p:cond delay="0"/>
                                  </p:stCondLst>
                                  <p:childTnLst>
                                    <p:set>
                                      <p:cBhvr>
                                        <p:cTn id="86" dur="1" fill="hold">
                                          <p:stCondLst>
                                            <p:cond delay="0"/>
                                          </p:stCondLst>
                                        </p:cTn>
                                        <p:tgtEl>
                                          <p:spTgt spid="54"/>
                                        </p:tgtEl>
                                        <p:attrNameLst>
                                          <p:attrName>style.visibility</p:attrName>
                                        </p:attrNameLst>
                                      </p:cBhvr>
                                      <p:to>
                                        <p:strVal val="visible"/>
                                      </p:to>
                                    </p:set>
                                    <p:animEffect transition="in" filter="wipe(left)">
                                      <p:cBhvr>
                                        <p:cTn id="87" dur="500"/>
                                        <p:tgtEl>
                                          <p:spTgt spid="54"/>
                                        </p:tgtEl>
                                      </p:cBhvr>
                                    </p:animEffect>
                                  </p:childTnLst>
                                </p:cTn>
                              </p:par>
                            </p:childTnLst>
                          </p:cTn>
                        </p:par>
                        <p:par>
                          <p:cTn id="88" fill="hold">
                            <p:stCondLst>
                              <p:cond delay="9000"/>
                            </p:stCondLst>
                            <p:childTnLst>
                              <p:par>
                                <p:cTn id="89" presetID="22" presetClass="entr" presetSubtype="8" fill="hold" grpId="0" nodeType="afterEffect">
                                  <p:stCondLst>
                                    <p:cond delay="0"/>
                                  </p:stCondLst>
                                  <p:childTnLst>
                                    <p:set>
                                      <p:cBhvr>
                                        <p:cTn id="90" dur="1" fill="hold">
                                          <p:stCondLst>
                                            <p:cond delay="0"/>
                                          </p:stCondLst>
                                        </p:cTn>
                                        <p:tgtEl>
                                          <p:spTgt spid="55"/>
                                        </p:tgtEl>
                                        <p:attrNameLst>
                                          <p:attrName>style.visibility</p:attrName>
                                        </p:attrNameLst>
                                      </p:cBhvr>
                                      <p:to>
                                        <p:strVal val="visible"/>
                                      </p:to>
                                    </p:set>
                                    <p:animEffect transition="in" filter="wipe(left)">
                                      <p:cBhvr>
                                        <p:cTn id="91" dur="500"/>
                                        <p:tgtEl>
                                          <p:spTgt spid="55"/>
                                        </p:tgtEl>
                                      </p:cBhvr>
                                    </p:animEffect>
                                  </p:childTnLst>
                                </p:cTn>
                              </p:par>
                            </p:childTnLst>
                          </p:cTn>
                        </p:par>
                        <p:par>
                          <p:cTn id="92" fill="hold">
                            <p:stCondLst>
                              <p:cond delay="9500"/>
                            </p:stCondLst>
                            <p:childTnLst>
                              <p:par>
                                <p:cTn id="93" presetID="53" presetClass="entr" presetSubtype="16" fill="hold" grpId="0" nodeType="afterEffect">
                                  <p:stCondLst>
                                    <p:cond delay="0"/>
                                  </p:stCondLst>
                                  <p:childTnLst>
                                    <p:set>
                                      <p:cBhvr>
                                        <p:cTn id="94" dur="1" fill="hold">
                                          <p:stCondLst>
                                            <p:cond delay="0"/>
                                          </p:stCondLst>
                                        </p:cTn>
                                        <p:tgtEl>
                                          <p:spTgt spid="56"/>
                                        </p:tgtEl>
                                        <p:attrNameLst>
                                          <p:attrName>style.visibility</p:attrName>
                                        </p:attrNameLst>
                                      </p:cBhvr>
                                      <p:to>
                                        <p:strVal val="visible"/>
                                      </p:to>
                                    </p:set>
                                    <p:anim calcmode="lin" valueType="num">
                                      <p:cBhvr>
                                        <p:cTn id="95" dur="500" fill="hold"/>
                                        <p:tgtEl>
                                          <p:spTgt spid="56"/>
                                        </p:tgtEl>
                                        <p:attrNameLst>
                                          <p:attrName>ppt_w</p:attrName>
                                        </p:attrNameLst>
                                      </p:cBhvr>
                                      <p:tavLst>
                                        <p:tav tm="0">
                                          <p:val>
                                            <p:fltVal val="0"/>
                                          </p:val>
                                        </p:tav>
                                        <p:tav tm="100000">
                                          <p:val>
                                            <p:strVal val="#ppt_w"/>
                                          </p:val>
                                        </p:tav>
                                      </p:tavLst>
                                    </p:anim>
                                    <p:anim calcmode="lin" valueType="num">
                                      <p:cBhvr>
                                        <p:cTn id="96" dur="500" fill="hold"/>
                                        <p:tgtEl>
                                          <p:spTgt spid="56"/>
                                        </p:tgtEl>
                                        <p:attrNameLst>
                                          <p:attrName>ppt_h</p:attrName>
                                        </p:attrNameLst>
                                      </p:cBhvr>
                                      <p:tavLst>
                                        <p:tav tm="0">
                                          <p:val>
                                            <p:fltVal val="0"/>
                                          </p:val>
                                        </p:tav>
                                        <p:tav tm="100000">
                                          <p:val>
                                            <p:strVal val="#ppt_h"/>
                                          </p:val>
                                        </p:tav>
                                      </p:tavLst>
                                    </p:anim>
                                    <p:animEffect transition="in" filter="fade">
                                      <p:cBhvr>
                                        <p:cTn id="97" dur="500"/>
                                        <p:tgtEl>
                                          <p:spTgt spid="56"/>
                                        </p:tgtEl>
                                      </p:cBhvr>
                                    </p:animEffect>
                                  </p:childTnLst>
                                </p:cTn>
                              </p:par>
                            </p:childTnLst>
                          </p:cTn>
                        </p:par>
                        <p:par>
                          <p:cTn id="98" fill="hold">
                            <p:stCondLst>
                              <p:cond delay="10000"/>
                            </p:stCondLst>
                            <p:childTnLst>
                              <p:par>
                                <p:cTn id="99" presetID="53" presetClass="entr" presetSubtype="16" fill="hold" nodeType="afterEffect">
                                  <p:stCondLst>
                                    <p:cond delay="0"/>
                                  </p:stCondLst>
                                  <p:childTnLst>
                                    <p:set>
                                      <p:cBhvr>
                                        <p:cTn id="100" dur="1" fill="hold">
                                          <p:stCondLst>
                                            <p:cond delay="0"/>
                                          </p:stCondLst>
                                        </p:cTn>
                                        <p:tgtEl>
                                          <p:spTgt spid="85"/>
                                        </p:tgtEl>
                                        <p:attrNameLst>
                                          <p:attrName>style.visibility</p:attrName>
                                        </p:attrNameLst>
                                      </p:cBhvr>
                                      <p:to>
                                        <p:strVal val="visible"/>
                                      </p:to>
                                    </p:set>
                                    <p:anim calcmode="lin" valueType="num">
                                      <p:cBhvr>
                                        <p:cTn id="101" dur="500" fill="hold"/>
                                        <p:tgtEl>
                                          <p:spTgt spid="85"/>
                                        </p:tgtEl>
                                        <p:attrNameLst>
                                          <p:attrName>ppt_w</p:attrName>
                                        </p:attrNameLst>
                                      </p:cBhvr>
                                      <p:tavLst>
                                        <p:tav tm="0">
                                          <p:val>
                                            <p:fltVal val="0"/>
                                          </p:val>
                                        </p:tav>
                                        <p:tav tm="100000">
                                          <p:val>
                                            <p:strVal val="#ppt_w"/>
                                          </p:val>
                                        </p:tav>
                                      </p:tavLst>
                                    </p:anim>
                                    <p:anim calcmode="lin" valueType="num">
                                      <p:cBhvr>
                                        <p:cTn id="102" dur="500" fill="hold"/>
                                        <p:tgtEl>
                                          <p:spTgt spid="85"/>
                                        </p:tgtEl>
                                        <p:attrNameLst>
                                          <p:attrName>ppt_h</p:attrName>
                                        </p:attrNameLst>
                                      </p:cBhvr>
                                      <p:tavLst>
                                        <p:tav tm="0">
                                          <p:val>
                                            <p:fltVal val="0"/>
                                          </p:val>
                                        </p:tav>
                                        <p:tav tm="100000">
                                          <p:val>
                                            <p:strVal val="#ppt_h"/>
                                          </p:val>
                                        </p:tav>
                                      </p:tavLst>
                                    </p:anim>
                                    <p:animEffect transition="in" filter="fade">
                                      <p:cBhvr>
                                        <p:cTn id="103" dur="500"/>
                                        <p:tgtEl>
                                          <p:spTgt spid="85"/>
                                        </p:tgtEl>
                                      </p:cBhvr>
                                    </p:animEffect>
                                  </p:childTnLst>
                                </p:cTn>
                              </p:par>
                            </p:childTnLst>
                          </p:cTn>
                        </p:par>
                        <p:par>
                          <p:cTn id="104" fill="hold">
                            <p:stCondLst>
                              <p:cond delay="10500"/>
                            </p:stCondLst>
                            <p:childTnLst>
                              <p:par>
                                <p:cTn id="105" presetID="22" presetClass="entr" presetSubtype="8" fill="hold" grpId="0" nodeType="afterEffect">
                                  <p:stCondLst>
                                    <p:cond delay="0"/>
                                  </p:stCondLst>
                                  <p:childTnLst>
                                    <p:set>
                                      <p:cBhvr>
                                        <p:cTn id="106" dur="1" fill="hold">
                                          <p:stCondLst>
                                            <p:cond delay="0"/>
                                          </p:stCondLst>
                                        </p:cTn>
                                        <p:tgtEl>
                                          <p:spTgt spid="82"/>
                                        </p:tgtEl>
                                        <p:attrNameLst>
                                          <p:attrName>style.visibility</p:attrName>
                                        </p:attrNameLst>
                                      </p:cBhvr>
                                      <p:to>
                                        <p:strVal val="visible"/>
                                      </p:to>
                                    </p:set>
                                    <p:animEffect transition="in" filter="wipe(left)">
                                      <p:cBhvr>
                                        <p:cTn id="107" dur="500"/>
                                        <p:tgtEl>
                                          <p:spTgt spid="82"/>
                                        </p:tgtEl>
                                      </p:cBhvr>
                                    </p:animEffect>
                                  </p:childTnLst>
                                </p:cTn>
                              </p:par>
                            </p:childTnLst>
                          </p:cTn>
                        </p:par>
                        <p:par>
                          <p:cTn id="108" fill="hold">
                            <p:stCondLst>
                              <p:cond delay="11000"/>
                            </p:stCondLst>
                            <p:childTnLst>
                              <p:par>
                                <p:cTn id="109" presetID="22" presetClass="entr" presetSubtype="8" fill="hold" grpId="0" nodeType="afterEffect">
                                  <p:stCondLst>
                                    <p:cond delay="0"/>
                                  </p:stCondLst>
                                  <p:childTnLst>
                                    <p:set>
                                      <p:cBhvr>
                                        <p:cTn id="110" dur="1" fill="hold">
                                          <p:stCondLst>
                                            <p:cond delay="0"/>
                                          </p:stCondLst>
                                        </p:cTn>
                                        <p:tgtEl>
                                          <p:spTgt spid="83"/>
                                        </p:tgtEl>
                                        <p:attrNameLst>
                                          <p:attrName>style.visibility</p:attrName>
                                        </p:attrNameLst>
                                      </p:cBhvr>
                                      <p:to>
                                        <p:strVal val="visible"/>
                                      </p:to>
                                    </p:set>
                                    <p:animEffect transition="in" filter="wipe(left)">
                                      <p:cBhvr>
                                        <p:cTn id="111" dur="500"/>
                                        <p:tgtEl>
                                          <p:spTgt spid="83"/>
                                        </p:tgtEl>
                                      </p:cBhvr>
                                    </p:animEffect>
                                  </p:childTnLst>
                                </p:cTn>
                              </p:par>
                            </p:childTnLst>
                          </p:cTn>
                        </p:par>
                        <p:par>
                          <p:cTn id="112" fill="hold">
                            <p:stCondLst>
                              <p:cond delay="11500"/>
                            </p:stCondLst>
                            <p:childTnLst>
                              <p:par>
                                <p:cTn id="113" presetID="53" presetClass="entr" presetSubtype="16" fill="hold" grpId="0" nodeType="afterEffect">
                                  <p:stCondLst>
                                    <p:cond delay="0"/>
                                  </p:stCondLst>
                                  <p:childTnLst>
                                    <p:set>
                                      <p:cBhvr>
                                        <p:cTn id="114" dur="1" fill="hold">
                                          <p:stCondLst>
                                            <p:cond delay="0"/>
                                          </p:stCondLst>
                                        </p:cTn>
                                        <p:tgtEl>
                                          <p:spTgt spid="84"/>
                                        </p:tgtEl>
                                        <p:attrNameLst>
                                          <p:attrName>style.visibility</p:attrName>
                                        </p:attrNameLst>
                                      </p:cBhvr>
                                      <p:to>
                                        <p:strVal val="visible"/>
                                      </p:to>
                                    </p:set>
                                    <p:anim calcmode="lin" valueType="num">
                                      <p:cBhvr>
                                        <p:cTn id="115" dur="500" fill="hold"/>
                                        <p:tgtEl>
                                          <p:spTgt spid="84"/>
                                        </p:tgtEl>
                                        <p:attrNameLst>
                                          <p:attrName>ppt_w</p:attrName>
                                        </p:attrNameLst>
                                      </p:cBhvr>
                                      <p:tavLst>
                                        <p:tav tm="0">
                                          <p:val>
                                            <p:fltVal val="0"/>
                                          </p:val>
                                        </p:tav>
                                        <p:tav tm="100000">
                                          <p:val>
                                            <p:strVal val="#ppt_w"/>
                                          </p:val>
                                        </p:tav>
                                      </p:tavLst>
                                    </p:anim>
                                    <p:anim calcmode="lin" valueType="num">
                                      <p:cBhvr>
                                        <p:cTn id="116" dur="500" fill="hold"/>
                                        <p:tgtEl>
                                          <p:spTgt spid="84"/>
                                        </p:tgtEl>
                                        <p:attrNameLst>
                                          <p:attrName>ppt_h</p:attrName>
                                        </p:attrNameLst>
                                      </p:cBhvr>
                                      <p:tavLst>
                                        <p:tav tm="0">
                                          <p:val>
                                            <p:fltVal val="0"/>
                                          </p:val>
                                        </p:tav>
                                        <p:tav tm="100000">
                                          <p:val>
                                            <p:strVal val="#ppt_h"/>
                                          </p:val>
                                        </p:tav>
                                      </p:tavLst>
                                    </p:anim>
                                    <p:animEffect transition="in" filter="fade">
                                      <p:cBhvr>
                                        <p:cTn id="117"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 grpId="0" animBg="1"/>
      <p:bldP spid="52" grpId="0" animBg="1"/>
      <p:bldP spid="53" grpId="0"/>
      <p:bldP spid="54" grpId="0" animBg="1"/>
      <p:bldP spid="55" grpId="0" animBg="1"/>
      <p:bldP spid="56" grpId="0"/>
      <p:bldP spid="57" grpId="0" animBg="1"/>
      <p:bldP spid="58" grpId="0" animBg="1"/>
      <p:bldP spid="59" grpId="0"/>
      <p:bldP spid="60" grpId="0" animBg="1"/>
      <p:bldP spid="61" grpId="0" animBg="1"/>
      <p:bldP spid="62" grpId="0"/>
      <p:bldP spid="81" grpId="0"/>
      <p:bldP spid="82" grpId="0" animBg="1"/>
      <p:bldP spid="83" grpId="0" animBg="1"/>
      <p:bldP spid="84" grpId="0"/>
      <p:bldP spid="8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Freeform 6"/>
          <p:cNvSpPr>
            <a:spLocks noEditPoints="1"/>
          </p:cNvSpPr>
          <p:nvPr/>
        </p:nvSpPr>
        <p:spPr bwMode="auto">
          <a:xfrm>
            <a:off x="3041839" y="1291608"/>
            <a:ext cx="3060322" cy="3057148"/>
          </a:xfrm>
          <a:custGeom>
            <a:avLst/>
            <a:gdLst>
              <a:gd name="T0" fmla="*/ 870 w 935"/>
              <a:gd name="T1" fmla="*/ 608 h 935"/>
              <a:gd name="T2" fmla="*/ 870 w 935"/>
              <a:gd name="T3" fmla="*/ 608 h 935"/>
              <a:gd name="T4" fmla="*/ 806 w 935"/>
              <a:gd name="T5" fmla="*/ 468 h 935"/>
              <a:gd name="T6" fmla="*/ 870 w 935"/>
              <a:gd name="T7" fmla="*/ 327 h 935"/>
              <a:gd name="T8" fmla="*/ 870 w 935"/>
              <a:gd name="T9" fmla="*/ 327 h 935"/>
              <a:gd name="T10" fmla="*/ 935 w 935"/>
              <a:gd name="T11" fmla="*/ 186 h 935"/>
              <a:gd name="T12" fmla="*/ 750 w 935"/>
              <a:gd name="T13" fmla="*/ 0 h 935"/>
              <a:gd name="T14" fmla="*/ 608 w 935"/>
              <a:gd name="T15" fmla="*/ 65 h 935"/>
              <a:gd name="T16" fmla="*/ 608 w 935"/>
              <a:gd name="T17" fmla="*/ 65 h 935"/>
              <a:gd name="T18" fmla="*/ 468 w 935"/>
              <a:gd name="T19" fmla="*/ 129 h 935"/>
              <a:gd name="T20" fmla="*/ 328 w 935"/>
              <a:gd name="T21" fmla="*/ 65 h 935"/>
              <a:gd name="T22" fmla="*/ 328 w 935"/>
              <a:gd name="T23" fmla="*/ 65 h 935"/>
              <a:gd name="T24" fmla="*/ 186 w 935"/>
              <a:gd name="T25" fmla="*/ 0 h 935"/>
              <a:gd name="T26" fmla="*/ 0 w 935"/>
              <a:gd name="T27" fmla="*/ 186 h 935"/>
              <a:gd name="T28" fmla="*/ 66 w 935"/>
              <a:gd name="T29" fmla="*/ 327 h 935"/>
              <a:gd name="T30" fmla="*/ 66 w 935"/>
              <a:gd name="T31" fmla="*/ 327 h 935"/>
              <a:gd name="T32" fmla="*/ 130 w 935"/>
              <a:gd name="T33" fmla="*/ 468 h 935"/>
              <a:gd name="T34" fmla="*/ 66 w 935"/>
              <a:gd name="T35" fmla="*/ 608 h 935"/>
              <a:gd name="T36" fmla="*/ 66 w 935"/>
              <a:gd name="T37" fmla="*/ 608 h 935"/>
              <a:gd name="T38" fmla="*/ 0 w 935"/>
              <a:gd name="T39" fmla="*/ 749 h 935"/>
              <a:gd name="T40" fmla="*/ 186 w 935"/>
              <a:gd name="T41" fmla="*/ 935 h 935"/>
              <a:gd name="T42" fmla="*/ 328 w 935"/>
              <a:gd name="T43" fmla="*/ 870 h 935"/>
              <a:gd name="T44" fmla="*/ 328 w 935"/>
              <a:gd name="T45" fmla="*/ 870 h 935"/>
              <a:gd name="T46" fmla="*/ 468 w 935"/>
              <a:gd name="T47" fmla="*/ 806 h 935"/>
              <a:gd name="T48" fmla="*/ 608 w 935"/>
              <a:gd name="T49" fmla="*/ 870 h 935"/>
              <a:gd name="T50" fmla="*/ 608 w 935"/>
              <a:gd name="T51" fmla="*/ 870 h 935"/>
              <a:gd name="T52" fmla="*/ 750 w 935"/>
              <a:gd name="T53" fmla="*/ 935 h 935"/>
              <a:gd name="T54" fmla="*/ 935 w 935"/>
              <a:gd name="T55" fmla="*/ 749 h 935"/>
              <a:gd name="T56" fmla="*/ 870 w 935"/>
              <a:gd name="T57" fmla="*/ 608 h 935"/>
              <a:gd name="T58" fmla="*/ 468 w 935"/>
              <a:gd name="T59" fmla="*/ 681 h 935"/>
              <a:gd name="T60" fmla="*/ 255 w 935"/>
              <a:gd name="T61" fmla="*/ 468 h 935"/>
              <a:gd name="T62" fmla="*/ 468 w 935"/>
              <a:gd name="T63" fmla="*/ 255 h 935"/>
              <a:gd name="T64" fmla="*/ 681 w 935"/>
              <a:gd name="T65" fmla="*/ 468 h 935"/>
              <a:gd name="T66" fmla="*/ 468 w 935"/>
              <a:gd name="T67" fmla="*/ 681 h 93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935"/>
              <a:gd name="T103" fmla="*/ 0 h 935"/>
              <a:gd name="T104" fmla="*/ 935 w 935"/>
              <a:gd name="T105" fmla="*/ 935 h 935"/>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935" h="935">
                <a:moveTo>
                  <a:pt x="870" y="608"/>
                </a:moveTo>
                <a:cubicBezTo>
                  <a:pt x="870" y="608"/>
                  <a:pt x="870" y="608"/>
                  <a:pt x="870" y="608"/>
                </a:cubicBezTo>
                <a:cubicBezTo>
                  <a:pt x="831" y="574"/>
                  <a:pt x="806" y="524"/>
                  <a:pt x="806" y="468"/>
                </a:cubicBezTo>
                <a:cubicBezTo>
                  <a:pt x="806" y="412"/>
                  <a:pt x="831" y="362"/>
                  <a:pt x="870" y="327"/>
                </a:cubicBezTo>
                <a:cubicBezTo>
                  <a:pt x="870" y="327"/>
                  <a:pt x="870" y="327"/>
                  <a:pt x="870" y="327"/>
                </a:cubicBezTo>
                <a:cubicBezTo>
                  <a:pt x="910" y="293"/>
                  <a:pt x="935" y="243"/>
                  <a:pt x="935" y="186"/>
                </a:cubicBezTo>
                <a:cubicBezTo>
                  <a:pt x="935" y="83"/>
                  <a:pt x="852" y="0"/>
                  <a:pt x="750" y="0"/>
                </a:cubicBezTo>
                <a:cubicBezTo>
                  <a:pt x="693" y="0"/>
                  <a:pt x="642" y="25"/>
                  <a:pt x="608" y="65"/>
                </a:cubicBezTo>
                <a:cubicBezTo>
                  <a:pt x="608" y="65"/>
                  <a:pt x="608" y="65"/>
                  <a:pt x="608" y="65"/>
                </a:cubicBezTo>
                <a:cubicBezTo>
                  <a:pt x="574" y="105"/>
                  <a:pt x="524" y="129"/>
                  <a:pt x="468" y="129"/>
                </a:cubicBezTo>
                <a:cubicBezTo>
                  <a:pt x="412" y="129"/>
                  <a:pt x="362" y="105"/>
                  <a:pt x="328" y="65"/>
                </a:cubicBezTo>
                <a:cubicBezTo>
                  <a:pt x="328" y="65"/>
                  <a:pt x="328" y="65"/>
                  <a:pt x="328" y="65"/>
                </a:cubicBezTo>
                <a:cubicBezTo>
                  <a:pt x="294" y="25"/>
                  <a:pt x="243" y="0"/>
                  <a:pt x="186" y="0"/>
                </a:cubicBezTo>
                <a:cubicBezTo>
                  <a:pt x="83" y="0"/>
                  <a:pt x="0" y="83"/>
                  <a:pt x="0" y="186"/>
                </a:cubicBezTo>
                <a:cubicBezTo>
                  <a:pt x="0" y="243"/>
                  <a:pt x="26" y="293"/>
                  <a:pt x="66" y="327"/>
                </a:cubicBezTo>
                <a:cubicBezTo>
                  <a:pt x="66" y="327"/>
                  <a:pt x="66" y="327"/>
                  <a:pt x="66" y="327"/>
                </a:cubicBezTo>
                <a:cubicBezTo>
                  <a:pt x="105" y="362"/>
                  <a:pt x="130" y="412"/>
                  <a:pt x="130" y="468"/>
                </a:cubicBezTo>
                <a:cubicBezTo>
                  <a:pt x="130" y="524"/>
                  <a:pt x="105" y="574"/>
                  <a:pt x="66" y="608"/>
                </a:cubicBezTo>
                <a:cubicBezTo>
                  <a:pt x="66" y="608"/>
                  <a:pt x="66" y="608"/>
                  <a:pt x="66" y="608"/>
                </a:cubicBezTo>
                <a:cubicBezTo>
                  <a:pt x="26" y="642"/>
                  <a:pt x="0" y="693"/>
                  <a:pt x="0" y="749"/>
                </a:cubicBezTo>
                <a:cubicBezTo>
                  <a:pt x="0" y="852"/>
                  <a:pt x="83" y="935"/>
                  <a:pt x="186" y="935"/>
                </a:cubicBezTo>
                <a:cubicBezTo>
                  <a:pt x="243" y="935"/>
                  <a:pt x="294" y="910"/>
                  <a:pt x="328" y="870"/>
                </a:cubicBezTo>
                <a:cubicBezTo>
                  <a:pt x="328" y="870"/>
                  <a:pt x="328" y="870"/>
                  <a:pt x="328" y="870"/>
                </a:cubicBezTo>
                <a:cubicBezTo>
                  <a:pt x="362" y="831"/>
                  <a:pt x="412" y="806"/>
                  <a:pt x="468" y="806"/>
                </a:cubicBezTo>
                <a:cubicBezTo>
                  <a:pt x="524" y="806"/>
                  <a:pt x="574" y="831"/>
                  <a:pt x="608" y="870"/>
                </a:cubicBezTo>
                <a:cubicBezTo>
                  <a:pt x="608" y="870"/>
                  <a:pt x="608" y="870"/>
                  <a:pt x="608" y="870"/>
                </a:cubicBezTo>
                <a:cubicBezTo>
                  <a:pt x="642" y="910"/>
                  <a:pt x="693" y="935"/>
                  <a:pt x="750" y="935"/>
                </a:cubicBezTo>
                <a:cubicBezTo>
                  <a:pt x="852" y="935"/>
                  <a:pt x="935" y="852"/>
                  <a:pt x="935" y="749"/>
                </a:cubicBezTo>
                <a:cubicBezTo>
                  <a:pt x="935" y="693"/>
                  <a:pt x="910" y="642"/>
                  <a:pt x="870" y="608"/>
                </a:cubicBezTo>
                <a:close/>
                <a:moveTo>
                  <a:pt x="468" y="681"/>
                </a:moveTo>
                <a:cubicBezTo>
                  <a:pt x="350" y="681"/>
                  <a:pt x="255" y="585"/>
                  <a:pt x="255" y="468"/>
                </a:cubicBezTo>
                <a:cubicBezTo>
                  <a:pt x="255" y="350"/>
                  <a:pt x="350" y="255"/>
                  <a:pt x="468" y="255"/>
                </a:cubicBezTo>
                <a:cubicBezTo>
                  <a:pt x="585" y="255"/>
                  <a:pt x="681" y="350"/>
                  <a:pt x="681" y="468"/>
                </a:cubicBezTo>
                <a:cubicBezTo>
                  <a:pt x="681" y="585"/>
                  <a:pt x="585" y="681"/>
                  <a:pt x="468" y="681"/>
                </a:cubicBezTo>
                <a:close/>
              </a:path>
            </a:pathLst>
          </a:custGeom>
          <a:solidFill>
            <a:schemeClr val="bg1">
              <a:lumMod val="65000"/>
              <a:alpha val="30196"/>
            </a:schemeClr>
          </a:solidFill>
          <a:ln w="9525">
            <a:noFill/>
            <a:round/>
            <a:headEnd/>
            <a:tailEnd/>
          </a:ln>
        </p:spPr>
        <p:txBody>
          <a:bodyPr/>
          <a:lstStyle/>
          <a:p>
            <a:endParaRPr lang="zh-CN" altLang="en-US"/>
          </a:p>
        </p:txBody>
      </p:sp>
      <p:sp>
        <p:nvSpPr>
          <p:cNvPr id="9" name="Oval 7"/>
          <p:cNvSpPr>
            <a:spLocks noChangeArrowheads="1"/>
          </p:cNvSpPr>
          <p:nvPr/>
        </p:nvSpPr>
        <p:spPr bwMode="auto">
          <a:xfrm>
            <a:off x="5051366" y="3307484"/>
            <a:ext cx="887303" cy="885716"/>
          </a:xfrm>
          <a:prstGeom prst="ellipse">
            <a:avLst/>
          </a:prstGeom>
          <a:solidFill>
            <a:srgbClr val="ED7D31"/>
          </a:solidFill>
          <a:ln w="9525">
            <a:noFill/>
            <a:round/>
            <a:headEnd/>
            <a:tailEnd/>
          </a:ln>
        </p:spPr>
        <p:txBody>
          <a:bodyPr/>
          <a:lstStyle/>
          <a:p>
            <a:pPr algn="ctr"/>
            <a:r>
              <a:rPr lang="en-US" altLang="zh-CN" sz="3129" dirty="0">
                <a:solidFill>
                  <a:schemeClr val="bg1"/>
                </a:solidFill>
                <a:latin typeface="+mj-lt"/>
              </a:rPr>
              <a:t>04</a:t>
            </a:r>
            <a:endParaRPr lang="zh-CN" altLang="en-US" sz="3129" dirty="0">
              <a:solidFill>
                <a:schemeClr val="bg1"/>
              </a:solidFill>
              <a:latin typeface="+mj-lt"/>
            </a:endParaRPr>
          </a:p>
        </p:txBody>
      </p:sp>
      <p:sp>
        <p:nvSpPr>
          <p:cNvPr id="10" name="Oval 8"/>
          <p:cNvSpPr>
            <a:spLocks noChangeArrowheads="1"/>
          </p:cNvSpPr>
          <p:nvPr/>
        </p:nvSpPr>
        <p:spPr bwMode="auto">
          <a:xfrm>
            <a:off x="3208508" y="1466212"/>
            <a:ext cx="884128" cy="882541"/>
          </a:xfrm>
          <a:prstGeom prst="ellipse">
            <a:avLst/>
          </a:prstGeom>
          <a:solidFill>
            <a:srgbClr val="5B9BD5"/>
          </a:solidFill>
          <a:ln w="9525">
            <a:noFill/>
            <a:round/>
            <a:headEnd/>
            <a:tailEnd/>
          </a:ln>
        </p:spPr>
        <p:txBody>
          <a:bodyPr/>
          <a:lstStyle/>
          <a:p>
            <a:pPr algn="ctr"/>
            <a:r>
              <a:rPr lang="en-US" altLang="zh-CN" sz="3129" dirty="0">
                <a:solidFill>
                  <a:schemeClr val="bg1"/>
                </a:solidFill>
                <a:latin typeface="+mj-lt"/>
              </a:rPr>
              <a:t>01</a:t>
            </a:r>
            <a:endParaRPr lang="zh-CN" altLang="en-US" sz="3129" dirty="0">
              <a:solidFill>
                <a:schemeClr val="bg1"/>
              </a:solidFill>
              <a:latin typeface="+mj-lt"/>
            </a:endParaRPr>
          </a:p>
        </p:txBody>
      </p:sp>
      <p:sp>
        <p:nvSpPr>
          <p:cNvPr id="11" name="Oval 9"/>
          <p:cNvSpPr>
            <a:spLocks noChangeArrowheads="1"/>
          </p:cNvSpPr>
          <p:nvPr/>
        </p:nvSpPr>
        <p:spPr bwMode="auto">
          <a:xfrm>
            <a:off x="5051366" y="1466212"/>
            <a:ext cx="887303" cy="882541"/>
          </a:xfrm>
          <a:prstGeom prst="ellipse">
            <a:avLst/>
          </a:prstGeom>
          <a:solidFill>
            <a:srgbClr val="FFC000"/>
          </a:solidFill>
          <a:ln w="9525">
            <a:noFill/>
            <a:round/>
            <a:headEnd/>
            <a:tailEnd/>
          </a:ln>
        </p:spPr>
        <p:txBody>
          <a:bodyPr/>
          <a:lstStyle/>
          <a:p>
            <a:pPr algn="ctr"/>
            <a:r>
              <a:rPr lang="en-US" altLang="zh-CN" sz="3129" dirty="0">
                <a:solidFill>
                  <a:schemeClr val="bg1"/>
                </a:solidFill>
                <a:latin typeface="+mj-lt"/>
              </a:rPr>
              <a:t>03</a:t>
            </a:r>
            <a:endParaRPr lang="zh-CN" altLang="en-US" sz="3129" dirty="0">
              <a:solidFill>
                <a:schemeClr val="bg1"/>
              </a:solidFill>
              <a:latin typeface="+mj-lt"/>
            </a:endParaRPr>
          </a:p>
        </p:txBody>
      </p:sp>
      <p:sp>
        <p:nvSpPr>
          <p:cNvPr id="12" name="Oval 10"/>
          <p:cNvSpPr>
            <a:spLocks noChangeArrowheads="1"/>
          </p:cNvSpPr>
          <p:nvPr/>
        </p:nvSpPr>
        <p:spPr bwMode="auto">
          <a:xfrm>
            <a:off x="3208508" y="3307484"/>
            <a:ext cx="884128" cy="885716"/>
          </a:xfrm>
          <a:prstGeom prst="ellipse">
            <a:avLst/>
          </a:prstGeom>
          <a:solidFill>
            <a:schemeClr val="bg1">
              <a:lumMod val="50000"/>
            </a:schemeClr>
          </a:solidFill>
          <a:ln w="9525">
            <a:noFill/>
            <a:round/>
            <a:headEnd/>
            <a:tailEnd/>
          </a:ln>
        </p:spPr>
        <p:txBody>
          <a:bodyPr/>
          <a:lstStyle/>
          <a:p>
            <a:pPr algn="ctr"/>
            <a:r>
              <a:rPr lang="en-US" altLang="zh-CN" sz="3129" dirty="0">
                <a:solidFill>
                  <a:schemeClr val="bg1"/>
                </a:solidFill>
                <a:latin typeface="+mj-lt"/>
              </a:rPr>
              <a:t>02</a:t>
            </a:r>
            <a:endParaRPr lang="zh-CN" altLang="en-US" sz="3129" dirty="0">
              <a:solidFill>
                <a:schemeClr val="bg1"/>
              </a:solidFill>
              <a:latin typeface="+mj-lt"/>
            </a:endParaRPr>
          </a:p>
        </p:txBody>
      </p:sp>
      <p:grpSp>
        <p:nvGrpSpPr>
          <p:cNvPr id="13" name="Group 15"/>
          <p:cNvGrpSpPr>
            <a:grpSpLocks/>
          </p:cNvGrpSpPr>
          <p:nvPr/>
        </p:nvGrpSpPr>
        <p:grpSpPr bwMode="auto">
          <a:xfrm>
            <a:off x="6292638" y="3452834"/>
            <a:ext cx="219048" cy="219048"/>
            <a:chOff x="0" y="0"/>
            <a:chExt cx="205" cy="206"/>
          </a:xfrm>
          <a:solidFill>
            <a:srgbClr val="ED7D31"/>
          </a:solidFill>
        </p:grpSpPr>
        <p:sp>
          <p:nvSpPr>
            <p:cNvPr id="14" name="Freeform 16"/>
            <p:cNvSpPr>
              <a:spLocks noEditPoints="1"/>
            </p:cNvSpPr>
            <p:nvPr/>
          </p:nvSpPr>
          <p:spPr bwMode="auto">
            <a:xfrm>
              <a:off x="0" y="0"/>
              <a:ext cx="205" cy="206"/>
            </a:xfrm>
            <a:custGeom>
              <a:avLst/>
              <a:gdLst>
                <a:gd name="T0" fmla="*/ 70 w 140"/>
                <a:gd name="T1" fmla="*/ 0 h 140"/>
                <a:gd name="T2" fmla="*/ 0 w 140"/>
                <a:gd name="T3" fmla="*/ 70 h 140"/>
                <a:gd name="T4" fmla="*/ 70 w 140"/>
                <a:gd name="T5" fmla="*/ 140 h 140"/>
                <a:gd name="T6" fmla="*/ 140 w 140"/>
                <a:gd name="T7" fmla="*/ 70 h 140"/>
                <a:gd name="T8" fmla="*/ 70 w 140"/>
                <a:gd name="T9" fmla="*/ 0 h 140"/>
                <a:gd name="T10" fmla="*/ 70 w 140"/>
                <a:gd name="T11" fmla="*/ 128 h 140"/>
                <a:gd name="T12" fmla="*/ 12 w 140"/>
                <a:gd name="T13" fmla="*/ 70 h 140"/>
                <a:gd name="T14" fmla="*/ 70 w 140"/>
                <a:gd name="T15" fmla="*/ 12 h 140"/>
                <a:gd name="T16" fmla="*/ 128 w 140"/>
                <a:gd name="T17" fmla="*/ 70 h 140"/>
                <a:gd name="T18" fmla="*/ 70 w 140"/>
                <a:gd name="T19" fmla="*/ 128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0"/>
                <a:gd name="T31" fmla="*/ 0 h 140"/>
                <a:gd name="T32" fmla="*/ 140 w 140"/>
                <a:gd name="T33" fmla="*/ 140 h 1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w="9525">
              <a:noFill/>
              <a:round/>
              <a:headEnd/>
              <a:tailEnd/>
            </a:ln>
          </p:spPr>
          <p:txBody>
            <a:bodyPr/>
            <a:lstStyle/>
            <a:p>
              <a:endParaRPr lang="zh-CN" altLang="en-US"/>
            </a:p>
          </p:txBody>
        </p:sp>
        <p:sp>
          <p:nvSpPr>
            <p:cNvPr id="15" name="Freeform 17"/>
            <p:cNvSpPr>
              <a:spLocks/>
            </p:cNvSpPr>
            <p:nvPr/>
          </p:nvSpPr>
          <p:spPr bwMode="auto">
            <a:xfrm>
              <a:off x="60" y="60"/>
              <a:ext cx="87" cy="86"/>
            </a:xfrm>
            <a:custGeom>
              <a:avLst/>
              <a:gdLst>
                <a:gd name="T0" fmla="*/ 56 w 59"/>
                <a:gd name="T1" fmla="*/ 2 h 58"/>
                <a:gd name="T2" fmla="*/ 48 w 59"/>
                <a:gd name="T3" fmla="*/ 2 h 58"/>
                <a:gd name="T4" fmla="*/ 29 w 59"/>
                <a:gd name="T5" fmla="*/ 21 h 58"/>
                <a:gd name="T6" fmla="*/ 11 w 59"/>
                <a:gd name="T7" fmla="*/ 2 h 58"/>
                <a:gd name="T8" fmla="*/ 2 w 59"/>
                <a:gd name="T9" fmla="*/ 2 h 58"/>
                <a:gd name="T10" fmla="*/ 2 w 59"/>
                <a:gd name="T11" fmla="*/ 11 h 58"/>
                <a:gd name="T12" fmla="*/ 21 w 59"/>
                <a:gd name="T13" fmla="*/ 29 h 58"/>
                <a:gd name="T14" fmla="*/ 2 w 59"/>
                <a:gd name="T15" fmla="*/ 48 h 58"/>
                <a:gd name="T16" fmla="*/ 2 w 59"/>
                <a:gd name="T17" fmla="*/ 56 h 58"/>
                <a:gd name="T18" fmla="*/ 7 w 59"/>
                <a:gd name="T19" fmla="*/ 58 h 58"/>
                <a:gd name="T20" fmla="*/ 11 w 59"/>
                <a:gd name="T21" fmla="*/ 56 h 58"/>
                <a:gd name="T22" fmla="*/ 29 w 59"/>
                <a:gd name="T23" fmla="*/ 38 h 58"/>
                <a:gd name="T24" fmla="*/ 48 w 59"/>
                <a:gd name="T25" fmla="*/ 56 h 58"/>
                <a:gd name="T26" fmla="*/ 52 w 59"/>
                <a:gd name="T27" fmla="*/ 58 h 58"/>
                <a:gd name="T28" fmla="*/ 56 w 59"/>
                <a:gd name="T29" fmla="*/ 56 h 58"/>
                <a:gd name="T30" fmla="*/ 56 w 59"/>
                <a:gd name="T31" fmla="*/ 48 h 58"/>
                <a:gd name="T32" fmla="*/ 38 w 59"/>
                <a:gd name="T33" fmla="*/ 29 h 58"/>
                <a:gd name="T34" fmla="*/ 56 w 59"/>
                <a:gd name="T35" fmla="*/ 11 h 58"/>
                <a:gd name="T36" fmla="*/ 56 w 59"/>
                <a:gd name="T37" fmla="*/ 2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9"/>
                <a:gd name="T58" fmla="*/ 0 h 58"/>
                <a:gd name="T59" fmla="*/ 59 w 59"/>
                <a:gd name="T60" fmla="*/ 58 h 5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w="9525">
              <a:noFill/>
              <a:round/>
              <a:headEnd/>
              <a:tailEnd/>
            </a:ln>
          </p:spPr>
          <p:txBody>
            <a:bodyPr/>
            <a:lstStyle/>
            <a:p>
              <a:endParaRPr lang="zh-CN" altLang="en-US"/>
            </a:p>
          </p:txBody>
        </p:sp>
        <p:sp>
          <p:nvSpPr>
            <p:cNvPr id="16" name="Freeform 18"/>
            <p:cNvSpPr>
              <a:spLocks noEditPoints="1"/>
            </p:cNvSpPr>
            <p:nvPr/>
          </p:nvSpPr>
          <p:spPr bwMode="auto">
            <a:xfrm>
              <a:off x="0" y="0"/>
              <a:ext cx="205" cy="206"/>
            </a:xfrm>
            <a:custGeom>
              <a:avLst/>
              <a:gdLst>
                <a:gd name="T0" fmla="*/ 70 w 140"/>
                <a:gd name="T1" fmla="*/ 0 h 140"/>
                <a:gd name="T2" fmla="*/ 0 w 140"/>
                <a:gd name="T3" fmla="*/ 70 h 140"/>
                <a:gd name="T4" fmla="*/ 70 w 140"/>
                <a:gd name="T5" fmla="*/ 140 h 140"/>
                <a:gd name="T6" fmla="*/ 140 w 140"/>
                <a:gd name="T7" fmla="*/ 70 h 140"/>
                <a:gd name="T8" fmla="*/ 70 w 140"/>
                <a:gd name="T9" fmla="*/ 0 h 140"/>
                <a:gd name="T10" fmla="*/ 70 w 140"/>
                <a:gd name="T11" fmla="*/ 128 h 140"/>
                <a:gd name="T12" fmla="*/ 12 w 140"/>
                <a:gd name="T13" fmla="*/ 70 h 140"/>
                <a:gd name="T14" fmla="*/ 70 w 140"/>
                <a:gd name="T15" fmla="*/ 12 h 140"/>
                <a:gd name="T16" fmla="*/ 128 w 140"/>
                <a:gd name="T17" fmla="*/ 70 h 140"/>
                <a:gd name="T18" fmla="*/ 70 w 140"/>
                <a:gd name="T19" fmla="*/ 128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0"/>
                <a:gd name="T31" fmla="*/ 0 h 140"/>
                <a:gd name="T32" fmla="*/ 140 w 140"/>
                <a:gd name="T33" fmla="*/ 140 h 1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0" h="140">
                  <a:moveTo>
                    <a:pt x="70" y="0"/>
                  </a:moveTo>
                  <a:cubicBezTo>
                    <a:pt x="32" y="0"/>
                    <a:pt x="0" y="32"/>
                    <a:pt x="0" y="70"/>
                  </a:cubicBezTo>
                  <a:cubicBezTo>
                    <a:pt x="0" y="109"/>
                    <a:pt x="32" y="140"/>
                    <a:pt x="70" y="140"/>
                  </a:cubicBezTo>
                  <a:cubicBezTo>
                    <a:pt x="109" y="140"/>
                    <a:pt x="140" y="109"/>
                    <a:pt x="140" y="70"/>
                  </a:cubicBezTo>
                  <a:cubicBezTo>
                    <a:pt x="140" y="32"/>
                    <a:pt x="109" y="0"/>
                    <a:pt x="70" y="0"/>
                  </a:cubicBezTo>
                  <a:close/>
                  <a:moveTo>
                    <a:pt x="70" y="128"/>
                  </a:moveTo>
                  <a:cubicBezTo>
                    <a:pt x="38" y="128"/>
                    <a:pt x="12" y="102"/>
                    <a:pt x="12" y="70"/>
                  </a:cubicBezTo>
                  <a:cubicBezTo>
                    <a:pt x="12" y="38"/>
                    <a:pt x="38" y="12"/>
                    <a:pt x="70" y="12"/>
                  </a:cubicBezTo>
                  <a:cubicBezTo>
                    <a:pt x="102" y="12"/>
                    <a:pt x="128" y="38"/>
                    <a:pt x="128" y="70"/>
                  </a:cubicBezTo>
                  <a:cubicBezTo>
                    <a:pt x="128" y="102"/>
                    <a:pt x="102" y="128"/>
                    <a:pt x="70" y="128"/>
                  </a:cubicBezTo>
                  <a:close/>
                </a:path>
              </a:pathLst>
            </a:custGeom>
            <a:grpFill/>
            <a:ln w="9525">
              <a:noFill/>
              <a:round/>
              <a:headEnd/>
              <a:tailEnd/>
            </a:ln>
          </p:spPr>
          <p:txBody>
            <a:bodyPr/>
            <a:lstStyle/>
            <a:p>
              <a:endParaRPr lang="zh-CN" altLang="en-US"/>
            </a:p>
          </p:txBody>
        </p:sp>
        <p:sp>
          <p:nvSpPr>
            <p:cNvPr id="17" name="Freeform 19"/>
            <p:cNvSpPr>
              <a:spLocks/>
            </p:cNvSpPr>
            <p:nvPr/>
          </p:nvSpPr>
          <p:spPr bwMode="auto">
            <a:xfrm>
              <a:off x="60" y="60"/>
              <a:ext cx="87" cy="86"/>
            </a:xfrm>
            <a:custGeom>
              <a:avLst/>
              <a:gdLst>
                <a:gd name="T0" fmla="*/ 56 w 59"/>
                <a:gd name="T1" fmla="*/ 2 h 58"/>
                <a:gd name="T2" fmla="*/ 48 w 59"/>
                <a:gd name="T3" fmla="*/ 2 h 58"/>
                <a:gd name="T4" fmla="*/ 29 w 59"/>
                <a:gd name="T5" fmla="*/ 21 h 58"/>
                <a:gd name="T6" fmla="*/ 11 w 59"/>
                <a:gd name="T7" fmla="*/ 2 h 58"/>
                <a:gd name="T8" fmla="*/ 2 w 59"/>
                <a:gd name="T9" fmla="*/ 2 h 58"/>
                <a:gd name="T10" fmla="*/ 2 w 59"/>
                <a:gd name="T11" fmla="*/ 11 h 58"/>
                <a:gd name="T12" fmla="*/ 21 w 59"/>
                <a:gd name="T13" fmla="*/ 29 h 58"/>
                <a:gd name="T14" fmla="*/ 2 w 59"/>
                <a:gd name="T15" fmla="*/ 48 h 58"/>
                <a:gd name="T16" fmla="*/ 2 w 59"/>
                <a:gd name="T17" fmla="*/ 56 h 58"/>
                <a:gd name="T18" fmla="*/ 7 w 59"/>
                <a:gd name="T19" fmla="*/ 58 h 58"/>
                <a:gd name="T20" fmla="*/ 11 w 59"/>
                <a:gd name="T21" fmla="*/ 56 h 58"/>
                <a:gd name="T22" fmla="*/ 29 w 59"/>
                <a:gd name="T23" fmla="*/ 38 h 58"/>
                <a:gd name="T24" fmla="*/ 48 w 59"/>
                <a:gd name="T25" fmla="*/ 56 h 58"/>
                <a:gd name="T26" fmla="*/ 52 w 59"/>
                <a:gd name="T27" fmla="*/ 58 h 58"/>
                <a:gd name="T28" fmla="*/ 56 w 59"/>
                <a:gd name="T29" fmla="*/ 56 h 58"/>
                <a:gd name="T30" fmla="*/ 56 w 59"/>
                <a:gd name="T31" fmla="*/ 48 h 58"/>
                <a:gd name="T32" fmla="*/ 38 w 59"/>
                <a:gd name="T33" fmla="*/ 29 h 58"/>
                <a:gd name="T34" fmla="*/ 56 w 59"/>
                <a:gd name="T35" fmla="*/ 11 h 58"/>
                <a:gd name="T36" fmla="*/ 56 w 59"/>
                <a:gd name="T37" fmla="*/ 2 h 58"/>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9"/>
                <a:gd name="T58" fmla="*/ 0 h 58"/>
                <a:gd name="T59" fmla="*/ 59 w 59"/>
                <a:gd name="T60" fmla="*/ 58 h 58"/>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9" h="58">
                  <a:moveTo>
                    <a:pt x="56" y="2"/>
                  </a:moveTo>
                  <a:cubicBezTo>
                    <a:pt x="54" y="0"/>
                    <a:pt x="50" y="0"/>
                    <a:pt x="48" y="2"/>
                  </a:cubicBezTo>
                  <a:cubicBezTo>
                    <a:pt x="29" y="21"/>
                    <a:pt x="29" y="21"/>
                    <a:pt x="29" y="21"/>
                  </a:cubicBezTo>
                  <a:cubicBezTo>
                    <a:pt x="11" y="2"/>
                    <a:pt x="11" y="2"/>
                    <a:pt x="11" y="2"/>
                  </a:cubicBezTo>
                  <a:cubicBezTo>
                    <a:pt x="8" y="0"/>
                    <a:pt x="5" y="0"/>
                    <a:pt x="2" y="2"/>
                  </a:cubicBezTo>
                  <a:cubicBezTo>
                    <a:pt x="0" y="5"/>
                    <a:pt x="0" y="8"/>
                    <a:pt x="2" y="11"/>
                  </a:cubicBezTo>
                  <a:cubicBezTo>
                    <a:pt x="21" y="29"/>
                    <a:pt x="21" y="29"/>
                    <a:pt x="21" y="29"/>
                  </a:cubicBezTo>
                  <a:cubicBezTo>
                    <a:pt x="2" y="48"/>
                    <a:pt x="2" y="48"/>
                    <a:pt x="2" y="48"/>
                  </a:cubicBezTo>
                  <a:cubicBezTo>
                    <a:pt x="0" y="50"/>
                    <a:pt x="0" y="54"/>
                    <a:pt x="2" y="56"/>
                  </a:cubicBezTo>
                  <a:cubicBezTo>
                    <a:pt x="3" y="58"/>
                    <a:pt x="5" y="58"/>
                    <a:pt x="7" y="58"/>
                  </a:cubicBezTo>
                  <a:cubicBezTo>
                    <a:pt x="8" y="58"/>
                    <a:pt x="10" y="58"/>
                    <a:pt x="11" y="56"/>
                  </a:cubicBezTo>
                  <a:cubicBezTo>
                    <a:pt x="29" y="38"/>
                    <a:pt x="29" y="38"/>
                    <a:pt x="29" y="38"/>
                  </a:cubicBezTo>
                  <a:cubicBezTo>
                    <a:pt x="48" y="56"/>
                    <a:pt x="48" y="56"/>
                    <a:pt x="48" y="56"/>
                  </a:cubicBezTo>
                  <a:cubicBezTo>
                    <a:pt x="49" y="58"/>
                    <a:pt x="51" y="58"/>
                    <a:pt x="52" y="58"/>
                  </a:cubicBezTo>
                  <a:cubicBezTo>
                    <a:pt x="54" y="58"/>
                    <a:pt x="55" y="58"/>
                    <a:pt x="56" y="56"/>
                  </a:cubicBezTo>
                  <a:cubicBezTo>
                    <a:pt x="59" y="54"/>
                    <a:pt x="59" y="50"/>
                    <a:pt x="56" y="48"/>
                  </a:cubicBezTo>
                  <a:cubicBezTo>
                    <a:pt x="38" y="29"/>
                    <a:pt x="38" y="29"/>
                    <a:pt x="38" y="29"/>
                  </a:cubicBezTo>
                  <a:cubicBezTo>
                    <a:pt x="56" y="11"/>
                    <a:pt x="56" y="11"/>
                    <a:pt x="56" y="11"/>
                  </a:cubicBezTo>
                  <a:cubicBezTo>
                    <a:pt x="59" y="8"/>
                    <a:pt x="59" y="5"/>
                    <a:pt x="56" y="2"/>
                  </a:cubicBezTo>
                  <a:close/>
                </a:path>
              </a:pathLst>
            </a:custGeom>
            <a:grpFill/>
            <a:ln w="9525">
              <a:noFill/>
              <a:round/>
              <a:headEnd/>
              <a:tailEnd/>
            </a:ln>
          </p:spPr>
          <p:txBody>
            <a:bodyPr/>
            <a:lstStyle/>
            <a:p>
              <a:endParaRPr lang="zh-CN" altLang="en-US"/>
            </a:p>
          </p:txBody>
        </p:sp>
      </p:grpSp>
      <p:grpSp>
        <p:nvGrpSpPr>
          <p:cNvPr id="18" name="Group 20"/>
          <p:cNvGrpSpPr>
            <a:grpSpLocks/>
          </p:cNvGrpSpPr>
          <p:nvPr/>
        </p:nvGrpSpPr>
        <p:grpSpPr bwMode="auto">
          <a:xfrm>
            <a:off x="2641839" y="1575054"/>
            <a:ext cx="219048" cy="219048"/>
            <a:chOff x="0" y="0"/>
            <a:chExt cx="205" cy="206"/>
          </a:xfrm>
          <a:solidFill>
            <a:srgbClr val="5B9BD5"/>
          </a:solidFill>
        </p:grpSpPr>
        <p:sp>
          <p:nvSpPr>
            <p:cNvPr id="19" name="Freeform 21"/>
            <p:cNvSpPr>
              <a:spLocks noEditPoints="1"/>
            </p:cNvSpPr>
            <p:nvPr/>
          </p:nvSpPr>
          <p:spPr bwMode="auto">
            <a:xfrm>
              <a:off x="0" y="0"/>
              <a:ext cx="205" cy="206"/>
            </a:xfrm>
            <a:custGeom>
              <a:avLst/>
              <a:gdLst>
                <a:gd name="T0" fmla="*/ 0 w 205"/>
                <a:gd name="T1" fmla="*/ 0 h 206"/>
                <a:gd name="T2" fmla="*/ 0 w 205"/>
                <a:gd name="T3" fmla="*/ 206 h 206"/>
                <a:gd name="T4" fmla="*/ 205 w 205"/>
                <a:gd name="T5" fmla="*/ 206 h 206"/>
                <a:gd name="T6" fmla="*/ 205 w 205"/>
                <a:gd name="T7" fmla="*/ 0 h 206"/>
                <a:gd name="T8" fmla="*/ 0 w 205"/>
                <a:gd name="T9" fmla="*/ 0 h 206"/>
                <a:gd name="T10" fmla="*/ 188 w 205"/>
                <a:gd name="T11" fmla="*/ 188 h 206"/>
                <a:gd name="T12" fmla="*/ 17 w 205"/>
                <a:gd name="T13" fmla="*/ 188 h 206"/>
                <a:gd name="T14" fmla="*/ 17 w 205"/>
                <a:gd name="T15" fmla="*/ 17 h 206"/>
                <a:gd name="T16" fmla="*/ 188 w 205"/>
                <a:gd name="T17" fmla="*/ 17 h 206"/>
                <a:gd name="T18" fmla="*/ 188 w 205"/>
                <a:gd name="T19" fmla="*/ 188 h 20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206"/>
                <a:gd name="T32" fmla="*/ 205 w 205"/>
                <a:gd name="T33" fmla="*/ 206 h 20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206">
                  <a:moveTo>
                    <a:pt x="0" y="0"/>
                  </a:moveTo>
                  <a:lnTo>
                    <a:pt x="0" y="206"/>
                  </a:lnTo>
                  <a:lnTo>
                    <a:pt x="205" y="206"/>
                  </a:lnTo>
                  <a:lnTo>
                    <a:pt x="205" y="0"/>
                  </a:lnTo>
                  <a:lnTo>
                    <a:pt x="0" y="0"/>
                  </a:lnTo>
                  <a:close/>
                  <a:moveTo>
                    <a:pt x="188" y="188"/>
                  </a:moveTo>
                  <a:lnTo>
                    <a:pt x="17" y="188"/>
                  </a:lnTo>
                  <a:lnTo>
                    <a:pt x="17" y="17"/>
                  </a:lnTo>
                  <a:lnTo>
                    <a:pt x="188" y="17"/>
                  </a:lnTo>
                  <a:lnTo>
                    <a:pt x="188" y="188"/>
                  </a:lnTo>
                  <a:close/>
                </a:path>
              </a:pathLst>
            </a:custGeom>
            <a:grpFill/>
            <a:ln w="9525">
              <a:noFill/>
              <a:round/>
              <a:headEnd/>
              <a:tailEnd/>
            </a:ln>
          </p:spPr>
          <p:txBody>
            <a:bodyPr/>
            <a:lstStyle/>
            <a:p>
              <a:endParaRPr lang="zh-CN" altLang="en-US"/>
            </a:p>
          </p:txBody>
        </p:sp>
        <p:sp>
          <p:nvSpPr>
            <p:cNvPr id="20" name="Freeform 22"/>
            <p:cNvSpPr>
              <a:spLocks/>
            </p:cNvSpPr>
            <p:nvPr/>
          </p:nvSpPr>
          <p:spPr bwMode="auto">
            <a:xfrm>
              <a:off x="48" y="60"/>
              <a:ext cx="112" cy="90"/>
            </a:xfrm>
            <a:custGeom>
              <a:avLst/>
              <a:gdLst>
                <a:gd name="T0" fmla="*/ 112 w 112"/>
                <a:gd name="T1" fmla="*/ 12 h 90"/>
                <a:gd name="T2" fmla="*/ 99 w 112"/>
                <a:gd name="T3" fmla="*/ 0 h 90"/>
                <a:gd name="T4" fmla="*/ 44 w 112"/>
                <a:gd name="T5" fmla="*/ 66 h 90"/>
                <a:gd name="T6" fmla="*/ 10 w 112"/>
                <a:gd name="T7" fmla="*/ 38 h 90"/>
                <a:gd name="T8" fmla="*/ 0 w 112"/>
                <a:gd name="T9" fmla="*/ 53 h 90"/>
                <a:gd name="T10" fmla="*/ 47 w 112"/>
                <a:gd name="T11" fmla="*/ 90 h 90"/>
                <a:gd name="T12" fmla="*/ 112 w 112"/>
                <a:gd name="T13" fmla="*/ 12 h 90"/>
                <a:gd name="T14" fmla="*/ 0 60000 65536"/>
                <a:gd name="T15" fmla="*/ 0 60000 65536"/>
                <a:gd name="T16" fmla="*/ 0 60000 65536"/>
                <a:gd name="T17" fmla="*/ 0 60000 65536"/>
                <a:gd name="T18" fmla="*/ 0 60000 65536"/>
                <a:gd name="T19" fmla="*/ 0 60000 65536"/>
                <a:gd name="T20" fmla="*/ 0 60000 65536"/>
                <a:gd name="T21" fmla="*/ 0 w 112"/>
                <a:gd name="T22" fmla="*/ 0 h 90"/>
                <a:gd name="T23" fmla="*/ 112 w 112"/>
                <a:gd name="T24" fmla="*/ 90 h 9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12" h="90">
                  <a:moveTo>
                    <a:pt x="112" y="12"/>
                  </a:moveTo>
                  <a:lnTo>
                    <a:pt x="99" y="0"/>
                  </a:lnTo>
                  <a:lnTo>
                    <a:pt x="44" y="66"/>
                  </a:lnTo>
                  <a:lnTo>
                    <a:pt x="10" y="38"/>
                  </a:lnTo>
                  <a:lnTo>
                    <a:pt x="0" y="53"/>
                  </a:lnTo>
                  <a:lnTo>
                    <a:pt x="47" y="90"/>
                  </a:lnTo>
                  <a:lnTo>
                    <a:pt x="112" y="12"/>
                  </a:lnTo>
                  <a:close/>
                </a:path>
              </a:pathLst>
            </a:custGeom>
            <a:grpFill/>
            <a:ln w="9525">
              <a:noFill/>
              <a:round/>
              <a:headEnd/>
              <a:tailEnd/>
            </a:ln>
          </p:spPr>
          <p:txBody>
            <a:bodyPr/>
            <a:lstStyle/>
            <a:p>
              <a:endParaRPr lang="zh-CN" altLang="en-US"/>
            </a:p>
          </p:txBody>
        </p:sp>
      </p:grpSp>
      <p:grpSp>
        <p:nvGrpSpPr>
          <p:cNvPr id="21" name="Group 23"/>
          <p:cNvGrpSpPr>
            <a:grpSpLocks/>
          </p:cNvGrpSpPr>
          <p:nvPr/>
        </p:nvGrpSpPr>
        <p:grpSpPr bwMode="auto">
          <a:xfrm>
            <a:off x="2641839" y="3436961"/>
            <a:ext cx="219048" cy="222222"/>
            <a:chOff x="0" y="0"/>
            <a:chExt cx="205" cy="208"/>
          </a:xfrm>
          <a:solidFill>
            <a:schemeClr val="bg1">
              <a:lumMod val="50000"/>
            </a:schemeClr>
          </a:solidFill>
        </p:grpSpPr>
        <p:sp>
          <p:nvSpPr>
            <p:cNvPr id="22" name="Freeform 24"/>
            <p:cNvSpPr>
              <a:spLocks noEditPoints="1"/>
            </p:cNvSpPr>
            <p:nvPr/>
          </p:nvSpPr>
          <p:spPr bwMode="auto">
            <a:xfrm>
              <a:off x="0" y="0"/>
              <a:ext cx="205" cy="208"/>
            </a:xfrm>
            <a:custGeom>
              <a:avLst/>
              <a:gdLst>
                <a:gd name="T0" fmla="*/ 136 w 140"/>
                <a:gd name="T1" fmla="*/ 55 h 141"/>
                <a:gd name="T2" fmla="*/ 122 w 140"/>
                <a:gd name="T3" fmla="*/ 46 h 141"/>
                <a:gd name="T4" fmla="*/ 127 w 140"/>
                <a:gd name="T5" fmla="*/ 29 h 141"/>
                <a:gd name="T6" fmla="*/ 106 w 140"/>
                <a:gd name="T7" fmla="*/ 14 h 141"/>
                <a:gd name="T8" fmla="*/ 90 w 140"/>
                <a:gd name="T9" fmla="*/ 17 h 141"/>
                <a:gd name="T10" fmla="*/ 81 w 140"/>
                <a:gd name="T11" fmla="*/ 2 h 141"/>
                <a:gd name="T12" fmla="*/ 55 w 140"/>
                <a:gd name="T13" fmla="*/ 6 h 141"/>
                <a:gd name="T14" fmla="*/ 46 w 140"/>
                <a:gd name="T15" fmla="*/ 19 h 141"/>
                <a:gd name="T16" fmla="*/ 29 w 140"/>
                <a:gd name="T17" fmla="*/ 14 h 141"/>
                <a:gd name="T18" fmla="*/ 13 w 140"/>
                <a:gd name="T19" fmla="*/ 36 h 141"/>
                <a:gd name="T20" fmla="*/ 16 w 140"/>
                <a:gd name="T21" fmla="*/ 51 h 141"/>
                <a:gd name="T22" fmla="*/ 1 w 140"/>
                <a:gd name="T23" fmla="*/ 60 h 141"/>
                <a:gd name="T24" fmla="*/ 1 w 140"/>
                <a:gd name="T25" fmla="*/ 81 h 141"/>
                <a:gd name="T26" fmla="*/ 16 w 140"/>
                <a:gd name="T27" fmla="*/ 90 h 141"/>
                <a:gd name="T28" fmla="*/ 13 w 140"/>
                <a:gd name="T29" fmla="*/ 106 h 141"/>
                <a:gd name="T30" fmla="*/ 29 w 140"/>
                <a:gd name="T31" fmla="*/ 127 h 141"/>
                <a:gd name="T32" fmla="*/ 46 w 140"/>
                <a:gd name="T33" fmla="*/ 123 h 141"/>
                <a:gd name="T34" fmla="*/ 55 w 140"/>
                <a:gd name="T35" fmla="*/ 136 h 141"/>
                <a:gd name="T36" fmla="*/ 70 w 140"/>
                <a:gd name="T37" fmla="*/ 141 h 141"/>
                <a:gd name="T38" fmla="*/ 86 w 140"/>
                <a:gd name="T39" fmla="*/ 136 h 141"/>
                <a:gd name="T40" fmla="*/ 95 w 140"/>
                <a:gd name="T41" fmla="*/ 123 h 141"/>
                <a:gd name="T42" fmla="*/ 112 w 140"/>
                <a:gd name="T43" fmla="*/ 127 h 141"/>
                <a:gd name="T44" fmla="*/ 127 w 140"/>
                <a:gd name="T45" fmla="*/ 106 h 141"/>
                <a:gd name="T46" fmla="*/ 125 w 140"/>
                <a:gd name="T47" fmla="*/ 90 h 141"/>
                <a:gd name="T48" fmla="*/ 139 w 140"/>
                <a:gd name="T49" fmla="*/ 81 h 141"/>
                <a:gd name="T50" fmla="*/ 139 w 140"/>
                <a:gd name="T51" fmla="*/ 60 h 141"/>
                <a:gd name="T52" fmla="*/ 118 w 140"/>
                <a:gd name="T53" fmla="*/ 80 h 141"/>
                <a:gd name="T54" fmla="*/ 110 w 140"/>
                <a:gd name="T55" fmla="*/ 92 h 141"/>
                <a:gd name="T56" fmla="*/ 115 w 140"/>
                <a:gd name="T57" fmla="*/ 108 h 141"/>
                <a:gd name="T58" fmla="*/ 98 w 140"/>
                <a:gd name="T59" fmla="*/ 111 h 141"/>
                <a:gd name="T60" fmla="*/ 83 w 140"/>
                <a:gd name="T61" fmla="*/ 114 h 141"/>
                <a:gd name="T62" fmla="*/ 76 w 140"/>
                <a:gd name="T63" fmla="*/ 128 h 141"/>
                <a:gd name="T64" fmla="*/ 61 w 140"/>
                <a:gd name="T65" fmla="*/ 118 h 141"/>
                <a:gd name="T66" fmla="*/ 49 w 140"/>
                <a:gd name="T67" fmla="*/ 111 h 141"/>
                <a:gd name="T68" fmla="*/ 33 w 140"/>
                <a:gd name="T69" fmla="*/ 115 h 141"/>
                <a:gd name="T70" fmla="*/ 31 w 140"/>
                <a:gd name="T71" fmla="*/ 98 h 141"/>
                <a:gd name="T72" fmla="*/ 27 w 140"/>
                <a:gd name="T73" fmla="*/ 84 h 141"/>
                <a:gd name="T74" fmla="*/ 13 w 140"/>
                <a:gd name="T75" fmla="*/ 76 h 141"/>
                <a:gd name="T76" fmla="*/ 13 w 140"/>
                <a:gd name="T77" fmla="*/ 65 h 141"/>
                <a:gd name="T78" fmla="*/ 27 w 140"/>
                <a:gd name="T79" fmla="*/ 58 h 141"/>
                <a:gd name="T80" fmla="*/ 31 w 140"/>
                <a:gd name="T81" fmla="*/ 44 h 141"/>
                <a:gd name="T82" fmla="*/ 33 w 140"/>
                <a:gd name="T83" fmla="*/ 26 h 141"/>
                <a:gd name="T84" fmla="*/ 49 w 140"/>
                <a:gd name="T85" fmla="*/ 31 h 141"/>
                <a:gd name="T86" fmla="*/ 61 w 140"/>
                <a:gd name="T87" fmla="*/ 23 h 141"/>
                <a:gd name="T88" fmla="*/ 76 w 140"/>
                <a:gd name="T89" fmla="*/ 13 h 141"/>
                <a:gd name="T90" fmla="*/ 83 w 140"/>
                <a:gd name="T91" fmla="*/ 27 h 141"/>
                <a:gd name="T92" fmla="*/ 98 w 140"/>
                <a:gd name="T93" fmla="*/ 31 h 141"/>
                <a:gd name="T94" fmla="*/ 115 w 140"/>
                <a:gd name="T95" fmla="*/ 34 h 141"/>
                <a:gd name="T96" fmla="*/ 110 w 140"/>
                <a:gd name="T97" fmla="*/ 49 h 141"/>
                <a:gd name="T98" fmla="*/ 118 w 140"/>
                <a:gd name="T99" fmla="*/ 62 h 141"/>
                <a:gd name="T100" fmla="*/ 128 w 140"/>
                <a:gd name="T101" fmla="*/ 71 h 14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140"/>
                <a:gd name="T154" fmla="*/ 0 h 141"/>
                <a:gd name="T155" fmla="*/ 140 w 140"/>
                <a:gd name="T156" fmla="*/ 141 h 14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140" h="141">
                  <a:moveTo>
                    <a:pt x="139" y="60"/>
                  </a:moveTo>
                  <a:cubicBezTo>
                    <a:pt x="139" y="58"/>
                    <a:pt x="138" y="56"/>
                    <a:pt x="136" y="55"/>
                  </a:cubicBezTo>
                  <a:cubicBezTo>
                    <a:pt x="125" y="51"/>
                    <a:pt x="125" y="51"/>
                    <a:pt x="125" y="51"/>
                  </a:cubicBezTo>
                  <a:cubicBezTo>
                    <a:pt x="124" y="50"/>
                    <a:pt x="123" y="48"/>
                    <a:pt x="122" y="46"/>
                  </a:cubicBezTo>
                  <a:cubicBezTo>
                    <a:pt x="127" y="36"/>
                    <a:pt x="127" y="36"/>
                    <a:pt x="127" y="36"/>
                  </a:cubicBezTo>
                  <a:cubicBezTo>
                    <a:pt x="128" y="34"/>
                    <a:pt x="128" y="31"/>
                    <a:pt x="127" y="29"/>
                  </a:cubicBezTo>
                  <a:cubicBezTo>
                    <a:pt x="123" y="24"/>
                    <a:pt x="117" y="19"/>
                    <a:pt x="112" y="14"/>
                  </a:cubicBezTo>
                  <a:cubicBezTo>
                    <a:pt x="110" y="13"/>
                    <a:pt x="108" y="13"/>
                    <a:pt x="106" y="14"/>
                  </a:cubicBezTo>
                  <a:cubicBezTo>
                    <a:pt x="95" y="19"/>
                    <a:pt x="95" y="19"/>
                    <a:pt x="95" y="19"/>
                  </a:cubicBezTo>
                  <a:cubicBezTo>
                    <a:pt x="93" y="18"/>
                    <a:pt x="91" y="17"/>
                    <a:pt x="90" y="17"/>
                  </a:cubicBezTo>
                  <a:cubicBezTo>
                    <a:pt x="86" y="6"/>
                    <a:pt x="86" y="6"/>
                    <a:pt x="86" y="6"/>
                  </a:cubicBezTo>
                  <a:cubicBezTo>
                    <a:pt x="85" y="4"/>
                    <a:pt x="83" y="2"/>
                    <a:pt x="81" y="2"/>
                  </a:cubicBezTo>
                  <a:cubicBezTo>
                    <a:pt x="73" y="0"/>
                    <a:pt x="67" y="0"/>
                    <a:pt x="60" y="2"/>
                  </a:cubicBezTo>
                  <a:cubicBezTo>
                    <a:pt x="58" y="2"/>
                    <a:pt x="56" y="4"/>
                    <a:pt x="55" y="6"/>
                  </a:cubicBezTo>
                  <a:cubicBezTo>
                    <a:pt x="51" y="17"/>
                    <a:pt x="51" y="17"/>
                    <a:pt x="51" y="17"/>
                  </a:cubicBezTo>
                  <a:cubicBezTo>
                    <a:pt x="49" y="17"/>
                    <a:pt x="47" y="18"/>
                    <a:pt x="46" y="19"/>
                  </a:cubicBezTo>
                  <a:cubicBezTo>
                    <a:pt x="35" y="14"/>
                    <a:pt x="35" y="14"/>
                    <a:pt x="35" y="14"/>
                  </a:cubicBezTo>
                  <a:cubicBezTo>
                    <a:pt x="33" y="13"/>
                    <a:pt x="31" y="13"/>
                    <a:pt x="29" y="14"/>
                  </a:cubicBezTo>
                  <a:cubicBezTo>
                    <a:pt x="23" y="19"/>
                    <a:pt x="18" y="24"/>
                    <a:pt x="14" y="29"/>
                  </a:cubicBezTo>
                  <a:cubicBezTo>
                    <a:pt x="13" y="31"/>
                    <a:pt x="12" y="34"/>
                    <a:pt x="13" y="36"/>
                  </a:cubicBezTo>
                  <a:cubicBezTo>
                    <a:pt x="18" y="46"/>
                    <a:pt x="18" y="46"/>
                    <a:pt x="18" y="46"/>
                  </a:cubicBezTo>
                  <a:cubicBezTo>
                    <a:pt x="18" y="48"/>
                    <a:pt x="17" y="50"/>
                    <a:pt x="16" y="51"/>
                  </a:cubicBezTo>
                  <a:cubicBezTo>
                    <a:pt x="5" y="55"/>
                    <a:pt x="5" y="55"/>
                    <a:pt x="5" y="55"/>
                  </a:cubicBezTo>
                  <a:cubicBezTo>
                    <a:pt x="3" y="56"/>
                    <a:pt x="2" y="58"/>
                    <a:pt x="1" y="60"/>
                  </a:cubicBezTo>
                  <a:cubicBezTo>
                    <a:pt x="1" y="64"/>
                    <a:pt x="0" y="67"/>
                    <a:pt x="0" y="71"/>
                  </a:cubicBezTo>
                  <a:cubicBezTo>
                    <a:pt x="0" y="74"/>
                    <a:pt x="1" y="77"/>
                    <a:pt x="1" y="81"/>
                  </a:cubicBezTo>
                  <a:cubicBezTo>
                    <a:pt x="2" y="84"/>
                    <a:pt x="3" y="85"/>
                    <a:pt x="5" y="86"/>
                  </a:cubicBezTo>
                  <a:cubicBezTo>
                    <a:pt x="16" y="90"/>
                    <a:pt x="16" y="90"/>
                    <a:pt x="16" y="90"/>
                  </a:cubicBezTo>
                  <a:cubicBezTo>
                    <a:pt x="17" y="92"/>
                    <a:pt x="18" y="94"/>
                    <a:pt x="18" y="95"/>
                  </a:cubicBezTo>
                  <a:cubicBezTo>
                    <a:pt x="13" y="106"/>
                    <a:pt x="13" y="106"/>
                    <a:pt x="13" y="106"/>
                  </a:cubicBezTo>
                  <a:cubicBezTo>
                    <a:pt x="12" y="108"/>
                    <a:pt x="13" y="110"/>
                    <a:pt x="14" y="112"/>
                  </a:cubicBezTo>
                  <a:cubicBezTo>
                    <a:pt x="18" y="118"/>
                    <a:pt x="23" y="123"/>
                    <a:pt x="29" y="127"/>
                  </a:cubicBezTo>
                  <a:cubicBezTo>
                    <a:pt x="31" y="128"/>
                    <a:pt x="33" y="129"/>
                    <a:pt x="35" y="128"/>
                  </a:cubicBezTo>
                  <a:cubicBezTo>
                    <a:pt x="46" y="123"/>
                    <a:pt x="46" y="123"/>
                    <a:pt x="46" y="123"/>
                  </a:cubicBezTo>
                  <a:cubicBezTo>
                    <a:pt x="47" y="124"/>
                    <a:pt x="49" y="124"/>
                    <a:pt x="51" y="125"/>
                  </a:cubicBezTo>
                  <a:cubicBezTo>
                    <a:pt x="55" y="136"/>
                    <a:pt x="55" y="136"/>
                    <a:pt x="55" y="136"/>
                  </a:cubicBezTo>
                  <a:cubicBezTo>
                    <a:pt x="56" y="138"/>
                    <a:pt x="58" y="140"/>
                    <a:pt x="60" y="140"/>
                  </a:cubicBezTo>
                  <a:cubicBezTo>
                    <a:pt x="64" y="140"/>
                    <a:pt x="67" y="141"/>
                    <a:pt x="70" y="141"/>
                  </a:cubicBezTo>
                  <a:cubicBezTo>
                    <a:pt x="74" y="141"/>
                    <a:pt x="77" y="140"/>
                    <a:pt x="81" y="140"/>
                  </a:cubicBezTo>
                  <a:cubicBezTo>
                    <a:pt x="83" y="140"/>
                    <a:pt x="85" y="138"/>
                    <a:pt x="86" y="136"/>
                  </a:cubicBezTo>
                  <a:cubicBezTo>
                    <a:pt x="90" y="125"/>
                    <a:pt x="90" y="125"/>
                    <a:pt x="90" y="125"/>
                  </a:cubicBezTo>
                  <a:cubicBezTo>
                    <a:pt x="91" y="124"/>
                    <a:pt x="93" y="124"/>
                    <a:pt x="95" y="123"/>
                  </a:cubicBezTo>
                  <a:cubicBezTo>
                    <a:pt x="106" y="128"/>
                    <a:pt x="106" y="128"/>
                    <a:pt x="106" y="128"/>
                  </a:cubicBezTo>
                  <a:cubicBezTo>
                    <a:pt x="108" y="129"/>
                    <a:pt x="110" y="128"/>
                    <a:pt x="112" y="127"/>
                  </a:cubicBezTo>
                  <a:cubicBezTo>
                    <a:pt x="117" y="123"/>
                    <a:pt x="123" y="118"/>
                    <a:pt x="127" y="112"/>
                  </a:cubicBezTo>
                  <a:cubicBezTo>
                    <a:pt x="128" y="110"/>
                    <a:pt x="128" y="108"/>
                    <a:pt x="127" y="106"/>
                  </a:cubicBezTo>
                  <a:cubicBezTo>
                    <a:pt x="122" y="95"/>
                    <a:pt x="122" y="95"/>
                    <a:pt x="122" y="95"/>
                  </a:cubicBezTo>
                  <a:cubicBezTo>
                    <a:pt x="123" y="94"/>
                    <a:pt x="124" y="92"/>
                    <a:pt x="125" y="90"/>
                  </a:cubicBezTo>
                  <a:cubicBezTo>
                    <a:pt x="136" y="86"/>
                    <a:pt x="136" y="86"/>
                    <a:pt x="136" y="86"/>
                  </a:cubicBezTo>
                  <a:cubicBezTo>
                    <a:pt x="138" y="85"/>
                    <a:pt x="139" y="84"/>
                    <a:pt x="139" y="81"/>
                  </a:cubicBezTo>
                  <a:cubicBezTo>
                    <a:pt x="140" y="77"/>
                    <a:pt x="140" y="74"/>
                    <a:pt x="140" y="71"/>
                  </a:cubicBezTo>
                  <a:cubicBezTo>
                    <a:pt x="140" y="67"/>
                    <a:pt x="140" y="64"/>
                    <a:pt x="139" y="60"/>
                  </a:cubicBezTo>
                  <a:close/>
                  <a:moveTo>
                    <a:pt x="128" y="76"/>
                  </a:moveTo>
                  <a:cubicBezTo>
                    <a:pt x="118" y="80"/>
                    <a:pt x="118" y="80"/>
                    <a:pt x="118" y="80"/>
                  </a:cubicBezTo>
                  <a:cubicBezTo>
                    <a:pt x="116" y="80"/>
                    <a:pt x="115" y="82"/>
                    <a:pt x="114" y="84"/>
                  </a:cubicBezTo>
                  <a:cubicBezTo>
                    <a:pt x="113" y="87"/>
                    <a:pt x="112" y="90"/>
                    <a:pt x="110" y="92"/>
                  </a:cubicBezTo>
                  <a:cubicBezTo>
                    <a:pt x="109" y="94"/>
                    <a:pt x="109" y="96"/>
                    <a:pt x="110" y="98"/>
                  </a:cubicBezTo>
                  <a:cubicBezTo>
                    <a:pt x="115" y="108"/>
                    <a:pt x="115" y="108"/>
                    <a:pt x="115" y="108"/>
                  </a:cubicBezTo>
                  <a:cubicBezTo>
                    <a:pt x="113" y="111"/>
                    <a:pt x="110" y="113"/>
                    <a:pt x="107" y="115"/>
                  </a:cubicBezTo>
                  <a:cubicBezTo>
                    <a:pt x="98" y="111"/>
                    <a:pt x="98" y="111"/>
                    <a:pt x="98" y="111"/>
                  </a:cubicBezTo>
                  <a:cubicBezTo>
                    <a:pt x="96" y="110"/>
                    <a:pt x="94" y="110"/>
                    <a:pt x="92" y="111"/>
                  </a:cubicBezTo>
                  <a:cubicBezTo>
                    <a:pt x="89" y="112"/>
                    <a:pt x="86" y="113"/>
                    <a:pt x="83" y="114"/>
                  </a:cubicBezTo>
                  <a:cubicBezTo>
                    <a:pt x="81" y="115"/>
                    <a:pt x="80" y="116"/>
                    <a:pt x="79" y="118"/>
                  </a:cubicBezTo>
                  <a:cubicBezTo>
                    <a:pt x="76" y="128"/>
                    <a:pt x="76" y="128"/>
                    <a:pt x="76" y="128"/>
                  </a:cubicBezTo>
                  <a:cubicBezTo>
                    <a:pt x="72" y="129"/>
                    <a:pt x="69" y="129"/>
                    <a:pt x="65" y="128"/>
                  </a:cubicBezTo>
                  <a:cubicBezTo>
                    <a:pt x="61" y="118"/>
                    <a:pt x="61" y="118"/>
                    <a:pt x="61" y="118"/>
                  </a:cubicBezTo>
                  <a:cubicBezTo>
                    <a:pt x="61" y="116"/>
                    <a:pt x="59" y="115"/>
                    <a:pt x="57" y="114"/>
                  </a:cubicBezTo>
                  <a:cubicBezTo>
                    <a:pt x="54" y="113"/>
                    <a:pt x="51" y="112"/>
                    <a:pt x="49" y="111"/>
                  </a:cubicBezTo>
                  <a:cubicBezTo>
                    <a:pt x="47" y="110"/>
                    <a:pt x="45" y="110"/>
                    <a:pt x="43" y="111"/>
                  </a:cubicBezTo>
                  <a:cubicBezTo>
                    <a:pt x="33" y="115"/>
                    <a:pt x="33" y="115"/>
                    <a:pt x="33" y="115"/>
                  </a:cubicBezTo>
                  <a:cubicBezTo>
                    <a:pt x="31" y="113"/>
                    <a:pt x="28" y="111"/>
                    <a:pt x="26" y="108"/>
                  </a:cubicBezTo>
                  <a:cubicBezTo>
                    <a:pt x="31" y="98"/>
                    <a:pt x="31" y="98"/>
                    <a:pt x="31" y="98"/>
                  </a:cubicBezTo>
                  <a:cubicBezTo>
                    <a:pt x="31" y="96"/>
                    <a:pt x="31" y="94"/>
                    <a:pt x="30" y="92"/>
                  </a:cubicBezTo>
                  <a:cubicBezTo>
                    <a:pt x="29" y="90"/>
                    <a:pt x="28" y="87"/>
                    <a:pt x="27" y="84"/>
                  </a:cubicBezTo>
                  <a:cubicBezTo>
                    <a:pt x="26" y="82"/>
                    <a:pt x="25" y="80"/>
                    <a:pt x="23" y="80"/>
                  </a:cubicBezTo>
                  <a:cubicBezTo>
                    <a:pt x="13" y="76"/>
                    <a:pt x="13" y="76"/>
                    <a:pt x="13" y="76"/>
                  </a:cubicBezTo>
                  <a:cubicBezTo>
                    <a:pt x="12" y="74"/>
                    <a:pt x="12" y="72"/>
                    <a:pt x="12" y="71"/>
                  </a:cubicBezTo>
                  <a:cubicBezTo>
                    <a:pt x="12" y="69"/>
                    <a:pt x="12" y="67"/>
                    <a:pt x="13" y="65"/>
                  </a:cubicBezTo>
                  <a:cubicBezTo>
                    <a:pt x="23" y="62"/>
                    <a:pt x="23" y="62"/>
                    <a:pt x="23" y="62"/>
                  </a:cubicBezTo>
                  <a:cubicBezTo>
                    <a:pt x="25" y="61"/>
                    <a:pt x="26" y="60"/>
                    <a:pt x="27" y="58"/>
                  </a:cubicBezTo>
                  <a:cubicBezTo>
                    <a:pt x="28" y="55"/>
                    <a:pt x="29" y="52"/>
                    <a:pt x="30" y="49"/>
                  </a:cubicBezTo>
                  <a:cubicBezTo>
                    <a:pt x="31" y="47"/>
                    <a:pt x="31" y="45"/>
                    <a:pt x="31" y="44"/>
                  </a:cubicBezTo>
                  <a:cubicBezTo>
                    <a:pt x="26" y="34"/>
                    <a:pt x="26" y="34"/>
                    <a:pt x="26" y="34"/>
                  </a:cubicBezTo>
                  <a:cubicBezTo>
                    <a:pt x="28" y="31"/>
                    <a:pt x="31" y="28"/>
                    <a:pt x="33" y="26"/>
                  </a:cubicBezTo>
                  <a:cubicBezTo>
                    <a:pt x="43" y="31"/>
                    <a:pt x="43" y="31"/>
                    <a:pt x="43" y="31"/>
                  </a:cubicBezTo>
                  <a:cubicBezTo>
                    <a:pt x="45" y="32"/>
                    <a:pt x="47" y="32"/>
                    <a:pt x="49" y="31"/>
                  </a:cubicBezTo>
                  <a:cubicBezTo>
                    <a:pt x="51" y="29"/>
                    <a:pt x="54" y="28"/>
                    <a:pt x="57" y="27"/>
                  </a:cubicBezTo>
                  <a:cubicBezTo>
                    <a:pt x="59" y="27"/>
                    <a:pt x="61" y="25"/>
                    <a:pt x="61" y="23"/>
                  </a:cubicBezTo>
                  <a:cubicBezTo>
                    <a:pt x="65" y="13"/>
                    <a:pt x="65" y="13"/>
                    <a:pt x="65" y="13"/>
                  </a:cubicBezTo>
                  <a:cubicBezTo>
                    <a:pt x="69" y="13"/>
                    <a:pt x="72" y="13"/>
                    <a:pt x="76" y="13"/>
                  </a:cubicBezTo>
                  <a:cubicBezTo>
                    <a:pt x="79" y="23"/>
                    <a:pt x="79" y="23"/>
                    <a:pt x="79" y="23"/>
                  </a:cubicBezTo>
                  <a:cubicBezTo>
                    <a:pt x="80" y="25"/>
                    <a:pt x="81" y="27"/>
                    <a:pt x="83" y="27"/>
                  </a:cubicBezTo>
                  <a:cubicBezTo>
                    <a:pt x="86" y="28"/>
                    <a:pt x="89" y="29"/>
                    <a:pt x="92" y="31"/>
                  </a:cubicBezTo>
                  <a:cubicBezTo>
                    <a:pt x="94" y="32"/>
                    <a:pt x="96" y="32"/>
                    <a:pt x="98" y="31"/>
                  </a:cubicBezTo>
                  <a:cubicBezTo>
                    <a:pt x="107" y="26"/>
                    <a:pt x="107" y="26"/>
                    <a:pt x="107" y="26"/>
                  </a:cubicBezTo>
                  <a:cubicBezTo>
                    <a:pt x="110" y="28"/>
                    <a:pt x="113" y="31"/>
                    <a:pt x="115" y="34"/>
                  </a:cubicBezTo>
                  <a:cubicBezTo>
                    <a:pt x="110" y="44"/>
                    <a:pt x="110" y="44"/>
                    <a:pt x="110" y="44"/>
                  </a:cubicBezTo>
                  <a:cubicBezTo>
                    <a:pt x="109" y="45"/>
                    <a:pt x="109" y="47"/>
                    <a:pt x="110" y="49"/>
                  </a:cubicBezTo>
                  <a:cubicBezTo>
                    <a:pt x="112" y="52"/>
                    <a:pt x="113" y="55"/>
                    <a:pt x="114" y="58"/>
                  </a:cubicBezTo>
                  <a:cubicBezTo>
                    <a:pt x="115" y="60"/>
                    <a:pt x="116" y="61"/>
                    <a:pt x="118" y="62"/>
                  </a:cubicBezTo>
                  <a:cubicBezTo>
                    <a:pt x="128" y="65"/>
                    <a:pt x="128" y="65"/>
                    <a:pt x="128" y="65"/>
                  </a:cubicBezTo>
                  <a:cubicBezTo>
                    <a:pt x="128" y="67"/>
                    <a:pt x="128" y="69"/>
                    <a:pt x="128" y="71"/>
                  </a:cubicBezTo>
                  <a:cubicBezTo>
                    <a:pt x="128" y="72"/>
                    <a:pt x="128" y="74"/>
                    <a:pt x="128" y="76"/>
                  </a:cubicBezTo>
                  <a:close/>
                </a:path>
              </a:pathLst>
            </a:custGeom>
            <a:grpFill/>
            <a:ln w="9525">
              <a:noFill/>
              <a:round/>
              <a:headEnd/>
              <a:tailEnd/>
            </a:ln>
          </p:spPr>
          <p:txBody>
            <a:bodyPr/>
            <a:lstStyle/>
            <a:p>
              <a:endParaRPr lang="zh-CN" altLang="en-US"/>
            </a:p>
          </p:txBody>
        </p:sp>
        <p:sp>
          <p:nvSpPr>
            <p:cNvPr id="23" name="Freeform 25"/>
            <p:cNvSpPr>
              <a:spLocks noEditPoints="1"/>
            </p:cNvSpPr>
            <p:nvPr/>
          </p:nvSpPr>
          <p:spPr bwMode="auto">
            <a:xfrm>
              <a:off x="63" y="62"/>
              <a:ext cx="81" cy="81"/>
            </a:xfrm>
            <a:custGeom>
              <a:avLst/>
              <a:gdLst>
                <a:gd name="T0" fmla="*/ 27 w 55"/>
                <a:gd name="T1" fmla="*/ 0 h 55"/>
                <a:gd name="T2" fmla="*/ 0 w 55"/>
                <a:gd name="T3" fmla="*/ 27 h 55"/>
                <a:gd name="T4" fmla="*/ 27 w 55"/>
                <a:gd name="T5" fmla="*/ 55 h 55"/>
                <a:gd name="T6" fmla="*/ 55 w 55"/>
                <a:gd name="T7" fmla="*/ 27 h 55"/>
                <a:gd name="T8" fmla="*/ 27 w 55"/>
                <a:gd name="T9" fmla="*/ 0 h 55"/>
                <a:gd name="T10" fmla="*/ 27 w 55"/>
                <a:gd name="T11" fmla="*/ 43 h 55"/>
                <a:gd name="T12" fmla="*/ 12 w 55"/>
                <a:gd name="T13" fmla="*/ 27 h 55"/>
                <a:gd name="T14" fmla="*/ 27 w 55"/>
                <a:gd name="T15" fmla="*/ 12 h 55"/>
                <a:gd name="T16" fmla="*/ 43 w 55"/>
                <a:gd name="T17" fmla="*/ 27 h 55"/>
                <a:gd name="T18" fmla="*/ 27 w 55"/>
                <a:gd name="T19" fmla="*/ 43 h 55"/>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55"/>
                <a:gd name="T31" fmla="*/ 0 h 55"/>
                <a:gd name="T32" fmla="*/ 55 w 55"/>
                <a:gd name="T33" fmla="*/ 55 h 55"/>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55" h="55">
                  <a:moveTo>
                    <a:pt x="27" y="0"/>
                  </a:moveTo>
                  <a:cubicBezTo>
                    <a:pt x="12" y="0"/>
                    <a:pt x="0" y="12"/>
                    <a:pt x="0" y="27"/>
                  </a:cubicBezTo>
                  <a:cubicBezTo>
                    <a:pt x="0" y="43"/>
                    <a:pt x="12" y="55"/>
                    <a:pt x="27" y="55"/>
                  </a:cubicBezTo>
                  <a:cubicBezTo>
                    <a:pt x="43" y="55"/>
                    <a:pt x="55" y="43"/>
                    <a:pt x="55" y="27"/>
                  </a:cubicBezTo>
                  <a:cubicBezTo>
                    <a:pt x="55" y="12"/>
                    <a:pt x="43" y="0"/>
                    <a:pt x="27" y="0"/>
                  </a:cubicBezTo>
                  <a:close/>
                  <a:moveTo>
                    <a:pt x="27" y="43"/>
                  </a:moveTo>
                  <a:cubicBezTo>
                    <a:pt x="19" y="43"/>
                    <a:pt x="12" y="36"/>
                    <a:pt x="12" y="27"/>
                  </a:cubicBezTo>
                  <a:cubicBezTo>
                    <a:pt x="12" y="19"/>
                    <a:pt x="19" y="12"/>
                    <a:pt x="27" y="12"/>
                  </a:cubicBezTo>
                  <a:cubicBezTo>
                    <a:pt x="36" y="12"/>
                    <a:pt x="43" y="19"/>
                    <a:pt x="43" y="27"/>
                  </a:cubicBezTo>
                  <a:cubicBezTo>
                    <a:pt x="43" y="36"/>
                    <a:pt x="36" y="43"/>
                    <a:pt x="27" y="43"/>
                  </a:cubicBezTo>
                  <a:close/>
                </a:path>
              </a:pathLst>
            </a:custGeom>
            <a:grpFill/>
            <a:ln w="9525">
              <a:noFill/>
              <a:round/>
              <a:headEnd/>
              <a:tailEnd/>
            </a:ln>
          </p:spPr>
          <p:txBody>
            <a:bodyPr/>
            <a:lstStyle/>
            <a:p>
              <a:endParaRPr lang="zh-CN" altLang="en-US"/>
            </a:p>
          </p:txBody>
        </p:sp>
      </p:grpSp>
      <p:grpSp>
        <p:nvGrpSpPr>
          <p:cNvPr id="24" name="Group 26"/>
          <p:cNvGrpSpPr>
            <a:grpSpLocks/>
          </p:cNvGrpSpPr>
          <p:nvPr/>
        </p:nvGrpSpPr>
        <p:grpSpPr bwMode="auto">
          <a:xfrm>
            <a:off x="6292638" y="1575054"/>
            <a:ext cx="219048" cy="219048"/>
            <a:chOff x="0" y="0"/>
            <a:chExt cx="205" cy="207"/>
          </a:xfrm>
          <a:solidFill>
            <a:srgbClr val="FFC000"/>
          </a:solidFill>
        </p:grpSpPr>
        <p:sp>
          <p:nvSpPr>
            <p:cNvPr id="25" name="Freeform 27"/>
            <p:cNvSpPr>
              <a:spLocks noEditPoints="1"/>
            </p:cNvSpPr>
            <p:nvPr/>
          </p:nvSpPr>
          <p:spPr bwMode="auto">
            <a:xfrm>
              <a:off x="0" y="0"/>
              <a:ext cx="205" cy="207"/>
            </a:xfrm>
            <a:custGeom>
              <a:avLst/>
              <a:gdLst>
                <a:gd name="T0" fmla="*/ 70 w 140"/>
                <a:gd name="T1" fmla="*/ 140 h 140"/>
                <a:gd name="T2" fmla="*/ 0 w 140"/>
                <a:gd name="T3" fmla="*/ 70 h 140"/>
                <a:gd name="T4" fmla="*/ 70 w 140"/>
                <a:gd name="T5" fmla="*/ 0 h 140"/>
                <a:gd name="T6" fmla="*/ 140 w 140"/>
                <a:gd name="T7" fmla="*/ 70 h 140"/>
                <a:gd name="T8" fmla="*/ 70 w 140"/>
                <a:gd name="T9" fmla="*/ 140 h 140"/>
                <a:gd name="T10" fmla="*/ 70 w 140"/>
                <a:gd name="T11" fmla="*/ 12 h 140"/>
                <a:gd name="T12" fmla="*/ 12 w 140"/>
                <a:gd name="T13" fmla="*/ 70 h 140"/>
                <a:gd name="T14" fmla="*/ 70 w 140"/>
                <a:gd name="T15" fmla="*/ 128 h 140"/>
                <a:gd name="T16" fmla="*/ 128 w 140"/>
                <a:gd name="T17" fmla="*/ 70 h 140"/>
                <a:gd name="T18" fmla="*/ 70 w 140"/>
                <a:gd name="T19" fmla="*/ 12 h 14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40"/>
                <a:gd name="T31" fmla="*/ 0 h 140"/>
                <a:gd name="T32" fmla="*/ 140 w 140"/>
                <a:gd name="T33" fmla="*/ 140 h 14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40" h="140">
                  <a:moveTo>
                    <a:pt x="70" y="140"/>
                  </a:moveTo>
                  <a:cubicBezTo>
                    <a:pt x="32" y="140"/>
                    <a:pt x="0" y="109"/>
                    <a:pt x="0" y="70"/>
                  </a:cubicBezTo>
                  <a:cubicBezTo>
                    <a:pt x="0" y="32"/>
                    <a:pt x="32" y="0"/>
                    <a:pt x="70" y="0"/>
                  </a:cubicBezTo>
                  <a:cubicBezTo>
                    <a:pt x="109" y="0"/>
                    <a:pt x="140" y="32"/>
                    <a:pt x="140" y="70"/>
                  </a:cubicBezTo>
                  <a:cubicBezTo>
                    <a:pt x="140" y="109"/>
                    <a:pt x="109" y="140"/>
                    <a:pt x="70" y="140"/>
                  </a:cubicBezTo>
                  <a:close/>
                  <a:moveTo>
                    <a:pt x="70" y="12"/>
                  </a:moveTo>
                  <a:cubicBezTo>
                    <a:pt x="38" y="12"/>
                    <a:pt x="12" y="38"/>
                    <a:pt x="12" y="70"/>
                  </a:cubicBezTo>
                  <a:cubicBezTo>
                    <a:pt x="12" y="102"/>
                    <a:pt x="38" y="128"/>
                    <a:pt x="70" y="128"/>
                  </a:cubicBezTo>
                  <a:cubicBezTo>
                    <a:pt x="102" y="128"/>
                    <a:pt x="128" y="102"/>
                    <a:pt x="128" y="70"/>
                  </a:cubicBezTo>
                  <a:cubicBezTo>
                    <a:pt x="128" y="38"/>
                    <a:pt x="102" y="12"/>
                    <a:pt x="70" y="12"/>
                  </a:cubicBezTo>
                  <a:close/>
                </a:path>
              </a:pathLst>
            </a:custGeom>
            <a:grpFill/>
            <a:ln w="9525">
              <a:noFill/>
              <a:round/>
              <a:headEnd/>
              <a:tailEnd/>
            </a:ln>
          </p:spPr>
          <p:txBody>
            <a:bodyPr/>
            <a:lstStyle/>
            <a:p>
              <a:endParaRPr lang="zh-CN" altLang="en-US"/>
            </a:p>
          </p:txBody>
        </p:sp>
        <p:sp>
          <p:nvSpPr>
            <p:cNvPr id="26" name="Freeform 28"/>
            <p:cNvSpPr>
              <a:spLocks/>
            </p:cNvSpPr>
            <p:nvPr/>
          </p:nvSpPr>
          <p:spPr bwMode="auto">
            <a:xfrm>
              <a:off x="94" y="40"/>
              <a:ext cx="63" cy="72"/>
            </a:xfrm>
            <a:custGeom>
              <a:avLst/>
              <a:gdLst>
                <a:gd name="T0" fmla="*/ 37 w 43"/>
                <a:gd name="T1" fmla="*/ 49 h 49"/>
                <a:gd name="T2" fmla="*/ 6 w 43"/>
                <a:gd name="T3" fmla="*/ 49 h 49"/>
                <a:gd name="T4" fmla="*/ 0 w 43"/>
                <a:gd name="T5" fmla="*/ 43 h 49"/>
                <a:gd name="T6" fmla="*/ 0 w 43"/>
                <a:gd name="T7" fmla="*/ 6 h 49"/>
                <a:gd name="T8" fmla="*/ 6 w 43"/>
                <a:gd name="T9" fmla="*/ 0 h 49"/>
                <a:gd name="T10" fmla="*/ 12 w 43"/>
                <a:gd name="T11" fmla="*/ 6 h 49"/>
                <a:gd name="T12" fmla="*/ 12 w 43"/>
                <a:gd name="T13" fmla="*/ 37 h 49"/>
                <a:gd name="T14" fmla="*/ 37 w 43"/>
                <a:gd name="T15" fmla="*/ 37 h 49"/>
                <a:gd name="T16" fmla="*/ 43 w 43"/>
                <a:gd name="T17" fmla="*/ 43 h 49"/>
                <a:gd name="T18" fmla="*/ 37 w 43"/>
                <a:gd name="T19" fmla="*/ 49 h 4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3"/>
                <a:gd name="T31" fmla="*/ 0 h 49"/>
                <a:gd name="T32" fmla="*/ 43 w 43"/>
                <a:gd name="T33" fmla="*/ 49 h 4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3" h="49">
                  <a:moveTo>
                    <a:pt x="37" y="49"/>
                  </a:moveTo>
                  <a:cubicBezTo>
                    <a:pt x="6" y="49"/>
                    <a:pt x="6" y="49"/>
                    <a:pt x="6" y="49"/>
                  </a:cubicBezTo>
                  <a:cubicBezTo>
                    <a:pt x="3" y="49"/>
                    <a:pt x="0" y="46"/>
                    <a:pt x="0" y="43"/>
                  </a:cubicBezTo>
                  <a:cubicBezTo>
                    <a:pt x="0" y="6"/>
                    <a:pt x="0" y="6"/>
                    <a:pt x="0" y="6"/>
                  </a:cubicBezTo>
                  <a:cubicBezTo>
                    <a:pt x="0" y="3"/>
                    <a:pt x="3" y="0"/>
                    <a:pt x="6" y="0"/>
                  </a:cubicBezTo>
                  <a:cubicBezTo>
                    <a:pt x="10" y="0"/>
                    <a:pt x="12" y="3"/>
                    <a:pt x="12" y="6"/>
                  </a:cubicBezTo>
                  <a:cubicBezTo>
                    <a:pt x="12" y="37"/>
                    <a:pt x="12" y="37"/>
                    <a:pt x="12" y="37"/>
                  </a:cubicBezTo>
                  <a:cubicBezTo>
                    <a:pt x="37" y="37"/>
                    <a:pt x="37" y="37"/>
                    <a:pt x="37" y="37"/>
                  </a:cubicBezTo>
                  <a:cubicBezTo>
                    <a:pt x="40" y="37"/>
                    <a:pt x="43" y="40"/>
                    <a:pt x="43" y="43"/>
                  </a:cubicBezTo>
                  <a:cubicBezTo>
                    <a:pt x="43" y="46"/>
                    <a:pt x="40" y="49"/>
                    <a:pt x="37" y="49"/>
                  </a:cubicBezTo>
                  <a:close/>
                </a:path>
              </a:pathLst>
            </a:custGeom>
            <a:grpFill/>
            <a:ln w="9525">
              <a:noFill/>
              <a:round/>
              <a:headEnd/>
              <a:tailEnd/>
            </a:ln>
          </p:spPr>
          <p:txBody>
            <a:bodyPr/>
            <a:lstStyle/>
            <a:p>
              <a:endParaRPr lang="zh-CN" altLang="en-US"/>
            </a:p>
          </p:txBody>
        </p:sp>
      </p:grpSp>
      <p:sp>
        <p:nvSpPr>
          <p:cNvPr id="27" name="TextBox 170"/>
          <p:cNvSpPr txBox="1"/>
          <p:nvPr/>
        </p:nvSpPr>
        <p:spPr>
          <a:xfrm>
            <a:off x="846999" y="1591006"/>
            <a:ext cx="1728161" cy="244354"/>
          </a:xfrm>
          <a:prstGeom prst="rect">
            <a:avLst/>
          </a:prstGeom>
          <a:noFill/>
        </p:spPr>
        <p:txBody>
          <a:bodyPr wrap="square" lIns="68573" tIns="34286" rIns="68573" bIns="34286" rtlCol="0">
            <a:spAutoFit/>
          </a:bodyPr>
          <a:lstStyle/>
          <a:p>
            <a:pPr algn="r"/>
            <a:r>
              <a:rPr lang="zh-CN" altLang="en-US" sz="1138" dirty="0">
                <a:solidFill>
                  <a:schemeClr val="tx1">
                    <a:lumMod val="65000"/>
                    <a:lumOff val="35000"/>
                  </a:schemeClr>
                </a:solidFill>
                <a:ea typeface="微软雅黑" panose="020B0503020204020204" pitchFamily="34" charset="-122"/>
              </a:rPr>
              <a:t>请替换文字内容</a:t>
            </a:r>
          </a:p>
        </p:txBody>
      </p:sp>
      <p:sp>
        <p:nvSpPr>
          <p:cNvPr id="28" name="TextBox 171"/>
          <p:cNvSpPr txBox="1"/>
          <p:nvPr/>
        </p:nvSpPr>
        <p:spPr>
          <a:xfrm>
            <a:off x="846999" y="1824867"/>
            <a:ext cx="1728161" cy="512440"/>
          </a:xfrm>
          <a:prstGeom prst="rect">
            <a:avLst/>
          </a:prstGeom>
          <a:noFill/>
        </p:spPr>
        <p:txBody>
          <a:bodyPr wrap="square" lIns="68573" tIns="34286" rIns="68573" bIns="34286" rtlCol="0">
            <a:spAutoFit/>
          </a:bodyPr>
          <a:lstStyle/>
          <a:p>
            <a:pPr algn="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9" name="TextBox 170"/>
          <p:cNvSpPr txBox="1"/>
          <p:nvPr/>
        </p:nvSpPr>
        <p:spPr>
          <a:xfrm>
            <a:off x="846999" y="3446900"/>
            <a:ext cx="1728161" cy="244354"/>
          </a:xfrm>
          <a:prstGeom prst="rect">
            <a:avLst/>
          </a:prstGeom>
          <a:noFill/>
        </p:spPr>
        <p:txBody>
          <a:bodyPr wrap="square" lIns="68573" tIns="34286" rIns="68573" bIns="34286" rtlCol="0">
            <a:spAutoFit/>
          </a:bodyPr>
          <a:lstStyle/>
          <a:p>
            <a:pPr algn="r"/>
            <a:r>
              <a:rPr lang="zh-CN" altLang="en-US" sz="1138" dirty="0">
                <a:solidFill>
                  <a:schemeClr val="tx1">
                    <a:lumMod val="65000"/>
                    <a:lumOff val="35000"/>
                  </a:schemeClr>
                </a:solidFill>
                <a:ea typeface="微软雅黑" panose="020B0503020204020204" pitchFamily="34" charset="-122"/>
              </a:rPr>
              <a:t>请替换文字内容</a:t>
            </a:r>
          </a:p>
        </p:txBody>
      </p:sp>
      <p:sp>
        <p:nvSpPr>
          <p:cNvPr id="30" name="TextBox 171"/>
          <p:cNvSpPr txBox="1"/>
          <p:nvPr/>
        </p:nvSpPr>
        <p:spPr>
          <a:xfrm>
            <a:off x="846999" y="3680761"/>
            <a:ext cx="1728161" cy="512440"/>
          </a:xfrm>
          <a:prstGeom prst="rect">
            <a:avLst/>
          </a:prstGeom>
          <a:noFill/>
        </p:spPr>
        <p:txBody>
          <a:bodyPr wrap="square" lIns="68573" tIns="34286" rIns="68573" bIns="34286" rtlCol="0">
            <a:spAutoFit/>
          </a:bodyPr>
          <a:lstStyle/>
          <a:p>
            <a:pPr algn="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1" name="TextBox 170"/>
          <p:cNvSpPr txBox="1"/>
          <p:nvPr/>
        </p:nvSpPr>
        <p:spPr>
          <a:xfrm>
            <a:off x="6529826" y="1591006"/>
            <a:ext cx="1728161" cy="244354"/>
          </a:xfrm>
          <a:prstGeom prst="rect">
            <a:avLst/>
          </a:prstGeom>
          <a:noFill/>
        </p:spPr>
        <p:txBody>
          <a:bodyPr wrap="square" lIns="68573" tIns="34286" rIns="68573" bIns="34286" rtlCol="0">
            <a:spAutoFit/>
          </a:bodyPr>
          <a:lstStyle/>
          <a:p>
            <a:r>
              <a:rPr lang="zh-CN" altLang="en-US" sz="1138" dirty="0">
                <a:solidFill>
                  <a:schemeClr val="tx1">
                    <a:lumMod val="65000"/>
                    <a:lumOff val="35000"/>
                  </a:schemeClr>
                </a:solidFill>
                <a:ea typeface="微软雅黑" panose="020B0503020204020204" pitchFamily="34" charset="-122"/>
              </a:rPr>
              <a:t>请替换文字内容</a:t>
            </a:r>
          </a:p>
        </p:txBody>
      </p:sp>
      <p:sp>
        <p:nvSpPr>
          <p:cNvPr id="32" name="TextBox 171"/>
          <p:cNvSpPr txBox="1"/>
          <p:nvPr/>
        </p:nvSpPr>
        <p:spPr>
          <a:xfrm>
            <a:off x="6529826" y="1824867"/>
            <a:ext cx="1728161" cy="512440"/>
          </a:xfrm>
          <a:prstGeom prst="rect">
            <a:avLst/>
          </a:prstGeom>
          <a:noFill/>
        </p:spPr>
        <p:txBody>
          <a:bodyPr wrap="square" lIns="68573" tIns="34286" rIns="68573" bIns="34286" rtlCol="0">
            <a:spAutoFit/>
          </a:bodyPr>
          <a:lstStyle/>
          <a:p>
            <a:pP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3" name="TextBox 170"/>
          <p:cNvSpPr txBox="1"/>
          <p:nvPr/>
        </p:nvSpPr>
        <p:spPr>
          <a:xfrm>
            <a:off x="6529826" y="3446900"/>
            <a:ext cx="1728161" cy="244354"/>
          </a:xfrm>
          <a:prstGeom prst="rect">
            <a:avLst/>
          </a:prstGeom>
          <a:noFill/>
        </p:spPr>
        <p:txBody>
          <a:bodyPr wrap="square" lIns="68573" tIns="34286" rIns="68573" bIns="34286" rtlCol="0">
            <a:spAutoFit/>
          </a:bodyPr>
          <a:lstStyle/>
          <a:p>
            <a:r>
              <a:rPr lang="zh-CN" altLang="en-US" sz="1138" dirty="0">
                <a:solidFill>
                  <a:schemeClr val="tx1">
                    <a:lumMod val="65000"/>
                    <a:lumOff val="35000"/>
                  </a:schemeClr>
                </a:solidFill>
                <a:ea typeface="微软雅黑" panose="020B0503020204020204" pitchFamily="34" charset="-122"/>
              </a:rPr>
              <a:t>请替换文字内容</a:t>
            </a:r>
          </a:p>
        </p:txBody>
      </p:sp>
      <p:sp>
        <p:nvSpPr>
          <p:cNvPr id="34" name="TextBox 171"/>
          <p:cNvSpPr txBox="1"/>
          <p:nvPr/>
        </p:nvSpPr>
        <p:spPr>
          <a:xfrm>
            <a:off x="6529826" y="3680761"/>
            <a:ext cx="1728161" cy="512440"/>
          </a:xfrm>
          <a:prstGeom prst="rect">
            <a:avLst/>
          </a:prstGeom>
          <a:noFill/>
        </p:spPr>
        <p:txBody>
          <a:bodyPr wrap="square" lIns="68573" tIns="34286" rIns="68573" bIns="34286" rtlCol="0">
            <a:spAutoFit/>
          </a:bodyPr>
          <a:lstStyle/>
          <a:p>
            <a:pP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72114404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23" presetClass="entr" presetSubtype="528" fill="hold" grpId="0"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 calcmode="lin" valueType="num">
                                      <p:cBhvr>
                                        <p:cTn id="15" dur="500" fill="hold"/>
                                        <p:tgtEl>
                                          <p:spTgt spid="10"/>
                                        </p:tgtEl>
                                        <p:attrNameLst>
                                          <p:attrName>ppt_x</p:attrName>
                                        </p:attrNameLst>
                                      </p:cBhvr>
                                      <p:tavLst>
                                        <p:tav tm="0">
                                          <p:val>
                                            <p:fltVal val="0.5"/>
                                          </p:val>
                                        </p:tav>
                                        <p:tav tm="100000">
                                          <p:val>
                                            <p:strVal val="#ppt_x"/>
                                          </p:val>
                                        </p:tav>
                                      </p:tavLst>
                                    </p:anim>
                                    <p:anim calcmode="lin" valueType="num">
                                      <p:cBhvr>
                                        <p:cTn id="16" dur="500" fill="hold"/>
                                        <p:tgtEl>
                                          <p:spTgt spid="10"/>
                                        </p:tgtEl>
                                        <p:attrNameLst>
                                          <p:attrName>ppt_y</p:attrName>
                                        </p:attrNameLst>
                                      </p:cBhvr>
                                      <p:tavLst>
                                        <p:tav tm="0">
                                          <p:val>
                                            <p:fltVal val="0.5"/>
                                          </p:val>
                                        </p:tav>
                                        <p:tav tm="100000">
                                          <p:val>
                                            <p:strVal val="#ppt_y"/>
                                          </p:val>
                                        </p:tav>
                                      </p:tavLst>
                                    </p:anim>
                                  </p:childTnLst>
                                </p:cTn>
                              </p:par>
                            </p:childTnLst>
                          </p:cTn>
                        </p:par>
                        <p:par>
                          <p:cTn id="17" fill="hold">
                            <p:stCondLst>
                              <p:cond delay="1000"/>
                            </p:stCondLst>
                            <p:childTnLst>
                              <p:par>
                                <p:cTn id="18" presetID="23" presetClass="entr" presetSubtype="528" fill="hold" grpId="0" nodeType="after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p:cTn id="20" dur="500" fill="hold"/>
                                        <p:tgtEl>
                                          <p:spTgt spid="12"/>
                                        </p:tgtEl>
                                        <p:attrNameLst>
                                          <p:attrName>ppt_w</p:attrName>
                                        </p:attrNameLst>
                                      </p:cBhvr>
                                      <p:tavLst>
                                        <p:tav tm="0">
                                          <p:val>
                                            <p:fltVal val="0"/>
                                          </p:val>
                                        </p:tav>
                                        <p:tav tm="100000">
                                          <p:val>
                                            <p:strVal val="#ppt_w"/>
                                          </p:val>
                                        </p:tav>
                                      </p:tavLst>
                                    </p:anim>
                                    <p:anim calcmode="lin" valueType="num">
                                      <p:cBhvr>
                                        <p:cTn id="21" dur="500" fill="hold"/>
                                        <p:tgtEl>
                                          <p:spTgt spid="12"/>
                                        </p:tgtEl>
                                        <p:attrNameLst>
                                          <p:attrName>ppt_h</p:attrName>
                                        </p:attrNameLst>
                                      </p:cBhvr>
                                      <p:tavLst>
                                        <p:tav tm="0">
                                          <p:val>
                                            <p:fltVal val="0"/>
                                          </p:val>
                                        </p:tav>
                                        <p:tav tm="100000">
                                          <p:val>
                                            <p:strVal val="#ppt_h"/>
                                          </p:val>
                                        </p:tav>
                                      </p:tavLst>
                                    </p:anim>
                                    <p:anim calcmode="lin" valueType="num">
                                      <p:cBhvr>
                                        <p:cTn id="22" dur="500" fill="hold"/>
                                        <p:tgtEl>
                                          <p:spTgt spid="12"/>
                                        </p:tgtEl>
                                        <p:attrNameLst>
                                          <p:attrName>ppt_x</p:attrName>
                                        </p:attrNameLst>
                                      </p:cBhvr>
                                      <p:tavLst>
                                        <p:tav tm="0">
                                          <p:val>
                                            <p:fltVal val="0.5"/>
                                          </p:val>
                                        </p:tav>
                                        <p:tav tm="100000">
                                          <p:val>
                                            <p:strVal val="#ppt_x"/>
                                          </p:val>
                                        </p:tav>
                                      </p:tavLst>
                                    </p:anim>
                                    <p:anim calcmode="lin" valueType="num">
                                      <p:cBhvr>
                                        <p:cTn id="23" dur="500" fill="hold"/>
                                        <p:tgtEl>
                                          <p:spTgt spid="12"/>
                                        </p:tgtEl>
                                        <p:attrNameLst>
                                          <p:attrName>ppt_y</p:attrName>
                                        </p:attrNameLst>
                                      </p:cBhvr>
                                      <p:tavLst>
                                        <p:tav tm="0">
                                          <p:val>
                                            <p:fltVal val="0.5"/>
                                          </p:val>
                                        </p:tav>
                                        <p:tav tm="100000">
                                          <p:val>
                                            <p:strVal val="#ppt_y"/>
                                          </p:val>
                                        </p:tav>
                                      </p:tavLst>
                                    </p:anim>
                                  </p:childTnLst>
                                </p:cTn>
                              </p:par>
                            </p:childTnLst>
                          </p:cTn>
                        </p:par>
                        <p:par>
                          <p:cTn id="24" fill="hold">
                            <p:stCondLst>
                              <p:cond delay="1500"/>
                            </p:stCondLst>
                            <p:childTnLst>
                              <p:par>
                                <p:cTn id="25" presetID="23" presetClass="entr" presetSubtype="528"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p:cTn id="27" dur="500" fill="hold"/>
                                        <p:tgtEl>
                                          <p:spTgt spid="11"/>
                                        </p:tgtEl>
                                        <p:attrNameLst>
                                          <p:attrName>ppt_w</p:attrName>
                                        </p:attrNameLst>
                                      </p:cBhvr>
                                      <p:tavLst>
                                        <p:tav tm="0">
                                          <p:val>
                                            <p:fltVal val="0"/>
                                          </p:val>
                                        </p:tav>
                                        <p:tav tm="100000">
                                          <p:val>
                                            <p:strVal val="#ppt_w"/>
                                          </p:val>
                                        </p:tav>
                                      </p:tavLst>
                                    </p:anim>
                                    <p:anim calcmode="lin" valueType="num">
                                      <p:cBhvr>
                                        <p:cTn id="28" dur="500" fill="hold"/>
                                        <p:tgtEl>
                                          <p:spTgt spid="11"/>
                                        </p:tgtEl>
                                        <p:attrNameLst>
                                          <p:attrName>ppt_h</p:attrName>
                                        </p:attrNameLst>
                                      </p:cBhvr>
                                      <p:tavLst>
                                        <p:tav tm="0">
                                          <p:val>
                                            <p:fltVal val="0"/>
                                          </p:val>
                                        </p:tav>
                                        <p:tav tm="100000">
                                          <p:val>
                                            <p:strVal val="#ppt_h"/>
                                          </p:val>
                                        </p:tav>
                                      </p:tavLst>
                                    </p:anim>
                                    <p:anim calcmode="lin" valueType="num">
                                      <p:cBhvr>
                                        <p:cTn id="29" dur="500" fill="hold"/>
                                        <p:tgtEl>
                                          <p:spTgt spid="11"/>
                                        </p:tgtEl>
                                        <p:attrNameLst>
                                          <p:attrName>ppt_x</p:attrName>
                                        </p:attrNameLst>
                                      </p:cBhvr>
                                      <p:tavLst>
                                        <p:tav tm="0">
                                          <p:val>
                                            <p:fltVal val="0.5"/>
                                          </p:val>
                                        </p:tav>
                                        <p:tav tm="100000">
                                          <p:val>
                                            <p:strVal val="#ppt_x"/>
                                          </p:val>
                                        </p:tav>
                                      </p:tavLst>
                                    </p:anim>
                                    <p:anim calcmode="lin" valueType="num">
                                      <p:cBhvr>
                                        <p:cTn id="30" dur="500" fill="hold"/>
                                        <p:tgtEl>
                                          <p:spTgt spid="11"/>
                                        </p:tgtEl>
                                        <p:attrNameLst>
                                          <p:attrName>ppt_y</p:attrName>
                                        </p:attrNameLst>
                                      </p:cBhvr>
                                      <p:tavLst>
                                        <p:tav tm="0">
                                          <p:val>
                                            <p:fltVal val="0.5"/>
                                          </p:val>
                                        </p:tav>
                                        <p:tav tm="100000">
                                          <p:val>
                                            <p:strVal val="#ppt_y"/>
                                          </p:val>
                                        </p:tav>
                                      </p:tavLst>
                                    </p:anim>
                                  </p:childTnLst>
                                </p:cTn>
                              </p:par>
                            </p:childTnLst>
                          </p:cTn>
                        </p:par>
                        <p:par>
                          <p:cTn id="31" fill="hold">
                            <p:stCondLst>
                              <p:cond delay="2000"/>
                            </p:stCondLst>
                            <p:childTnLst>
                              <p:par>
                                <p:cTn id="32" presetID="23" presetClass="entr" presetSubtype="528"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 calcmode="lin" valueType="num">
                                      <p:cBhvr>
                                        <p:cTn id="36" dur="500" fill="hold"/>
                                        <p:tgtEl>
                                          <p:spTgt spid="9"/>
                                        </p:tgtEl>
                                        <p:attrNameLst>
                                          <p:attrName>ppt_x</p:attrName>
                                        </p:attrNameLst>
                                      </p:cBhvr>
                                      <p:tavLst>
                                        <p:tav tm="0">
                                          <p:val>
                                            <p:fltVal val="0.5"/>
                                          </p:val>
                                        </p:tav>
                                        <p:tav tm="100000">
                                          <p:val>
                                            <p:strVal val="#ppt_x"/>
                                          </p:val>
                                        </p:tav>
                                      </p:tavLst>
                                    </p:anim>
                                    <p:anim calcmode="lin" valueType="num">
                                      <p:cBhvr>
                                        <p:cTn id="37" dur="500" fill="hold"/>
                                        <p:tgtEl>
                                          <p:spTgt spid="9"/>
                                        </p:tgtEl>
                                        <p:attrNameLst>
                                          <p:attrName>ppt_y</p:attrName>
                                        </p:attrNameLst>
                                      </p:cBhvr>
                                      <p:tavLst>
                                        <p:tav tm="0">
                                          <p:val>
                                            <p:fltVal val="0.5"/>
                                          </p:val>
                                        </p:tav>
                                        <p:tav tm="100000">
                                          <p:val>
                                            <p:strVal val="#ppt_y"/>
                                          </p:val>
                                        </p:tav>
                                      </p:tavLst>
                                    </p:anim>
                                  </p:childTnLst>
                                </p:cTn>
                              </p:par>
                            </p:childTnLst>
                          </p:cTn>
                        </p:par>
                        <p:par>
                          <p:cTn id="38" fill="hold">
                            <p:stCondLst>
                              <p:cond delay="2500"/>
                            </p:stCondLst>
                            <p:childTnLst>
                              <p:par>
                                <p:cTn id="39" presetID="10" presetClass="entr" presetSubtype="0" fill="hold" nodeType="afterEffect">
                                  <p:stCondLst>
                                    <p:cond delay="0"/>
                                  </p:stCondLst>
                                  <p:childTnLst>
                                    <p:set>
                                      <p:cBhvr>
                                        <p:cTn id="40" dur="1" fill="hold">
                                          <p:stCondLst>
                                            <p:cond delay="0"/>
                                          </p:stCondLst>
                                        </p:cTn>
                                        <p:tgtEl>
                                          <p:spTgt spid="18"/>
                                        </p:tgtEl>
                                        <p:attrNameLst>
                                          <p:attrName>style.visibility</p:attrName>
                                        </p:attrNameLst>
                                      </p:cBhvr>
                                      <p:to>
                                        <p:strVal val="visible"/>
                                      </p:to>
                                    </p:set>
                                    <p:animEffect transition="in" filter="fade">
                                      <p:cBhvr>
                                        <p:cTn id="41" dur="500"/>
                                        <p:tgtEl>
                                          <p:spTgt spid="18"/>
                                        </p:tgtEl>
                                      </p:cBhvr>
                                    </p:animEffect>
                                  </p:childTnLst>
                                </p:cTn>
                              </p:par>
                            </p:childTnLst>
                          </p:cTn>
                        </p:par>
                        <p:par>
                          <p:cTn id="42" fill="hold">
                            <p:stCondLst>
                              <p:cond delay="3000"/>
                            </p:stCondLst>
                            <p:childTnLst>
                              <p:par>
                                <p:cTn id="43" presetID="12" presetClass="entr" presetSubtype="8" fill="hold" grpId="0" nodeType="afterEffect">
                                  <p:stCondLst>
                                    <p:cond delay="0"/>
                                  </p:stCondLst>
                                  <p:childTnLst>
                                    <p:set>
                                      <p:cBhvr>
                                        <p:cTn id="44" dur="1" fill="hold">
                                          <p:stCondLst>
                                            <p:cond delay="0"/>
                                          </p:stCondLst>
                                        </p:cTn>
                                        <p:tgtEl>
                                          <p:spTgt spid="27"/>
                                        </p:tgtEl>
                                        <p:attrNameLst>
                                          <p:attrName>style.visibility</p:attrName>
                                        </p:attrNameLst>
                                      </p:cBhvr>
                                      <p:to>
                                        <p:strVal val="visible"/>
                                      </p:to>
                                    </p:set>
                                    <p:anim calcmode="lin" valueType="num">
                                      <p:cBhvr additive="base">
                                        <p:cTn id="45" dur="500"/>
                                        <p:tgtEl>
                                          <p:spTgt spid="27"/>
                                        </p:tgtEl>
                                        <p:attrNameLst>
                                          <p:attrName>ppt_x</p:attrName>
                                        </p:attrNameLst>
                                      </p:cBhvr>
                                      <p:tavLst>
                                        <p:tav tm="0">
                                          <p:val>
                                            <p:strVal val="#ppt_x-#ppt_w*1.125000"/>
                                          </p:val>
                                        </p:tav>
                                        <p:tav tm="100000">
                                          <p:val>
                                            <p:strVal val="#ppt_x"/>
                                          </p:val>
                                        </p:tav>
                                      </p:tavLst>
                                    </p:anim>
                                    <p:animEffect transition="in" filter="wipe(right)">
                                      <p:cBhvr>
                                        <p:cTn id="46" dur="500"/>
                                        <p:tgtEl>
                                          <p:spTgt spid="27"/>
                                        </p:tgtEl>
                                      </p:cBhvr>
                                    </p:animEffect>
                                  </p:childTnLst>
                                </p:cTn>
                              </p:par>
                              <p:par>
                                <p:cTn id="47" presetID="12" presetClass="entr" presetSubtype="8" fill="hold" grpId="0" nodeType="withEffect">
                                  <p:stCondLst>
                                    <p:cond delay="0"/>
                                  </p:stCondLst>
                                  <p:childTnLst>
                                    <p:set>
                                      <p:cBhvr>
                                        <p:cTn id="48" dur="1" fill="hold">
                                          <p:stCondLst>
                                            <p:cond delay="0"/>
                                          </p:stCondLst>
                                        </p:cTn>
                                        <p:tgtEl>
                                          <p:spTgt spid="28"/>
                                        </p:tgtEl>
                                        <p:attrNameLst>
                                          <p:attrName>style.visibility</p:attrName>
                                        </p:attrNameLst>
                                      </p:cBhvr>
                                      <p:to>
                                        <p:strVal val="visible"/>
                                      </p:to>
                                    </p:set>
                                    <p:anim calcmode="lin" valueType="num">
                                      <p:cBhvr additive="base">
                                        <p:cTn id="49" dur="500"/>
                                        <p:tgtEl>
                                          <p:spTgt spid="28"/>
                                        </p:tgtEl>
                                        <p:attrNameLst>
                                          <p:attrName>ppt_x</p:attrName>
                                        </p:attrNameLst>
                                      </p:cBhvr>
                                      <p:tavLst>
                                        <p:tav tm="0">
                                          <p:val>
                                            <p:strVal val="#ppt_x-#ppt_w*1.125000"/>
                                          </p:val>
                                        </p:tav>
                                        <p:tav tm="100000">
                                          <p:val>
                                            <p:strVal val="#ppt_x"/>
                                          </p:val>
                                        </p:tav>
                                      </p:tavLst>
                                    </p:anim>
                                    <p:animEffect transition="in" filter="wipe(right)">
                                      <p:cBhvr>
                                        <p:cTn id="50" dur="500"/>
                                        <p:tgtEl>
                                          <p:spTgt spid="28"/>
                                        </p:tgtEl>
                                      </p:cBhvr>
                                    </p:animEffect>
                                  </p:childTnLst>
                                </p:cTn>
                              </p:par>
                            </p:childTnLst>
                          </p:cTn>
                        </p:par>
                        <p:par>
                          <p:cTn id="51" fill="hold">
                            <p:stCondLst>
                              <p:cond delay="3500"/>
                            </p:stCondLst>
                            <p:childTnLst>
                              <p:par>
                                <p:cTn id="52" presetID="10" presetClass="entr" presetSubtype="0" fill="hold"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500"/>
                                        <p:tgtEl>
                                          <p:spTgt spid="21"/>
                                        </p:tgtEl>
                                      </p:cBhvr>
                                    </p:animEffect>
                                  </p:childTnLst>
                                </p:cTn>
                              </p:par>
                            </p:childTnLst>
                          </p:cTn>
                        </p:par>
                        <p:par>
                          <p:cTn id="55" fill="hold">
                            <p:stCondLst>
                              <p:cond delay="4000"/>
                            </p:stCondLst>
                            <p:childTnLst>
                              <p:par>
                                <p:cTn id="56" presetID="12" presetClass="entr" presetSubtype="8" fill="hold" grpId="0" nodeType="afterEffect">
                                  <p:stCondLst>
                                    <p:cond delay="0"/>
                                  </p:stCondLst>
                                  <p:childTnLst>
                                    <p:set>
                                      <p:cBhvr>
                                        <p:cTn id="57" dur="1" fill="hold">
                                          <p:stCondLst>
                                            <p:cond delay="0"/>
                                          </p:stCondLst>
                                        </p:cTn>
                                        <p:tgtEl>
                                          <p:spTgt spid="29"/>
                                        </p:tgtEl>
                                        <p:attrNameLst>
                                          <p:attrName>style.visibility</p:attrName>
                                        </p:attrNameLst>
                                      </p:cBhvr>
                                      <p:to>
                                        <p:strVal val="visible"/>
                                      </p:to>
                                    </p:set>
                                    <p:anim calcmode="lin" valueType="num">
                                      <p:cBhvr additive="base">
                                        <p:cTn id="58" dur="500"/>
                                        <p:tgtEl>
                                          <p:spTgt spid="29"/>
                                        </p:tgtEl>
                                        <p:attrNameLst>
                                          <p:attrName>ppt_x</p:attrName>
                                        </p:attrNameLst>
                                      </p:cBhvr>
                                      <p:tavLst>
                                        <p:tav tm="0">
                                          <p:val>
                                            <p:strVal val="#ppt_x-#ppt_w*1.125000"/>
                                          </p:val>
                                        </p:tav>
                                        <p:tav tm="100000">
                                          <p:val>
                                            <p:strVal val="#ppt_x"/>
                                          </p:val>
                                        </p:tav>
                                      </p:tavLst>
                                    </p:anim>
                                    <p:animEffect transition="in" filter="wipe(right)">
                                      <p:cBhvr>
                                        <p:cTn id="59" dur="500"/>
                                        <p:tgtEl>
                                          <p:spTgt spid="29"/>
                                        </p:tgtEl>
                                      </p:cBhvr>
                                    </p:animEffect>
                                  </p:childTnLst>
                                </p:cTn>
                              </p:par>
                              <p:par>
                                <p:cTn id="60" presetID="12" presetClass="entr" presetSubtype="8"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 calcmode="lin" valueType="num">
                                      <p:cBhvr additive="base">
                                        <p:cTn id="62" dur="500"/>
                                        <p:tgtEl>
                                          <p:spTgt spid="30"/>
                                        </p:tgtEl>
                                        <p:attrNameLst>
                                          <p:attrName>ppt_x</p:attrName>
                                        </p:attrNameLst>
                                      </p:cBhvr>
                                      <p:tavLst>
                                        <p:tav tm="0">
                                          <p:val>
                                            <p:strVal val="#ppt_x-#ppt_w*1.125000"/>
                                          </p:val>
                                        </p:tav>
                                        <p:tav tm="100000">
                                          <p:val>
                                            <p:strVal val="#ppt_x"/>
                                          </p:val>
                                        </p:tav>
                                      </p:tavLst>
                                    </p:anim>
                                    <p:animEffect transition="in" filter="wipe(right)">
                                      <p:cBhvr>
                                        <p:cTn id="63" dur="500"/>
                                        <p:tgtEl>
                                          <p:spTgt spid="30"/>
                                        </p:tgtEl>
                                      </p:cBhvr>
                                    </p:animEffect>
                                  </p:childTnLst>
                                </p:cTn>
                              </p:par>
                            </p:childTnLst>
                          </p:cTn>
                        </p:par>
                        <p:par>
                          <p:cTn id="64" fill="hold">
                            <p:stCondLst>
                              <p:cond delay="4500"/>
                            </p:stCondLst>
                            <p:childTnLst>
                              <p:par>
                                <p:cTn id="65" presetID="10" presetClass="entr" presetSubtype="0" fill="hold" nodeType="after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fade">
                                      <p:cBhvr>
                                        <p:cTn id="67" dur="500"/>
                                        <p:tgtEl>
                                          <p:spTgt spid="24"/>
                                        </p:tgtEl>
                                      </p:cBhvr>
                                    </p:animEffect>
                                  </p:childTnLst>
                                </p:cTn>
                              </p:par>
                            </p:childTnLst>
                          </p:cTn>
                        </p:par>
                        <p:par>
                          <p:cTn id="68" fill="hold">
                            <p:stCondLst>
                              <p:cond delay="5000"/>
                            </p:stCondLst>
                            <p:childTnLst>
                              <p:par>
                                <p:cTn id="69" presetID="12" presetClass="entr" presetSubtype="8"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 calcmode="lin" valueType="num">
                                      <p:cBhvr additive="base">
                                        <p:cTn id="71" dur="500"/>
                                        <p:tgtEl>
                                          <p:spTgt spid="31"/>
                                        </p:tgtEl>
                                        <p:attrNameLst>
                                          <p:attrName>ppt_x</p:attrName>
                                        </p:attrNameLst>
                                      </p:cBhvr>
                                      <p:tavLst>
                                        <p:tav tm="0">
                                          <p:val>
                                            <p:strVal val="#ppt_x-#ppt_w*1.125000"/>
                                          </p:val>
                                        </p:tav>
                                        <p:tav tm="100000">
                                          <p:val>
                                            <p:strVal val="#ppt_x"/>
                                          </p:val>
                                        </p:tav>
                                      </p:tavLst>
                                    </p:anim>
                                    <p:animEffect transition="in" filter="wipe(right)">
                                      <p:cBhvr>
                                        <p:cTn id="72" dur="500"/>
                                        <p:tgtEl>
                                          <p:spTgt spid="31"/>
                                        </p:tgtEl>
                                      </p:cBhvr>
                                    </p:animEffect>
                                  </p:childTnLst>
                                </p:cTn>
                              </p:par>
                              <p:par>
                                <p:cTn id="73" presetID="12" presetClass="entr" presetSubtype="8" fill="hold" grpId="0" nodeType="withEffect">
                                  <p:stCondLst>
                                    <p:cond delay="0"/>
                                  </p:stCondLst>
                                  <p:childTnLst>
                                    <p:set>
                                      <p:cBhvr>
                                        <p:cTn id="74" dur="1" fill="hold">
                                          <p:stCondLst>
                                            <p:cond delay="0"/>
                                          </p:stCondLst>
                                        </p:cTn>
                                        <p:tgtEl>
                                          <p:spTgt spid="32"/>
                                        </p:tgtEl>
                                        <p:attrNameLst>
                                          <p:attrName>style.visibility</p:attrName>
                                        </p:attrNameLst>
                                      </p:cBhvr>
                                      <p:to>
                                        <p:strVal val="visible"/>
                                      </p:to>
                                    </p:set>
                                    <p:anim calcmode="lin" valueType="num">
                                      <p:cBhvr additive="base">
                                        <p:cTn id="75" dur="500"/>
                                        <p:tgtEl>
                                          <p:spTgt spid="32"/>
                                        </p:tgtEl>
                                        <p:attrNameLst>
                                          <p:attrName>ppt_x</p:attrName>
                                        </p:attrNameLst>
                                      </p:cBhvr>
                                      <p:tavLst>
                                        <p:tav tm="0">
                                          <p:val>
                                            <p:strVal val="#ppt_x-#ppt_w*1.125000"/>
                                          </p:val>
                                        </p:tav>
                                        <p:tav tm="100000">
                                          <p:val>
                                            <p:strVal val="#ppt_x"/>
                                          </p:val>
                                        </p:tav>
                                      </p:tavLst>
                                    </p:anim>
                                    <p:animEffect transition="in" filter="wipe(right)">
                                      <p:cBhvr>
                                        <p:cTn id="76" dur="500"/>
                                        <p:tgtEl>
                                          <p:spTgt spid="32"/>
                                        </p:tgtEl>
                                      </p:cBhvr>
                                    </p:animEffect>
                                  </p:childTnLst>
                                </p:cTn>
                              </p:par>
                            </p:childTnLst>
                          </p:cTn>
                        </p:par>
                        <p:par>
                          <p:cTn id="77" fill="hold">
                            <p:stCondLst>
                              <p:cond delay="5500"/>
                            </p:stCondLst>
                            <p:childTnLst>
                              <p:par>
                                <p:cTn id="78" presetID="10" presetClass="entr" presetSubtype="0" fill="hold" nodeType="after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500"/>
                                        <p:tgtEl>
                                          <p:spTgt spid="13"/>
                                        </p:tgtEl>
                                      </p:cBhvr>
                                    </p:animEffect>
                                  </p:childTnLst>
                                </p:cTn>
                              </p:par>
                            </p:childTnLst>
                          </p:cTn>
                        </p:par>
                        <p:par>
                          <p:cTn id="81" fill="hold">
                            <p:stCondLst>
                              <p:cond delay="6000"/>
                            </p:stCondLst>
                            <p:childTnLst>
                              <p:par>
                                <p:cTn id="82" presetID="12" presetClass="entr" presetSubtype="8" fill="hold" grpId="0" nodeType="afterEffect">
                                  <p:stCondLst>
                                    <p:cond delay="0"/>
                                  </p:stCondLst>
                                  <p:childTnLst>
                                    <p:set>
                                      <p:cBhvr>
                                        <p:cTn id="83" dur="1" fill="hold">
                                          <p:stCondLst>
                                            <p:cond delay="0"/>
                                          </p:stCondLst>
                                        </p:cTn>
                                        <p:tgtEl>
                                          <p:spTgt spid="33"/>
                                        </p:tgtEl>
                                        <p:attrNameLst>
                                          <p:attrName>style.visibility</p:attrName>
                                        </p:attrNameLst>
                                      </p:cBhvr>
                                      <p:to>
                                        <p:strVal val="visible"/>
                                      </p:to>
                                    </p:set>
                                    <p:anim calcmode="lin" valueType="num">
                                      <p:cBhvr additive="base">
                                        <p:cTn id="84" dur="500"/>
                                        <p:tgtEl>
                                          <p:spTgt spid="33"/>
                                        </p:tgtEl>
                                        <p:attrNameLst>
                                          <p:attrName>ppt_x</p:attrName>
                                        </p:attrNameLst>
                                      </p:cBhvr>
                                      <p:tavLst>
                                        <p:tav tm="0">
                                          <p:val>
                                            <p:strVal val="#ppt_x-#ppt_w*1.125000"/>
                                          </p:val>
                                        </p:tav>
                                        <p:tav tm="100000">
                                          <p:val>
                                            <p:strVal val="#ppt_x"/>
                                          </p:val>
                                        </p:tav>
                                      </p:tavLst>
                                    </p:anim>
                                    <p:animEffect transition="in" filter="wipe(right)">
                                      <p:cBhvr>
                                        <p:cTn id="85" dur="500"/>
                                        <p:tgtEl>
                                          <p:spTgt spid="33"/>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34"/>
                                        </p:tgtEl>
                                        <p:attrNameLst>
                                          <p:attrName>style.visibility</p:attrName>
                                        </p:attrNameLst>
                                      </p:cBhvr>
                                      <p:to>
                                        <p:strVal val="visible"/>
                                      </p:to>
                                    </p:set>
                                    <p:anim calcmode="lin" valueType="num">
                                      <p:cBhvr additive="base">
                                        <p:cTn id="88" dur="500"/>
                                        <p:tgtEl>
                                          <p:spTgt spid="34"/>
                                        </p:tgtEl>
                                        <p:attrNameLst>
                                          <p:attrName>ppt_x</p:attrName>
                                        </p:attrNameLst>
                                      </p:cBhvr>
                                      <p:tavLst>
                                        <p:tav tm="0">
                                          <p:val>
                                            <p:strVal val="#ppt_x-#ppt_w*1.125000"/>
                                          </p:val>
                                        </p:tav>
                                        <p:tav tm="100000">
                                          <p:val>
                                            <p:strVal val="#ppt_x"/>
                                          </p:val>
                                        </p:tav>
                                      </p:tavLst>
                                    </p:anim>
                                    <p:animEffect transition="in" filter="wipe(right)">
                                      <p:cBhvr>
                                        <p:cTn id="8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27" grpId="0"/>
      <p:bldP spid="28" grpId="0"/>
      <p:bldP spid="29" grpId="0"/>
      <p:bldP spid="30" grpId="0"/>
      <p:bldP spid="31" grpId="0"/>
      <p:bldP spid="32" grpId="0"/>
      <p:bldP spid="33" grpId="0"/>
      <p:bldP spid="3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607065" y="1058649"/>
            <a:ext cx="2224665" cy="1954450"/>
            <a:chOff x="5807955" y="4605844"/>
            <a:chExt cx="1595999" cy="1402144"/>
          </a:xfrm>
        </p:grpSpPr>
        <p:sp>
          <p:nvSpPr>
            <p:cNvPr id="5" name="文本框 5"/>
            <p:cNvSpPr txBox="1"/>
            <p:nvPr/>
          </p:nvSpPr>
          <p:spPr>
            <a:xfrm>
              <a:off x="6641266" y="4954902"/>
              <a:ext cx="762688" cy="728648"/>
            </a:xfrm>
            <a:prstGeom prst="rect">
              <a:avLst/>
            </a:prstGeom>
            <a:noFill/>
          </p:spPr>
          <p:txBody>
            <a:bodyPr wrap="none" rtlCol="0">
              <a:spAutoFit/>
            </a:bodyPr>
            <a:lstStyle/>
            <a:p>
              <a:r>
                <a:rPr lang="en-US" altLang="zh-CN" sz="6000" dirty="0" smtClean="0">
                  <a:latin typeface="站酷高端黑" panose="02010600030101010101" pitchFamily="2" charset="-122"/>
                  <a:ea typeface="站酷高端黑" panose="02010600030101010101" pitchFamily="2" charset="-122"/>
                </a:rPr>
                <a:t>03</a:t>
              </a:r>
              <a:endParaRPr lang="zh-CN" altLang="en-US" sz="6000" dirty="0">
                <a:latin typeface="站酷高端黑" panose="02010600030101010101" pitchFamily="2" charset="-122"/>
                <a:ea typeface="站酷高端黑" panose="02010600030101010101" pitchFamily="2" charset="-122"/>
              </a:endParaRPr>
            </a:p>
          </p:txBody>
        </p:sp>
        <p:sp>
          <p:nvSpPr>
            <p:cNvPr id="6" name="弧形 5"/>
            <p:cNvSpPr/>
            <p:nvPr/>
          </p:nvSpPr>
          <p:spPr>
            <a:xfrm rot="2700000">
              <a:off x="5884495" y="4686150"/>
              <a:ext cx="1249065" cy="1249065"/>
            </a:xfrm>
            <a:prstGeom prst="arc">
              <a:avLst>
                <a:gd name="adj1" fmla="val 20887794"/>
                <a:gd name="adj2" fmla="val 16988131"/>
              </a:avLst>
            </a:prstGeom>
            <a:ln>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F8C864"/>
                </a:solidFill>
              </a:endParaRPr>
            </a:p>
          </p:txBody>
        </p:sp>
        <p:sp>
          <p:nvSpPr>
            <p:cNvPr id="7" name="弦形 6"/>
            <p:cNvSpPr/>
            <p:nvPr/>
          </p:nvSpPr>
          <p:spPr>
            <a:xfrm>
              <a:off x="5807955" y="4605844"/>
              <a:ext cx="1402144" cy="1402144"/>
            </a:xfrm>
            <a:prstGeom prst="chord">
              <a:avLst>
                <a:gd name="adj1" fmla="val 4720851"/>
                <a:gd name="adj2" fmla="val 1104032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C864"/>
                </a:solidFill>
              </a:endParaRPr>
            </a:p>
          </p:txBody>
        </p:sp>
      </p:grpSp>
      <p:sp>
        <p:nvSpPr>
          <p:cNvPr id="8" name="矩形 69"/>
          <p:cNvSpPr>
            <a:spLocks noChangeArrowheads="1"/>
          </p:cNvSpPr>
          <p:nvPr/>
        </p:nvSpPr>
        <p:spPr bwMode="auto">
          <a:xfrm>
            <a:off x="3419872" y="3163483"/>
            <a:ext cx="248380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pPr>
            <a:r>
              <a:rPr lang="zh-CN" altLang="en-US" sz="3000" b="1" dirty="0" smtClean="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endParaRPr lang="en-US" altLang="zh-CN" sz="3000"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70"/>
          <p:cNvSpPr>
            <a:spLocks noChangeArrowheads="1"/>
          </p:cNvSpPr>
          <p:nvPr/>
        </p:nvSpPr>
        <p:spPr bwMode="auto">
          <a:xfrm>
            <a:off x="2454936" y="3785031"/>
            <a:ext cx="46273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此处添加文字</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1907704" y="3440482"/>
            <a:ext cx="1368152"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4168" y="3440482"/>
            <a:ext cx="129614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761428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childTnLst>
                                </p:cTn>
                              </p:par>
                              <p:par>
                                <p:cTn id="11" presetID="22" presetClass="entr" presetSubtype="8"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2" fill="hold"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wipe(righ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fltVal val="0"/>
                                          </p:val>
                                        </p:tav>
                                        <p:tav tm="100000">
                                          <p:val>
                                            <p:strVal val="#ppt_w"/>
                                          </p:val>
                                        </p:tav>
                                      </p:tavLst>
                                    </p:anim>
                                    <p:anim calcmode="lin" valueType="num">
                                      <p:cBhvr>
                                        <p:cTn id="29" dur="1000" fill="hold"/>
                                        <p:tgtEl>
                                          <p:spTgt spid="9"/>
                                        </p:tgtEl>
                                        <p:attrNameLst>
                                          <p:attrName>ppt_h</p:attrName>
                                        </p:attrNameLst>
                                      </p:cBhvr>
                                      <p:tavLst>
                                        <p:tav tm="0">
                                          <p:val>
                                            <p:fltVal val="0"/>
                                          </p:val>
                                        </p:tav>
                                        <p:tav tm="100000">
                                          <p:val>
                                            <p:strVal val="#ppt_h"/>
                                          </p:val>
                                        </p:tav>
                                      </p:tavLst>
                                    </p:anim>
                                    <p:anim calcmode="lin" valueType="num">
                                      <p:cBhvr>
                                        <p:cTn id="30" dur="1000" fill="hold"/>
                                        <p:tgtEl>
                                          <p:spTgt spid="9"/>
                                        </p:tgtEl>
                                        <p:attrNameLst>
                                          <p:attrName>style.rotation</p:attrName>
                                        </p:attrNameLst>
                                      </p:cBhvr>
                                      <p:tavLst>
                                        <p:tav tm="0">
                                          <p:val>
                                            <p:fltVal val="90"/>
                                          </p:val>
                                        </p:tav>
                                        <p:tav tm="100000">
                                          <p:val>
                                            <p:fltVal val="0"/>
                                          </p:val>
                                        </p:tav>
                                      </p:tavLst>
                                    </p:anim>
                                    <p:animEffect transition="in" filter="fade">
                                      <p:cBhvr>
                                        <p:cTn id="3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等腰三角形 2"/>
          <p:cNvSpPr/>
          <p:nvPr/>
        </p:nvSpPr>
        <p:spPr bwMode="auto">
          <a:xfrm rot="8763501">
            <a:off x="3886993" y="2483732"/>
            <a:ext cx="1196032" cy="138387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61115" tIns="30557" rIns="61115" bIns="30557" numCol="1" anchor="t" anchorCtr="0" compatLnSpc="1"/>
          <a:lstStyle/>
          <a:p>
            <a:endParaRPr lang="zh-CN" altLang="en-US" sz="1604"/>
          </a:p>
        </p:txBody>
      </p:sp>
      <p:sp>
        <p:nvSpPr>
          <p:cNvPr id="9" name="椭圆 8"/>
          <p:cNvSpPr/>
          <p:nvPr/>
        </p:nvSpPr>
        <p:spPr>
          <a:xfrm>
            <a:off x="3934796" y="2593973"/>
            <a:ext cx="1022222" cy="102222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sp>
        <p:nvSpPr>
          <p:cNvPr id="10" name="等腰三角形 2"/>
          <p:cNvSpPr/>
          <p:nvPr/>
        </p:nvSpPr>
        <p:spPr bwMode="auto">
          <a:xfrm rot="16474575">
            <a:off x="3536262" y="1357471"/>
            <a:ext cx="1196032" cy="138387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61115" tIns="30557" rIns="61115" bIns="30557" numCol="1" anchor="t" anchorCtr="0" compatLnSpc="1"/>
          <a:lstStyle/>
          <a:p>
            <a:endParaRPr lang="zh-CN" altLang="en-US" sz="1604"/>
          </a:p>
        </p:txBody>
      </p:sp>
      <p:sp>
        <p:nvSpPr>
          <p:cNvPr id="11" name="椭圆 10"/>
          <p:cNvSpPr/>
          <p:nvPr/>
        </p:nvSpPr>
        <p:spPr>
          <a:xfrm>
            <a:off x="3722571" y="1549407"/>
            <a:ext cx="1022222" cy="102222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sp>
        <p:nvSpPr>
          <p:cNvPr id="12" name="等腰三角形 2"/>
          <p:cNvSpPr/>
          <p:nvPr/>
        </p:nvSpPr>
        <p:spPr bwMode="auto">
          <a:xfrm rot="3036074">
            <a:off x="4652297" y="1643404"/>
            <a:ext cx="1196032" cy="1383872"/>
          </a:xfrm>
          <a:custGeom>
            <a:avLst/>
            <a:gdLst/>
            <a:ahLst/>
            <a:cxnLst/>
            <a:rect l="l" t="t" r="r" b="b"/>
            <a:pathLst>
              <a:path w="1152128" h="1333073">
                <a:moveTo>
                  <a:pt x="576064" y="0"/>
                </a:moveTo>
                <a:lnTo>
                  <a:pt x="687529" y="192182"/>
                </a:lnTo>
                <a:cubicBezTo>
                  <a:pt x="952381" y="243689"/>
                  <a:pt x="1152128" y="477023"/>
                  <a:pt x="1152128" y="757009"/>
                </a:cubicBezTo>
                <a:cubicBezTo>
                  <a:pt x="1152128" y="1075160"/>
                  <a:pt x="894215" y="1333073"/>
                  <a:pt x="576064" y="1333073"/>
                </a:cubicBezTo>
                <a:cubicBezTo>
                  <a:pt x="257913" y="1333073"/>
                  <a:pt x="0" y="1075160"/>
                  <a:pt x="0" y="757009"/>
                </a:cubicBezTo>
                <a:cubicBezTo>
                  <a:pt x="0" y="477023"/>
                  <a:pt x="199747" y="243689"/>
                  <a:pt x="464599" y="192182"/>
                </a:cubicBezTo>
                <a:close/>
              </a:path>
            </a:pathLst>
          </a:cu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a:outerShdw blurRad="228600" dist="114300" dir="2700000" algn="tl" rotWithShape="0">
              <a:prstClr val="black">
                <a:alpha val="25000"/>
              </a:prstClr>
            </a:outerShdw>
          </a:effectLst>
        </p:spPr>
        <p:txBody>
          <a:bodyPr vert="horz" wrap="square" lIns="61115" tIns="30557" rIns="61115" bIns="30557" numCol="1" anchor="t" anchorCtr="0" compatLnSpc="1"/>
          <a:lstStyle/>
          <a:p>
            <a:endParaRPr lang="zh-CN" altLang="en-US" sz="1604"/>
          </a:p>
        </p:txBody>
      </p:sp>
      <p:sp>
        <p:nvSpPr>
          <p:cNvPr id="13" name="椭圆 12"/>
          <p:cNvSpPr/>
          <p:nvPr/>
        </p:nvSpPr>
        <p:spPr>
          <a:xfrm>
            <a:off x="4676488" y="1889440"/>
            <a:ext cx="1022222" cy="102222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sp>
        <p:nvSpPr>
          <p:cNvPr id="14" name="TextBox 3"/>
          <p:cNvSpPr txBox="1"/>
          <p:nvPr/>
        </p:nvSpPr>
        <p:spPr>
          <a:xfrm>
            <a:off x="4847716" y="2181763"/>
            <a:ext cx="724211" cy="415357"/>
          </a:xfrm>
          <a:prstGeom prst="rect">
            <a:avLst/>
          </a:prstGeom>
          <a:noFill/>
          <a:ln>
            <a:noFill/>
          </a:ln>
        </p:spPr>
        <p:txBody>
          <a:bodyPr wrap="none"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r>
              <a:rPr lang="zh-CN" altLang="en-US" sz="1338" dirty="0"/>
              <a:t>成功</a:t>
            </a:r>
            <a:endParaRPr lang="en-US" altLang="zh-CN" sz="1338" dirty="0"/>
          </a:p>
          <a:p>
            <a:r>
              <a:rPr lang="zh-CN" altLang="en-US" sz="1338" dirty="0"/>
              <a:t>项目一</a:t>
            </a:r>
          </a:p>
        </p:txBody>
      </p:sp>
      <p:sp>
        <p:nvSpPr>
          <p:cNvPr id="15" name="TextBox 5"/>
          <p:cNvSpPr txBox="1"/>
          <p:nvPr/>
        </p:nvSpPr>
        <p:spPr>
          <a:xfrm>
            <a:off x="4090727" y="2860514"/>
            <a:ext cx="724211" cy="415357"/>
          </a:xfrm>
          <a:prstGeom prst="rect">
            <a:avLst/>
          </a:prstGeom>
          <a:noFill/>
          <a:ln>
            <a:noFill/>
          </a:ln>
        </p:spPr>
        <p:txBody>
          <a:bodyPr wrap="none"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r>
              <a:rPr lang="zh-CN" altLang="en-US" sz="1338" dirty="0"/>
              <a:t>成功</a:t>
            </a:r>
            <a:endParaRPr lang="en-US" altLang="zh-CN" sz="1338" dirty="0"/>
          </a:p>
          <a:p>
            <a:r>
              <a:rPr lang="zh-CN" altLang="en-US" sz="1338" dirty="0"/>
              <a:t>项目二</a:t>
            </a:r>
          </a:p>
        </p:txBody>
      </p:sp>
      <p:sp>
        <p:nvSpPr>
          <p:cNvPr id="16" name="TextBox 7"/>
          <p:cNvSpPr txBox="1"/>
          <p:nvPr/>
        </p:nvSpPr>
        <p:spPr>
          <a:xfrm>
            <a:off x="3871576" y="1816771"/>
            <a:ext cx="724211" cy="415357"/>
          </a:xfrm>
          <a:prstGeom prst="rect">
            <a:avLst/>
          </a:prstGeom>
          <a:noFill/>
          <a:ln>
            <a:noFill/>
          </a:ln>
        </p:spPr>
        <p:txBody>
          <a:bodyPr wrap="none" anchor="ctr"/>
          <a:lstStyle>
            <a:defPPr>
              <a:defRPr lang="zh-CN"/>
            </a:defPPr>
            <a:lvl1pPr algn="ctr">
              <a:defRPr sz="2000" kern="0">
                <a:solidFill>
                  <a:srgbClr val="FFFFFF"/>
                </a:solidFill>
                <a:latin typeface="微软雅黑" panose="020B0503020204020204" pitchFamily="34" charset="-122"/>
                <a:ea typeface="微软雅黑" panose="020B0503020204020204" pitchFamily="34" charset="-122"/>
              </a:defRPr>
            </a:lvl1pPr>
          </a:lstStyle>
          <a:p>
            <a:r>
              <a:rPr lang="zh-CN" altLang="en-US" sz="1338" dirty="0"/>
              <a:t>成功</a:t>
            </a:r>
            <a:endParaRPr lang="en-US" altLang="zh-CN" sz="1338" dirty="0"/>
          </a:p>
          <a:p>
            <a:r>
              <a:rPr lang="zh-CN" altLang="en-US" sz="1338" dirty="0"/>
              <a:t>项目三</a:t>
            </a:r>
          </a:p>
        </p:txBody>
      </p:sp>
      <p:sp>
        <p:nvSpPr>
          <p:cNvPr id="17" name="TextBox 8"/>
          <p:cNvSpPr txBox="1"/>
          <p:nvPr/>
        </p:nvSpPr>
        <p:spPr>
          <a:xfrm>
            <a:off x="1443727" y="1199158"/>
            <a:ext cx="1415772" cy="339195"/>
          </a:xfrm>
          <a:prstGeom prst="rect">
            <a:avLst/>
          </a:prstGeom>
          <a:noFill/>
        </p:spPr>
        <p:txBody>
          <a:bodyPr wrap="none" rtlCol="0">
            <a:spAutoFit/>
          </a:bodyPr>
          <a:lstStyle/>
          <a:p>
            <a:r>
              <a:rPr lang="zh-CN" altLang="en-US" sz="1604" b="1" dirty="0">
                <a:solidFill>
                  <a:schemeClr val="tx1">
                    <a:lumMod val="65000"/>
                    <a:lumOff val="35000"/>
                  </a:schemeClr>
                </a:solidFill>
                <a:latin typeface="微软雅黑" panose="020B0503020204020204" pitchFamily="34" charset="-122"/>
                <a:ea typeface="微软雅黑" panose="020B0503020204020204" pitchFamily="34" charset="-122"/>
              </a:rPr>
              <a:t>请输入您标题</a:t>
            </a:r>
          </a:p>
        </p:txBody>
      </p:sp>
      <p:sp>
        <p:nvSpPr>
          <p:cNvPr id="18" name="TextBox 9"/>
          <p:cNvSpPr txBox="1"/>
          <p:nvPr/>
        </p:nvSpPr>
        <p:spPr>
          <a:xfrm>
            <a:off x="1443727" y="1500917"/>
            <a:ext cx="1953107" cy="667875"/>
          </a:xfrm>
          <a:prstGeom prst="rect">
            <a:avLst/>
          </a:prstGeom>
          <a:noFill/>
        </p:spPr>
        <p:txBody>
          <a:bodyPr wrap="square" rtlCol="0">
            <a:spAutoFit/>
          </a:bodyPr>
          <a:lstStyle/>
          <a:p>
            <a:r>
              <a:rPr lang="zh-CN" altLang="en-US" sz="935" dirty="0">
                <a:solidFill>
                  <a:schemeClr val="tx1">
                    <a:lumMod val="65000"/>
                    <a:lumOff val="35000"/>
                  </a:schemeClr>
                </a:solidFill>
                <a:latin typeface="微软雅黑" panose="020B0503020204020204" pitchFamily="34" charset="-122"/>
                <a:ea typeface="微软雅黑" panose="020B0503020204020204" pitchFamily="34" charset="-122"/>
              </a:rPr>
              <a:t>这里可以输入可长可短的段落文字这里可以输入可长可短的段落文字这里可以输入可长可短的段落文字这里可以输入可长可</a:t>
            </a:r>
          </a:p>
        </p:txBody>
      </p:sp>
      <p:sp>
        <p:nvSpPr>
          <p:cNvPr id="19" name="TextBox 10"/>
          <p:cNvSpPr txBox="1"/>
          <p:nvPr/>
        </p:nvSpPr>
        <p:spPr>
          <a:xfrm>
            <a:off x="6037918" y="983550"/>
            <a:ext cx="1415772" cy="339195"/>
          </a:xfrm>
          <a:prstGeom prst="rect">
            <a:avLst/>
          </a:prstGeom>
          <a:noFill/>
        </p:spPr>
        <p:txBody>
          <a:bodyPr wrap="none" rtlCol="0">
            <a:spAutoFit/>
          </a:bodyPr>
          <a:lstStyle/>
          <a:p>
            <a:r>
              <a:rPr lang="zh-CN" altLang="en-US" sz="1604" b="1" dirty="0">
                <a:solidFill>
                  <a:schemeClr val="tx1">
                    <a:lumMod val="65000"/>
                    <a:lumOff val="35000"/>
                  </a:schemeClr>
                </a:solidFill>
                <a:latin typeface="微软雅黑" panose="020B0503020204020204" pitchFamily="34" charset="-122"/>
                <a:ea typeface="微软雅黑" panose="020B0503020204020204" pitchFamily="34" charset="-122"/>
              </a:rPr>
              <a:t>请输入您标题</a:t>
            </a:r>
          </a:p>
        </p:txBody>
      </p:sp>
      <p:sp>
        <p:nvSpPr>
          <p:cNvPr id="20" name="TextBox 11"/>
          <p:cNvSpPr txBox="1"/>
          <p:nvPr/>
        </p:nvSpPr>
        <p:spPr>
          <a:xfrm>
            <a:off x="6037918" y="2448873"/>
            <a:ext cx="2047373" cy="667875"/>
          </a:xfrm>
          <a:prstGeom prst="rect">
            <a:avLst/>
          </a:prstGeom>
          <a:noFill/>
        </p:spPr>
        <p:txBody>
          <a:bodyPr wrap="square" rtlCol="0">
            <a:spAutoFit/>
          </a:bodyPr>
          <a:lstStyle/>
          <a:p>
            <a:r>
              <a:rPr lang="zh-CN" altLang="en-US" sz="935" dirty="0">
                <a:solidFill>
                  <a:schemeClr val="tx1">
                    <a:lumMod val="65000"/>
                    <a:lumOff val="35000"/>
                  </a:schemeClr>
                </a:solidFill>
                <a:latin typeface="微软雅黑" panose="020B0503020204020204" pitchFamily="34" charset="-122"/>
                <a:ea typeface="微软雅黑" panose="020B0503020204020204" pitchFamily="34" charset="-122"/>
              </a:rPr>
              <a:t>这里可以输入可长可短的段落文字这里可以输入可长可短的段落文字这里可以输入可长可短的段落文字这里可以输入可长可</a:t>
            </a:r>
          </a:p>
        </p:txBody>
      </p:sp>
      <p:sp>
        <p:nvSpPr>
          <p:cNvPr id="21" name="TextBox 12"/>
          <p:cNvSpPr txBox="1"/>
          <p:nvPr/>
        </p:nvSpPr>
        <p:spPr>
          <a:xfrm>
            <a:off x="2338690" y="3797643"/>
            <a:ext cx="1415772" cy="339195"/>
          </a:xfrm>
          <a:prstGeom prst="rect">
            <a:avLst/>
          </a:prstGeom>
          <a:noFill/>
        </p:spPr>
        <p:txBody>
          <a:bodyPr wrap="none" rtlCol="0">
            <a:spAutoFit/>
          </a:bodyPr>
          <a:lstStyle/>
          <a:p>
            <a:r>
              <a:rPr lang="zh-CN" altLang="en-US" sz="1604" b="1" dirty="0">
                <a:solidFill>
                  <a:schemeClr val="tx1">
                    <a:lumMod val="65000"/>
                    <a:lumOff val="35000"/>
                  </a:schemeClr>
                </a:solidFill>
                <a:latin typeface="微软雅黑" panose="020B0503020204020204" pitchFamily="34" charset="-122"/>
                <a:ea typeface="微软雅黑" panose="020B0503020204020204" pitchFamily="34" charset="-122"/>
              </a:rPr>
              <a:t>请输入您标题</a:t>
            </a:r>
          </a:p>
        </p:txBody>
      </p:sp>
      <p:sp>
        <p:nvSpPr>
          <p:cNvPr id="22" name="TextBox 13"/>
          <p:cNvSpPr txBox="1"/>
          <p:nvPr/>
        </p:nvSpPr>
        <p:spPr>
          <a:xfrm>
            <a:off x="2338690" y="4099403"/>
            <a:ext cx="2960531" cy="523990"/>
          </a:xfrm>
          <a:prstGeom prst="rect">
            <a:avLst/>
          </a:prstGeom>
          <a:noFill/>
        </p:spPr>
        <p:txBody>
          <a:bodyPr wrap="square" rtlCol="0">
            <a:spAutoFit/>
          </a:bodyPr>
          <a:lstStyle/>
          <a:p>
            <a:r>
              <a:rPr lang="zh-CN" altLang="en-US" sz="935" dirty="0">
                <a:solidFill>
                  <a:schemeClr val="tx1">
                    <a:lumMod val="65000"/>
                    <a:lumOff val="35000"/>
                  </a:schemeClr>
                </a:solidFill>
                <a:latin typeface="微软雅黑" panose="020B0503020204020204" pitchFamily="34" charset="-122"/>
                <a:ea typeface="微软雅黑" panose="020B0503020204020204" pitchFamily="34" charset="-122"/>
              </a:rPr>
              <a:t>这里可以输入可长可短的段落文字这里可以输入可长可短的段落文字这里可以输入可长可短的段落文字这里可以输入可长可</a:t>
            </a:r>
          </a:p>
        </p:txBody>
      </p:sp>
      <p:sp>
        <p:nvSpPr>
          <p:cNvPr id="23" name="矩形 22"/>
          <p:cNvSpPr/>
          <p:nvPr/>
        </p:nvSpPr>
        <p:spPr bwMode="auto">
          <a:xfrm>
            <a:off x="6109934" y="1362733"/>
            <a:ext cx="1645130" cy="1005810"/>
          </a:xfrm>
          <a:prstGeom prst="rect">
            <a:avLst/>
          </a:prstGeom>
          <a:blipFill>
            <a:blip r:embed="rId3"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vert="horz" wrap="square" lIns="61115" tIns="30557" rIns="61115" bIns="30557" numCol="1" rtlCol="0" anchor="t" anchorCtr="0" compatLnSpc="1"/>
          <a:lstStyle/>
          <a:p>
            <a:pPr defTabSz="611037" fontAlgn="base">
              <a:spcBef>
                <a:spcPct val="0"/>
              </a:spcBef>
              <a:spcAft>
                <a:spcPct val="0"/>
              </a:spcAft>
            </a:pPr>
            <a:endParaRPr lang="zh-CN" altLang="en-US" sz="1204">
              <a:latin typeface="Arial" panose="020B0604020202020204" pitchFamily="34" charset="0"/>
              <a:ea typeface="宋体" panose="02010600030101010101" pitchFamily="2" charset="-122"/>
            </a:endParaRPr>
          </a:p>
        </p:txBody>
      </p:sp>
      <p:sp>
        <p:nvSpPr>
          <p:cNvPr id="24" name="矩形 23"/>
          <p:cNvSpPr/>
          <p:nvPr/>
        </p:nvSpPr>
        <p:spPr bwMode="auto">
          <a:xfrm>
            <a:off x="1539982" y="2377206"/>
            <a:ext cx="1645130" cy="1000969"/>
          </a:xfrm>
          <a:prstGeom prst="rect">
            <a:avLst/>
          </a:prstGeom>
          <a:blipFill>
            <a:blip r:embed="rId4"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vert="horz" wrap="square" lIns="61115" tIns="30557" rIns="61115" bIns="30557" numCol="1" rtlCol="0" anchor="t" anchorCtr="0" compatLnSpc="1"/>
          <a:lstStyle/>
          <a:p>
            <a:pPr defTabSz="611037" fontAlgn="base">
              <a:spcBef>
                <a:spcPct val="0"/>
              </a:spcBef>
              <a:spcAft>
                <a:spcPct val="0"/>
              </a:spcAft>
            </a:pPr>
            <a:endParaRPr lang="zh-CN" altLang="en-US" sz="1204">
              <a:latin typeface="Arial" panose="020B0604020202020204" pitchFamily="34" charset="0"/>
              <a:ea typeface="宋体" panose="02010600030101010101" pitchFamily="2" charset="-122"/>
            </a:endParaRPr>
          </a:p>
        </p:txBody>
      </p:sp>
      <p:sp>
        <p:nvSpPr>
          <p:cNvPr id="25" name="矩形 24"/>
          <p:cNvSpPr/>
          <p:nvPr/>
        </p:nvSpPr>
        <p:spPr bwMode="auto">
          <a:xfrm>
            <a:off x="5367468" y="3745900"/>
            <a:ext cx="1675205" cy="847196"/>
          </a:xfrm>
          <a:prstGeom prst="rect">
            <a:avLst/>
          </a:prstGeom>
          <a:blipFill>
            <a:blip r:embed="rId5" cstate="email">
              <a:extLst>
                <a:ext uri="{28A0092B-C50C-407E-A947-70E740481C1C}">
                  <a14:useLocalDpi xmlns:a14="http://schemas.microsoft.com/office/drawing/2010/main"/>
                </a:ext>
              </a:extLst>
            </a:blip>
            <a:stretch>
              <a:fillRect/>
            </a:stretch>
          </a:blipFill>
          <a:ln w="9525" cap="flat" cmpd="sng" algn="ctr">
            <a:noFill/>
            <a:prstDash val="solid"/>
            <a:round/>
            <a:headEnd type="none" w="med" len="med"/>
            <a:tailEnd type="none" w="med" len="med"/>
          </a:ln>
          <a:effectLst/>
        </p:spPr>
        <p:txBody>
          <a:bodyPr vert="horz" wrap="square" lIns="61115" tIns="30557" rIns="61115" bIns="30557" numCol="1" rtlCol="0" anchor="t" anchorCtr="0" compatLnSpc="1"/>
          <a:lstStyle/>
          <a:p>
            <a:pPr defTabSz="611037" fontAlgn="base">
              <a:spcBef>
                <a:spcPct val="0"/>
              </a:spcBef>
              <a:spcAft>
                <a:spcPct val="0"/>
              </a:spcAft>
            </a:pPr>
            <a:endParaRPr lang="zh-CN" altLang="en-US" sz="1204">
              <a:latin typeface="Arial" panose="020B0604020202020204" pitchFamily="34" charset="0"/>
              <a:ea typeface="宋体" panose="02010600030101010101" pitchFamily="2" charset="-122"/>
            </a:endParaRPr>
          </a:p>
        </p:txBody>
      </p:sp>
    </p:spTree>
    <p:extLst>
      <p:ext uri="{BB962C8B-B14F-4D97-AF65-F5344CB8AC3E}">
        <p14:creationId xmlns:p14="http://schemas.microsoft.com/office/powerpoint/2010/main" val="392873650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14:presetBounceEnd="20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20000">
                                          <p:cBhvr additive="base">
                                            <p:cTn id="7" dur="500" fill="hold"/>
                                            <p:tgtEl>
                                              <p:spTgt spid="12"/>
                                            </p:tgtEl>
                                            <p:attrNameLst>
                                              <p:attrName>ppt_x</p:attrName>
                                            </p:attrNameLst>
                                          </p:cBhvr>
                                          <p:tavLst>
                                            <p:tav tm="0">
                                              <p:val>
                                                <p:strVal val="0-#ppt_w/2"/>
                                              </p:val>
                                            </p:tav>
                                            <p:tav tm="100000">
                                              <p:val>
                                                <p:strVal val="#ppt_x"/>
                                              </p:val>
                                            </p:tav>
                                          </p:tavLst>
                                        </p:anim>
                                        <p:anim calcmode="lin" valueType="num" p14:bounceEnd="20000">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32"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out)">
                                          <p:cBhvr>
                                            <p:cTn id="12" dur="600"/>
                                            <p:tgtEl>
                                              <p:spTgt spid="13"/>
                                            </p:tgtEl>
                                          </p:cBhvr>
                                        </p:animEffect>
                                      </p:childTnLst>
                                    </p:cTn>
                                  </p:par>
                                </p:childTnLst>
                              </p:cTn>
                            </p:par>
                            <p:par>
                              <p:cTn id="13" fill="hold">
                                <p:stCondLst>
                                  <p:cond delay="1100"/>
                                </p:stCondLst>
                                <p:childTnLst>
                                  <p:par>
                                    <p:cTn id="14" presetID="31"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300" fill="hold"/>
                                            <p:tgtEl>
                                              <p:spTgt spid="14"/>
                                            </p:tgtEl>
                                            <p:attrNameLst>
                                              <p:attrName>ppt_w</p:attrName>
                                            </p:attrNameLst>
                                          </p:cBhvr>
                                          <p:tavLst>
                                            <p:tav tm="0">
                                              <p:val>
                                                <p:fltVal val="0"/>
                                              </p:val>
                                            </p:tav>
                                            <p:tav tm="100000">
                                              <p:val>
                                                <p:strVal val="#ppt_w"/>
                                              </p:val>
                                            </p:tav>
                                          </p:tavLst>
                                        </p:anim>
                                        <p:anim calcmode="lin" valueType="num">
                                          <p:cBhvr>
                                            <p:cTn id="17" dur="300" fill="hold"/>
                                            <p:tgtEl>
                                              <p:spTgt spid="14"/>
                                            </p:tgtEl>
                                            <p:attrNameLst>
                                              <p:attrName>ppt_h</p:attrName>
                                            </p:attrNameLst>
                                          </p:cBhvr>
                                          <p:tavLst>
                                            <p:tav tm="0">
                                              <p:val>
                                                <p:fltVal val="0"/>
                                              </p:val>
                                            </p:tav>
                                            <p:tav tm="100000">
                                              <p:val>
                                                <p:strVal val="#ppt_h"/>
                                              </p:val>
                                            </p:tav>
                                          </p:tavLst>
                                        </p:anim>
                                        <p:anim calcmode="lin" valueType="num">
                                          <p:cBhvr>
                                            <p:cTn id="18" dur="300" fill="hold"/>
                                            <p:tgtEl>
                                              <p:spTgt spid="14"/>
                                            </p:tgtEl>
                                            <p:attrNameLst>
                                              <p:attrName>style.rotation</p:attrName>
                                            </p:attrNameLst>
                                          </p:cBhvr>
                                          <p:tavLst>
                                            <p:tav tm="0">
                                              <p:val>
                                                <p:fltVal val="90"/>
                                              </p:val>
                                            </p:tav>
                                            <p:tav tm="100000">
                                              <p:val>
                                                <p:fltVal val="0"/>
                                              </p:val>
                                            </p:tav>
                                          </p:tavLst>
                                        </p:anim>
                                        <p:animEffect transition="in" filter="fade">
                                          <p:cBhvr>
                                            <p:cTn id="19" dur="300"/>
                                            <p:tgtEl>
                                              <p:spTgt spid="14"/>
                                            </p:tgtEl>
                                          </p:cBhvr>
                                        </p:animEffect>
                                      </p:childTnLst>
                                    </p:cTn>
                                  </p:par>
                                </p:childTnLst>
                              </p:cTn>
                            </p:par>
                            <p:par>
                              <p:cTn id="20" fill="hold">
                                <p:stCondLst>
                                  <p:cond delay="1400"/>
                                </p:stCondLst>
                                <p:childTnLst>
                                  <p:par>
                                    <p:cTn id="21" presetID="2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childTnLst>
                              </p:cTn>
                            </p:par>
                            <p:par>
                              <p:cTn id="24" fill="hold">
                                <p:stCondLst>
                                  <p:cond delay="1900"/>
                                </p:stCondLst>
                                <p:childTnLst>
                                  <p:par>
                                    <p:cTn id="25" presetID="14" presetClass="entr" presetSubtype="1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randombar(horizontal)">
                                          <p:cBhvr>
                                            <p:cTn id="27" dur="500"/>
                                            <p:tgtEl>
                                              <p:spTgt spid="23"/>
                                            </p:tgtEl>
                                          </p:cBhvr>
                                        </p:animEffect>
                                      </p:childTnLst>
                                    </p:cTn>
                                  </p:par>
                                </p:childTnLst>
                              </p:cTn>
                            </p:par>
                            <p:par>
                              <p:cTn id="28" fill="hold">
                                <p:stCondLst>
                                  <p:cond delay="2400"/>
                                </p:stCondLst>
                                <p:childTnLst>
                                  <p:par>
                                    <p:cTn id="29" presetID="22"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up)">
                                          <p:cBhvr>
                                            <p:cTn id="31" dur="500"/>
                                            <p:tgtEl>
                                              <p:spTgt spid="20"/>
                                            </p:tgtEl>
                                          </p:cBhvr>
                                        </p:animEffect>
                                      </p:childTnLst>
                                    </p:cTn>
                                  </p:par>
                                </p:childTnLst>
                              </p:cTn>
                            </p:par>
                            <p:par>
                              <p:cTn id="32" fill="hold">
                                <p:stCondLst>
                                  <p:cond delay="2900"/>
                                </p:stCondLst>
                                <p:childTnLst>
                                  <p:par>
                                    <p:cTn id="33" presetID="2" presetClass="entr" presetSubtype="9" fill="hold" grpId="0" nodeType="afterEffect" p14:presetBounceEnd="20000">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14:bounceEnd="20000">
                                          <p:cBhvr additive="base">
                                            <p:cTn id="35" dur="500" fill="hold"/>
                                            <p:tgtEl>
                                              <p:spTgt spid="8"/>
                                            </p:tgtEl>
                                            <p:attrNameLst>
                                              <p:attrName>ppt_x</p:attrName>
                                            </p:attrNameLst>
                                          </p:cBhvr>
                                          <p:tavLst>
                                            <p:tav tm="0">
                                              <p:val>
                                                <p:strVal val="0-#ppt_w/2"/>
                                              </p:val>
                                            </p:tav>
                                            <p:tav tm="100000">
                                              <p:val>
                                                <p:strVal val="#ppt_x"/>
                                              </p:val>
                                            </p:tav>
                                          </p:tavLst>
                                        </p:anim>
                                        <p:anim calcmode="lin" valueType="num" p14:bounceEnd="20000">
                                          <p:cBhvr additive="base">
                                            <p:cTn id="36" dur="500" fill="hold"/>
                                            <p:tgtEl>
                                              <p:spTgt spid="8"/>
                                            </p:tgtEl>
                                            <p:attrNameLst>
                                              <p:attrName>ppt_y</p:attrName>
                                            </p:attrNameLst>
                                          </p:cBhvr>
                                          <p:tavLst>
                                            <p:tav tm="0">
                                              <p:val>
                                                <p:strVal val="0-#ppt_h/2"/>
                                              </p:val>
                                            </p:tav>
                                            <p:tav tm="100000">
                                              <p:val>
                                                <p:strVal val="#ppt_y"/>
                                              </p:val>
                                            </p:tav>
                                          </p:tavLst>
                                        </p:anim>
                                      </p:childTnLst>
                                    </p:cTn>
                                  </p:par>
                                </p:childTnLst>
                              </p:cTn>
                            </p:par>
                            <p:par>
                              <p:cTn id="37" fill="hold">
                                <p:stCondLst>
                                  <p:cond delay="3400"/>
                                </p:stCondLst>
                                <p:childTnLst>
                                  <p:par>
                                    <p:cTn id="38" presetID="6" presetClass="entr" presetSubtype="32"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circle(out)">
                                          <p:cBhvr>
                                            <p:cTn id="40" dur="600"/>
                                            <p:tgtEl>
                                              <p:spTgt spid="9"/>
                                            </p:tgtEl>
                                          </p:cBhvr>
                                        </p:animEffect>
                                      </p:childTnLst>
                                    </p:cTn>
                                  </p:par>
                                </p:childTnLst>
                              </p:cTn>
                            </p:par>
                            <p:par>
                              <p:cTn id="41" fill="hold">
                                <p:stCondLst>
                                  <p:cond delay="4000"/>
                                </p:stCondLst>
                                <p:childTnLst>
                                  <p:par>
                                    <p:cTn id="42" presetID="31" presetClass="entr" presetSubtype="0"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300" fill="hold"/>
                                            <p:tgtEl>
                                              <p:spTgt spid="15"/>
                                            </p:tgtEl>
                                            <p:attrNameLst>
                                              <p:attrName>ppt_w</p:attrName>
                                            </p:attrNameLst>
                                          </p:cBhvr>
                                          <p:tavLst>
                                            <p:tav tm="0">
                                              <p:val>
                                                <p:fltVal val="0"/>
                                              </p:val>
                                            </p:tav>
                                            <p:tav tm="100000">
                                              <p:val>
                                                <p:strVal val="#ppt_w"/>
                                              </p:val>
                                            </p:tav>
                                          </p:tavLst>
                                        </p:anim>
                                        <p:anim calcmode="lin" valueType="num">
                                          <p:cBhvr>
                                            <p:cTn id="45" dur="300" fill="hold"/>
                                            <p:tgtEl>
                                              <p:spTgt spid="15"/>
                                            </p:tgtEl>
                                            <p:attrNameLst>
                                              <p:attrName>ppt_h</p:attrName>
                                            </p:attrNameLst>
                                          </p:cBhvr>
                                          <p:tavLst>
                                            <p:tav tm="0">
                                              <p:val>
                                                <p:fltVal val="0"/>
                                              </p:val>
                                            </p:tav>
                                            <p:tav tm="100000">
                                              <p:val>
                                                <p:strVal val="#ppt_h"/>
                                              </p:val>
                                            </p:tav>
                                          </p:tavLst>
                                        </p:anim>
                                        <p:anim calcmode="lin" valueType="num">
                                          <p:cBhvr>
                                            <p:cTn id="46" dur="300" fill="hold"/>
                                            <p:tgtEl>
                                              <p:spTgt spid="15"/>
                                            </p:tgtEl>
                                            <p:attrNameLst>
                                              <p:attrName>style.rotation</p:attrName>
                                            </p:attrNameLst>
                                          </p:cBhvr>
                                          <p:tavLst>
                                            <p:tav tm="0">
                                              <p:val>
                                                <p:fltVal val="90"/>
                                              </p:val>
                                            </p:tav>
                                            <p:tav tm="100000">
                                              <p:val>
                                                <p:fltVal val="0"/>
                                              </p:val>
                                            </p:tav>
                                          </p:tavLst>
                                        </p:anim>
                                        <p:animEffect transition="in" filter="fade">
                                          <p:cBhvr>
                                            <p:cTn id="47" dur="300"/>
                                            <p:tgtEl>
                                              <p:spTgt spid="15"/>
                                            </p:tgtEl>
                                          </p:cBhvr>
                                        </p:animEffect>
                                      </p:childTnLst>
                                    </p:cTn>
                                  </p:par>
                                </p:childTnLst>
                              </p:cTn>
                            </p:par>
                            <p:par>
                              <p:cTn id="48" fill="hold">
                                <p:stCondLst>
                                  <p:cond delay="4300"/>
                                </p:stCondLst>
                                <p:childTnLst>
                                  <p:par>
                                    <p:cTn id="49" presetID="22" presetClass="entr" presetSubtype="8"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left)">
                                          <p:cBhvr>
                                            <p:cTn id="51" dur="500"/>
                                            <p:tgtEl>
                                              <p:spTgt spid="21"/>
                                            </p:tgtEl>
                                          </p:cBhvr>
                                        </p:animEffect>
                                      </p:childTnLst>
                                    </p:cTn>
                                  </p:par>
                                </p:childTnLst>
                              </p:cTn>
                            </p:par>
                            <p:par>
                              <p:cTn id="52" fill="hold">
                                <p:stCondLst>
                                  <p:cond delay="4800"/>
                                </p:stCondLst>
                                <p:childTnLst>
                                  <p:par>
                                    <p:cTn id="53" presetID="22" presetClass="entr" presetSubtype="1"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up)">
                                          <p:cBhvr>
                                            <p:cTn id="55" dur="500"/>
                                            <p:tgtEl>
                                              <p:spTgt spid="22"/>
                                            </p:tgtEl>
                                          </p:cBhvr>
                                        </p:animEffect>
                                      </p:childTnLst>
                                    </p:cTn>
                                  </p:par>
                                </p:childTnLst>
                              </p:cTn>
                            </p:par>
                            <p:par>
                              <p:cTn id="56" fill="hold">
                                <p:stCondLst>
                                  <p:cond delay="5300"/>
                                </p:stCondLst>
                                <p:childTnLst>
                                  <p:par>
                                    <p:cTn id="57" presetID="14" presetClass="entr" presetSubtype="1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randombar(horizontal)">
                                          <p:cBhvr>
                                            <p:cTn id="59" dur="500"/>
                                            <p:tgtEl>
                                              <p:spTgt spid="25"/>
                                            </p:tgtEl>
                                          </p:cBhvr>
                                        </p:animEffect>
                                      </p:childTnLst>
                                    </p:cTn>
                                  </p:par>
                                </p:childTnLst>
                              </p:cTn>
                            </p:par>
                            <p:par>
                              <p:cTn id="60" fill="hold">
                                <p:stCondLst>
                                  <p:cond delay="5800"/>
                                </p:stCondLst>
                                <p:childTnLst>
                                  <p:par>
                                    <p:cTn id="61" presetID="31" presetClass="entr" presetSubtype="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300" fill="hold"/>
                                            <p:tgtEl>
                                              <p:spTgt spid="16"/>
                                            </p:tgtEl>
                                            <p:attrNameLst>
                                              <p:attrName>ppt_w</p:attrName>
                                            </p:attrNameLst>
                                          </p:cBhvr>
                                          <p:tavLst>
                                            <p:tav tm="0">
                                              <p:val>
                                                <p:fltVal val="0"/>
                                              </p:val>
                                            </p:tav>
                                            <p:tav tm="100000">
                                              <p:val>
                                                <p:strVal val="#ppt_w"/>
                                              </p:val>
                                            </p:tav>
                                          </p:tavLst>
                                        </p:anim>
                                        <p:anim calcmode="lin" valueType="num">
                                          <p:cBhvr>
                                            <p:cTn id="64" dur="300" fill="hold"/>
                                            <p:tgtEl>
                                              <p:spTgt spid="16"/>
                                            </p:tgtEl>
                                            <p:attrNameLst>
                                              <p:attrName>ppt_h</p:attrName>
                                            </p:attrNameLst>
                                          </p:cBhvr>
                                          <p:tavLst>
                                            <p:tav tm="0">
                                              <p:val>
                                                <p:fltVal val="0"/>
                                              </p:val>
                                            </p:tav>
                                            <p:tav tm="100000">
                                              <p:val>
                                                <p:strVal val="#ppt_h"/>
                                              </p:val>
                                            </p:tav>
                                          </p:tavLst>
                                        </p:anim>
                                        <p:anim calcmode="lin" valueType="num">
                                          <p:cBhvr>
                                            <p:cTn id="65" dur="300" fill="hold"/>
                                            <p:tgtEl>
                                              <p:spTgt spid="16"/>
                                            </p:tgtEl>
                                            <p:attrNameLst>
                                              <p:attrName>style.rotation</p:attrName>
                                            </p:attrNameLst>
                                          </p:cBhvr>
                                          <p:tavLst>
                                            <p:tav tm="0">
                                              <p:val>
                                                <p:fltVal val="90"/>
                                              </p:val>
                                            </p:tav>
                                            <p:tav tm="100000">
                                              <p:val>
                                                <p:fltVal val="0"/>
                                              </p:val>
                                            </p:tav>
                                          </p:tavLst>
                                        </p:anim>
                                        <p:animEffect transition="in" filter="fade">
                                          <p:cBhvr>
                                            <p:cTn id="66" dur="300"/>
                                            <p:tgtEl>
                                              <p:spTgt spid="16"/>
                                            </p:tgtEl>
                                          </p:cBhvr>
                                        </p:animEffect>
                                      </p:childTnLst>
                                    </p:cTn>
                                  </p:par>
                                </p:childTnLst>
                              </p:cTn>
                            </p:par>
                            <p:par>
                              <p:cTn id="67" fill="hold">
                                <p:stCondLst>
                                  <p:cond delay="6100"/>
                                </p:stCondLst>
                                <p:childTnLst>
                                  <p:par>
                                    <p:cTn id="68" presetID="2" presetClass="entr" presetSubtype="6" fill="hold" grpId="0" nodeType="afterEffect" p14:presetBounceEnd="20000">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14:bounceEnd="20000">
                                          <p:cBhvr additive="base">
                                            <p:cTn id="70" dur="500" fill="hold"/>
                                            <p:tgtEl>
                                              <p:spTgt spid="10"/>
                                            </p:tgtEl>
                                            <p:attrNameLst>
                                              <p:attrName>ppt_x</p:attrName>
                                            </p:attrNameLst>
                                          </p:cBhvr>
                                          <p:tavLst>
                                            <p:tav tm="0">
                                              <p:val>
                                                <p:strVal val="1+#ppt_w/2"/>
                                              </p:val>
                                            </p:tav>
                                            <p:tav tm="100000">
                                              <p:val>
                                                <p:strVal val="#ppt_x"/>
                                              </p:val>
                                            </p:tav>
                                          </p:tavLst>
                                        </p:anim>
                                        <p:anim calcmode="lin" valueType="num" p14:bounceEnd="20000">
                                          <p:cBhvr additive="base">
                                            <p:cTn id="71" dur="500" fill="hold"/>
                                            <p:tgtEl>
                                              <p:spTgt spid="10"/>
                                            </p:tgtEl>
                                            <p:attrNameLst>
                                              <p:attrName>ppt_y</p:attrName>
                                            </p:attrNameLst>
                                          </p:cBhvr>
                                          <p:tavLst>
                                            <p:tav tm="0">
                                              <p:val>
                                                <p:strVal val="1+#ppt_h/2"/>
                                              </p:val>
                                            </p:tav>
                                            <p:tav tm="100000">
                                              <p:val>
                                                <p:strVal val="#ppt_y"/>
                                              </p:val>
                                            </p:tav>
                                          </p:tavLst>
                                        </p:anim>
                                      </p:childTnLst>
                                    </p:cTn>
                                  </p:par>
                                </p:childTnLst>
                              </p:cTn>
                            </p:par>
                            <p:par>
                              <p:cTn id="72" fill="hold">
                                <p:stCondLst>
                                  <p:cond delay="6600"/>
                                </p:stCondLst>
                                <p:childTnLst>
                                  <p:par>
                                    <p:cTn id="73" presetID="6" presetClass="entr" presetSubtype="32"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circle(out)">
                                          <p:cBhvr>
                                            <p:cTn id="75" dur="600"/>
                                            <p:tgtEl>
                                              <p:spTgt spid="11"/>
                                            </p:tgtEl>
                                          </p:cBhvr>
                                        </p:animEffect>
                                      </p:childTnLst>
                                    </p:cTn>
                                  </p:par>
                                </p:childTnLst>
                              </p:cTn>
                            </p:par>
                            <p:par>
                              <p:cTn id="76" fill="hold">
                                <p:stCondLst>
                                  <p:cond delay="7200"/>
                                </p:stCondLst>
                                <p:childTnLst>
                                  <p:par>
                                    <p:cTn id="77" presetID="22" presetClass="entr" presetSubtype="8"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ipe(left)">
                                          <p:cBhvr>
                                            <p:cTn id="79" dur="500"/>
                                            <p:tgtEl>
                                              <p:spTgt spid="17"/>
                                            </p:tgtEl>
                                          </p:cBhvr>
                                        </p:animEffect>
                                      </p:childTnLst>
                                    </p:cTn>
                                  </p:par>
                                </p:childTnLst>
                              </p:cTn>
                            </p:par>
                            <p:par>
                              <p:cTn id="80" fill="hold">
                                <p:stCondLst>
                                  <p:cond delay="7700"/>
                                </p:stCondLst>
                                <p:childTnLst>
                                  <p:par>
                                    <p:cTn id="81" presetID="22" presetClass="entr" presetSubtype="1"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up)">
                                          <p:cBhvr>
                                            <p:cTn id="83" dur="500"/>
                                            <p:tgtEl>
                                              <p:spTgt spid="18"/>
                                            </p:tgtEl>
                                          </p:cBhvr>
                                        </p:animEffect>
                                      </p:childTnLst>
                                    </p:cTn>
                                  </p:par>
                                </p:childTnLst>
                              </p:cTn>
                            </p:par>
                            <p:par>
                              <p:cTn id="84" fill="hold">
                                <p:stCondLst>
                                  <p:cond delay="8200"/>
                                </p:stCondLst>
                                <p:childTnLst>
                                  <p:par>
                                    <p:cTn id="85" presetID="14" presetClass="entr" presetSubtype="10"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randombar(horizontal)">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animBg="1"/>
          <p:bldP spid="24" grpId="0" animBg="1"/>
          <p:bldP spid="25"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0-#ppt_w/2"/>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6" presetClass="entr" presetSubtype="32"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circle(out)">
                                          <p:cBhvr>
                                            <p:cTn id="12" dur="600"/>
                                            <p:tgtEl>
                                              <p:spTgt spid="13"/>
                                            </p:tgtEl>
                                          </p:cBhvr>
                                        </p:animEffect>
                                      </p:childTnLst>
                                    </p:cTn>
                                  </p:par>
                                </p:childTnLst>
                              </p:cTn>
                            </p:par>
                            <p:par>
                              <p:cTn id="13" fill="hold">
                                <p:stCondLst>
                                  <p:cond delay="1100"/>
                                </p:stCondLst>
                                <p:childTnLst>
                                  <p:par>
                                    <p:cTn id="14" presetID="31" presetClass="entr" presetSubtype="0"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300" fill="hold"/>
                                            <p:tgtEl>
                                              <p:spTgt spid="14"/>
                                            </p:tgtEl>
                                            <p:attrNameLst>
                                              <p:attrName>ppt_w</p:attrName>
                                            </p:attrNameLst>
                                          </p:cBhvr>
                                          <p:tavLst>
                                            <p:tav tm="0">
                                              <p:val>
                                                <p:fltVal val="0"/>
                                              </p:val>
                                            </p:tav>
                                            <p:tav tm="100000">
                                              <p:val>
                                                <p:strVal val="#ppt_w"/>
                                              </p:val>
                                            </p:tav>
                                          </p:tavLst>
                                        </p:anim>
                                        <p:anim calcmode="lin" valueType="num">
                                          <p:cBhvr>
                                            <p:cTn id="17" dur="300" fill="hold"/>
                                            <p:tgtEl>
                                              <p:spTgt spid="14"/>
                                            </p:tgtEl>
                                            <p:attrNameLst>
                                              <p:attrName>ppt_h</p:attrName>
                                            </p:attrNameLst>
                                          </p:cBhvr>
                                          <p:tavLst>
                                            <p:tav tm="0">
                                              <p:val>
                                                <p:fltVal val="0"/>
                                              </p:val>
                                            </p:tav>
                                            <p:tav tm="100000">
                                              <p:val>
                                                <p:strVal val="#ppt_h"/>
                                              </p:val>
                                            </p:tav>
                                          </p:tavLst>
                                        </p:anim>
                                        <p:anim calcmode="lin" valueType="num">
                                          <p:cBhvr>
                                            <p:cTn id="18" dur="300" fill="hold"/>
                                            <p:tgtEl>
                                              <p:spTgt spid="14"/>
                                            </p:tgtEl>
                                            <p:attrNameLst>
                                              <p:attrName>style.rotation</p:attrName>
                                            </p:attrNameLst>
                                          </p:cBhvr>
                                          <p:tavLst>
                                            <p:tav tm="0">
                                              <p:val>
                                                <p:fltVal val="90"/>
                                              </p:val>
                                            </p:tav>
                                            <p:tav tm="100000">
                                              <p:val>
                                                <p:fltVal val="0"/>
                                              </p:val>
                                            </p:tav>
                                          </p:tavLst>
                                        </p:anim>
                                        <p:animEffect transition="in" filter="fade">
                                          <p:cBhvr>
                                            <p:cTn id="19" dur="300"/>
                                            <p:tgtEl>
                                              <p:spTgt spid="14"/>
                                            </p:tgtEl>
                                          </p:cBhvr>
                                        </p:animEffect>
                                      </p:childTnLst>
                                    </p:cTn>
                                  </p:par>
                                </p:childTnLst>
                              </p:cTn>
                            </p:par>
                            <p:par>
                              <p:cTn id="20" fill="hold">
                                <p:stCondLst>
                                  <p:cond delay="1400"/>
                                </p:stCondLst>
                                <p:childTnLst>
                                  <p:par>
                                    <p:cTn id="21" presetID="22" presetClass="entr" presetSubtype="8"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wipe(left)">
                                          <p:cBhvr>
                                            <p:cTn id="23" dur="500"/>
                                            <p:tgtEl>
                                              <p:spTgt spid="19"/>
                                            </p:tgtEl>
                                          </p:cBhvr>
                                        </p:animEffect>
                                      </p:childTnLst>
                                    </p:cTn>
                                  </p:par>
                                </p:childTnLst>
                              </p:cTn>
                            </p:par>
                            <p:par>
                              <p:cTn id="24" fill="hold">
                                <p:stCondLst>
                                  <p:cond delay="1900"/>
                                </p:stCondLst>
                                <p:childTnLst>
                                  <p:par>
                                    <p:cTn id="25" presetID="14" presetClass="entr" presetSubtype="10"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randombar(horizontal)">
                                          <p:cBhvr>
                                            <p:cTn id="27" dur="500"/>
                                            <p:tgtEl>
                                              <p:spTgt spid="23"/>
                                            </p:tgtEl>
                                          </p:cBhvr>
                                        </p:animEffect>
                                      </p:childTnLst>
                                    </p:cTn>
                                  </p:par>
                                </p:childTnLst>
                              </p:cTn>
                            </p:par>
                            <p:par>
                              <p:cTn id="28" fill="hold">
                                <p:stCondLst>
                                  <p:cond delay="2400"/>
                                </p:stCondLst>
                                <p:childTnLst>
                                  <p:par>
                                    <p:cTn id="29" presetID="22" presetClass="entr" presetSubtype="1"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up)">
                                          <p:cBhvr>
                                            <p:cTn id="31" dur="500"/>
                                            <p:tgtEl>
                                              <p:spTgt spid="20"/>
                                            </p:tgtEl>
                                          </p:cBhvr>
                                        </p:animEffect>
                                      </p:childTnLst>
                                    </p:cTn>
                                  </p:par>
                                </p:childTnLst>
                              </p:cTn>
                            </p:par>
                            <p:par>
                              <p:cTn id="32" fill="hold">
                                <p:stCondLst>
                                  <p:cond delay="2900"/>
                                </p:stCondLst>
                                <p:childTnLst>
                                  <p:par>
                                    <p:cTn id="33" presetID="2" presetClass="entr" presetSubtype="9"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0-#ppt_w/2"/>
                                              </p:val>
                                            </p:tav>
                                            <p:tav tm="100000">
                                              <p:val>
                                                <p:strVal val="#ppt_x"/>
                                              </p:val>
                                            </p:tav>
                                          </p:tavLst>
                                        </p:anim>
                                        <p:anim calcmode="lin" valueType="num">
                                          <p:cBhvr additive="base">
                                            <p:cTn id="36" dur="500" fill="hold"/>
                                            <p:tgtEl>
                                              <p:spTgt spid="8"/>
                                            </p:tgtEl>
                                            <p:attrNameLst>
                                              <p:attrName>ppt_y</p:attrName>
                                            </p:attrNameLst>
                                          </p:cBhvr>
                                          <p:tavLst>
                                            <p:tav tm="0">
                                              <p:val>
                                                <p:strVal val="0-#ppt_h/2"/>
                                              </p:val>
                                            </p:tav>
                                            <p:tav tm="100000">
                                              <p:val>
                                                <p:strVal val="#ppt_y"/>
                                              </p:val>
                                            </p:tav>
                                          </p:tavLst>
                                        </p:anim>
                                      </p:childTnLst>
                                    </p:cTn>
                                  </p:par>
                                </p:childTnLst>
                              </p:cTn>
                            </p:par>
                            <p:par>
                              <p:cTn id="37" fill="hold">
                                <p:stCondLst>
                                  <p:cond delay="3400"/>
                                </p:stCondLst>
                                <p:childTnLst>
                                  <p:par>
                                    <p:cTn id="38" presetID="6" presetClass="entr" presetSubtype="32"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circle(out)">
                                          <p:cBhvr>
                                            <p:cTn id="40" dur="600"/>
                                            <p:tgtEl>
                                              <p:spTgt spid="9"/>
                                            </p:tgtEl>
                                          </p:cBhvr>
                                        </p:animEffect>
                                      </p:childTnLst>
                                    </p:cTn>
                                  </p:par>
                                </p:childTnLst>
                              </p:cTn>
                            </p:par>
                            <p:par>
                              <p:cTn id="41" fill="hold">
                                <p:stCondLst>
                                  <p:cond delay="4000"/>
                                </p:stCondLst>
                                <p:childTnLst>
                                  <p:par>
                                    <p:cTn id="42" presetID="31" presetClass="entr" presetSubtype="0"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p:cTn id="44" dur="300" fill="hold"/>
                                            <p:tgtEl>
                                              <p:spTgt spid="15"/>
                                            </p:tgtEl>
                                            <p:attrNameLst>
                                              <p:attrName>ppt_w</p:attrName>
                                            </p:attrNameLst>
                                          </p:cBhvr>
                                          <p:tavLst>
                                            <p:tav tm="0">
                                              <p:val>
                                                <p:fltVal val="0"/>
                                              </p:val>
                                            </p:tav>
                                            <p:tav tm="100000">
                                              <p:val>
                                                <p:strVal val="#ppt_w"/>
                                              </p:val>
                                            </p:tav>
                                          </p:tavLst>
                                        </p:anim>
                                        <p:anim calcmode="lin" valueType="num">
                                          <p:cBhvr>
                                            <p:cTn id="45" dur="300" fill="hold"/>
                                            <p:tgtEl>
                                              <p:spTgt spid="15"/>
                                            </p:tgtEl>
                                            <p:attrNameLst>
                                              <p:attrName>ppt_h</p:attrName>
                                            </p:attrNameLst>
                                          </p:cBhvr>
                                          <p:tavLst>
                                            <p:tav tm="0">
                                              <p:val>
                                                <p:fltVal val="0"/>
                                              </p:val>
                                            </p:tav>
                                            <p:tav tm="100000">
                                              <p:val>
                                                <p:strVal val="#ppt_h"/>
                                              </p:val>
                                            </p:tav>
                                          </p:tavLst>
                                        </p:anim>
                                        <p:anim calcmode="lin" valueType="num">
                                          <p:cBhvr>
                                            <p:cTn id="46" dur="300" fill="hold"/>
                                            <p:tgtEl>
                                              <p:spTgt spid="15"/>
                                            </p:tgtEl>
                                            <p:attrNameLst>
                                              <p:attrName>style.rotation</p:attrName>
                                            </p:attrNameLst>
                                          </p:cBhvr>
                                          <p:tavLst>
                                            <p:tav tm="0">
                                              <p:val>
                                                <p:fltVal val="90"/>
                                              </p:val>
                                            </p:tav>
                                            <p:tav tm="100000">
                                              <p:val>
                                                <p:fltVal val="0"/>
                                              </p:val>
                                            </p:tav>
                                          </p:tavLst>
                                        </p:anim>
                                        <p:animEffect transition="in" filter="fade">
                                          <p:cBhvr>
                                            <p:cTn id="47" dur="300"/>
                                            <p:tgtEl>
                                              <p:spTgt spid="15"/>
                                            </p:tgtEl>
                                          </p:cBhvr>
                                        </p:animEffect>
                                      </p:childTnLst>
                                    </p:cTn>
                                  </p:par>
                                </p:childTnLst>
                              </p:cTn>
                            </p:par>
                            <p:par>
                              <p:cTn id="48" fill="hold">
                                <p:stCondLst>
                                  <p:cond delay="4300"/>
                                </p:stCondLst>
                                <p:childTnLst>
                                  <p:par>
                                    <p:cTn id="49" presetID="22" presetClass="entr" presetSubtype="8"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left)">
                                          <p:cBhvr>
                                            <p:cTn id="51" dur="500"/>
                                            <p:tgtEl>
                                              <p:spTgt spid="21"/>
                                            </p:tgtEl>
                                          </p:cBhvr>
                                        </p:animEffect>
                                      </p:childTnLst>
                                    </p:cTn>
                                  </p:par>
                                </p:childTnLst>
                              </p:cTn>
                            </p:par>
                            <p:par>
                              <p:cTn id="52" fill="hold">
                                <p:stCondLst>
                                  <p:cond delay="4800"/>
                                </p:stCondLst>
                                <p:childTnLst>
                                  <p:par>
                                    <p:cTn id="53" presetID="22" presetClass="entr" presetSubtype="1"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wipe(up)">
                                          <p:cBhvr>
                                            <p:cTn id="55" dur="500"/>
                                            <p:tgtEl>
                                              <p:spTgt spid="22"/>
                                            </p:tgtEl>
                                          </p:cBhvr>
                                        </p:animEffect>
                                      </p:childTnLst>
                                    </p:cTn>
                                  </p:par>
                                </p:childTnLst>
                              </p:cTn>
                            </p:par>
                            <p:par>
                              <p:cTn id="56" fill="hold">
                                <p:stCondLst>
                                  <p:cond delay="5300"/>
                                </p:stCondLst>
                                <p:childTnLst>
                                  <p:par>
                                    <p:cTn id="57" presetID="14" presetClass="entr" presetSubtype="10"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randombar(horizontal)">
                                          <p:cBhvr>
                                            <p:cTn id="59" dur="500"/>
                                            <p:tgtEl>
                                              <p:spTgt spid="25"/>
                                            </p:tgtEl>
                                          </p:cBhvr>
                                        </p:animEffect>
                                      </p:childTnLst>
                                    </p:cTn>
                                  </p:par>
                                </p:childTnLst>
                              </p:cTn>
                            </p:par>
                            <p:par>
                              <p:cTn id="60" fill="hold">
                                <p:stCondLst>
                                  <p:cond delay="5800"/>
                                </p:stCondLst>
                                <p:childTnLst>
                                  <p:par>
                                    <p:cTn id="61" presetID="31" presetClass="entr" presetSubtype="0"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p:cTn id="63" dur="300" fill="hold"/>
                                            <p:tgtEl>
                                              <p:spTgt spid="16"/>
                                            </p:tgtEl>
                                            <p:attrNameLst>
                                              <p:attrName>ppt_w</p:attrName>
                                            </p:attrNameLst>
                                          </p:cBhvr>
                                          <p:tavLst>
                                            <p:tav tm="0">
                                              <p:val>
                                                <p:fltVal val="0"/>
                                              </p:val>
                                            </p:tav>
                                            <p:tav tm="100000">
                                              <p:val>
                                                <p:strVal val="#ppt_w"/>
                                              </p:val>
                                            </p:tav>
                                          </p:tavLst>
                                        </p:anim>
                                        <p:anim calcmode="lin" valueType="num">
                                          <p:cBhvr>
                                            <p:cTn id="64" dur="300" fill="hold"/>
                                            <p:tgtEl>
                                              <p:spTgt spid="16"/>
                                            </p:tgtEl>
                                            <p:attrNameLst>
                                              <p:attrName>ppt_h</p:attrName>
                                            </p:attrNameLst>
                                          </p:cBhvr>
                                          <p:tavLst>
                                            <p:tav tm="0">
                                              <p:val>
                                                <p:fltVal val="0"/>
                                              </p:val>
                                            </p:tav>
                                            <p:tav tm="100000">
                                              <p:val>
                                                <p:strVal val="#ppt_h"/>
                                              </p:val>
                                            </p:tav>
                                          </p:tavLst>
                                        </p:anim>
                                        <p:anim calcmode="lin" valueType="num">
                                          <p:cBhvr>
                                            <p:cTn id="65" dur="300" fill="hold"/>
                                            <p:tgtEl>
                                              <p:spTgt spid="16"/>
                                            </p:tgtEl>
                                            <p:attrNameLst>
                                              <p:attrName>style.rotation</p:attrName>
                                            </p:attrNameLst>
                                          </p:cBhvr>
                                          <p:tavLst>
                                            <p:tav tm="0">
                                              <p:val>
                                                <p:fltVal val="90"/>
                                              </p:val>
                                            </p:tav>
                                            <p:tav tm="100000">
                                              <p:val>
                                                <p:fltVal val="0"/>
                                              </p:val>
                                            </p:tav>
                                          </p:tavLst>
                                        </p:anim>
                                        <p:animEffect transition="in" filter="fade">
                                          <p:cBhvr>
                                            <p:cTn id="66" dur="300"/>
                                            <p:tgtEl>
                                              <p:spTgt spid="16"/>
                                            </p:tgtEl>
                                          </p:cBhvr>
                                        </p:animEffect>
                                      </p:childTnLst>
                                    </p:cTn>
                                  </p:par>
                                </p:childTnLst>
                              </p:cTn>
                            </p:par>
                            <p:par>
                              <p:cTn id="67" fill="hold">
                                <p:stCondLst>
                                  <p:cond delay="6100"/>
                                </p:stCondLst>
                                <p:childTnLst>
                                  <p:par>
                                    <p:cTn id="68" presetID="2" presetClass="entr" presetSubtype="6" fill="hold" grpId="0" nodeType="after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500" fill="hold"/>
                                            <p:tgtEl>
                                              <p:spTgt spid="10"/>
                                            </p:tgtEl>
                                            <p:attrNameLst>
                                              <p:attrName>ppt_x</p:attrName>
                                            </p:attrNameLst>
                                          </p:cBhvr>
                                          <p:tavLst>
                                            <p:tav tm="0">
                                              <p:val>
                                                <p:strVal val="1+#ppt_w/2"/>
                                              </p:val>
                                            </p:tav>
                                            <p:tav tm="100000">
                                              <p:val>
                                                <p:strVal val="#ppt_x"/>
                                              </p:val>
                                            </p:tav>
                                          </p:tavLst>
                                        </p:anim>
                                        <p:anim calcmode="lin" valueType="num">
                                          <p:cBhvr additive="base">
                                            <p:cTn id="71" dur="500" fill="hold"/>
                                            <p:tgtEl>
                                              <p:spTgt spid="10"/>
                                            </p:tgtEl>
                                            <p:attrNameLst>
                                              <p:attrName>ppt_y</p:attrName>
                                            </p:attrNameLst>
                                          </p:cBhvr>
                                          <p:tavLst>
                                            <p:tav tm="0">
                                              <p:val>
                                                <p:strVal val="1+#ppt_h/2"/>
                                              </p:val>
                                            </p:tav>
                                            <p:tav tm="100000">
                                              <p:val>
                                                <p:strVal val="#ppt_y"/>
                                              </p:val>
                                            </p:tav>
                                          </p:tavLst>
                                        </p:anim>
                                      </p:childTnLst>
                                    </p:cTn>
                                  </p:par>
                                </p:childTnLst>
                              </p:cTn>
                            </p:par>
                            <p:par>
                              <p:cTn id="72" fill="hold">
                                <p:stCondLst>
                                  <p:cond delay="6600"/>
                                </p:stCondLst>
                                <p:childTnLst>
                                  <p:par>
                                    <p:cTn id="73" presetID="6" presetClass="entr" presetSubtype="32" fill="hold" grpId="0" nodeType="afterEffect">
                                      <p:stCondLst>
                                        <p:cond delay="0"/>
                                      </p:stCondLst>
                                      <p:childTnLst>
                                        <p:set>
                                          <p:cBhvr>
                                            <p:cTn id="74" dur="1" fill="hold">
                                              <p:stCondLst>
                                                <p:cond delay="0"/>
                                              </p:stCondLst>
                                            </p:cTn>
                                            <p:tgtEl>
                                              <p:spTgt spid="11"/>
                                            </p:tgtEl>
                                            <p:attrNameLst>
                                              <p:attrName>style.visibility</p:attrName>
                                            </p:attrNameLst>
                                          </p:cBhvr>
                                          <p:to>
                                            <p:strVal val="visible"/>
                                          </p:to>
                                        </p:set>
                                        <p:animEffect transition="in" filter="circle(out)">
                                          <p:cBhvr>
                                            <p:cTn id="75" dur="600"/>
                                            <p:tgtEl>
                                              <p:spTgt spid="11"/>
                                            </p:tgtEl>
                                          </p:cBhvr>
                                        </p:animEffect>
                                      </p:childTnLst>
                                    </p:cTn>
                                  </p:par>
                                </p:childTnLst>
                              </p:cTn>
                            </p:par>
                            <p:par>
                              <p:cTn id="76" fill="hold">
                                <p:stCondLst>
                                  <p:cond delay="7200"/>
                                </p:stCondLst>
                                <p:childTnLst>
                                  <p:par>
                                    <p:cTn id="77" presetID="22" presetClass="entr" presetSubtype="8"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wipe(left)">
                                          <p:cBhvr>
                                            <p:cTn id="79" dur="500"/>
                                            <p:tgtEl>
                                              <p:spTgt spid="17"/>
                                            </p:tgtEl>
                                          </p:cBhvr>
                                        </p:animEffect>
                                      </p:childTnLst>
                                    </p:cTn>
                                  </p:par>
                                </p:childTnLst>
                              </p:cTn>
                            </p:par>
                            <p:par>
                              <p:cTn id="80" fill="hold">
                                <p:stCondLst>
                                  <p:cond delay="7700"/>
                                </p:stCondLst>
                                <p:childTnLst>
                                  <p:par>
                                    <p:cTn id="81" presetID="22" presetClass="entr" presetSubtype="1" fill="hold" grpId="0" nodeType="afterEffect">
                                      <p:stCondLst>
                                        <p:cond delay="0"/>
                                      </p:stCondLst>
                                      <p:childTnLst>
                                        <p:set>
                                          <p:cBhvr>
                                            <p:cTn id="82" dur="1" fill="hold">
                                              <p:stCondLst>
                                                <p:cond delay="0"/>
                                              </p:stCondLst>
                                            </p:cTn>
                                            <p:tgtEl>
                                              <p:spTgt spid="18"/>
                                            </p:tgtEl>
                                            <p:attrNameLst>
                                              <p:attrName>style.visibility</p:attrName>
                                            </p:attrNameLst>
                                          </p:cBhvr>
                                          <p:to>
                                            <p:strVal val="visible"/>
                                          </p:to>
                                        </p:set>
                                        <p:animEffect transition="in" filter="wipe(up)">
                                          <p:cBhvr>
                                            <p:cTn id="83" dur="500"/>
                                            <p:tgtEl>
                                              <p:spTgt spid="18"/>
                                            </p:tgtEl>
                                          </p:cBhvr>
                                        </p:animEffect>
                                      </p:childTnLst>
                                    </p:cTn>
                                  </p:par>
                                </p:childTnLst>
                              </p:cTn>
                            </p:par>
                            <p:par>
                              <p:cTn id="84" fill="hold">
                                <p:stCondLst>
                                  <p:cond delay="8200"/>
                                </p:stCondLst>
                                <p:childTnLst>
                                  <p:par>
                                    <p:cTn id="85" presetID="14" presetClass="entr" presetSubtype="10" fill="hold" grpId="0" nodeType="after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randombar(horizontal)">
                                          <p:cBhvr>
                                            <p:cTn id="87"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P spid="14" grpId="0"/>
          <p:bldP spid="15" grpId="0"/>
          <p:bldP spid="16" grpId="0"/>
          <p:bldP spid="17" grpId="0"/>
          <p:bldP spid="18" grpId="0"/>
          <p:bldP spid="19" grpId="0"/>
          <p:bldP spid="20" grpId="0"/>
          <p:bldP spid="21" grpId="0"/>
          <p:bldP spid="22" grpId="0"/>
          <p:bldP spid="23" grpId="0" animBg="1"/>
          <p:bldP spid="24" grpId="0" animBg="1"/>
          <p:bldP spid="25"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1218622" y="1872544"/>
            <a:ext cx="6960078" cy="1799969"/>
            <a:chOff x="1260022" y="2163164"/>
            <a:chExt cx="6960165" cy="1748634"/>
          </a:xfrm>
          <a:noFill/>
          <a:effectLst>
            <a:outerShdw blurRad="76200" dist="38100" dir="5400000" algn="t" rotWithShape="0">
              <a:prstClr val="black">
                <a:alpha val="28000"/>
              </a:prstClr>
            </a:outerShdw>
          </a:effectLst>
        </p:grpSpPr>
        <p:sp>
          <p:nvSpPr>
            <p:cNvPr id="9" name="Arc 54"/>
            <p:cNvSpPr/>
            <p:nvPr/>
          </p:nvSpPr>
          <p:spPr bwMode="auto">
            <a:xfrm>
              <a:off x="4740104"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1604">
                <a:solidFill>
                  <a:srgbClr val="00B485"/>
                </a:solidFill>
                <a:latin typeface="Roboto" pitchFamily="2" charset="0"/>
                <a:ea typeface="Roboto" pitchFamily="2" charset="0"/>
              </a:endParaRPr>
            </a:p>
          </p:txBody>
        </p:sp>
        <p:sp>
          <p:nvSpPr>
            <p:cNvPr id="10" name="Arc 42"/>
            <p:cNvSpPr/>
            <p:nvPr/>
          </p:nvSpPr>
          <p:spPr bwMode="auto">
            <a:xfrm>
              <a:off x="1260022" y="2171757"/>
              <a:ext cx="1740042"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1604">
                <a:solidFill>
                  <a:srgbClr val="00B485"/>
                </a:solidFill>
                <a:latin typeface="Roboto" pitchFamily="2" charset="0"/>
                <a:ea typeface="Roboto" pitchFamily="2" charset="0"/>
              </a:endParaRPr>
            </a:p>
          </p:txBody>
        </p:sp>
        <p:sp>
          <p:nvSpPr>
            <p:cNvPr id="11" name="Arc 40"/>
            <p:cNvSpPr/>
            <p:nvPr/>
          </p:nvSpPr>
          <p:spPr bwMode="auto">
            <a:xfrm rot="10800000">
              <a:off x="3000064"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1604">
                <a:solidFill>
                  <a:srgbClr val="00B485"/>
                </a:solidFill>
                <a:latin typeface="Roboto" pitchFamily="2" charset="0"/>
                <a:ea typeface="Roboto" pitchFamily="2" charset="0"/>
              </a:endParaRPr>
            </a:p>
          </p:txBody>
        </p:sp>
        <p:sp>
          <p:nvSpPr>
            <p:cNvPr id="12" name="Arc 52"/>
            <p:cNvSpPr/>
            <p:nvPr/>
          </p:nvSpPr>
          <p:spPr bwMode="auto">
            <a:xfrm rot="10800000">
              <a:off x="6480146" y="2163164"/>
              <a:ext cx="1740041" cy="1740041"/>
            </a:xfrm>
            <a:prstGeom prst="arc">
              <a:avLst>
                <a:gd name="adj1" fmla="val 21449734"/>
                <a:gd name="adj2" fmla="val 10900343"/>
              </a:avLst>
            </a:prstGeom>
            <a:grpFill/>
            <a:ln w="127000" cap="rnd">
              <a:solidFill>
                <a:schemeClr val="bg1">
                  <a:lumMod val="95000"/>
                </a:schemeClr>
              </a:solidFill>
            </a:ln>
            <a:effectLst/>
          </p:spPr>
          <p:style>
            <a:lnRef idx="1">
              <a:schemeClr val="accent1"/>
            </a:lnRef>
            <a:fillRef idx="0">
              <a:schemeClr val="accent1"/>
            </a:fillRef>
            <a:effectRef idx="0">
              <a:schemeClr val="accent1"/>
            </a:effectRef>
            <a:fontRef idx="minor">
              <a:schemeClr val="tx1"/>
            </a:fontRef>
          </p:style>
          <p:txBody>
            <a:bodyPr anchor="ctr"/>
            <a:lstStyle/>
            <a:p>
              <a:pPr algn="ctr" hangingPunct="0">
                <a:defRPr/>
              </a:pPr>
              <a:endParaRPr lang="en-US" sz="1604">
                <a:solidFill>
                  <a:srgbClr val="00B485"/>
                </a:solidFill>
                <a:latin typeface="Roboto" pitchFamily="2" charset="0"/>
                <a:ea typeface="Roboto" pitchFamily="2" charset="0"/>
              </a:endParaRPr>
            </a:p>
          </p:txBody>
        </p:sp>
      </p:grpSp>
      <p:grpSp>
        <p:nvGrpSpPr>
          <p:cNvPr id="13" name="组合 12"/>
          <p:cNvGrpSpPr/>
          <p:nvPr/>
        </p:nvGrpSpPr>
        <p:grpSpPr>
          <a:xfrm>
            <a:off x="1266759" y="1272313"/>
            <a:ext cx="1669517" cy="790339"/>
            <a:chOff x="6084168" y="1274556"/>
            <a:chExt cx="1669538" cy="767800"/>
          </a:xfrm>
        </p:grpSpPr>
        <p:sp>
          <p:nvSpPr>
            <p:cNvPr id="14" name="TextBox 106"/>
            <p:cNvSpPr txBox="1"/>
            <p:nvPr/>
          </p:nvSpPr>
          <p:spPr>
            <a:xfrm>
              <a:off x="6084168" y="1514664"/>
              <a:ext cx="1669538" cy="527692"/>
            </a:xfrm>
            <a:prstGeom prst="rect">
              <a:avLst/>
            </a:prstGeom>
            <a:noFill/>
          </p:spPr>
          <p:txBody>
            <a:bodyPr wrap="square" lIns="61109" tIns="30554" rIns="61109" bIns="30554" rtlCol="0">
              <a:spAutoFit/>
            </a:bodyPr>
            <a:lstStyle/>
            <a:p>
              <a:pPr>
                <a:lnSpc>
                  <a:spcPct val="130000"/>
                </a:lnSpc>
              </a:pPr>
              <a:r>
                <a:rPr lang="zh-CN" altLang="en-US" sz="802"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您的内容打在这里，或者通过您的内容打在这里，或者您的内容打在这里，</a:t>
              </a:r>
            </a:p>
          </p:txBody>
        </p:sp>
        <p:sp>
          <p:nvSpPr>
            <p:cNvPr id="15" name="TextBox 107"/>
            <p:cNvSpPr txBox="1"/>
            <p:nvPr/>
          </p:nvSpPr>
          <p:spPr>
            <a:xfrm>
              <a:off x="6532344" y="1274556"/>
              <a:ext cx="1008112" cy="270034"/>
            </a:xfrm>
            <a:prstGeom prst="rect">
              <a:avLst/>
            </a:prstGeom>
            <a:noFill/>
          </p:spPr>
          <p:txBody>
            <a:bodyPr wrap="square" lIns="61109" tIns="0" rIns="61109" bIns="0" rtlCol="0" anchor="t">
              <a:spAutoFit/>
            </a:bodyPr>
            <a:lstStyle/>
            <a:p>
              <a:pPr>
                <a:lnSpc>
                  <a:spcPct val="150000"/>
                </a:lnSpc>
              </a:pPr>
              <a:r>
                <a:rPr lang="zh-CN" altLang="en-US" sz="1204"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16" name="组合 15"/>
          <p:cNvGrpSpPr/>
          <p:nvPr/>
        </p:nvGrpSpPr>
        <p:grpSpPr>
          <a:xfrm>
            <a:off x="3014816" y="3658501"/>
            <a:ext cx="1669517" cy="790339"/>
            <a:chOff x="6084168" y="1274556"/>
            <a:chExt cx="1669538" cy="767800"/>
          </a:xfrm>
        </p:grpSpPr>
        <p:sp>
          <p:nvSpPr>
            <p:cNvPr id="17" name="TextBox 109"/>
            <p:cNvSpPr txBox="1"/>
            <p:nvPr/>
          </p:nvSpPr>
          <p:spPr>
            <a:xfrm>
              <a:off x="6084168" y="1514664"/>
              <a:ext cx="1669538" cy="527692"/>
            </a:xfrm>
            <a:prstGeom prst="rect">
              <a:avLst/>
            </a:prstGeom>
            <a:noFill/>
          </p:spPr>
          <p:txBody>
            <a:bodyPr wrap="square" lIns="61109" tIns="30554" rIns="61109" bIns="30554" rtlCol="0">
              <a:spAutoFit/>
            </a:bodyPr>
            <a:lstStyle/>
            <a:p>
              <a:pPr>
                <a:lnSpc>
                  <a:spcPct val="130000"/>
                </a:lnSpc>
              </a:pPr>
              <a:r>
                <a:rPr lang="zh-CN" altLang="en-US" sz="802"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您的内容打在这里，或者通过您的内容打在这里，或者您的内容打在这里，</a:t>
              </a:r>
            </a:p>
          </p:txBody>
        </p:sp>
        <p:sp>
          <p:nvSpPr>
            <p:cNvPr id="18" name="TextBox 110"/>
            <p:cNvSpPr txBox="1"/>
            <p:nvPr/>
          </p:nvSpPr>
          <p:spPr>
            <a:xfrm>
              <a:off x="6532344" y="1274556"/>
              <a:ext cx="1008112" cy="270034"/>
            </a:xfrm>
            <a:prstGeom prst="rect">
              <a:avLst/>
            </a:prstGeom>
            <a:noFill/>
          </p:spPr>
          <p:txBody>
            <a:bodyPr wrap="square" lIns="61109" tIns="0" rIns="61109" bIns="0" rtlCol="0" anchor="t">
              <a:spAutoFit/>
            </a:bodyPr>
            <a:lstStyle/>
            <a:p>
              <a:pPr>
                <a:lnSpc>
                  <a:spcPct val="150000"/>
                </a:lnSpc>
              </a:pPr>
              <a:r>
                <a:rPr lang="zh-CN" altLang="en-US" sz="1204"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19" name="组合 18"/>
          <p:cNvGrpSpPr/>
          <p:nvPr/>
        </p:nvGrpSpPr>
        <p:grpSpPr>
          <a:xfrm>
            <a:off x="4698659" y="1272313"/>
            <a:ext cx="1669517" cy="790339"/>
            <a:chOff x="6084168" y="1274556"/>
            <a:chExt cx="1669538" cy="767800"/>
          </a:xfrm>
        </p:grpSpPr>
        <p:sp>
          <p:nvSpPr>
            <p:cNvPr id="20" name="TextBox 112"/>
            <p:cNvSpPr txBox="1"/>
            <p:nvPr/>
          </p:nvSpPr>
          <p:spPr>
            <a:xfrm>
              <a:off x="6084168" y="1514664"/>
              <a:ext cx="1669538" cy="527692"/>
            </a:xfrm>
            <a:prstGeom prst="rect">
              <a:avLst/>
            </a:prstGeom>
            <a:noFill/>
          </p:spPr>
          <p:txBody>
            <a:bodyPr wrap="square" lIns="61109" tIns="30554" rIns="61109" bIns="30554" rtlCol="0">
              <a:spAutoFit/>
            </a:bodyPr>
            <a:lstStyle/>
            <a:p>
              <a:pPr>
                <a:lnSpc>
                  <a:spcPct val="130000"/>
                </a:lnSpc>
              </a:pPr>
              <a:r>
                <a:rPr lang="zh-CN" altLang="en-US" sz="802"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您的内容打在这里，或者通过您的内容打在这里，或者您的内容打在这里，</a:t>
              </a:r>
            </a:p>
          </p:txBody>
        </p:sp>
        <p:sp>
          <p:nvSpPr>
            <p:cNvPr id="21" name="TextBox 113"/>
            <p:cNvSpPr txBox="1"/>
            <p:nvPr/>
          </p:nvSpPr>
          <p:spPr>
            <a:xfrm>
              <a:off x="6532344" y="1274556"/>
              <a:ext cx="1008112" cy="270034"/>
            </a:xfrm>
            <a:prstGeom prst="rect">
              <a:avLst/>
            </a:prstGeom>
            <a:noFill/>
          </p:spPr>
          <p:txBody>
            <a:bodyPr wrap="square" lIns="61109" tIns="0" rIns="61109" bIns="0" rtlCol="0" anchor="t">
              <a:spAutoFit/>
            </a:bodyPr>
            <a:lstStyle/>
            <a:p>
              <a:pPr>
                <a:lnSpc>
                  <a:spcPct val="150000"/>
                </a:lnSpc>
              </a:pPr>
              <a:r>
                <a:rPr lang="zh-CN" altLang="en-US" sz="1204"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22" name="组合 21"/>
          <p:cNvGrpSpPr/>
          <p:nvPr/>
        </p:nvGrpSpPr>
        <p:grpSpPr>
          <a:xfrm>
            <a:off x="6512029" y="3658502"/>
            <a:ext cx="1669517" cy="790340"/>
            <a:chOff x="6084168" y="1274556"/>
            <a:chExt cx="1669538" cy="767799"/>
          </a:xfrm>
        </p:grpSpPr>
        <p:sp>
          <p:nvSpPr>
            <p:cNvPr id="23" name="TextBox 115"/>
            <p:cNvSpPr txBox="1"/>
            <p:nvPr/>
          </p:nvSpPr>
          <p:spPr>
            <a:xfrm>
              <a:off x="6084168" y="1514664"/>
              <a:ext cx="1669538" cy="527691"/>
            </a:xfrm>
            <a:prstGeom prst="rect">
              <a:avLst/>
            </a:prstGeom>
            <a:noFill/>
          </p:spPr>
          <p:txBody>
            <a:bodyPr wrap="square" lIns="61109" tIns="30554" rIns="61109" bIns="30554" rtlCol="0">
              <a:spAutoFit/>
            </a:bodyPr>
            <a:lstStyle/>
            <a:p>
              <a:pPr>
                <a:lnSpc>
                  <a:spcPct val="130000"/>
                </a:lnSpc>
              </a:pPr>
              <a:r>
                <a:rPr lang="zh-CN" altLang="en-US" sz="802" dirty="0">
                  <a:solidFill>
                    <a:schemeClr val="tx1">
                      <a:lumMod val="75000"/>
                      <a:lumOff val="25000"/>
                    </a:schemeClr>
                  </a:solidFill>
                  <a:latin typeface="微软雅黑" panose="020B0503020204020204" pitchFamily="34" charset="-122"/>
                  <a:ea typeface="微软雅黑" panose="020B0503020204020204" pitchFamily="34" charset="-122"/>
                </a:rPr>
                <a:t>您的内容打在这里，或者通过您的内容打在这里，或者您的内容打在这里，</a:t>
              </a:r>
            </a:p>
          </p:txBody>
        </p:sp>
        <p:sp>
          <p:nvSpPr>
            <p:cNvPr id="24" name="TextBox 116"/>
            <p:cNvSpPr txBox="1"/>
            <p:nvPr/>
          </p:nvSpPr>
          <p:spPr>
            <a:xfrm>
              <a:off x="6532344" y="1274556"/>
              <a:ext cx="1008112" cy="270033"/>
            </a:xfrm>
            <a:prstGeom prst="rect">
              <a:avLst/>
            </a:prstGeom>
            <a:noFill/>
          </p:spPr>
          <p:txBody>
            <a:bodyPr wrap="square" lIns="61109" tIns="0" rIns="61109" bIns="0" rtlCol="0" anchor="t">
              <a:spAutoFit/>
            </a:bodyPr>
            <a:lstStyle/>
            <a:p>
              <a:pPr>
                <a:lnSpc>
                  <a:spcPct val="150000"/>
                </a:lnSpc>
              </a:pPr>
              <a:r>
                <a:rPr lang="zh-CN" altLang="en-US" sz="1204"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添加标题</a:t>
              </a:r>
            </a:p>
          </p:txBody>
        </p:sp>
      </p:grpSp>
      <p:grpSp>
        <p:nvGrpSpPr>
          <p:cNvPr id="25" name="组合 24"/>
          <p:cNvGrpSpPr/>
          <p:nvPr/>
        </p:nvGrpSpPr>
        <p:grpSpPr>
          <a:xfrm>
            <a:off x="1516447" y="2173443"/>
            <a:ext cx="1206581" cy="1207017"/>
            <a:chOff x="2201071" y="3406041"/>
            <a:chExt cx="1805286" cy="1805938"/>
          </a:xfrm>
        </p:grpSpPr>
        <p:grpSp>
          <p:nvGrpSpPr>
            <p:cNvPr id="26" name="组合 25"/>
            <p:cNvGrpSpPr/>
            <p:nvPr/>
          </p:nvGrpSpPr>
          <p:grpSpPr>
            <a:xfrm>
              <a:off x="2201071" y="3406041"/>
              <a:ext cx="1805286" cy="1805938"/>
              <a:chOff x="4345444" y="2542859"/>
              <a:chExt cx="1810550" cy="1811205"/>
            </a:xfrm>
          </p:grpSpPr>
          <p:grpSp>
            <p:nvGrpSpPr>
              <p:cNvPr id="28" name="组合 27"/>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0" name="同心圆 29"/>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31" name="椭圆 30"/>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29" name="椭圆 28"/>
              <p:cNvSpPr/>
              <p:nvPr/>
            </p:nvSpPr>
            <p:spPr>
              <a:xfrm>
                <a:off x="4565570" y="2763062"/>
                <a:ext cx="1370298" cy="1370793"/>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27" name="TextBox 69"/>
            <p:cNvSpPr txBox="1"/>
            <p:nvPr/>
          </p:nvSpPr>
          <p:spPr>
            <a:xfrm>
              <a:off x="2694007" y="3876615"/>
              <a:ext cx="1023614" cy="876860"/>
            </a:xfrm>
            <a:prstGeom prst="rect">
              <a:avLst/>
            </a:prstGeom>
            <a:noFill/>
          </p:spPr>
          <p:txBody>
            <a:bodyPr wrap="square" rtlCol="0">
              <a:spAutoFit/>
            </a:bodyPr>
            <a:lstStyle/>
            <a:p>
              <a:r>
                <a:rPr lang="zh-CN" altLang="en-US" sz="1604" dirty="0">
                  <a:solidFill>
                    <a:schemeClr val="bg1"/>
                  </a:solidFill>
                  <a:latin typeface="微软雅黑" panose="020B0503020204020204" pitchFamily="34" charset="-122"/>
                  <a:ea typeface="微软雅黑" panose="020B0503020204020204" pitchFamily="34" charset="-122"/>
                </a:rPr>
                <a:t>添加</a:t>
              </a:r>
              <a:endParaRPr lang="en-US" altLang="zh-CN" sz="1604" dirty="0">
                <a:solidFill>
                  <a:schemeClr val="bg1"/>
                </a:solidFill>
                <a:latin typeface="微软雅黑" panose="020B0503020204020204" pitchFamily="34" charset="-122"/>
                <a:ea typeface="微软雅黑" panose="020B0503020204020204" pitchFamily="34" charset="-122"/>
              </a:endParaRPr>
            </a:p>
            <a:p>
              <a:r>
                <a:rPr lang="zh-CN" altLang="en-US" sz="1604" dirty="0">
                  <a:solidFill>
                    <a:schemeClr val="bg1"/>
                  </a:solidFill>
                  <a:latin typeface="微软雅黑" panose="020B0503020204020204" pitchFamily="34" charset="-122"/>
                  <a:ea typeface="微软雅黑" panose="020B0503020204020204" pitchFamily="34" charset="-122"/>
                </a:rPr>
                <a:t>内容</a:t>
              </a:r>
            </a:p>
          </p:txBody>
        </p:sp>
      </p:grpSp>
      <p:grpSp>
        <p:nvGrpSpPr>
          <p:cNvPr id="32" name="组合 31"/>
          <p:cNvGrpSpPr/>
          <p:nvPr/>
        </p:nvGrpSpPr>
        <p:grpSpPr>
          <a:xfrm>
            <a:off x="4979347" y="2173443"/>
            <a:ext cx="1206581" cy="1207017"/>
            <a:chOff x="7382260" y="3406041"/>
            <a:chExt cx="1805286" cy="1805938"/>
          </a:xfrm>
        </p:grpSpPr>
        <p:grpSp>
          <p:nvGrpSpPr>
            <p:cNvPr id="33" name="组合 32"/>
            <p:cNvGrpSpPr/>
            <p:nvPr/>
          </p:nvGrpSpPr>
          <p:grpSpPr>
            <a:xfrm>
              <a:off x="7382260" y="3406041"/>
              <a:ext cx="1805286" cy="1805938"/>
              <a:chOff x="4345444" y="2542859"/>
              <a:chExt cx="1810550" cy="1811205"/>
            </a:xfrm>
          </p:grpSpPr>
          <p:grpSp>
            <p:nvGrpSpPr>
              <p:cNvPr id="35" name="组合 34"/>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37" name="同心圆 36"/>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38" name="椭圆 37"/>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36" name="椭圆 35"/>
              <p:cNvSpPr/>
              <p:nvPr/>
            </p:nvSpPr>
            <p:spPr>
              <a:xfrm>
                <a:off x="4565570" y="2763062"/>
                <a:ext cx="1370298" cy="1370793"/>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34" name="TextBox 78"/>
            <p:cNvSpPr txBox="1"/>
            <p:nvPr/>
          </p:nvSpPr>
          <p:spPr>
            <a:xfrm>
              <a:off x="7875196" y="3876615"/>
              <a:ext cx="1023614" cy="876860"/>
            </a:xfrm>
            <a:prstGeom prst="rect">
              <a:avLst/>
            </a:prstGeom>
            <a:noFill/>
          </p:spPr>
          <p:txBody>
            <a:bodyPr wrap="square" rtlCol="0">
              <a:spAutoFit/>
            </a:bodyPr>
            <a:lstStyle/>
            <a:p>
              <a:r>
                <a:rPr lang="zh-CN" altLang="en-US" sz="1604" dirty="0">
                  <a:solidFill>
                    <a:schemeClr val="bg1"/>
                  </a:solidFill>
                  <a:latin typeface="微软雅黑" panose="020B0503020204020204" pitchFamily="34" charset="-122"/>
                  <a:ea typeface="微软雅黑" panose="020B0503020204020204" pitchFamily="34" charset="-122"/>
                </a:rPr>
                <a:t>添加</a:t>
              </a:r>
              <a:endParaRPr lang="en-US" altLang="zh-CN" sz="1604" dirty="0">
                <a:solidFill>
                  <a:schemeClr val="bg1"/>
                </a:solidFill>
                <a:latin typeface="微软雅黑" panose="020B0503020204020204" pitchFamily="34" charset="-122"/>
                <a:ea typeface="微软雅黑" panose="020B0503020204020204" pitchFamily="34" charset="-122"/>
              </a:endParaRPr>
            </a:p>
            <a:p>
              <a:r>
                <a:rPr lang="zh-CN" altLang="en-US" sz="1604" dirty="0">
                  <a:solidFill>
                    <a:schemeClr val="bg1"/>
                  </a:solidFill>
                  <a:latin typeface="微软雅黑" panose="020B0503020204020204" pitchFamily="34" charset="-122"/>
                  <a:ea typeface="微软雅黑" panose="020B0503020204020204" pitchFamily="34" charset="-122"/>
                </a:rPr>
                <a:t>内容</a:t>
              </a:r>
            </a:p>
          </p:txBody>
        </p:sp>
      </p:grpSp>
      <p:grpSp>
        <p:nvGrpSpPr>
          <p:cNvPr id="39" name="组合 38"/>
          <p:cNvGrpSpPr/>
          <p:nvPr/>
        </p:nvGrpSpPr>
        <p:grpSpPr>
          <a:xfrm>
            <a:off x="3260880" y="2173443"/>
            <a:ext cx="1206581" cy="1207017"/>
            <a:chOff x="4811090" y="3406041"/>
            <a:chExt cx="1805286" cy="1805938"/>
          </a:xfrm>
        </p:grpSpPr>
        <p:grpSp>
          <p:nvGrpSpPr>
            <p:cNvPr id="40" name="组合 39"/>
            <p:cNvGrpSpPr/>
            <p:nvPr/>
          </p:nvGrpSpPr>
          <p:grpSpPr>
            <a:xfrm>
              <a:off x="4811090" y="3406041"/>
              <a:ext cx="1805286" cy="1805938"/>
              <a:chOff x="4345444" y="2542859"/>
              <a:chExt cx="1810550" cy="1811205"/>
            </a:xfrm>
          </p:grpSpPr>
          <p:grpSp>
            <p:nvGrpSpPr>
              <p:cNvPr id="42" name="组合 41"/>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44" name="同心圆 43"/>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45" name="椭圆 44"/>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43" name="椭圆 42"/>
              <p:cNvSpPr/>
              <p:nvPr/>
            </p:nvSpPr>
            <p:spPr>
              <a:xfrm>
                <a:off x="4565570" y="2763062"/>
                <a:ext cx="1370298" cy="1370793"/>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41" name="TextBox 117"/>
            <p:cNvSpPr txBox="1"/>
            <p:nvPr/>
          </p:nvSpPr>
          <p:spPr>
            <a:xfrm>
              <a:off x="5304026" y="3876615"/>
              <a:ext cx="1023614" cy="876860"/>
            </a:xfrm>
            <a:prstGeom prst="rect">
              <a:avLst/>
            </a:prstGeom>
            <a:noFill/>
          </p:spPr>
          <p:txBody>
            <a:bodyPr wrap="square" rtlCol="0">
              <a:spAutoFit/>
            </a:bodyPr>
            <a:lstStyle/>
            <a:p>
              <a:r>
                <a:rPr lang="zh-CN" altLang="en-US" sz="1604" dirty="0">
                  <a:solidFill>
                    <a:schemeClr val="bg1"/>
                  </a:solidFill>
                  <a:latin typeface="微软雅黑" panose="020B0503020204020204" pitchFamily="34" charset="-122"/>
                  <a:ea typeface="微软雅黑" panose="020B0503020204020204" pitchFamily="34" charset="-122"/>
                </a:rPr>
                <a:t>添加</a:t>
              </a:r>
              <a:endParaRPr lang="en-US" altLang="zh-CN" sz="1604" dirty="0">
                <a:solidFill>
                  <a:schemeClr val="bg1"/>
                </a:solidFill>
                <a:latin typeface="微软雅黑" panose="020B0503020204020204" pitchFamily="34" charset="-122"/>
                <a:ea typeface="微软雅黑" panose="020B0503020204020204" pitchFamily="34" charset="-122"/>
              </a:endParaRPr>
            </a:p>
            <a:p>
              <a:r>
                <a:rPr lang="zh-CN" altLang="en-US" sz="1604" dirty="0">
                  <a:solidFill>
                    <a:schemeClr val="bg1"/>
                  </a:solidFill>
                  <a:latin typeface="微软雅黑" panose="020B0503020204020204" pitchFamily="34" charset="-122"/>
                  <a:ea typeface="微软雅黑" panose="020B0503020204020204" pitchFamily="34" charset="-122"/>
                </a:rPr>
                <a:t>内容</a:t>
              </a:r>
            </a:p>
          </p:txBody>
        </p:sp>
      </p:grpSp>
      <p:grpSp>
        <p:nvGrpSpPr>
          <p:cNvPr id="46" name="组合 45"/>
          <p:cNvGrpSpPr/>
          <p:nvPr/>
        </p:nvGrpSpPr>
        <p:grpSpPr>
          <a:xfrm>
            <a:off x="6705400" y="2173443"/>
            <a:ext cx="1206581" cy="1207017"/>
            <a:chOff x="9964778" y="3406041"/>
            <a:chExt cx="1805286" cy="1805938"/>
          </a:xfrm>
        </p:grpSpPr>
        <p:grpSp>
          <p:nvGrpSpPr>
            <p:cNvPr id="47" name="组合 46"/>
            <p:cNvGrpSpPr/>
            <p:nvPr/>
          </p:nvGrpSpPr>
          <p:grpSpPr>
            <a:xfrm>
              <a:off x="9964778" y="3406041"/>
              <a:ext cx="1805286" cy="1805938"/>
              <a:chOff x="4345444" y="2542859"/>
              <a:chExt cx="1810550" cy="1811205"/>
            </a:xfrm>
          </p:grpSpPr>
          <p:grpSp>
            <p:nvGrpSpPr>
              <p:cNvPr id="49" name="组合 48"/>
              <p:cNvGrpSpPr/>
              <p:nvPr/>
            </p:nvGrpSpPr>
            <p:grpSpPr>
              <a:xfrm>
                <a:off x="4345444" y="2542859"/>
                <a:ext cx="1810550" cy="1811205"/>
                <a:chOff x="1463339" y="1072758"/>
                <a:chExt cx="1546058" cy="1546058"/>
              </a:xfrm>
              <a:effectLst>
                <a:outerShdw blurRad="330200" dist="215900" dir="6900000" sx="91000" sy="91000" algn="t" rotWithShape="0">
                  <a:prstClr val="black">
                    <a:alpha val="49000"/>
                  </a:prstClr>
                </a:outerShdw>
              </a:effectLst>
            </p:grpSpPr>
            <p:sp>
              <p:nvSpPr>
                <p:cNvPr id="51" name="同心圆 50"/>
                <p:cNvSpPr/>
                <p:nvPr/>
              </p:nvSpPr>
              <p:spPr>
                <a:xfrm>
                  <a:off x="1463339" y="1072758"/>
                  <a:ext cx="1546058" cy="1546058"/>
                </a:xfrm>
                <a:prstGeom prst="donut">
                  <a:avLst>
                    <a:gd name="adj" fmla="val 4879"/>
                  </a:avLst>
                </a:prstGeom>
                <a:gradFill>
                  <a:gsLst>
                    <a:gs pos="0">
                      <a:schemeClr val="bg1">
                        <a:lumMod val="95000"/>
                      </a:schemeClr>
                    </a:gs>
                    <a:gs pos="55000">
                      <a:schemeClr val="bg1">
                        <a:lumMod val="95000"/>
                      </a:schemeClr>
                    </a:gs>
                    <a:gs pos="100000">
                      <a:schemeClr val="bg1">
                        <a:lumMod val="8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solidFill>
                      <a:schemeClr val="tx1"/>
                    </a:solidFill>
                  </a:endParaRPr>
                </a:p>
              </p:txBody>
            </p:sp>
            <p:sp>
              <p:nvSpPr>
                <p:cNvPr id="52" name="椭圆 51"/>
                <p:cNvSpPr/>
                <p:nvPr/>
              </p:nvSpPr>
              <p:spPr>
                <a:xfrm>
                  <a:off x="1484232" y="1093651"/>
                  <a:ext cx="1504274" cy="1504273"/>
                </a:xfrm>
                <a:prstGeom prst="ellipse">
                  <a:avLst/>
                </a:prstGeom>
                <a:gradFill>
                  <a:gsLst>
                    <a:gs pos="0">
                      <a:schemeClr val="bg1"/>
                    </a:gs>
                    <a:gs pos="51000">
                      <a:schemeClr val="bg1">
                        <a:lumMod val="95000"/>
                      </a:schemeClr>
                    </a:gs>
                    <a:gs pos="100000">
                      <a:schemeClr val="bg1">
                        <a:lumMod val="8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50" name="椭圆 49"/>
              <p:cNvSpPr/>
              <p:nvPr/>
            </p:nvSpPr>
            <p:spPr>
              <a:xfrm>
                <a:off x="4565570" y="2763062"/>
                <a:ext cx="1370298" cy="1370793"/>
              </a:xfrm>
              <a:prstGeom prst="ellips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p>
            </p:txBody>
          </p:sp>
        </p:grpSp>
        <p:sp>
          <p:nvSpPr>
            <p:cNvPr id="48" name="TextBox 123"/>
            <p:cNvSpPr txBox="1"/>
            <p:nvPr/>
          </p:nvSpPr>
          <p:spPr>
            <a:xfrm>
              <a:off x="10457714" y="3876615"/>
              <a:ext cx="1023614" cy="876860"/>
            </a:xfrm>
            <a:prstGeom prst="rect">
              <a:avLst/>
            </a:prstGeom>
            <a:noFill/>
          </p:spPr>
          <p:txBody>
            <a:bodyPr wrap="square" rtlCol="0">
              <a:spAutoFit/>
            </a:bodyPr>
            <a:lstStyle/>
            <a:p>
              <a:r>
                <a:rPr lang="zh-CN" altLang="en-US" sz="1604" dirty="0">
                  <a:solidFill>
                    <a:schemeClr val="bg1"/>
                  </a:solidFill>
                  <a:latin typeface="微软雅黑" panose="020B0503020204020204" pitchFamily="34" charset="-122"/>
                  <a:ea typeface="微软雅黑" panose="020B0503020204020204" pitchFamily="34" charset="-122"/>
                </a:rPr>
                <a:t>添加</a:t>
              </a:r>
              <a:endParaRPr lang="en-US" altLang="zh-CN" sz="1604" dirty="0">
                <a:solidFill>
                  <a:schemeClr val="bg1"/>
                </a:solidFill>
                <a:latin typeface="微软雅黑" panose="020B0503020204020204" pitchFamily="34" charset="-122"/>
                <a:ea typeface="微软雅黑" panose="020B0503020204020204" pitchFamily="34" charset="-122"/>
              </a:endParaRPr>
            </a:p>
            <a:p>
              <a:r>
                <a:rPr lang="zh-CN" altLang="en-US" sz="1604" dirty="0">
                  <a:solidFill>
                    <a:schemeClr val="bg1"/>
                  </a:solidFill>
                  <a:latin typeface="微软雅黑" panose="020B0503020204020204" pitchFamily="34" charset="-122"/>
                  <a:ea typeface="微软雅黑" panose="020B0503020204020204" pitchFamily="34" charset="-122"/>
                </a:rPr>
                <a:t>内容</a:t>
              </a:r>
            </a:p>
          </p:txBody>
        </p:sp>
      </p:grpSp>
    </p:spTree>
    <p:extLst>
      <p:ext uri="{BB962C8B-B14F-4D97-AF65-F5344CB8AC3E}">
        <p14:creationId xmlns:p14="http://schemas.microsoft.com/office/powerpoint/2010/main" val="437838769"/>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1000"/>
                                        <p:tgtEl>
                                          <p:spTgt spid="8"/>
                                        </p:tgtEl>
                                      </p:cBhvr>
                                    </p:animEffect>
                                  </p:childTnLst>
                                </p:cTn>
                              </p:par>
                            </p:childTnLst>
                          </p:cTn>
                        </p:par>
                        <p:par>
                          <p:cTn id="8" fill="hold">
                            <p:stCondLst>
                              <p:cond delay="1000"/>
                            </p:stCondLst>
                            <p:childTnLst>
                              <p:par>
                                <p:cTn id="9" presetID="23" presetClass="entr" presetSubtype="16" fill="hold"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p:cTn id="11" dur="500" fill="hold"/>
                                        <p:tgtEl>
                                          <p:spTgt spid="25"/>
                                        </p:tgtEl>
                                        <p:attrNameLst>
                                          <p:attrName>ppt_w</p:attrName>
                                        </p:attrNameLst>
                                      </p:cBhvr>
                                      <p:tavLst>
                                        <p:tav tm="0">
                                          <p:val>
                                            <p:fltVal val="0"/>
                                          </p:val>
                                        </p:tav>
                                        <p:tav tm="100000">
                                          <p:val>
                                            <p:strVal val="#ppt_w"/>
                                          </p:val>
                                        </p:tav>
                                      </p:tavLst>
                                    </p:anim>
                                    <p:anim calcmode="lin" valueType="num">
                                      <p:cBhvr>
                                        <p:cTn id="12" dur="500" fill="hold"/>
                                        <p:tgtEl>
                                          <p:spTgt spid="25"/>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9"/>
                                        </p:tgtEl>
                                        <p:attrNameLst>
                                          <p:attrName>style.visibility</p:attrName>
                                        </p:attrNameLst>
                                      </p:cBhvr>
                                      <p:to>
                                        <p:strVal val="visible"/>
                                      </p:to>
                                    </p:set>
                                    <p:anim calcmode="lin" valueType="num">
                                      <p:cBhvr>
                                        <p:cTn id="15" dur="500" fill="hold"/>
                                        <p:tgtEl>
                                          <p:spTgt spid="39"/>
                                        </p:tgtEl>
                                        <p:attrNameLst>
                                          <p:attrName>ppt_w</p:attrName>
                                        </p:attrNameLst>
                                      </p:cBhvr>
                                      <p:tavLst>
                                        <p:tav tm="0">
                                          <p:val>
                                            <p:fltVal val="0"/>
                                          </p:val>
                                        </p:tav>
                                        <p:tav tm="100000">
                                          <p:val>
                                            <p:strVal val="#ppt_w"/>
                                          </p:val>
                                        </p:tav>
                                      </p:tavLst>
                                    </p:anim>
                                    <p:anim calcmode="lin" valueType="num">
                                      <p:cBhvr>
                                        <p:cTn id="16" dur="500" fill="hold"/>
                                        <p:tgtEl>
                                          <p:spTgt spid="39"/>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fltVal val="0"/>
                                          </p:val>
                                        </p:tav>
                                        <p:tav tm="100000">
                                          <p:val>
                                            <p:strVal val="#ppt_w"/>
                                          </p:val>
                                        </p:tav>
                                      </p:tavLst>
                                    </p:anim>
                                    <p:anim calcmode="lin" valueType="num">
                                      <p:cBhvr>
                                        <p:cTn id="20" dur="500" fill="hold"/>
                                        <p:tgtEl>
                                          <p:spTgt spid="32"/>
                                        </p:tgtEl>
                                        <p:attrNameLst>
                                          <p:attrName>ppt_h</p:attrName>
                                        </p:attrNameLst>
                                      </p:cBhvr>
                                      <p:tavLst>
                                        <p:tav tm="0">
                                          <p:val>
                                            <p:fltVal val="0"/>
                                          </p:val>
                                        </p:tav>
                                        <p:tav tm="100000">
                                          <p:val>
                                            <p:strVal val="#ppt_h"/>
                                          </p:val>
                                        </p:tav>
                                      </p:tavLst>
                                    </p:anim>
                                  </p:childTnLst>
                                </p:cTn>
                              </p:par>
                              <p:par>
                                <p:cTn id="21" presetID="23" presetClass="entr" presetSubtype="16" fill="hold" nodeType="withEffect">
                                  <p:stCondLst>
                                    <p:cond delay="0"/>
                                  </p:stCondLst>
                                  <p:childTnLst>
                                    <p:set>
                                      <p:cBhvr>
                                        <p:cTn id="22" dur="1" fill="hold">
                                          <p:stCondLst>
                                            <p:cond delay="0"/>
                                          </p:stCondLst>
                                        </p:cTn>
                                        <p:tgtEl>
                                          <p:spTgt spid="46"/>
                                        </p:tgtEl>
                                        <p:attrNameLst>
                                          <p:attrName>style.visibility</p:attrName>
                                        </p:attrNameLst>
                                      </p:cBhvr>
                                      <p:to>
                                        <p:strVal val="visible"/>
                                      </p:to>
                                    </p:set>
                                    <p:anim calcmode="lin" valueType="num">
                                      <p:cBhvr>
                                        <p:cTn id="23" dur="500" fill="hold"/>
                                        <p:tgtEl>
                                          <p:spTgt spid="46"/>
                                        </p:tgtEl>
                                        <p:attrNameLst>
                                          <p:attrName>ppt_w</p:attrName>
                                        </p:attrNameLst>
                                      </p:cBhvr>
                                      <p:tavLst>
                                        <p:tav tm="0">
                                          <p:val>
                                            <p:fltVal val="0"/>
                                          </p:val>
                                        </p:tav>
                                        <p:tav tm="100000">
                                          <p:val>
                                            <p:strVal val="#ppt_w"/>
                                          </p:val>
                                        </p:tav>
                                      </p:tavLst>
                                    </p:anim>
                                    <p:anim calcmode="lin" valueType="num">
                                      <p:cBhvr>
                                        <p:cTn id="24" dur="500" fill="hold"/>
                                        <p:tgtEl>
                                          <p:spTgt spid="46"/>
                                        </p:tgtEl>
                                        <p:attrNameLst>
                                          <p:attrName>ppt_h</p:attrName>
                                        </p:attrNameLst>
                                      </p:cBhvr>
                                      <p:tavLst>
                                        <p:tav tm="0">
                                          <p:val>
                                            <p:fltVal val="0"/>
                                          </p:val>
                                        </p:tav>
                                        <p:tav tm="100000">
                                          <p:val>
                                            <p:strVal val="#ppt_h"/>
                                          </p:val>
                                        </p:tav>
                                      </p:tavLst>
                                    </p:anim>
                                  </p:childTnLst>
                                </p:cTn>
                              </p:par>
                            </p:childTnLst>
                          </p:cTn>
                        </p:par>
                        <p:par>
                          <p:cTn id="25" fill="hold">
                            <p:stCondLst>
                              <p:cond delay="1500"/>
                            </p:stCondLst>
                            <p:childTnLst>
                              <p:par>
                                <p:cTn id="26" presetID="42" presetClass="entr" presetSubtype="0" fill="hold" nodeType="afterEffect">
                                  <p:stCondLst>
                                    <p:cond delay="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1000"/>
                                        <p:tgtEl>
                                          <p:spTgt spid="13"/>
                                        </p:tgtEl>
                                      </p:cBhvr>
                                    </p:animEffect>
                                    <p:anim calcmode="lin" valueType="num">
                                      <p:cBhvr>
                                        <p:cTn id="29" dur="1000" fill="hold"/>
                                        <p:tgtEl>
                                          <p:spTgt spid="13"/>
                                        </p:tgtEl>
                                        <p:attrNameLst>
                                          <p:attrName>ppt_x</p:attrName>
                                        </p:attrNameLst>
                                      </p:cBhvr>
                                      <p:tavLst>
                                        <p:tav tm="0">
                                          <p:val>
                                            <p:strVal val="#ppt_x"/>
                                          </p:val>
                                        </p:tav>
                                        <p:tav tm="100000">
                                          <p:val>
                                            <p:strVal val="#ppt_x"/>
                                          </p:val>
                                        </p:tav>
                                      </p:tavLst>
                                    </p:anim>
                                    <p:anim calcmode="lin" valueType="num">
                                      <p:cBhvr>
                                        <p:cTn id="30" dur="1000" fill="hold"/>
                                        <p:tgtEl>
                                          <p:spTgt spid="1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par>
                                <p:cTn id="41" presetID="47" presetClass="entr" presetSubtype="0" fill="hold" nodeType="with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1000"/>
                                        <p:tgtEl>
                                          <p:spTgt spid="22"/>
                                        </p:tgtEl>
                                      </p:cBhvr>
                                    </p:animEffect>
                                    <p:anim calcmode="lin" valueType="num">
                                      <p:cBhvr>
                                        <p:cTn id="44" dur="1000" fill="hold"/>
                                        <p:tgtEl>
                                          <p:spTgt spid="22"/>
                                        </p:tgtEl>
                                        <p:attrNameLst>
                                          <p:attrName>ppt_x</p:attrName>
                                        </p:attrNameLst>
                                      </p:cBhvr>
                                      <p:tavLst>
                                        <p:tav tm="0">
                                          <p:val>
                                            <p:strVal val="#ppt_x"/>
                                          </p:val>
                                        </p:tav>
                                        <p:tav tm="100000">
                                          <p:val>
                                            <p:strVal val="#ppt_x"/>
                                          </p:val>
                                        </p:tav>
                                      </p:tavLst>
                                    </p:anim>
                                    <p:anim calcmode="lin" valueType="num">
                                      <p:cBhvr>
                                        <p:cTn id="45"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pic>
        <p:nvPicPr>
          <p:cNvPr id="8" name="图片 7"/>
          <p:cNvPicPr>
            <a:picLocks noChangeAspect="1"/>
          </p:cNvPicPr>
          <p:nvPr/>
        </p:nvPicPr>
        <p:blipFill rotWithShape="1">
          <a:blip r:embed="rId3" cstate="email">
            <a:extLst>
              <a:ext uri="{28A0092B-C50C-407E-A947-70E740481C1C}">
                <a14:useLocalDpi xmlns:a14="http://schemas.microsoft.com/office/drawing/2010/main"/>
              </a:ext>
            </a:extLst>
          </a:blip>
          <a:srcRect/>
          <a:stretch>
            <a:fillRect/>
          </a:stretch>
        </p:blipFill>
        <p:spPr>
          <a:xfrm>
            <a:off x="2458319" y="2019266"/>
            <a:ext cx="1584145" cy="1096485"/>
          </a:xfrm>
          <a:prstGeom prst="rect">
            <a:avLst/>
          </a:prstGeom>
        </p:spPr>
      </p:pic>
      <p:pic>
        <p:nvPicPr>
          <p:cNvPr id="9" name="Picture 2" descr="F:\360云盘\02-个人资料\！PPT图片及版面资源\06-PPT精选插图\02-商务\188141-12052214260792.jpg"/>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a:fillRect/>
          </a:stretch>
        </p:blipFill>
        <p:spPr bwMode="auto">
          <a:xfrm>
            <a:off x="4130348" y="3178403"/>
            <a:ext cx="1543707" cy="1076333"/>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p:cNvPicPr>
            <a:picLocks noChangeAspect="1" noChangeArrowheads="1"/>
          </p:cNvPicPr>
          <p:nvPr/>
        </p:nvPicPr>
        <p:blipFill>
          <a:blip r:embed="rId5" cstate="email">
            <a:extLst>
              <a:ext uri="{28A0092B-C50C-407E-A947-70E740481C1C}">
                <a14:useLocalDpi xmlns:a14="http://schemas.microsoft.com/office/drawing/2010/main"/>
              </a:ext>
            </a:extLst>
          </a:blip>
          <a:stretch>
            <a:fillRect/>
          </a:stretch>
        </p:blipFill>
        <p:spPr bwMode="auto">
          <a:xfrm>
            <a:off x="817597" y="3196152"/>
            <a:ext cx="1560690" cy="10408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11" name="组合 10"/>
          <p:cNvGrpSpPr/>
          <p:nvPr/>
        </p:nvGrpSpPr>
        <p:grpSpPr>
          <a:xfrm>
            <a:off x="817598" y="2019265"/>
            <a:ext cx="1560690" cy="1089269"/>
            <a:chOff x="1223203" y="3134184"/>
            <a:chExt cx="2335104" cy="1629764"/>
          </a:xfrm>
          <a:effectLst>
            <a:outerShdw blurRad="266700" dist="152400" dir="8100000" algn="tr" rotWithShape="0">
              <a:prstClr val="black">
                <a:alpha val="24000"/>
              </a:prstClr>
            </a:outerShdw>
          </a:effectLst>
        </p:grpSpPr>
        <p:grpSp>
          <p:nvGrpSpPr>
            <p:cNvPr id="12" name="组合 11"/>
            <p:cNvGrpSpPr/>
            <p:nvPr/>
          </p:nvGrpSpPr>
          <p:grpSpPr>
            <a:xfrm>
              <a:off x="1223203" y="3134184"/>
              <a:ext cx="2335104" cy="1629764"/>
              <a:chOff x="1223203" y="3134184"/>
              <a:chExt cx="2335104" cy="1629764"/>
            </a:xfrm>
          </p:grpSpPr>
          <p:sp>
            <p:nvSpPr>
              <p:cNvPr id="14" name="矩形 13"/>
              <p:cNvSpPr/>
              <p:nvPr/>
            </p:nvSpPr>
            <p:spPr>
              <a:xfrm>
                <a:off x="1223203" y="3134184"/>
                <a:ext cx="2335104" cy="1629764"/>
              </a:xfrm>
              <a:prstGeom prst="rec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1115" tIns="30557" rIns="61115" bIns="30557" numCol="1" anchor="t" anchorCtr="0" compatLnSpc="1"/>
              <a:lstStyle/>
              <a:p>
                <a:endParaRPr lang="zh-CN" altLang="en-US" sz="1604"/>
              </a:p>
            </p:txBody>
          </p:sp>
          <p:sp>
            <p:nvSpPr>
              <p:cNvPr id="15" name="矩形 14"/>
              <p:cNvSpPr/>
              <p:nvPr/>
            </p:nvSpPr>
            <p:spPr>
              <a:xfrm>
                <a:off x="1341435" y="3216703"/>
                <a:ext cx="2098640" cy="146472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latin typeface="+mj-ea"/>
                  <a:ea typeface="+mj-ea"/>
                </a:endParaRPr>
              </a:p>
            </p:txBody>
          </p:sp>
        </p:grpSp>
        <p:sp>
          <p:nvSpPr>
            <p:cNvPr id="13" name="TextBox 18"/>
            <p:cNvSpPr txBox="1">
              <a:spLocks noChangeArrowheads="1"/>
            </p:cNvSpPr>
            <p:nvPr/>
          </p:nvSpPr>
          <p:spPr bwMode="auto">
            <a:xfrm flipH="1">
              <a:off x="1571825" y="3682942"/>
              <a:ext cx="1902259" cy="553745"/>
            </a:xfrm>
            <a:prstGeom prst="rect">
              <a:avLst/>
            </a:prstGeom>
            <a:no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1805" b="1" kern="0" dirty="0">
                  <a:solidFill>
                    <a:sysClr val="window" lastClr="FFFFFF">
                      <a:lumMod val="95000"/>
                    </a:sysClr>
                  </a:solidFill>
                  <a:latin typeface="+mj-ea"/>
                </a:rPr>
                <a:t>填加文字</a:t>
              </a:r>
              <a:endParaRPr lang="en-US" altLang="zh-CN" sz="1805" b="1" kern="0" dirty="0">
                <a:solidFill>
                  <a:sysClr val="window" lastClr="FFFFFF">
                    <a:lumMod val="95000"/>
                  </a:sysClr>
                </a:solidFill>
                <a:latin typeface="+mj-ea"/>
              </a:endParaRPr>
            </a:p>
          </p:txBody>
        </p:sp>
      </p:grpSp>
      <p:sp>
        <p:nvSpPr>
          <p:cNvPr id="16" name="TextBox 69"/>
          <p:cNvSpPr txBox="1"/>
          <p:nvPr/>
        </p:nvSpPr>
        <p:spPr>
          <a:xfrm>
            <a:off x="769945" y="1366434"/>
            <a:ext cx="5028598" cy="513545"/>
          </a:xfrm>
          <a:prstGeom prst="rect">
            <a:avLst/>
          </a:prstGeom>
          <a:noFill/>
        </p:spPr>
        <p:txBody>
          <a:bodyPr wrap="square" lIns="76967" tIns="38484" rIns="76967" bIns="38484" rtlCol="0">
            <a:spAutoFit/>
          </a:bodyPr>
          <a:lstStyle/>
          <a:p>
            <a:pPr>
              <a:lnSpc>
                <a:spcPct val="150000"/>
              </a:lnSpc>
            </a:pPr>
            <a:r>
              <a:rPr lang="zh-CN" altLang="en-US" sz="1003" dirty="0">
                <a:solidFill>
                  <a:schemeClr val="tx1">
                    <a:lumMod val="65000"/>
                    <a:lumOff val="35000"/>
                  </a:schemeClr>
                </a:solidFill>
                <a:latin typeface="微软雅黑" panose="020B0503020204020204" pitchFamily="34" charset="-122"/>
                <a:ea typeface="微软雅黑" panose="020B0503020204020204" pitchFamily="34" charset="-122"/>
              </a:rPr>
              <a:t>单击此处添加文本单击此处添加文本 单击此处添加文本单击此处添加文本单击此处添加文本单击此处添加文本单击此处添加文本单击此处添加文本</a:t>
            </a:r>
            <a:endParaRPr lang="en-US" altLang="zh-CN" sz="1003" dirty="0">
              <a:solidFill>
                <a:schemeClr val="tx1">
                  <a:lumMod val="65000"/>
                  <a:lumOff val="35000"/>
                </a:schemeClr>
              </a:solidFill>
              <a:latin typeface="微软雅黑" panose="020B0503020204020204" pitchFamily="34" charset="-122"/>
              <a:ea typeface="微软雅黑" panose="020B0503020204020204" pitchFamily="34" charset="-122"/>
            </a:endParaRPr>
          </a:p>
        </p:txBody>
      </p:sp>
      <p:pic>
        <p:nvPicPr>
          <p:cNvPr id="17" name="图片 16" descr="Vista-desktop-12.png"/>
          <p:cNvPicPr>
            <a:picLocks noChangeAspect="1"/>
          </p:cNvPicPr>
          <p:nvPr/>
        </p:nvPicPr>
        <p:blipFill rotWithShape="1">
          <a:blip r:embed="rId6" cstate="email">
            <a:extLst>
              <a:ext uri="{28A0092B-C50C-407E-A947-70E740481C1C}">
                <a14:useLocalDpi xmlns:a14="http://schemas.microsoft.com/office/drawing/2010/main"/>
              </a:ext>
            </a:extLst>
          </a:blip>
          <a:srcRect/>
          <a:stretch>
            <a:fillRect/>
          </a:stretch>
        </p:blipFill>
        <p:spPr>
          <a:xfrm>
            <a:off x="5933677" y="914015"/>
            <a:ext cx="3231341" cy="4147512"/>
          </a:xfrm>
          <a:prstGeom prst="rect">
            <a:avLst/>
          </a:prstGeom>
        </p:spPr>
      </p:pic>
      <p:grpSp>
        <p:nvGrpSpPr>
          <p:cNvPr id="18" name="组合 17"/>
          <p:cNvGrpSpPr/>
          <p:nvPr/>
        </p:nvGrpSpPr>
        <p:grpSpPr>
          <a:xfrm>
            <a:off x="2454400" y="3166936"/>
            <a:ext cx="1560690" cy="1089269"/>
            <a:chOff x="1223203" y="3134184"/>
            <a:chExt cx="2335104" cy="1629764"/>
          </a:xfrm>
          <a:effectLst>
            <a:outerShdw blurRad="266700" dist="152400" dir="8100000" algn="tr" rotWithShape="0">
              <a:prstClr val="black">
                <a:alpha val="24000"/>
              </a:prstClr>
            </a:outerShdw>
          </a:effectLst>
        </p:grpSpPr>
        <p:grpSp>
          <p:nvGrpSpPr>
            <p:cNvPr id="19" name="组合 18"/>
            <p:cNvGrpSpPr/>
            <p:nvPr/>
          </p:nvGrpSpPr>
          <p:grpSpPr>
            <a:xfrm>
              <a:off x="1223203" y="3134184"/>
              <a:ext cx="2335104" cy="1629764"/>
              <a:chOff x="1223203" y="3134184"/>
              <a:chExt cx="2335104" cy="1629764"/>
            </a:xfrm>
          </p:grpSpPr>
          <p:sp>
            <p:nvSpPr>
              <p:cNvPr id="21" name="矩形 20"/>
              <p:cNvSpPr/>
              <p:nvPr/>
            </p:nvSpPr>
            <p:spPr>
              <a:xfrm>
                <a:off x="1223203" y="3134184"/>
                <a:ext cx="2335104" cy="1629764"/>
              </a:xfrm>
              <a:prstGeom prst="rec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1115" tIns="30557" rIns="61115" bIns="30557" numCol="1" anchor="t" anchorCtr="0" compatLnSpc="1"/>
              <a:lstStyle/>
              <a:p>
                <a:endParaRPr lang="zh-CN" altLang="en-US" sz="1604"/>
              </a:p>
            </p:txBody>
          </p:sp>
          <p:sp>
            <p:nvSpPr>
              <p:cNvPr id="22" name="矩形 21"/>
              <p:cNvSpPr/>
              <p:nvPr/>
            </p:nvSpPr>
            <p:spPr>
              <a:xfrm>
                <a:off x="1341435" y="3216703"/>
                <a:ext cx="2098640" cy="146472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latin typeface="+mj-ea"/>
                  <a:ea typeface="+mj-ea"/>
                </a:endParaRPr>
              </a:p>
            </p:txBody>
          </p:sp>
        </p:grpSp>
        <p:sp>
          <p:nvSpPr>
            <p:cNvPr id="20" name="TextBox 18"/>
            <p:cNvSpPr txBox="1">
              <a:spLocks noChangeArrowheads="1"/>
            </p:cNvSpPr>
            <p:nvPr/>
          </p:nvSpPr>
          <p:spPr bwMode="auto">
            <a:xfrm flipH="1">
              <a:off x="1571825" y="3682942"/>
              <a:ext cx="1902259" cy="553745"/>
            </a:xfrm>
            <a:prstGeom prst="rect">
              <a:avLst/>
            </a:prstGeom>
            <a:no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1805" b="1" kern="0" dirty="0">
                  <a:solidFill>
                    <a:sysClr val="window" lastClr="FFFFFF">
                      <a:lumMod val="95000"/>
                    </a:sysClr>
                  </a:solidFill>
                  <a:latin typeface="+mj-ea"/>
                </a:rPr>
                <a:t>填加文字</a:t>
              </a:r>
              <a:endParaRPr lang="en-US" altLang="zh-CN" sz="1805" b="1" kern="0" dirty="0">
                <a:solidFill>
                  <a:sysClr val="window" lastClr="FFFFFF">
                    <a:lumMod val="95000"/>
                  </a:sysClr>
                </a:solidFill>
                <a:latin typeface="+mj-ea"/>
              </a:endParaRPr>
            </a:p>
          </p:txBody>
        </p:sp>
      </p:grpSp>
      <p:grpSp>
        <p:nvGrpSpPr>
          <p:cNvPr id="23" name="组合 22"/>
          <p:cNvGrpSpPr/>
          <p:nvPr/>
        </p:nvGrpSpPr>
        <p:grpSpPr>
          <a:xfrm>
            <a:off x="4118237" y="2019265"/>
            <a:ext cx="1560690" cy="1089269"/>
            <a:chOff x="1223203" y="3134184"/>
            <a:chExt cx="2335104" cy="1629764"/>
          </a:xfrm>
          <a:effectLst>
            <a:outerShdw blurRad="266700" dist="152400" dir="8100000" algn="tr" rotWithShape="0">
              <a:prstClr val="black">
                <a:alpha val="24000"/>
              </a:prstClr>
            </a:outerShdw>
          </a:effectLst>
        </p:grpSpPr>
        <p:grpSp>
          <p:nvGrpSpPr>
            <p:cNvPr id="24" name="组合 23"/>
            <p:cNvGrpSpPr/>
            <p:nvPr/>
          </p:nvGrpSpPr>
          <p:grpSpPr>
            <a:xfrm>
              <a:off x="1223203" y="3134184"/>
              <a:ext cx="2335104" cy="1629764"/>
              <a:chOff x="1223203" y="3134184"/>
              <a:chExt cx="2335104" cy="1629764"/>
            </a:xfrm>
          </p:grpSpPr>
          <p:sp>
            <p:nvSpPr>
              <p:cNvPr id="26" name="矩形 25"/>
              <p:cNvSpPr/>
              <p:nvPr/>
            </p:nvSpPr>
            <p:spPr>
              <a:xfrm>
                <a:off x="1223203" y="3134184"/>
                <a:ext cx="2335104" cy="1629764"/>
              </a:xfrm>
              <a:prstGeom prst="rect">
                <a:avLst/>
              </a:prstGeom>
              <a:gradFill>
                <a:gsLst>
                  <a:gs pos="0">
                    <a:schemeClr val="bg1">
                      <a:lumMod val="82000"/>
                      <a:lumOff val="18000"/>
                    </a:schemeClr>
                  </a:gs>
                  <a:gs pos="47000">
                    <a:srgbClr val="F5F5F5"/>
                  </a:gs>
                  <a:gs pos="100000">
                    <a:schemeClr val="bg1">
                      <a:lumMod val="95000"/>
                      <a:lumOff val="5000"/>
                    </a:schemeClr>
                  </a:gs>
                </a:gsLst>
                <a:lin ang="18900000" scaled="0"/>
              </a:gradFill>
              <a:ln w="7938" cap="flat">
                <a:noFill/>
                <a:prstDash val="solid"/>
                <a:miter lim="800000"/>
              </a:ln>
              <a:effectLst/>
            </p:spPr>
            <p:txBody>
              <a:bodyPr vert="horz" wrap="square" lIns="61115" tIns="30557" rIns="61115" bIns="30557" numCol="1" anchor="t" anchorCtr="0" compatLnSpc="1"/>
              <a:lstStyle/>
              <a:p>
                <a:endParaRPr lang="zh-CN" altLang="en-US" sz="1604"/>
              </a:p>
            </p:txBody>
          </p:sp>
          <p:sp>
            <p:nvSpPr>
              <p:cNvPr id="27" name="矩形 26"/>
              <p:cNvSpPr/>
              <p:nvPr/>
            </p:nvSpPr>
            <p:spPr>
              <a:xfrm>
                <a:off x="1341435" y="3216703"/>
                <a:ext cx="2098640" cy="146472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4">
                  <a:latin typeface="+mj-ea"/>
                  <a:ea typeface="+mj-ea"/>
                </a:endParaRPr>
              </a:p>
            </p:txBody>
          </p:sp>
        </p:grpSp>
        <p:sp>
          <p:nvSpPr>
            <p:cNvPr id="25" name="TextBox 18"/>
            <p:cNvSpPr txBox="1">
              <a:spLocks noChangeArrowheads="1"/>
            </p:cNvSpPr>
            <p:nvPr/>
          </p:nvSpPr>
          <p:spPr bwMode="auto">
            <a:xfrm flipH="1">
              <a:off x="1571825" y="3682942"/>
              <a:ext cx="1902259" cy="553745"/>
            </a:xfrm>
            <a:prstGeom prst="rect">
              <a:avLst/>
            </a:prstGeom>
            <a:noFill/>
            <a:ln>
              <a:noFill/>
            </a:ln>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defRPr/>
              </a:pPr>
              <a:r>
                <a:rPr lang="zh-CN" altLang="en-US" sz="1805" b="1" kern="0" dirty="0">
                  <a:solidFill>
                    <a:sysClr val="window" lastClr="FFFFFF">
                      <a:lumMod val="95000"/>
                    </a:sysClr>
                  </a:solidFill>
                  <a:latin typeface="+mj-ea"/>
                </a:rPr>
                <a:t>填加文字</a:t>
              </a:r>
              <a:endParaRPr lang="en-US" altLang="zh-CN" sz="1805" b="1" kern="0" dirty="0">
                <a:solidFill>
                  <a:sysClr val="window" lastClr="FFFFFF">
                    <a:lumMod val="95000"/>
                  </a:sysClr>
                </a:solidFill>
                <a:latin typeface="+mj-ea"/>
              </a:endParaRPr>
            </a:p>
          </p:txBody>
        </p:sp>
      </p:grpSp>
    </p:spTree>
    <p:extLst>
      <p:ext uri="{BB962C8B-B14F-4D97-AF65-F5344CB8AC3E}">
        <p14:creationId xmlns:p14="http://schemas.microsoft.com/office/powerpoint/2010/main" val="1471991361"/>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left)">
                                      <p:cBhvr>
                                        <p:cTn id="7" dur="750"/>
                                        <p:tgtEl>
                                          <p:spTgt spid="16"/>
                                        </p:tgtEl>
                                      </p:cBhvr>
                                    </p:animEffect>
                                  </p:childTnLst>
                                </p:cTn>
                              </p:par>
                              <p:par>
                                <p:cTn id="8" presetID="23" presetClass="entr" presetSubtype="528" fill="hold" nodeType="withEffect">
                                  <p:stCondLst>
                                    <p:cond delay="250"/>
                                  </p:stCondLst>
                                  <p:childTnLst>
                                    <p:set>
                                      <p:cBhvr>
                                        <p:cTn id="9" dur="1" fill="hold">
                                          <p:stCondLst>
                                            <p:cond delay="0"/>
                                          </p:stCondLst>
                                        </p:cTn>
                                        <p:tgtEl>
                                          <p:spTgt spid="10"/>
                                        </p:tgtEl>
                                        <p:attrNameLst>
                                          <p:attrName>style.visibility</p:attrName>
                                        </p:attrNameLst>
                                      </p:cBhvr>
                                      <p:to>
                                        <p:strVal val="visible"/>
                                      </p:to>
                                    </p:set>
                                    <p:anim calcmode="lin" valueType="num">
                                      <p:cBhvr>
                                        <p:cTn id="10" dur="500" fill="hold"/>
                                        <p:tgtEl>
                                          <p:spTgt spid="10"/>
                                        </p:tgtEl>
                                        <p:attrNameLst>
                                          <p:attrName>ppt_w</p:attrName>
                                        </p:attrNameLst>
                                      </p:cBhvr>
                                      <p:tavLst>
                                        <p:tav tm="0">
                                          <p:val>
                                            <p:fltVal val="0"/>
                                          </p:val>
                                        </p:tav>
                                        <p:tav tm="100000">
                                          <p:val>
                                            <p:strVal val="#ppt_w"/>
                                          </p:val>
                                        </p:tav>
                                      </p:tavLst>
                                    </p:anim>
                                    <p:anim calcmode="lin" valueType="num">
                                      <p:cBhvr>
                                        <p:cTn id="11" dur="500" fill="hold"/>
                                        <p:tgtEl>
                                          <p:spTgt spid="10"/>
                                        </p:tgtEl>
                                        <p:attrNameLst>
                                          <p:attrName>ppt_h</p:attrName>
                                        </p:attrNameLst>
                                      </p:cBhvr>
                                      <p:tavLst>
                                        <p:tav tm="0">
                                          <p:val>
                                            <p:fltVal val="0"/>
                                          </p:val>
                                        </p:tav>
                                        <p:tav tm="100000">
                                          <p:val>
                                            <p:strVal val="#ppt_h"/>
                                          </p:val>
                                        </p:tav>
                                      </p:tavLst>
                                    </p:anim>
                                    <p:anim calcmode="lin" valueType="num">
                                      <p:cBhvr>
                                        <p:cTn id="12" dur="500" fill="hold"/>
                                        <p:tgtEl>
                                          <p:spTgt spid="10"/>
                                        </p:tgtEl>
                                        <p:attrNameLst>
                                          <p:attrName>ppt_x</p:attrName>
                                        </p:attrNameLst>
                                      </p:cBhvr>
                                      <p:tavLst>
                                        <p:tav tm="0">
                                          <p:val>
                                            <p:fltVal val="0.5"/>
                                          </p:val>
                                        </p:tav>
                                        <p:tav tm="100000">
                                          <p:val>
                                            <p:strVal val="#ppt_x"/>
                                          </p:val>
                                        </p:tav>
                                      </p:tavLst>
                                    </p:anim>
                                    <p:anim calcmode="lin" valueType="num">
                                      <p:cBhvr>
                                        <p:cTn id="13" dur="500" fill="hold"/>
                                        <p:tgtEl>
                                          <p:spTgt spid="10"/>
                                        </p:tgtEl>
                                        <p:attrNameLst>
                                          <p:attrName>ppt_y</p:attrName>
                                        </p:attrNameLst>
                                      </p:cBhvr>
                                      <p:tavLst>
                                        <p:tav tm="0">
                                          <p:val>
                                            <p:fltVal val="0.5"/>
                                          </p:val>
                                        </p:tav>
                                        <p:tav tm="100000">
                                          <p:val>
                                            <p:strVal val="#ppt_y"/>
                                          </p:val>
                                        </p:tav>
                                      </p:tavLst>
                                    </p:anim>
                                  </p:childTnLst>
                                </p:cTn>
                              </p:par>
                              <p:par>
                                <p:cTn id="14" presetID="23" presetClass="entr" presetSubtype="528" fill="hold" nodeType="withEffect">
                                  <p:stCondLst>
                                    <p:cond delay="500"/>
                                  </p:stCondLst>
                                  <p:childTnLst>
                                    <p:set>
                                      <p:cBhvr>
                                        <p:cTn id="15" dur="1" fill="hold">
                                          <p:stCondLst>
                                            <p:cond delay="0"/>
                                          </p:stCondLst>
                                        </p:cTn>
                                        <p:tgtEl>
                                          <p:spTgt spid="8"/>
                                        </p:tgtEl>
                                        <p:attrNameLst>
                                          <p:attrName>style.visibility</p:attrName>
                                        </p:attrNameLst>
                                      </p:cBhvr>
                                      <p:to>
                                        <p:strVal val="visible"/>
                                      </p:to>
                                    </p:set>
                                    <p:anim calcmode="lin" valueType="num">
                                      <p:cBhvr>
                                        <p:cTn id="16" dur="500" fill="hold"/>
                                        <p:tgtEl>
                                          <p:spTgt spid="8"/>
                                        </p:tgtEl>
                                        <p:attrNameLst>
                                          <p:attrName>ppt_w</p:attrName>
                                        </p:attrNameLst>
                                      </p:cBhvr>
                                      <p:tavLst>
                                        <p:tav tm="0">
                                          <p:val>
                                            <p:fltVal val="0"/>
                                          </p:val>
                                        </p:tav>
                                        <p:tav tm="100000">
                                          <p:val>
                                            <p:strVal val="#ppt_w"/>
                                          </p:val>
                                        </p:tav>
                                      </p:tavLst>
                                    </p:anim>
                                    <p:anim calcmode="lin" valueType="num">
                                      <p:cBhvr>
                                        <p:cTn id="17" dur="500" fill="hold"/>
                                        <p:tgtEl>
                                          <p:spTgt spid="8"/>
                                        </p:tgtEl>
                                        <p:attrNameLst>
                                          <p:attrName>ppt_h</p:attrName>
                                        </p:attrNameLst>
                                      </p:cBhvr>
                                      <p:tavLst>
                                        <p:tav tm="0">
                                          <p:val>
                                            <p:fltVal val="0"/>
                                          </p:val>
                                        </p:tav>
                                        <p:tav tm="100000">
                                          <p:val>
                                            <p:strVal val="#ppt_h"/>
                                          </p:val>
                                        </p:tav>
                                      </p:tavLst>
                                    </p:anim>
                                    <p:anim calcmode="lin" valueType="num">
                                      <p:cBhvr>
                                        <p:cTn id="18" dur="500" fill="hold"/>
                                        <p:tgtEl>
                                          <p:spTgt spid="8"/>
                                        </p:tgtEl>
                                        <p:attrNameLst>
                                          <p:attrName>ppt_x</p:attrName>
                                        </p:attrNameLst>
                                      </p:cBhvr>
                                      <p:tavLst>
                                        <p:tav tm="0">
                                          <p:val>
                                            <p:fltVal val="0.5"/>
                                          </p:val>
                                        </p:tav>
                                        <p:tav tm="100000">
                                          <p:val>
                                            <p:strVal val="#ppt_x"/>
                                          </p:val>
                                        </p:tav>
                                      </p:tavLst>
                                    </p:anim>
                                    <p:anim calcmode="lin" valueType="num">
                                      <p:cBhvr>
                                        <p:cTn id="19" dur="500" fill="hold"/>
                                        <p:tgtEl>
                                          <p:spTgt spid="8"/>
                                        </p:tgtEl>
                                        <p:attrNameLst>
                                          <p:attrName>ppt_y</p:attrName>
                                        </p:attrNameLst>
                                      </p:cBhvr>
                                      <p:tavLst>
                                        <p:tav tm="0">
                                          <p:val>
                                            <p:fltVal val="0.5"/>
                                          </p:val>
                                        </p:tav>
                                        <p:tav tm="100000">
                                          <p:val>
                                            <p:strVal val="#ppt_y"/>
                                          </p:val>
                                        </p:tav>
                                      </p:tavLst>
                                    </p:anim>
                                  </p:childTnLst>
                                </p:cTn>
                              </p:par>
                            </p:childTnLst>
                          </p:cTn>
                        </p:par>
                        <p:par>
                          <p:cTn id="20" fill="hold">
                            <p:stCondLst>
                              <p:cond delay="1000"/>
                            </p:stCondLst>
                            <p:childTnLst>
                              <p:par>
                                <p:cTn id="21" presetID="23" presetClass="entr" presetSubtype="528" fill="hold" nodeType="after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ppt_x</p:attrName>
                                        </p:attrNameLst>
                                      </p:cBhvr>
                                      <p:tavLst>
                                        <p:tav tm="0">
                                          <p:val>
                                            <p:fltVal val="0.5"/>
                                          </p:val>
                                        </p:tav>
                                        <p:tav tm="100000">
                                          <p:val>
                                            <p:strVal val="#ppt_x"/>
                                          </p:val>
                                        </p:tav>
                                      </p:tavLst>
                                    </p:anim>
                                    <p:anim calcmode="lin" valueType="num">
                                      <p:cBhvr>
                                        <p:cTn id="26" dur="500" fill="hold"/>
                                        <p:tgtEl>
                                          <p:spTgt spid="9"/>
                                        </p:tgtEl>
                                        <p:attrNameLst>
                                          <p:attrName>ppt_y</p:attrName>
                                        </p:attrNameLst>
                                      </p:cBhvr>
                                      <p:tavLst>
                                        <p:tav tm="0">
                                          <p:val>
                                            <p:fltVal val="0.5"/>
                                          </p:val>
                                        </p:tav>
                                        <p:tav tm="100000">
                                          <p:val>
                                            <p:strVal val="#ppt_y"/>
                                          </p:val>
                                        </p:tav>
                                      </p:tavLst>
                                    </p:anim>
                                  </p:childTnLst>
                                </p:cTn>
                              </p:par>
                            </p:childTnLst>
                          </p:cTn>
                        </p:par>
                        <p:par>
                          <p:cTn id="27" fill="hold">
                            <p:stCondLst>
                              <p:cond delay="1500"/>
                            </p:stCondLst>
                            <p:childTnLst>
                              <p:par>
                                <p:cTn id="28" presetID="53" presetClass="entr" presetSubtype="16" fill="hold" nodeType="after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p:cTn id="30" dur="500" fill="hold"/>
                                        <p:tgtEl>
                                          <p:spTgt spid="11"/>
                                        </p:tgtEl>
                                        <p:attrNameLst>
                                          <p:attrName>ppt_w</p:attrName>
                                        </p:attrNameLst>
                                      </p:cBhvr>
                                      <p:tavLst>
                                        <p:tav tm="0">
                                          <p:val>
                                            <p:fltVal val="0"/>
                                          </p:val>
                                        </p:tav>
                                        <p:tav tm="100000">
                                          <p:val>
                                            <p:strVal val="#ppt_w"/>
                                          </p:val>
                                        </p:tav>
                                      </p:tavLst>
                                    </p:anim>
                                    <p:anim calcmode="lin" valueType="num">
                                      <p:cBhvr>
                                        <p:cTn id="31" dur="500" fill="hold"/>
                                        <p:tgtEl>
                                          <p:spTgt spid="11"/>
                                        </p:tgtEl>
                                        <p:attrNameLst>
                                          <p:attrName>ppt_h</p:attrName>
                                        </p:attrNameLst>
                                      </p:cBhvr>
                                      <p:tavLst>
                                        <p:tav tm="0">
                                          <p:val>
                                            <p:fltVal val="0"/>
                                          </p:val>
                                        </p:tav>
                                        <p:tav tm="100000">
                                          <p:val>
                                            <p:strVal val="#ppt_h"/>
                                          </p:val>
                                        </p:tav>
                                      </p:tavLst>
                                    </p:anim>
                                    <p:animEffect transition="in" filter="fade">
                                      <p:cBhvr>
                                        <p:cTn id="32" dur="500"/>
                                        <p:tgtEl>
                                          <p:spTgt spid="11"/>
                                        </p:tgtEl>
                                      </p:cBhvr>
                                    </p:animEffect>
                                  </p:childTnLst>
                                </p:cTn>
                              </p:par>
                            </p:childTnLst>
                          </p:cTn>
                        </p:par>
                        <p:par>
                          <p:cTn id="33" fill="hold">
                            <p:stCondLst>
                              <p:cond delay="2000"/>
                            </p:stCondLst>
                            <p:childTnLst>
                              <p:par>
                                <p:cTn id="34" presetID="53" presetClass="entr" presetSubtype="16" fill="hold" nodeType="after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cTn>
                              </p:par>
                            </p:childTnLst>
                          </p:cTn>
                        </p:par>
                        <p:par>
                          <p:cTn id="39" fill="hold">
                            <p:stCondLst>
                              <p:cond delay="2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3000"/>
                            </p:stCondLst>
                            <p:childTnLst>
                              <p:par>
                                <p:cTn id="46" presetID="42" presetClass="entr" presetSubtype="0" fill="hold"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3858043" y="1532209"/>
            <a:ext cx="1478435" cy="1363058"/>
            <a:chOff x="3835686" y="2643180"/>
            <a:chExt cx="1478435" cy="1363058"/>
          </a:xfrm>
          <a:solidFill>
            <a:schemeClr val="bg1">
              <a:lumMod val="50000"/>
            </a:schemeClr>
          </a:solidFill>
        </p:grpSpPr>
        <p:sp>
          <p:nvSpPr>
            <p:cNvPr id="9" name="心形 7"/>
            <p:cNvSpPr/>
            <p:nvPr/>
          </p:nvSpPr>
          <p:spPr>
            <a:xfrm>
              <a:off x="3835686" y="2643180"/>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 name="connsiteX0-25" fmla="*/ 741448 w 741448"/>
                <a:gd name="connsiteY0-26" fmla="*/ 327941 h 1363056"/>
                <a:gd name="connsiteX1-27" fmla="*/ 741448 w 741448"/>
                <a:gd name="connsiteY1-28" fmla="*/ 1363056 h 1363056"/>
                <a:gd name="connsiteX2-29" fmla="*/ 741448 w 741448"/>
                <a:gd name="connsiteY2-30" fmla="*/ 327941 h 1363056"/>
                <a:gd name="connsiteX0-31" fmla="*/ 741448 w 741448"/>
                <a:gd name="connsiteY0-32" fmla="*/ 327941 h 1363056"/>
                <a:gd name="connsiteX1-33" fmla="*/ 741448 w 741448"/>
                <a:gd name="connsiteY1-34" fmla="*/ 1363056 h 1363056"/>
                <a:gd name="connsiteX2-35" fmla="*/ 741448 w 741448"/>
                <a:gd name="connsiteY2-36" fmla="*/ 327941 h 1363056"/>
                <a:gd name="connsiteX0-37" fmla="*/ 741448 w 741448"/>
                <a:gd name="connsiteY0-38" fmla="*/ 327941 h 1363056"/>
                <a:gd name="connsiteX1-39" fmla="*/ 741448 w 741448"/>
                <a:gd name="connsiteY1-40" fmla="*/ 1363056 h 1363056"/>
                <a:gd name="connsiteX2-41" fmla="*/ 741448 w 741448"/>
                <a:gd name="connsiteY2-42" fmla="*/ 327941 h 1363056"/>
                <a:gd name="connsiteX0-43" fmla="*/ 741448 w 741448"/>
                <a:gd name="connsiteY0-44" fmla="*/ 327941 h 1363056"/>
                <a:gd name="connsiteX1-45" fmla="*/ 741448 w 741448"/>
                <a:gd name="connsiteY1-46" fmla="*/ 1363056 h 1363056"/>
                <a:gd name="connsiteX2-47" fmla="*/ 741448 w 741448"/>
                <a:gd name="connsiteY2-48" fmla="*/ 327941 h 1363056"/>
                <a:gd name="connsiteX0-49" fmla="*/ 741448 w 741448"/>
                <a:gd name="connsiteY0-50" fmla="*/ 327941 h 1363056"/>
                <a:gd name="connsiteX1-51" fmla="*/ 741448 w 741448"/>
                <a:gd name="connsiteY1-52" fmla="*/ 1363056 h 1363056"/>
                <a:gd name="connsiteX2-53" fmla="*/ 741448 w 741448"/>
                <a:gd name="connsiteY2-54" fmla="*/ 327941 h 1363056"/>
                <a:gd name="connsiteX0-55" fmla="*/ 741448 w 743314"/>
                <a:gd name="connsiteY0-56" fmla="*/ 327941 h 1363056"/>
                <a:gd name="connsiteX1-57" fmla="*/ 741448 w 743314"/>
                <a:gd name="connsiteY1-58" fmla="*/ 1363056 h 1363056"/>
                <a:gd name="connsiteX2-59" fmla="*/ 741448 w 743314"/>
                <a:gd name="connsiteY2-60" fmla="*/ 327941 h 1363056"/>
                <a:gd name="connsiteX0-61" fmla="*/ 741448 w 741448"/>
                <a:gd name="connsiteY0-62" fmla="*/ 327941 h 1363056"/>
                <a:gd name="connsiteX1-63" fmla="*/ 741448 w 741448"/>
                <a:gd name="connsiteY1-64" fmla="*/ 1363056 h 1363056"/>
                <a:gd name="connsiteX2-65" fmla="*/ 741448 w 741448"/>
                <a:gd name="connsiteY2-66" fmla="*/ 327941 h 1363056"/>
                <a:gd name="connsiteX0-67" fmla="*/ 741448 w 741448"/>
                <a:gd name="connsiteY0-68" fmla="*/ 327941 h 1363056"/>
                <a:gd name="connsiteX1-69" fmla="*/ 741448 w 741448"/>
                <a:gd name="connsiteY1-70" fmla="*/ 1363056 h 1363056"/>
                <a:gd name="connsiteX2-71" fmla="*/ 741448 w 741448"/>
                <a:gd name="connsiteY2-72" fmla="*/ 327941 h 1363056"/>
              </a:gdLst>
              <a:ahLst/>
              <a:cxnLst>
                <a:cxn ang="0">
                  <a:pos x="connsiteX0-1" y="connsiteY0-2"/>
                </a:cxn>
                <a:cxn ang="0">
                  <a:pos x="connsiteX1-3" y="connsiteY1-4"/>
                </a:cxn>
                <a:cxn ang="0">
                  <a:pos x="connsiteX2-5" y="connsiteY2-6"/>
                </a:cxn>
              </a:cxnLst>
              <a:rect l="l" t="t" r="r" b="b"/>
              <a:pathLst>
                <a:path w="741448" h="1363056">
                  <a:moveTo>
                    <a:pt x="741448" y="327941"/>
                  </a:moveTo>
                  <a:cubicBezTo>
                    <a:pt x="740677" y="1157841"/>
                    <a:pt x="741248" y="495849"/>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0" name="心形 7"/>
            <p:cNvSpPr/>
            <p:nvPr/>
          </p:nvSpPr>
          <p:spPr>
            <a:xfrm flipH="1">
              <a:off x="4572000" y="2643182"/>
              <a:ext cx="742121"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2505"/>
                <a:gd name="connsiteY0-20" fmla="*/ 327941 h 1363056"/>
                <a:gd name="connsiteX1-21" fmla="*/ 741448 w 742505"/>
                <a:gd name="connsiteY1-22" fmla="*/ 1363056 h 1363056"/>
                <a:gd name="connsiteX2-23" fmla="*/ 741448 w 742505"/>
                <a:gd name="connsiteY2-24" fmla="*/ 327941 h 1363056"/>
                <a:gd name="connsiteX0-25" fmla="*/ 741448 w 743811"/>
                <a:gd name="connsiteY0-26" fmla="*/ 327941 h 1363056"/>
                <a:gd name="connsiteX1-27" fmla="*/ 741448 w 743811"/>
                <a:gd name="connsiteY1-28" fmla="*/ 1363056 h 1363056"/>
                <a:gd name="connsiteX2-29" fmla="*/ 741448 w 743811"/>
                <a:gd name="connsiteY2-30" fmla="*/ 327941 h 1363056"/>
                <a:gd name="connsiteX0-31" fmla="*/ 741448 w 743178"/>
                <a:gd name="connsiteY0-32" fmla="*/ 327941 h 1363056"/>
                <a:gd name="connsiteX1-33" fmla="*/ 741448 w 743178"/>
                <a:gd name="connsiteY1-34" fmla="*/ 1363056 h 1363056"/>
                <a:gd name="connsiteX2-35" fmla="*/ 741448 w 743178"/>
                <a:gd name="connsiteY2-36" fmla="*/ 327941 h 1363056"/>
                <a:gd name="connsiteX0-37" fmla="*/ 741448 w 742121"/>
                <a:gd name="connsiteY0-38" fmla="*/ 327941 h 1363056"/>
                <a:gd name="connsiteX1-39" fmla="*/ 741448 w 742121"/>
                <a:gd name="connsiteY1-40" fmla="*/ 1363056 h 1363056"/>
                <a:gd name="connsiteX2-41" fmla="*/ 741448 w 742121"/>
                <a:gd name="connsiteY2-42" fmla="*/ 327941 h 1363056"/>
              </a:gdLst>
              <a:ahLst/>
              <a:cxnLst>
                <a:cxn ang="0">
                  <a:pos x="connsiteX0-1" y="connsiteY0-2"/>
                </a:cxn>
                <a:cxn ang="0">
                  <a:pos x="connsiteX1-3" y="connsiteY1-4"/>
                </a:cxn>
                <a:cxn ang="0">
                  <a:pos x="connsiteX2-5" y="connsiteY2-6"/>
                </a:cxn>
              </a:cxnLst>
              <a:rect l="l" t="t" r="r" b="b"/>
              <a:pathLst>
                <a:path w="742121" h="1363056">
                  <a:moveTo>
                    <a:pt x="741448" y="327941"/>
                  </a:moveTo>
                  <a:cubicBezTo>
                    <a:pt x="743059" y="1088786"/>
                    <a:pt x="741249" y="617292"/>
                    <a:pt x="741448" y="1363056"/>
                  </a:cubicBezTo>
                  <a:cubicBezTo>
                    <a:pt x="-761386" y="327941"/>
                    <a:pt x="434747" y="-477148"/>
                    <a:pt x="741448" y="327941"/>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4965823" y="1937778"/>
            <a:ext cx="746824" cy="2100342"/>
            <a:chOff x="4943466" y="3048749"/>
            <a:chExt cx="746824" cy="2100342"/>
          </a:xfrm>
          <a:solidFill>
            <a:srgbClr val="ED7D31"/>
          </a:solidFill>
        </p:grpSpPr>
        <p:sp>
          <p:nvSpPr>
            <p:cNvPr id="12" name="心形 8"/>
            <p:cNvSpPr/>
            <p:nvPr/>
          </p:nvSpPr>
          <p:spPr>
            <a:xfrm>
              <a:off x="4943466" y="3048749"/>
              <a:ext cx="746824"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Lst>
              <a:ahLst/>
              <a:cxnLst>
                <a:cxn ang="0">
                  <a:pos x="connsiteX0-1" y="connsiteY0-2"/>
                </a:cxn>
                <a:cxn ang="0">
                  <a:pos x="connsiteX1-3" y="connsiteY1-4"/>
                </a:cxn>
                <a:cxn ang="0">
                  <a:pos x="connsiteX2-5" y="connsiteY2-6"/>
                </a:cxn>
              </a:cxnLst>
              <a:rect l="l" t="t" r="r" b="b"/>
              <a:pathLst>
                <a:path w="746824" h="1363056">
                  <a:moveTo>
                    <a:pt x="741448" y="327941"/>
                  </a:moveTo>
                  <a:cubicBezTo>
                    <a:pt x="747066" y="1050569"/>
                    <a:pt x="750018"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13" name="心形 8"/>
            <p:cNvSpPr/>
            <p:nvPr/>
          </p:nvSpPr>
          <p:spPr>
            <a:xfrm flipH="1">
              <a:off x="4948441" y="3786035"/>
              <a:ext cx="741849"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3231"/>
                <a:gd name="connsiteY0-2" fmla="*/ 327941 h 1363056"/>
                <a:gd name="connsiteX1-3" fmla="*/ 741448 w 1403231"/>
                <a:gd name="connsiteY1-4" fmla="*/ 1363056 h 1363056"/>
                <a:gd name="connsiteX2-5" fmla="*/ 741448 w 1403231"/>
                <a:gd name="connsiteY2-6" fmla="*/ 327941 h 1363056"/>
                <a:gd name="connsiteX0-7" fmla="*/ 741448 w 742788"/>
                <a:gd name="connsiteY0-8" fmla="*/ 327941 h 1363056"/>
                <a:gd name="connsiteX1-9" fmla="*/ 741448 w 742788"/>
                <a:gd name="connsiteY1-10" fmla="*/ 1363056 h 1363056"/>
                <a:gd name="connsiteX2-11" fmla="*/ 741448 w 742788"/>
                <a:gd name="connsiteY2-12" fmla="*/ 327941 h 1363056"/>
                <a:gd name="connsiteX0-13" fmla="*/ 741448 w 746824"/>
                <a:gd name="connsiteY0-14" fmla="*/ 327941 h 1363056"/>
                <a:gd name="connsiteX1-15" fmla="*/ 741448 w 746824"/>
                <a:gd name="connsiteY1-16" fmla="*/ 1363056 h 1363056"/>
                <a:gd name="connsiteX2-17" fmla="*/ 741448 w 746824"/>
                <a:gd name="connsiteY2-18" fmla="*/ 327941 h 1363056"/>
                <a:gd name="connsiteX0-19" fmla="*/ 741448 w 744292"/>
                <a:gd name="connsiteY0-20" fmla="*/ 327941 h 1363056"/>
                <a:gd name="connsiteX1-21" fmla="*/ 741448 w 744292"/>
                <a:gd name="connsiteY1-22" fmla="*/ 1363056 h 1363056"/>
                <a:gd name="connsiteX2-23" fmla="*/ 741448 w 744292"/>
                <a:gd name="connsiteY2-24" fmla="*/ 327941 h 1363056"/>
                <a:gd name="connsiteX0-25" fmla="*/ 741448 w 741849"/>
                <a:gd name="connsiteY0-26" fmla="*/ 327941 h 1363056"/>
                <a:gd name="connsiteX1-27" fmla="*/ 741448 w 741849"/>
                <a:gd name="connsiteY1-28" fmla="*/ 1363056 h 1363056"/>
                <a:gd name="connsiteX2-29" fmla="*/ 741448 w 741849"/>
                <a:gd name="connsiteY2-30" fmla="*/ 327941 h 1363056"/>
              </a:gdLst>
              <a:ahLst/>
              <a:cxnLst>
                <a:cxn ang="0">
                  <a:pos x="connsiteX0-1" y="connsiteY0-2"/>
                </a:cxn>
                <a:cxn ang="0">
                  <a:pos x="connsiteX1-3" y="connsiteY1-4"/>
                </a:cxn>
                <a:cxn ang="0">
                  <a:pos x="connsiteX2-5" y="connsiteY2-6"/>
                </a:cxn>
              </a:cxnLst>
              <a:rect l="l" t="t" r="r" b="b"/>
              <a:pathLst>
                <a:path w="741849" h="1363056">
                  <a:moveTo>
                    <a:pt x="741448" y="327941"/>
                  </a:moveTo>
                  <a:cubicBezTo>
                    <a:pt x="739922" y="1055331"/>
                    <a:pt x="742874" y="562116"/>
                    <a:pt x="741448" y="1363056"/>
                  </a:cubicBezTo>
                  <a:cubicBezTo>
                    <a:pt x="-761386" y="327941"/>
                    <a:pt x="434747" y="-477148"/>
                    <a:pt x="741448" y="327941"/>
                  </a:cubicBezTo>
                  <a:close/>
                </a:path>
              </a:pathLst>
            </a:custGeom>
            <a:grpFill/>
            <a:ln>
              <a:noFill/>
            </a:ln>
            <a:scene3d>
              <a:camera prst="orthographicFront">
                <a:rot lat="0" lon="0" rev="162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3840345" y="3105907"/>
            <a:ext cx="1481449" cy="1364683"/>
            <a:chOff x="3817988" y="4216878"/>
            <a:chExt cx="1481449" cy="1364683"/>
          </a:xfrm>
          <a:solidFill>
            <a:srgbClr val="FFC000"/>
          </a:solidFill>
        </p:grpSpPr>
        <p:sp>
          <p:nvSpPr>
            <p:cNvPr id="15" name="心形 10"/>
            <p:cNvSpPr/>
            <p:nvPr/>
          </p:nvSpPr>
          <p:spPr>
            <a:xfrm>
              <a:off x="4557989" y="4216878"/>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ahLst/>
              <a:cxnLst>
                <a:cxn ang="0">
                  <a:pos x="connsiteX0-1" y="connsiteY0-2"/>
                </a:cxn>
                <a:cxn ang="0">
                  <a:pos x="connsiteX1-3" y="connsiteY1-4"/>
                </a:cxn>
                <a:cxn ang="0">
                  <a:pos x="connsiteX2-5" y="connsiteY2-6"/>
                </a:cxn>
              </a:cxnLst>
              <a:rect l="l" t="t" r="r" b="b"/>
              <a:pathLst>
                <a:path w="741448" h="1363056">
                  <a:moveTo>
                    <a:pt x="741448" y="327941"/>
                  </a:moveTo>
                  <a:cubicBezTo>
                    <a:pt x="740678" y="1347644"/>
                    <a:pt x="741249" y="535865"/>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80808"/>
                </a:solidFill>
                <a:latin typeface="微软雅黑" panose="020B0503020204020204" pitchFamily="34" charset="-122"/>
                <a:ea typeface="微软雅黑" panose="020B0503020204020204" pitchFamily="34" charset="-122"/>
              </a:endParaRPr>
            </a:p>
          </p:txBody>
        </p:sp>
        <p:sp>
          <p:nvSpPr>
            <p:cNvPr id="16" name="心形 10"/>
            <p:cNvSpPr/>
            <p:nvPr/>
          </p:nvSpPr>
          <p:spPr>
            <a:xfrm flipH="1">
              <a:off x="3817988" y="4218505"/>
              <a:ext cx="741448"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08146"/>
                <a:gd name="connsiteY0-2" fmla="*/ 327941 h 1363056"/>
                <a:gd name="connsiteX1-3" fmla="*/ 741448 w 1408146"/>
                <a:gd name="connsiteY1-4" fmla="*/ 1363056 h 1363056"/>
                <a:gd name="connsiteX2-5" fmla="*/ 741448 w 1408146"/>
                <a:gd name="connsiteY2-6" fmla="*/ 327941 h 1363056"/>
                <a:gd name="connsiteX0-7" fmla="*/ 741448 w 741448"/>
                <a:gd name="connsiteY0-8" fmla="*/ 327941 h 1363056"/>
                <a:gd name="connsiteX1-9" fmla="*/ 741448 w 741448"/>
                <a:gd name="connsiteY1-10" fmla="*/ 1363056 h 1363056"/>
                <a:gd name="connsiteX2-11" fmla="*/ 741448 w 741448"/>
                <a:gd name="connsiteY2-12" fmla="*/ 327941 h 1363056"/>
                <a:gd name="connsiteX0-13" fmla="*/ 741448 w 741448"/>
                <a:gd name="connsiteY0-14" fmla="*/ 327941 h 1363056"/>
                <a:gd name="connsiteX1-15" fmla="*/ 741448 w 741448"/>
                <a:gd name="connsiteY1-16" fmla="*/ 1363056 h 1363056"/>
                <a:gd name="connsiteX2-17" fmla="*/ 741448 w 741448"/>
                <a:gd name="connsiteY2-18" fmla="*/ 327941 h 1363056"/>
                <a:gd name="connsiteX0-19" fmla="*/ 741448 w 741448"/>
                <a:gd name="connsiteY0-20" fmla="*/ 327941 h 1363056"/>
                <a:gd name="connsiteX1-21" fmla="*/ 741448 w 741448"/>
                <a:gd name="connsiteY1-22" fmla="*/ 1363056 h 1363056"/>
                <a:gd name="connsiteX2-23" fmla="*/ 741448 w 741448"/>
                <a:gd name="connsiteY2-24" fmla="*/ 327941 h 1363056"/>
              </a:gdLst>
              <a:ahLst/>
              <a:cxnLst>
                <a:cxn ang="0">
                  <a:pos x="connsiteX0-1" y="connsiteY0-2"/>
                </a:cxn>
                <a:cxn ang="0">
                  <a:pos x="connsiteX1-3" y="connsiteY1-4"/>
                </a:cxn>
                <a:cxn ang="0">
                  <a:pos x="connsiteX2-5" y="connsiteY2-6"/>
                </a:cxn>
              </a:cxnLst>
              <a:rect l="l" t="t" r="r" b="b"/>
              <a:pathLst>
                <a:path w="741448" h="1363056">
                  <a:moveTo>
                    <a:pt x="741448" y="327941"/>
                  </a:moveTo>
                  <a:cubicBezTo>
                    <a:pt x="740677" y="1147620"/>
                    <a:pt x="741249" y="676359"/>
                    <a:pt x="741448" y="1363056"/>
                  </a:cubicBezTo>
                  <a:cubicBezTo>
                    <a:pt x="-761386" y="327941"/>
                    <a:pt x="434747" y="-477148"/>
                    <a:pt x="741448" y="327941"/>
                  </a:cubicBezTo>
                  <a:close/>
                </a:path>
              </a:pathLst>
            </a:custGeom>
            <a:grpFill/>
            <a:ln>
              <a:noFill/>
            </a:ln>
            <a:scene3d>
              <a:camera prst="orthographicFront">
                <a:rot lat="0" lon="0" rev="10799999"/>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80808"/>
                </a:solidFill>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868640" y="987574"/>
            <a:ext cx="3268037" cy="786774"/>
            <a:chOff x="846283" y="2098545"/>
            <a:chExt cx="3268037" cy="786774"/>
          </a:xfrm>
        </p:grpSpPr>
        <p:grpSp>
          <p:nvGrpSpPr>
            <p:cNvPr id="18" name="组合 44"/>
            <p:cNvGrpSpPr/>
            <p:nvPr/>
          </p:nvGrpSpPr>
          <p:grpSpPr bwMode="auto">
            <a:xfrm flipH="1">
              <a:off x="846283" y="2421769"/>
              <a:ext cx="2184400" cy="400110"/>
              <a:chOff x="-362770" y="3102960"/>
              <a:chExt cx="2183514" cy="400110"/>
            </a:xfrm>
          </p:grpSpPr>
          <p:sp>
            <p:nvSpPr>
              <p:cNvPr id="21" name="TextBox 14"/>
              <p:cNvSpPr txBox="1">
                <a:spLocks noChangeArrowheads="1"/>
              </p:cNvSpPr>
              <p:nvPr/>
            </p:nvSpPr>
            <p:spPr bwMode="auto">
              <a:xfrm>
                <a:off x="675034"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2" name="TextBox 11"/>
              <p:cNvSpPr txBox="1">
                <a:spLocks noChangeArrowheads="1"/>
              </p:cNvSpPr>
              <p:nvPr/>
            </p:nvSpPr>
            <p:spPr bwMode="auto">
              <a:xfrm>
                <a:off x="-362770"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19" name="TextBox 11"/>
            <p:cNvSpPr txBox="1">
              <a:spLocks noChangeArrowheads="1"/>
            </p:cNvSpPr>
            <p:nvPr/>
          </p:nvSpPr>
          <p:spPr bwMode="auto">
            <a:xfrm flipH="1">
              <a:off x="868638" y="2098545"/>
              <a:ext cx="1456585"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kern="0" dirty="0" smtClean="0">
                  <a:solidFill>
                    <a:schemeClr val="tx1">
                      <a:lumMod val="65000"/>
                      <a:lumOff val="35000"/>
                    </a:schemeClr>
                  </a:solidFill>
                  <a:latin typeface="微软雅黑" panose="020B0503020204020204" pitchFamily="34" charset="-122"/>
                  <a:ea typeface="微软雅黑" panose="020B0503020204020204" pitchFamily="34" charset="-122"/>
                </a:rPr>
                <a:t>标题文字</a:t>
              </a:r>
              <a:endParaRPr lang="en-US" altLang="zh-CN" sz="16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0" name="直接连接符 19"/>
            <p:cNvCxnSpPr/>
            <p:nvPr/>
          </p:nvCxnSpPr>
          <p:spPr>
            <a:xfrm flipH="1">
              <a:off x="868639" y="2885319"/>
              <a:ext cx="3245681" cy="0"/>
            </a:xfrm>
            <a:prstGeom prst="line">
              <a:avLst/>
            </a:prstGeom>
            <a:ln w="12700">
              <a:solidFill>
                <a:srgbClr val="00B0F0"/>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5792861" y="1707654"/>
            <a:ext cx="2548069" cy="786774"/>
            <a:chOff x="5770504" y="2818625"/>
            <a:chExt cx="2548069" cy="786774"/>
          </a:xfrm>
        </p:grpSpPr>
        <p:grpSp>
          <p:nvGrpSpPr>
            <p:cNvPr id="24" name="组合 44"/>
            <p:cNvGrpSpPr/>
            <p:nvPr/>
          </p:nvGrpSpPr>
          <p:grpSpPr bwMode="auto">
            <a:xfrm flipH="1">
              <a:off x="6042252" y="3141849"/>
              <a:ext cx="2184400" cy="400110"/>
              <a:chOff x="-362770" y="3102960"/>
              <a:chExt cx="2183514" cy="400110"/>
            </a:xfrm>
          </p:grpSpPr>
          <p:sp>
            <p:nvSpPr>
              <p:cNvPr id="27" name="TextBox 11"/>
              <p:cNvSpPr txBox="1">
                <a:spLocks noChangeArrowheads="1"/>
              </p:cNvSpPr>
              <p:nvPr/>
            </p:nvSpPr>
            <p:spPr bwMode="auto">
              <a:xfrm>
                <a:off x="675034"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28" name="TextBox 11"/>
              <p:cNvSpPr txBox="1">
                <a:spLocks noChangeArrowheads="1"/>
              </p:cNvSpPr>
              <p:nvPr/>
            </p:nvSpPr>
            <p:spPr bwMode="auto">
              <a:xfrm>
                <a:off x="-362770"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25" name="TextBox 11"/>
            <p:cNvSpPr txBox="1">
              <a:spLocks noChangeArrowheads="1"/>
            </p:cNvSpPr>
            <p:nvPr/>
          </p:nvSpPr>
          <p:spPr bwMode="auto">
            <a:xfrm flipH="1">
              <a:off x="6064607" y="2818625"/>
              <a:ext cx="1456585"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kern="0" dirty="0" smtClean="0">
                  <a:solidFill>
                    <a:schemeClr val="tx1">
                      <a:lumMod val="65000"/>
                      <a:lumOff val="35000"/>
                    </a:schemeClr>
                  </a:solidFill>
                  <a:latin typeface="微软雅黑" panose="020B0503020204020204" pitchFamily="34" charset="-122"/>
                  <a:ea typeface="微软雅黑" panose="020B0503020204020204" pitchFamily="34" charset="-122"/>
                </a:rPr>
                <a:t>标题文字</a:t>
              </a:r>
              <a:endParaRPr lang="en-US" altLang="zh-CN" sz="16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26" name="直接连接符 25"/>
            <p:cNvCxnSpPr/>
            <p:nvPr/>
          </p:nvCxnSpPr>
          <p:spPr>
            <a:xfrm flipH="1">
              <a:off x="5770504" y="3605399"/>
              <a:ext cx="2548069" cy="0"/>
            </a:xfrm>
            <a:prstGeom prst="line">
              <a:avLst/>
            </a:prstGeom>
            <a:ln w="12700">
              <a:solidFill>
                <a:schemeClr val="tx1"/>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5072781" y="3486368"/>
            <a:ext cx="3302903" cy="759598"/>
            <a:chOff x="5050424" y="4597339"/>
            <a:chExt cx="3302903" cy="759598"/>
          </a:xfrm>
        </p:grpSpPr>
        <p:grpSp>
          <p:nvGrpSpPr>
            <p:cNvPr id="30" name="组合 44"/>
            <p:cNvGrpSpPr/>
            <p:nvPr/>
          </p:nvGrpSpPr>
          <p:grpSpPr bwMode="auto">
            <a:xfrm flipH="1">
              <a:off x="6168927" y="4886213"/>
              <a:ext cx="2184400" cy="400110"/>
              <a:chOff x="-362770" y="3102960"/>
              <a:chExt cx="2183514" cy="400110"/>
            </a:xfrm>
          </p:grpSpPr>
          <p:sp>
            <p:nvSpPr>
              <p:cNvPr id="33" name="TextBox 11"/>
              <p:cNvSpPr txBox="1">
                <a:spLocks noChangeArrowheads="1"/>
              </p:cNvSpPr>
              <p:nvPr/>
            </p:nvSpPr>
            <p:spPr bwMode="auto">
              <a:xfrm>
                <a:off x="675034"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34" name="TextBox 11"/>
              <p:cNvSpPr txBox="1">
                <a:spLocks noChangeArrowheads="1"/>
              </p:cNvSpPr>
              <p:nvPr/>
            </p:nvSpPr>
            <p:spPr bwMode="auto">
              <a:xfrm>
                <a:off x="-362770"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31" name="TextBox 11"/>
            <p:cNvSpPr txBox="1">
              <a:spLocks noChangeArrowheads="1"/>
            </p:cNvSpPr>
            <p:nvPr/>
          </p:nvSpPr>
          <p:spPr bwMode="auto">
            <a:xfrm flipH="1">
              <a:off x="6191282" y="4597339"/>
              <a:ext cx="1456585"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kern="0" dirty="0" smtClean="0">
                  <a:solidFill>
                    <a:schemeClr val="tx1">
                      <a:lumMod val="65000"/>
                      <a:lumOff val="35000"/>
                    </a:schemeClr>
                  </a:solidFill>
                  <a:latin typeface="微软雅黑" panose="020B0503020204020204" pitchFamily="34" charset="-122"/>
                  <a:ea typeface="微软雅黑" panose="020B0503020204020204" pitchFamily="34" charset="-122"/>
                </a:rPr>
                <a:t>标题文字</a:t>
              </a:r>
              <a:endParaRPr lang="en-US" altLang="zh-CN" sz="16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32" name="直接连接符 31"/>
            <p:cNvCxnSpPr/>
            <p:nvPr/>
          </p:nvCxnSpPr>
          <p:spPr>
            <a:xfrm flipH="1" flipV="1">
              <a:off x="5050424" y="5349763"/>
              <a:ext cx="3263072" cy="7174"/>
            </a:xfrm>
            <a:prstGeom prst="line">
              <a:avLst/>
            </a:prstGeom>
            <a:ln w="12700">
              <a:solidFill>
                <a:schemeClr val="bg2"/>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35" name="组合 34"/>
          <p:cNvGrpSpPr/>
          <p:nvPr/>
        </p:nvGrpSpPr>
        <p:grpSpPr>
          <a:xfrm>
            <a:off x="3485913" y="1935063"/>
            <a:ext cx="742098" cy="2105445"/>
            <a:chOff x="3463556" y="3046034"/>
            <a:chExt cx="742098" cy="2105445"/>
          </a:xfrm>
          <a:solidFill>
            <a:srgbClr val="5B9BD5"/>
          </a:solidFill>
        </p:grpSpPr>
        <p:sp>
          <p:nvSpPr>
            <p:cNvPr id="36" name="心形 17"/>
            <p:cNvSpPr/>
            <p:nvPr/>
          </p:nvSpPr>
          <p:spPr>
            <a:xfrm flipH="1">
              <a:off x="3463556" y="3046034"/>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ah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80808"/>
                </a:solidFill>
                <a:latin typeface="微软雅黑" panose="020B0503020204020204" pitchFamily="34" charset="-122"/>
                <a:ea typeface="微软雅黑" panose="020B0503020204020204" pitchFamily="34" charset="-122"/>
              </a:endParaRPr>
            </a:p>
          </p:txBody>
        </p:sp>
        <p:sp>
          <p:nvSpPr>
            <p:cNvPr id="37" name="心形 17"/>
            <p:cNvSpPr/>
            <p:nvPr/>
          </p:nvSpPr>
          <p:spPr>
            <a:xfrm>
              <a:off x="3463867" y="3788423"/>
              <a:ext cx="741787" cy="1363056"/>
            </a:xfrm>
            <a:custGeom>
              <a:avLst/>
              <a:gdLst>
                <a:gd name="connsiteX0" fmla="*/ 736082 w 1472164"/>
                <a:gd name="connsiteY0" fmla="*/ 345038 h 1380153"/>
                <a:gd name="connsiteX1" fmla="*/ 736082 w 1472164"/>
                <a:gd name="connsiteY1" fmla="*/ 1380153 h 1380153"/>
                <a:gd name="connsiteX2" fmla="*/ 736082 w 1472164"/>
                <a:gd name="connsiteY2" fmla="*/ 345038 h 1380153"/>
                <a:gd name="connsiteX0-1" fmla="*/ 741448 w 1410624"/>
                <a:gd name="connsiteY0-2" fmla="*/ 327941 h 1363056"/>
                <a:gd name="connsiteX1-3" fmla="*/ 741448 w 1410624"/>
                <a:gd name="connsiteY1-4" fmla="*/ 1363056 h 1363056"/>
                <a:gd name="connsiteX2-5" fmla="*/ 741448 w 1410624"/>
                <a:gd name="connsiteY2-6" fmla="*/ 327941 h 1363056"/>
                <a:gd name="connsiteX0-7" fmla="*/ 741448 w 743461"/>
                <a:gd name="connsiteY0-8" fmla="*/ 327941 h 1363056"/>
                <a:gd name="connsiteX1-9" fmla="*/ 741448 w 743461"/>
                <a:gd name="connsiteY1-10" fmla="*/ 1363056 h 1363056"/>
                <a:gd name="connsiteX2-11" fmla="*/ 741448 w 743461"/>
                <a:gd name="connsiteY2-12" fmla="*/ 327941 h 1363056"/>
                <a:gd name="connsiteX0-13" fmla="*/ 741448 w 741588"/>
                <a:gd name="connsiteY0-14" fmla="*/ 327941 h 1363056"/>
                <a:gd name="connsiteX1-15" fmla="*/ 741448 w 741588"/>
                <a:gd name="connsiteY1-16" fmla="*/ 1363056 h 1363056"/>
                <a:gd name="connsiteX2-17" fmla="*/ 741448 w 741588"/>
                <a:gd name="connsiteY2-18" fmla="*/ 327941 h 1363056"/>
                <a:gd name="connsiteX0-19" fmla="*/ 741448 w 741787"/>
                <a:gd name="connsiteY0-20" fmla="*/ 327941 h 1363056"/>
                <a:gd name="connsiteX1-21" fmla="*/ 741448 w 741787"/>
                <a:gd name="connsiteY1-22" fmla="*/ 1363056 h 1363056"/>
                <a:gd name="connsiteX2-23" fmla="*/ 741448 w 741787"/>
                <a:gd name="connsiteY2-24" fmla="*/ 327941 h 1363056"/>
              </a:gdLst>
              <a:ahLst/>
              <a:cxnLst>
                <a:cxn ang="0">
                  <a:pos x="connsiteX0-1" y="connsiteY0-2"/>
                </a:cxn>
                <a:cxn ang="0">
                  <a:pos x="connsiteX1-3" y="connsiteY1-4"/>
                </a:cxn>
                <a:cxn ang="0">
                  <a:pos x="connsiteX2-5" y="connsiteY2-6"/>
                </a:cxn>
              </a:cxnLst>
              <a:rect l="l" t="t" r="r" b="b"/>
              <a:pathLst>
                <a:path w="741787" h="1363056">
                  <a:moveTo>
                    <a:pt x="741448" y="327941"/>
                  </a:moveTo>
                  <a:cubicBezTo>
                    <a:pt x="742304" y="899098"/>
                    <a:pt x="741249" y="512051"/>
                    <a:pt x="741448" y="1363056"/>
                  </a:cubicBezTo>
                  <a:cubicBezTo>
                    <a:pt x="-761386" y="327941"/>
                    <a:pt x="434747" y="-477148"/>
                    <a:pt x="741448" y="327941"/>
                  </a:cubicBezTo>
                  <a:close/>
                </a:path>
              </a:pathLst>
            </a:custGeom>
            <a:grpFill/>
            <a:ln>
              <a:noFill/>
            </a:ln>
            <a:scene3d>
              <a:camera prst="orthographicFront">
                <a:rot lat="0" lon="0" rev="5400000"/>
              </a:camera>
              <a:lightRig rig="threePt" dir="t"/>
            </a:scene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080808"/>
                </a:solidFill>
                <a:latin typeface="微软雅黑" panose="020B0503020204020204" pitchFamily="34" charset="-122"/>
                <a:ea typeface="微软雅黑" panose="020B0503020204020204" pitchFamily="34" charset="-122"/>
              </a:endParaRPr>
            </a:p>
          </p:txBody>
        </p:sp>
      </p:grpSp>
      <p:grpSp>
        <p:nvGrpSpPr>
          <p:cNvPr id="38" name="组合 37"/>
          <p:cNvGrpSpPr/>
          <p:nvPr/>
        </p:nvGrpSpPr>
        <p:grpSpPr>
          <a:xfrm>
            <a:off x="844256" y="2715766"/>
            <a:ext cx="2639983" cy="770065"/>
            <a:chOff x="821899" y="3826737"/>
            <a:chExt cx="2639983" cy="770065"/>
          </a:xfrm>
        </p:grpSpPr>
        <p:grpSp>
          <p:nvGrpSpPr>
            <p:cNvPr id="39" name="组合 44"/>
            <p:cNvGrpSpPr/>
            <p:nvPr/>
          </p:nvGrpSpPr>
          <p:grpSpPr bwMode="auto">
            <a:xfrm flipH="1">
              <a:off x="821899" y="4133252"/>
              <a:ext cx="2184400" cy="400110"/>
              <a:chOff x="-362770" y="3102960"/>
              <a:chExt cx="2183514" cy="400110"/>
            </a:xfrm>
          </p:grpSpPr>
          <p:sp>
            <p:nvSpPr>
              <p:cNvPr id="42" name="TextBox 11"/>
              <p:cNvSpPr txBox="1">
                <a:spLocks noChangeArrowheads="1"/>
              </p:cNvSpPr>
              <p:nvPr/>
            </p:nvSpPr>
            <p:spPr bwMode="auto">
              <a:xfrm>
                <a:off x="675034"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3" name="TextBox 11"/>
              <p:cNvSpPr txBox="1">
                <a:spLocks noChangeArrowheads="1"/>
              </p:cNvSpPr>
              <p:nvPr/>
            </p:nvSpPr>
            <p:spPr bwMode="auto">
              <a:xfrm>
                <a:off x="-362770" y="3102960"/>
                <a:ext cx="1145710" cy="400110"/>
              </a:xfrm>
              <a:prstGeom prst="rect">
                <a:avLst/>
              </a:prstGeom>
              <a:noFill/>
              <a:ln>
                <a:noFill/>
              </a:ln>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    </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a:p>
                <a:pPr eaLnBrk="1" hangingPunct="1">
                  <a:defRPr/>
                </a:pPr>
                <a:r>
                  <a:rPr lang="zh-CN" altLang="en-US" sz="1000" kern="0" dirty="0" smtClean="0">
                    <a:solidFill>
                      <a:schemeClr val="tx1">
                        <a:lumMod val="65000"/>
                        <a:lumOff val="35000"/>
                      </a:schemeClr>
                    </a:solidFill>
                    <a:latin typeface="微软雅黑" panose="020B0503020204020204" pitchFamily="34" charset="-122"/>
                    <a:ea typeface="微软雅黑" panose="020B0503020204020204" pitchFamily="34" charset="-122"/>
                  </a:rPr>
                  <a:t>点击添加文本</a:t>
                </a:r>
                <a:endParaRPr lang="en-US" altLang="zh-CN" sz="10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40" name="TextBox 11"/>
            <p:cNvSpPr txBox="1">
              <a:spLocks noChangeArrowheads="1"/>
            </p:cNvSpPr>
            <p:nvPr/>
          </p:nvSpPr>
          <p:spPr bwMode="auto">
            <a:xfrm flipH="1">
              <a:off x="860810" y="3826737"/>
              <a:ext cx="1456585" cy="338554"/>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defRPr/>
              </a:pPr>
              <a:r>
                <a:rPr lang="zh-CN" altLang="en-US" sz="1600" kern="0" dirty="0" smtClean="0">
                  <a:solidFill>
                    <a:schemeClr val="tx1">
                      <a:lumMod val="65000"/>
                      <a:lumOff val="35000"/>
                    </a:schemeClr>
                  </a:solidFill>
                  <a:latin typeface="微软雅黑" panose="020B0503020204020204" pitchFamily="34" charset="-122"/>
                  <a:ea typeface="微软雅黑" panose="020B0503020204020204" pitchFamily="34" charset="-122"/>
                </a:rPr>
                <a:t>标题文字</a:t>
              </a:r>
              <a:endParaRPr lang="en-US" altLang="zh-CN" sz="1600" kern="0" dirty="0" smtClean="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41" name="直接连接符 40"/>
            <p:cNvCxnSpPr/>
            <p:nvPr/>
          </p:nvCxnSpPr>
          <p:spPr>
            <a:xfrm flipH="1">
              <a:off x="868640" y="4596802"/>
              <a:ext cx="2593242" cy="0"/>
            </a:xfrm>
            <a:prstGeom prst="line">
              <a:avLst/>
            </a:prstGeom>
            <a:ln w="12700">
              <a:solidFill>
                <a:schemeClr val="tx2"/>
              </a:solidFill>
              <a:prstDash val="sysDot"/>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89723670"/>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0-#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35"/>
                                        </p:tgtEl>
                                        <p:attrNameLst>
                                          <p:attrName>style.visibility</p:attrName>
                                        </p:attrNameLst>
                                      </p:cBhvr>
                                      <p:to>
                                        <p:strVal val="visible"/>
                                      </p:to>
                                    </p:set>
                                    <p:anim calcmode="lin" valueType="num">
                                      <p:cBhvr additive="base">
                                        <p:cTn id="11" dur="500" fill="hold"/>
                                        <p:tgtEl>
                                          <p:spTgt spid="35"/>
                                        </p:tgtEl>
                                        <p:attrNameLst>
                                          <p:attrName>ppt_x</p:attrName>
                                        </p:attrNameLst>
                                      </p:cBhvr>
                                      <p:tavLst>
                                        <p:tav tm="0">
                                          <p:val>
                                            <p:strVal val="0-#ppt_w/2"/>
                                          </p:val>
                                        </p:tav>
                                        <p:tav tm="100000">
                                          <p:val>
                                            <p:strVal val="#ppt_x"/>
                                          </p:val>
                                        </p:tav>
                                      </p:tavLst>
                                    </p:anim>
                                    <p:anim calcmode="lin" valueType="num">
                                      <p:cBhvr additive="base">
                                        <p:cTn id="12" dur="500" fill="hold"/>
                                        <p:tgtEl>
                                          <p:spTgt spid="35"/>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2"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1+#ppt_w/2"/>
                                          </p:val>
                                        </p:tav>
                                        <p:tav tm="100000">
                                          <p:val>
                                            <p:strVal val="#ppt_x"/>
                                          </p:val>
                                        </p:tav>
                                      </p:tavLst>
                                    </p:anim>
                                    <p:anim calcmode="lin" valueType="num">
                                      <p:cBhvr additive="base">
                                        <p:cTn id="20" dur="500" fill="hold"/>
                                        <p:tgtEl>
                                          <p:spTgt spid="11"/>
                                        </p:tgtEl>
                                        <p:attrNameLst>
                                          <p:attrName>ppt_y</p:attrName>
                                        </p:attrNameLst>
                                      </p:cBhvr>
                                      <p:tavLst>
                                        <p:tav tm="0">
                                          <p:val>
                                            <p:strVal val="#ppt_y"/>
                                          </p:val>
                                        </p:tav>
                                        <p:tav tm="100000">
                                          <p:val>
                                            <p:strVal val="#ppt_y"/>
                                          </p:val>
                                        </p:tav>
                                      </p:tavLst>
                                    </p:anim>
                                  </p:childTnLst>
                                </p:cTn>
                              </p:par>
                            </p:childTnLst>
                          </p:cTn>
                        </p:par>
                        <p:par>
                          <p:cTn id="21" fill="hold">
                            <p:stCondLst>
                              <p:cond delay="500"/>
                            </p:stCondLst>
                            <p:childTnLst>
                              <p:par>
                                <p:cTn id="22" presetID="12" presetClass="entr" presetSubtype="8" fill="hold"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slide(fromLeft)">
                                      <p:cBhvr>
                                        <p:cTn id="24" dur="500"/>
                                        <p:tgtEl>
                                          <p:spTgt spid="17"/>
                                        </p:tgtEl>
                                      </p:cBhvr>
                                    </p:animEffect>
                                  </p:childTnLst>
                                </p:cTn>
                              </p:par>
                            </p:childTnLst>
                          </p:cTn>
                        </p:par>
                        <p:par>
                          <p:cTn id="25" fill="hold">
                            <p:stCondLst>
                              <p:cond delay="1000"/>
                            </p:stCondLst>
                            <p:childTnLst>
                              <p:par>
                                <p:cTn id="26" presetID="12" presetClass="entr" presetSubtype="2"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slide(fromRight)">
                                      <p:cBhvr>
                                        <p:cTn id="28" dur="500"/>
                                        <p:tgtEl>
                                          <p:spTgt spid="23"/>
                                        </p:tgtEl>
                                      </p:cBhvr>
                                    </p:animEffect>
                                  </p:childTnLst>
                                </p:cTn>
                              </p:par>
                            </p:childTnLst>
                          </p:cTn>
                        </p:par>
                        <p:par>
                          <p:cTn id="29" fill="hold">
                            <p:stCondLst>
                              <p:cond delay="1500"/>
                            </p:stCondLst>
                            <p:childTnLst>
                              <p:par>
                                <p:cTn id="30" presetID="12" presetClass="entr" presetSubtype="8" fill="hold" nodeType="after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slide(fromLeft)">
                                      <p:cBhvr>
                                        <p:cTn id="32" dur="500"/>
                                        <p:tgtEl>
                                          <p:spTgt spid="38"/>
                                        </p:tgtEl>
                                      </p:cBhvr>
                                    </p:animEffect>
                                  </p:childTnLst>
                                </p:cTn>
                              </p:par>
                            </p:childTnLst>
                          </p:cTn>
                        </p:par>
                        <p:par>
                          <p:cTn id="33" fill="hold">
                            <p:stCondLst>
                              <p:cond delay="2000"/>
                            </p:stCondLst>
                            <p:childTnLst>
                              <p:par>
                                <p:cTn id="34" presetID="12" presetClass="entr" presetSubtype="2" fill="hold" nodeType="after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slide(fromRight)">
                                      <p:cBhvr>
                                        <p:cTn id="3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Shape 6891"/>
          <p:cNvSpPr>
            <a:spLocks noChangeAspect="1"/>
          </p:cNvSpPr>
          <p:nvPr/>
        </p:nvSpPr>
        <p:spPr>
          <a:xfrm flipH="1">
            <a:off x="6112073" y="3393207"/>
            <a:ext cx="1382309" cy="1382099"/>
          </a:xfrm>
          <a:custGeom>
            <a:avLst/>
            <a:gdLst/>
            <a:ahLst/>
            <a:cxnLst>
              <a:cxn ang="0">
                <a:pos x="wd2" y="hd2"/>
              </a:cxn>
              <a:cxn ang="5400000">
                <a:pos x="wd2" y="hd2"/>
              </a:cxn>
              <a:cxn ang="10800000">
                <a:pos x="wd2" y="hd2"/>
              </a:cxn>
              <a:cxn ang="16200000">
                <a:pos x="wd2" y="hd2"/>
              </a:cxn>
            </a:cxnLst>
            <a:rect l="0" t="0" r="r" b="b"/>
            <a:pathLst>
              <a:path w="21600" h="21600" extrusionOk="0">
                <a:moveTo>
                  <a:pt x="13507" y="0"/>
                </a:moveTo>
                <a:cubicBezTo>
                  <a:pt x="0" y="0"/>
                  <a:pt x="0" y="0"/>
                  <a:pt x="0" y="0"/>
                </a:cubicBezTo>
                <a:cubicBezTo>
                  <a:pt x="0" y="13507"/>
                  <a:pt x="0" y="13507"/>
                  <a:pt x="0" y="13507"/>
                </a:cubicBezTo>
                <a:cubicBezTo>
                  <a:pt x="0" y="17978"/>
                  <a:pt x="3622" y="21600"/>
                  <a:pt x="8112" y="21600"/>
                </a:cubicBezTo>
                <a:cubicBezTo>
                  <a:pt x="21600" y="21600"/>
                  <a:pt x="21600" y="21600"/>
                  <a:pt x="21600" y="21600"/>
                </a:cubicBezTo>
                <a:cubicBezTo>
                  <a:pt x="21600" y="8112"/>
                  <a:pt x="21600" y="8112"/>
                  <a:pt x="21600" y="8112"/>
                </a:cubicBezTo>
                <a:cubicBezTo>
                  <a:pt x="21600" y="3622"/>
                  <a:pt x="17978" y="0"/>
                  <a:pt x="13507" y="0"/>
                </a:cubicBezTo>
                <a:close/>
              </a:path>
            </a:pathLst>
          </a:custGeom>
          <a:solidFill>
            <a:srgbClr val="E0E0E0">
              <a:alpha val="15000"/>
            </a:srgbClr>
          </a:solidFill>
          <a:ln>
            <a:round/>
          </a:ln>
        </p:spPr>
        <p:txBody>
          <a:bodyPr lIns="0" tIns="0" rIns="0" bIns="0"/>
          <a:lstStyle/>
          <a:p>
            <a:pPr lvl="0">
              <a:buClrTx/>
            </a:pPr>
            <a:endParaRPr sz="1604">
              <a:latin typeface="+mn-ea"/>
            </a:endParaRPr>
          </a:p>
        </p:txBody>
      </p:sp>
      <p:sp>
        <p:nvSpPr>
          <p:cNvPr id="9" name="Shape 6892"/>
          <p:cNvSpPr>
            <a:spLocks noChangeAspect="1"/>
          </p:cNvSpPr>
          <p:nvPr/>
        </p:nvSpPr>
        <p:spPr>
          <a:xfrm flipH="1">
            <a:off x="5885872" y="1416695"/>
            <a:ext cx="505845" cy="505767"/>
          </a:xfrm>
          <a:custGeom>
            <a:avLst/>
            <a:gdLst/>
            <a:ahLst/>
            <a:cxnLst>
              <a:cxn ang="0">
                <a:pos x="wd2" y="hd2"/>
              </a:cxn>
              <a:cxn ang="5400000">
                <a:pos x="wd2" y="hd2"/>
              </a:cxn>
              <a:cxn ang="10800000">
                <a:pos x="wd2" y="hd2"/>
              </a:cxn>
              <a:cxn ang="16200000">
                <a:pos x="wd2" y="hd2"/>
              </a:cxn>
            </a:cxnLst>
            <a:rect l="0" t="0" r="r" b="b"/>
            <a:pathLst>
              <a:path w="21600" h="21600" extrusionOk="0">
                <a:moveTo>
                  <a:pt x="13507" y="0"/>
                </a:moveTo>
                <a:cubicBezTo>
                  <a:pt x="0" y="0"/>
                  <a:pt x="0" y="0"/>
                  <a:pt x="0" y="0"/>
                </a:cubicBezTo>
                <a:cubicBezTo>
                  <a:pt x="0" y="13507"/>
                  <a:pt x="0" y="13507"/>
                  <a:pt x="0" y="13507"/>
                </a:cubicBezTo>
                <a:cubicBezTo>
                  <a:pt x="0" y="17978"/>
                  <a:pt x="3622" y="21600"/>
                  <a:pt x="8112" y="21600"/>
                </a:cubicBezTo>
                <a:cubicBezTo>
                  <a:pt x="21600" y="21600"/>
                  <a:pt x="21600" y="21600"/>
                  <a:pt x="21600" y="21600"/>
                </a:cubicBezTo>
                <a:cubicBezTo>
                  <a:pt x="21600" y="8112"/>
                  <a:pt x="21600" y="8112"/>
                  <a:pt x="21600" y="8112"/>
                </a:cubicBezTo>
                <a:cubicBezTo>
                  <a:pt x="21600" y="3622"/>
                  <a:pt x="17978" y="0"/>
                  <a:pt x="13507" y="0"/>
                </a:cubicBezTo>
                <a:close/>
              </a:path>
            </a:pathLst>
          </a:custGeom>
          <a:solidFill>
            <a:srgbClr val="E0E0E0">
              <a:alpha val="15000"/>
            </a:srgbClr>
          </a:solidFill>
          <a:ln>
            <a:round/>
          </a:ln>
        </p:spPr>
        <p:txBody>
          <a:bodyPr lIns="0" tIns="0" rIns="0" bIns="0"/>
          <a:lstStyle/>
          <a:p>
            <a:pPr lvl="0">
              <a:buClrTx/>
            </a:pPr>
            <a:endParaRPr sz="1604">
              <a:latin typeface="+mn-ea"/>
            </a:endParaRPr>
          </a:p>
        </p:txBody>
      </p:sp>
      <p:sp>
        <p:nvSpPr>
          <p:cNvPr id="10" name="Shape 6914"/>
          <p:cNvSpPr>
            <a:spLocks noChangeAspect="1"/>
          </p:cNvSpPr>
          <p:nvPr/>
        </p:nvSpPr>
        <p:spPr>
          <a:xfrm>
            <a:off x="3094871" y="1306388"/>
            <a:ext cx="1821434" cy="1655356"/>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chemeClr val="accent1"/>
          </a:solidFill>
          <a:ln>
            <a:round/>
          </a:ln>
        </p:spPr>
        <p:txBody>
          <a:bodyPr lIns="0" tIns="0" rIns="0" bIns="0"/>
          <a:lstStyle/>
          <a:p>
            <a:pPr defTabSz="288614">
              <a:defRPr sz="1200">
                <a:uFillTx/>
                <a:latin typeface="Helvetica"/>
                <a:ea typeface="Helvetica"/>
                <a:cs typeface="Helvetica"/>
                <a:sym typeface="Helvetica"/>
              </a:defRPr>
            </a:pPr>
            <a:endParaRPr sz="802">
              <a:latin typeface="+mn-ea"/>
            </a:endParaRPr>
          </a:p>
        </p:txBody>
      </p:sp>
      <p:sp>
        <p:nvSpPr>
          <p:cNvPr id="11" name="Shape 6915"/>
          <p:cNvSpPr>
            <a:spLocks noChangeAspect="1"/>
          </p:cNvSpPr>
          <p:nvPr/>
        </p:nvSpPr>
        <p:spPr>
          <a:xfrm>
            <a:off x="4844881" y="1306387"/>
            <a:ext cx="1651662" cy="1836946"/>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chemeClr val="accent3"/>
          </a:solidFill>
          <a:ln>
            <a:round/>
          </a:ln>
        </p:spPr>
        <p:txBody>
          <a:bodyPr lIns="0" tIns="0" rIns="0" bIns="0"/>
          <a:lstStyle/>
          <a:p>
            <a:pPr defTabSz="288614">
              <a:defRPr sz="1200">
                <a:uFillTx/>
                <a:latin typeface="Helvetica"/>
                <a:ea typeface="Helvetica"/>
                <a:cs typeface="Helvetica"/>
                <a:sym typeface="Helvetica"/>
              </a:defRPr>
            </a:pPr>
            <a:endParaRPr sz="802">
              <a:latin typeface="+mn-ea"/>
            </a:endParaRPr>
          </a:p>
        </p:txBody>
      </p:sp>
      <p:sp>
        <p:nvSpPr>
          <p:cNvPr id="12" name="Shape 6916"/>
          <p:cNvSpPr>
            <a:spLocks noChangeAspect="1"/>
          </p:cNvSpPr>
          <p:nvPr/>
        </p:nvSpPr>
        <p:spPr>
          <a:xfrm>
            <a:off x="3086418" y="2866878"/>
            <a:ext cx="1639817" cy="182247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chemeClr val="accent4"/>
          </a:solidFill>
          <a:ln>
            <a:round/>
          </a:ln>
        </p:spPr>
        <p:txBody>
          <a:bodyPr lIns="0" tIns="0" rIns="0" bIns="0"/>
          <a:lstStyle/>
          <a:p>
            <a:pPr defTabSz="288614">
              <a:defRPr sz="1200">
                <a:uFillTx/>
                <a:latin typeface="Helvetica"/>
                <a:ea typeface="Helvetica"/>
                <a:cs typeface="Helvetica"/>
                <a:sym typeface="Helvetica"/>
              </a:defRPr>
            </a:pPr>
            <a:endParaRPr sz="802">
              <a:latin typeface="+mn-ea"/>
            </a:endParaRPr>
          </a:p>
        </p:txBody>
      </p:sp>
      <p:sp>
        <p:nvSpPr>
          <p:cNvPr id="13" name="Shape 6917"/>
          <p:cNvSpPr>
            <a:spLocks noChangeAspect="1"/>
          </p:cNvSpPr>
          <p:nvPr/>
        </p:nvSpPr>
        <p:spPr>
          <a:xfrm>
            <a:off x="4663813" y="3045835"/>
            <a:ext cx="1833278" cy="164351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chemeClr val="accent2"/>
          </a:solidFill>
          <a:ln>
            <a:round/>
          </a:ln>
        </p:spPr>
        <p:txBody>
          <a:bodyPr lIns="0" tIns="0" rIns="0" bIns="0"/>
          <a:lstStyle/>
          <a:p>
            <a:pPr defTabSz="288614">
              <a:defRPr sz="1200">
                <a:uFillTx/>
                <a:latin typeface="Helvetica"/>
                <a:ea typeface="Helvetica"/>
                <a:cs typeface="Helvetica"/>
                <a:sym typeface="Helvetica"/>
              </a:defRPr>
            </a:pPr>
            <a:endParaRPr sz="802">
              <a:latin typeface="+mn-ea"/>
            </a:endParaRPr>
          </a:p>
        </p:txBody>
      </p:sp>
      <p:sp>
        <p:nvSpPr>
          <p:cNvPr id="14" name="Shape 6926"/>
          <p:cNvSpPr>
            <a:spLocks noChangeAspect="1"/>
          </p:cNvSpPr>
          <p:nvPr/>
        </p:nvSpPr>
        <p:spPr>
          <a:xfrm>
            <a:off x="2433055" y="1614024"/>
            <a:ext cx="1309091" cy="0"/>
          </a:xfrm>
          <a:prstGeom prst="line">
            <a:avLst/>
          </a:prstGeom>
          <a:ln w="6350">
            <a:solidFill>
              <a:schemeClr val="bg1">
                <a:lumMod val="65000"/>
              </a:schemeClr>
            </a:solidFill>
            <a:prstDash val="dash"/>
            <a:miter lim="400000"/>
            <a:headEnd type="triangle"/>
          </a:ln>
        </p:spPr>
        <p:txBody>
          <a:bodyPr lIns="0" tIns="0" rIns="0" bIns="0"/>
          <a:lstStyle/>
          <a:p>
            <a:pPr defTabSz="288614">
              <a:defRPr sz="1200">
                <a:uFillTx/>
                <a:latin typeface="Helvetica"/>
                <a:ea typeface="Helvetica"/>
                <a:cs typeface="Helvetica"/>
                <a:sym typeface="Helvetica"/>
              </a:defRPr>
            </a:pPr>
            <a:endParaRPr sz="802">
              <a:latin typeface="+mn-ea"/>
            </a:endParaRPr>
          </a:p>
        </p:txBody>
      </p:sp>
      <p:sp>
        <p:nvSpPr>
          <p:cNvPr id="15" name="Shape 6927"/>
          <p:cNvSpPr>
            <a:spLocks noChangeAspect="1"/>
          </p:cNvSpPr>
          <p:nvPr/>
        </p:nvSpPr>
        <p:spPr>
          <a:xfrm>
            <a:off x="2317330" y="3380568"/>
            <a:ext cx="1020923" cy="0"/>
          </a:xfrm>
          <a:prstGeom prst="line">
            <a:avLst/>
          </a:prstGeom>
          <a:ln w="6350">
            <a:solidFill>
              <a:schemeClr val="bg1">
                <a:lumMod val="65000"/>
              </a:schemeClr>
            </a:solidFill>
            <a:prstDash val="dash"/>
            <a:miter lim="400000"/>
            <a:headEnd type="triangle"/>
          </a:ln>
        </p:spPr>
        <p:txBody>
          <a:bodyPr lIns="0" tIns="0" rIns="0" bIns="0"/>
          <a:lstStyle/>
          <a:p>
            <a:pPr defTabSz="288614">
              <a:defRPr sz="1200">
                <a:uFillTx/>
                <a:latin typeface="Helvetica"/>
                <a:ea typeface="Helvetica"/>
                <a:cs typeface="Helvetica"/>
                <a:sym typeface="Helvetica"/>
              </a:defRPr>
            </a:pPr>
            <a:endParaRPr sz="802">
              <a:latin typeface="+mn-ea"/>
            </a:endParaRPr>
          </a:p>
        </p:txBody>
      </p:sp>
      <p:sp>
        <p:nvSpPr>
          <p:cNvPr id="16" name="Shape 6928"/>
          <p:cNvSpPr>
            <a:spLocks noChangeAspect="1"/>
          </p:cNvSpPr>
          <p:nvPr/>
        </p:nvSpPr>
        <p:spPr>
          <a:xfrm flipH="1">
            <a:off x="5871436" y="1646480"/>
            <a:ext cx="1301959" cy="0"/>
          </a:xfrm>
          <a:prstGeom prst="line">
            <a:avLst/>
          </a:prstGeom>
          <a:ln w="6350">
            <a:solidFill>
              <a:schemeClr val="bg1">
                <a:lumMod val="65000"/>
              </a:schemeClr>
            </a:solidFill>
            <a:prstDash val="dash"/>
            <a:miter lim="400000"/>
            <a:headEnd type="triangle"/>
          </a:ln>
        </p:spPr>
        <p:txBody>
          <a:bodyPr lIns="0" tIns="0" rIns="0" bIns="0"/>
          <a:lstStyle/>
          <a:p>
            <a:pPr defTabSz="288614">
              <a:defRPr sz="1200">
                <a:uFillTx/>
                <a:latin typeface="Helvetica"/>
                <a:ea typeface="Helvetica"/>
                <a:cs typeface="Helvetica"/>
                <a:sym typeface="Helvetica"/>
              </a:defRPr>
            </a:pPr>
            <a:endParaRPr sz="802">
              <a:latin typeface="+mn-ea"/>
            </a:endParaRPr>
          </a:p>
        </p:txBody>
      </p:sp>
      <p:sp>
        <p:nvSpPr>
          <p:cNvPr id="17" name="Shape 6929"/>
          <p:cNvSpPr>
            <a:spLocks noChangeAspect="1"/>
          </p:cNvSpPr>
          <p:nvPr/>
        </p:nvSpPr>
        <p:spPr>
          <a:xfrm flipH="1">
            <a:off x="6191157" y="3414443"/>
            <a:ext cx="982239" cy="1"/>
          </a:xfrm>
          <a:prstGeom prst="line">
            <a:avLst/>
          </a:prstGeom>
          <a:ln w="6350">
            <a:solidFill>
              <a:schemeClr val="bg1">
                <a:lumMod val="65000"/>
              </a:schemeClr>
            </a:solidFill>
            <a:prstDash val="dash"/>
            <a:miter lim="400000"/>
            <a:headEnd type="triangle"/>
          </a:ln>
        </p:spPr>
        <p:txBody>
          <a:bodyPr lIns="0" tIns="0" rIns="0" bIns="0"/>
          <a:lstStyle/>
          <a:p>
            <a:pPr defTabSz="288614">
              <a:defRPr sz="1200">
                <a:uFillTx/>
                <a:latin typeface="Helvetica"/>
                <a:ea typeface="Helvetica"/>
                <a:cs typeface="Helvetica"/>
                <a:sym typeface="Helvetica"/>
              </a:defRPr>
            </a:pPr>
            <a:endParaRPr sz="802">
              <a:latin typeface="+mn-ea"/>
            </a:endParaRPr>
          </a:p>
        </p:txBody>
      </p:sp>
      <p:sp>
        <p:nvSpPr>
          <p:cNvPr id="18" name="Freeform 41"/>
          <p:cNvSpPr>
            <a:spLocks noChangeAspect="1" noEditPoints="1"/>
          </p:cNvSpPr>
          <p:nvPr/>
        </p:nvSpPr>
        <p:spPr bwMode="auto">
          <a:xfrm>
            <a:off x="4314127" y="2551380"/>
            <a:ext cx="889505" cy="809149"/>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5"/>
          </a:solidFill>
          <a:ln w="9525">
            <a:noFill/>
            <a:round/>
          </a:ln>
        </p:spPr>
        <p:txBody>
          <a:bodyPr/>
          <a:lstStyle/>
          <a:p>
            <a:pPr>
              <a:defRPr/>
            </a:pPr>
            <a:endParaRPr lang="en-US" sz="1604" kern="0" dirty="0">
              <a:solidFill>
                <a:sysClr val="windowText" lastClr="000000"/>
              </a:solidFill>
              <a:latin typeface="微软雅黑" panose="020B0503020204020204" pitchFamily="34" charset="-122"/>
              <a:ea typeface="微软雅黑" panose="020B0503020204020204" pitchFamily="34" charset="-122"/>
            </a:endParaRPr>
          </a:p>
        </p:txBody>
      </p:sp>
      <p:sp>
        <p:nvSpPr>
          <p:cNvPr id="19" name="Content Placeholder 2"/>
          <p:cNvSpPr txBox="1">
            <a:spLocks noChangeAspect="1"/>
          </p:cNvSpPr>
          <p:nvPr/>
        </p:nvSpPr>
        <p:spPr>
          <a:xfrm>
            <a:off x="769945" y="1306387"/>
            <a:ext cx="2310110" cy="879728"/>
          </a:xfrm>
          <a:prstGeom prst="rect">
            <a:avLst/>
          </a:prstGeom>
        </p:spPr>
        <p:txBody>
          <a:bodyPr vert="horz" lIns="61115" tIns="30557" rIns="61115" bIns="3055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r>
              <a:rPr lang="zh-CN" altLang="en-US" sz="1604" b="1" dirty="0">
                <a:solidFill>
                  <a:schemeClr val="accent1"/>
                </a:solidFill>
                <a:latin typeface="+mn-ea"/>
                <a:cs typeface="Arial" panose="020B0604020202020204" pitchFamily="34" charset="0"/>
              </a:rPr>
              <a:t>填加标题</a:t>
            </a:r>
            <a:endParaRPr lang="id-ID" sz="1604" b="1" dirty="0">
              <a:solidFill>
                <a:schemeClr val="accent1"/>
              </a:solidFill>
              <a:latin typeface="+mn-ea"/>
              <a:cs typeface="Arial" panose="020B0604020202020204" pitchFamily="34" charset="0"/>
            </a:endParaRPr>
          </a:p>
          <a:p>
            <a:pPr>
              <a:lnSpc>
                <a:spcPct val="120000"/>
              </a:lnSpc>
            </a:pPr>
            <a:r>
              <a:rPr lang="zh-CN" altLang="en-US" sz="1003" dirty="0">
                <a:solidFill>
                  <a:schemeClr val="tx1">
                    <a:lumMod val="50000"/>
                    <a:lumOff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a:t>
            </a:r>
            <a:endParaRPr lang="en-US" altLang="zh-CN" sz="1003"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0" name="Content Placeholder 2"/>
          <p:cNvSpPr txBox="1">
            <a:spLocks noChangeAspect="1"/>
          </p:cNvSpPr>
          <p:nvPr/>
        </p:nvSpPr>
        <p:spPr>
          <a:xfrm>
            <a:off x="769946" y="3062368"/>
            <a:ext cx="2275903" cy="1015493"/>
          </a:xfrm>
          <a:prstGeom prst="rect">
            <a:avLst/>
          </a:prstGeom>
        </p:spPr>
        <p:txBody>
          <a:bodyPr vert="horz" lIns="61115" tIns="30557" rIns="61115" bIns="3055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r>
              <a:rPr lang="zh-CN" altLang="en-US" sz="1604" b="1" dirty="0">
                <a:solidFill>
                  <a:schemeClr val="accent4"/>
                </a:solidFill>
                <a:latin typeface="+mn-ea"/>
                <a:cs typeface="Arial" panose="020B0604020202020204" pitchFamily="34" charset="0"/>
              </a:rPr>
              <a:t>填加标题</a:t>
            </a:r>
            <a:endParaRPr lang="en-US" altLang="zh-CN" sz="1604" b="1" dirty="0">
              <a:solidFill>
                <a:schemeClr val="accent4"/>
              </a:solidFill>
              <a:latin typeface="+mn-ea"/>
              <a:cs typeface="Arial" panose="020B0604020202020204" pitchFamily="34" charset="0"/>
            </a:endParaRPr>
          </a:p>
          <a:p>
            <a:pPr>
              <a:lnSpc>
                <a:spcPct val="120000"/>
              </a:lnSpc>
            </a:pPr>
            <a:r>
              <a:rPr lang="zh-CN" altLang="en-US" sz="1003" dirty="0">
                <a:solidFill>
                  <a:schemeClr val="tx1">
                    <a:lumMod val="50000"/>
                    <a:lumOff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a:t>
            </a:r>
            <a:endParaRPr lang="en-US" altLang="zh-CN" sz="1003"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1" name="Content Placeholder 2"/>
          <p:cNvSpPr txBox="1">
            <a:spLocks noChangeAspect="1"/>
          </p:cNvSpPr>
          <p:nvPr/>
        </p:nvSpPr>
        <p:spPr>
          <a:xfrm>
            <a:off x="6507165" y="1331500"/>
            <a:ext cx="2155655" cy="1073646"/>
          </a:xfrm>
          <a:prstGeom prst="rect">
            <a:avLst/>
          </a:prstGeom>
        </p:spPr>
        <p:txBody>
          <a:bodyPr vert="horz" lIns="61115" tIns="30557" rIns="61115" bIns="3055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l"/>
            <a:r>
              <a:rPr lang="zh-CN" altLang="en-US" sz="1604" b="1" dirty="0">
                <a:solidFill>
                  <a:schemeClr val="accent3"/>
                </a:solidFill>
                <a:latin typeface="+mn-ea"/>
                <a:cs typeface="Arial" panose="020B0604020202020204" pitchFamily="34" charset="0"/>
              </a:rPr>
              <a:t>填加标题</a:t>
            </a:r>
            <a:endParaRPr lang="id-ID" sz="1604" b="1" dirty="0">
              <a:solidFill>
                <a:schemeClr val="accent3"/>
              </a:solidFill>
              <a:latin typeface="+mn-ea"/>
              <a:cs typeface="Arial" panose="020B0604020202020204" pitchFamily="34" charset="0"/>
            </a:endParaRPr>
          </a:p>
          <a:p>
            <a:pPr algn="l">
              <a:lnSpc>
                <a:spcPct val="120000"/>
              </a:lnSpc>
            </a:pPr>
            <a:r>
              <a:rPr lang="zh-CN" altLang="en-US" sz="1003" dirty="0">
                <a:solidFill>
                  <a:schemeClr val="tx1">
                    <a:lumMod val="50000"/>
                    <a:lumOff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a:t>
            </a:r>
            <a:endParaRPr lang="en-US" altLang="zh-CN" sz="1003"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22" name="Content Placeholder 2"/>
          <p:cNvSpPr txBox="1">
            <a:spLocks noChangeAspect="1"/>
          </p:cNvSpPr>
          <p:nvPr/>
        </p:nvSpPr>
        <p:spPr>
          <a:xfrm>
            <a:off x="6555949" y="3120544"/>
            <a:ext cx="2155614" cy="1651173"/>
          </a:xfrm>
          <a:prstGeom prst="rect">
            <a:avLst/>
          </a:prstGeom>
        </p:spPr>
        <p:txBody>
          <a:bodyPr vert="horz" lIns="61115" tIns="30557" rIns="61115" bIns="30557"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panose="020B0604020202020204"/>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panose="020B0604020202020204"/>
              <a:buNone/>
              <a:defRPr sz="1400" kern="1200" cap="none">
                <a:solidFill>
                  <a:schemeClr val="tx1">
                    <a:tint val="75000"/>
                  </a:schemeClr>
                </a:solidFill>
                <a:effectLst/>
                <a:latin typeface="+mn-lt"/>
                <a:ea typeface="+mn-ea"/>
                <a:cs typeface="+mn-cs"/>
              </a:defRPr>
            </a:lvl9pPr>
          </a:lstStyle>
          <a:p>
            <a:pPr algn="l"/>
            <a:r>
              <a:rPr lang="zh-CN" altLang="en-US" sz="1604" b="1" dirty="0">
                <a:solidFill>
                  <a:schemeClr val="accent2"/>
                </a:solidFill>
                <a:latin typeface="+mn-ea"/>
                <a:cs typeface="Arial" panose="020B0604020202020204" pitchFamily="34" charset="0"/>
              </a:rPr>
              <a:t>填加标题</a:t>
            </a:r>
            <a:endParaRPr lang="en-US" altLang="zh-CN" sz="1604" b="1" dirty="0">
              <a:solidFill>
                <a:schemeClr val="accent2"/>
              </a:solidFill>
              <a:latin typeface="+mn-ea"/>
              <a:cs typeface="Arial" panose="020B0604020202020204" pitchFamily="34" charset="0"/>
            </a:endParaRPr>
          </a:p>
          <a:p>
            <a:pPr algn="l">
              <a:lnSpc>
                <a:spcPct val="120000"/>
              </a:lnSpc>
            </a:pPr>
            <a:r>
              <a:rPr lang="zh-CN" altLang="en-US" sz="1003" dirty="0">
                <a:solidFill>
                  <a:schemeClr val="tx1">
                    <a:lumMod val="50000"/>
                    <a:lumOff val="50000"/>
                  </a:schemeClr>
                </a:solidFill>
                <a:latin typeface="微软雅黑" panose="020B0503020204020204" pitchFamily="34" charset="-122"/>
                <a:ea typeface="微软雅黑" panose="020B0503020204020204" pitchFamily="34" charset="-122"/>
              </a:rPr>
              <a:t>单击添加文本单击添加文本单击添加文本单击添加文本单击添加文本单击添加文本</a:t>
            </a:r>
            <a:endParaRPr lang="en-US" altLang="zh-CN" sz="1003"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81693701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2000"/>
                                        <p:tgtEl>
                                          <p:spTgt spid="18"/>
                                        </p:tgtEl>
                                      </p:cBhvr>
                                    </p:animEffect>
                                    <p:anim calcmode="lin" valueType="num">
                                      <p:cBhvr>
                                        <p:cTn id="8" dur="2000" fill="hold"/>
                                        <p:tgtEl>
                                          <p:spTgt spid="18"/>
                                        </p:tgtEl>
                                        <p:attrNameLst>
                                          <p:attrName>ppt_w</p:attrName>
                                        </p:attrNameLst>
                                      </p:cBhvr>
                                      <p:tavLst>
                                        <p:tav tm="0" fmla="#ppt_w*sin(2.5*pi*$)">
                                          <p:val>
                                            <p:fltVal val="0"/>
                                          </p:val>
                                        </p:tav>
                                        <p:tav tm="100000">
                                          <p:val>
                                            <p:fltVal val="1"/>
                                          </p:val>
                                        </p:tav>
                                      </p:tavLst>
                                    </p:anim>
                                    <p:anim calcmode="lin" valueType="num">
                                      <p:cBhvr>
                                        <p:cTn id="9" dur="2000" fill="hold"/>
                                        <p:tgtEl>
                                          <p:spTgt spid="18"/>
                                        </p:tgtEl>
                                        <p:attrNameLst>
                                          <p:attrName>ppt_h</p:attrName>
                                        </p:attrNameLst>
                                      </p:cBhvr>
                                      <p:tavLst>
                                        <p:tav tm="0">
                                          <p:val>
                                            <p:strVal val="#ppt_h"/>
                                          </p:val>
                                        </p:tav>
                                        <p:tav tm="100000">
                                          <p:val>
                                            <p:strVal val="#ppt_h"/>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par>
                                <p:cTn id="13" presetID="22" presetClass="entr" presetSubtype="1" fill="hold" grpId="0" nodeType="withEffect">
                                  <p:stCondLst>
                                    <p:cond delay="500"/>
                                  </p:stCondLst>
                                  <p:childTnLst>
                                    <p:set>
                                      <p:cBhvr>
                                        <p:cTn id="14" dur="1" fill="hold">
                                          <p:stCondLst>
                                            <p:cond delay="0"/>
                                          </p:stCondLst>
                                        </p:cTn>
                                        <p:tgtEl>
                                          <p:spTgt spid="11"/>
                                        </p:tgtEl>
                                        <p:attrNameLst>
                                          <p:attrName>style.visibility</p:attrName>
                                        </p:attrNameLst>
                                      </p:cBhvr>
                                      <p:to>
                                        <p:strVal val="visible"/>
                                      </p:to>
                                    </p:set>
                                    <p:animEffect transition="in" filter="wipe(up)">
                                      <p:cBhvr>
                                        <p:cTn id="15" dur="500"/>
                                        <p:tgtEl>
                                          <p:spTgt spid="11"/>
                                        </p:tgtEl>
                                      </p:cBhvr>
                                    </p:animEffect>
                                  </p:childTnLst>
                                </p:cTn>
                              </p:par>
                              <p:par>
                                <p:cTn id="16" presetID="22" presetClass="entr" presetSubtype="2" fill="hold" grpId="0" nodeType="withEffect">
                                  <p:stCondLst>
                                    <p:cond delay="1000"/>
                                  </p:stCondLst>
                                  <p:childTnLst>
                                    <p:set>
                                      <p:cBhvr>
                                        <p:cTn id="17" dur="1" fill="hold">
                                          <p:stCondLst>
                                            <p:cond delay="0"/>
                                          </p:stCondLst>
                                        </p:cTn>
                                        <p:tgtEl>
                                          <p:spTgt spid="13"/>
                                        </p:tgtEl>
                                        <p:attrNameLst>
                                          <p:attrName>style.visibility</p:attrName>
                                        </p:attrNameLst>
                                      </p:cBhvr>
                                      <p:to>
                                        <p:strVal val="visible"/>
                                      </p:to>
                                    </p:set>
                                    <p:animEffect transition="in" filter="wipe(right)">
                                      <p:cBhvr>
                                        <p:cTn id="18" dur="500"/>
                                        <p:tgtEl>
                                          <p:spTgt spid="13"/>
                                        </p:tgtEl>
                                      </p:cBhvr>
                                    </p:animEffect>
                                  </p:childTnLst>
                                </p:cTn>
                              </p:par>
                              <p:par>
                                <p:cTn id="19" presetID="22" presetClass="entr" presetSubtype="4" fill="hold" grpId="0" nodeType="withEffect">
                                  <p:stCondLst>
                                    <p:cond delay="1500"/>
                                  </p:stCondLst>
                                  <p:childTnLst>
                                    <p:set>
                                      <p:cBhvr>
                                        <p:cTn id="20" dur="1" fill="hold">
                                          <p:stCondLst>
                                            <p:cond delay="0"/>
                                          </p:stCondLst>
                                        </p:cTn>
                                        <p:tgtEl>
                                          <p:spTgt spid="12"/>
                                        </p:tgtEl>
                                        <p:attrNameLst>
                                          <p:attrName>style.visibility</p:attrName>
                                        </p:attrNameLst>
                                      </p:cBhvr>
                                      <p:to>
                                        <p:strVal val="visible"/>
                                      </p:to>
                                    </p:set>
                                    <p:animEffect transition="in" filter="wipe(down)">
                                      <p:cBhvr>
                                        <p:cTn id="21" dur="500"/>
                                        <p:tgtEl>
                                          <p:spTgt spid="12"/>
                                        </p:tgtEl>
                                      </p:cBhvr>
                                    </p:animEffect>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right)">
                                      <p:cBhvr>
                                        <p:cTn id="25" dur="500"/>
                                        <p:tgtEl>
                                          <p:spTgt spid="14"/>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Effect transition="in" filter="fade">
                                      <p:cBhvr>
                                        <p:cTn id="32" dur="1000"/>
                                        <p:tgtEl>
                                          <p:spTgt spid="19"/>
                                        </p:tgtEl>
                                      </p:cBhvr>
                                    </p:animEffect>
                                    <p:anim calcmode="lin" valueType="num">
                                      <p:cBhvr>
                                        <p:cTn id="33" dur="1000" fill="hold"/>
                                        <p:tgtEl>
                                          <p:spTgt spid="19"/>
                                        </p:tgtEl>
                                        <p:attrNameLst>
                                          <p:attrName>ppt_x</p:attrName>
                                        </p:attrNameLst>
                                      </p:cBhvr>
                                      <p:tavLst>
                                        <p:tav tm="0">
                                          <p:val>
                                            <p:strVal val="#ppt_x"/>
                                          </p:val>
                                        </p:tav>
                                        <p:tav tm="100000">
                                          <p:val>
                                            <p:strVal val="#ppt_x"/>
                                          </p:val>
                                        </p:tav>
                                      </p:tavLst>
                                    </p:anim>
                                    <p:anim calcmode="lin" valueType="num">
                                      <p:cBhvr>
                                        <p:cTn id="34" dur="1000" fill="hold"/>
                                        <p:tgtEl>
                                          <p:spTgt spid="19"/>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22" presetClass="entr" presetSubtype="8" fill="hold" grpId="0"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wipe(left)">
                                      <p:cBhvr>
                                        <p:cTn id="38" dur="500"/>
                                        <p:tgtEl>
                                          <p:spTgt spid="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wipe(left)">
                                      <p:cBhvr>
                                        <p:cTn id="41" dur="500"/>
                                        <p:tgtEl>
                                          <p:spTgt spid="17"/>
                                        </p:tgtEl>
                                      </p:cBhvr>
                                    </p:animEffect>
                                  </p:childTnLst>
                                </p:cTn>
                              </p:par>
                            </p:childTnLst>
                          </p:cTn>
                        </p:par>
                        <p:par>
                          <p:cTn id="42" fill="hold">
                            <p:stCondLst>
                              <p:cond delay="4000"/>
                            </p:stCondLst>
                            <p:childTnLst>
                              <p:par>
                                <p:cTn id="43" presetID="42" presetClass="entr" presetSubtype="0" fill="hold" grpId="0" nodeType="after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1000"/>
                                        <p:tgtEl>
                                          <p:spTgt spid="20"/>
                                        </p:tgtEl>
                                      </p:cBhvr>
                                    </p:animEffect>
                                    <p:anim calcmode="lin" valueType="num">
                                      <p:cBhvr>
                                        <p:cTn id="46" dur="1000" fill="hold"/>
                                        <p:tgtEl>
                                          <p:spTgt spid="20"/>
                                        </p:tgtEl>
                                        <p:attrNameLst>
                                          <p:attrName>ppt_x</p:attrName>
                                        </p:attrNameLst>
                                      </p:cBhvr>
                                      <p:tavLst>
                                        <p:tav tm="0">
                                          <p:val>
                                            <p:strVal val="#ppt_x"/>
                                          </p:val>
                                        </p:tav>
                                        <p:tav tm="100000">
                                          <p:val>
                                            <p:strVal val="#ppt_x"/>
                                          </p:val>
                                        </p:tav>
                                      </p:tavLst>
                                    </p:anim>
                                    <p:anim calcmode="lin" valueType="num">
                                      <p:cBhvr>
                                        <p:cTn id="47" dur="1000" fill="hold"/>
                                        <p:tgtEl>
                                          <p:spTgt spid="2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42" presetClass="entr" presetSubtype="0" fill="hold" grpId="0"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fade">
                                      <p:cBhvr>
                                        <p:cTn id="51" dur="1000"/>
                                        <p:tgtEl>
                                          <p:spTgt spid="21"/>
                                        </p:tgtEl>
                                      </p:cBhvr>
                                    </p:animEffect>
                                    <p:anim calcmode="lin" valueType="num">
                                      <p:cBhvr>
                                        <p:cTn id="52" dur="1000" fill="hold"/>
                                        <p:tgtEl>
                                          <p:spTgt spid="21"/>
                                        </p:tgtEl>
                                        <p:attrNameLst>
                                          <p:attrName>ppt_x</p:attrName>
                                        </p:attrNameLst>
                                      </p:cBhvr>
                                      <p:tavLst>
                                        <p:tav tm="0">
                                          <p:val>
                                            <p:strVal val="#ppt_x"/>
                                          </p:val>
                                        </p:tav>
                                        <p:tav tm="100000">
                                          <p:val>
                                            <p:strVal val="#ppt_x"/>
                                          </p:val>
                                        </p:tav>
                                      </p:tavLst>
                                    </p:anim>
                                    <p:anim calcmode="lin" valueType="num">
                                      <p:cBhvr>
                                        <p:cTn id="53" dur="1000" fill="hold"/>
                                        <p:tgtEl>
                                          <p:spTgt spid="21"/>
                                        </p:tgtEl>
                                        <p:attrNameLst>
                                          <p:attrName>ppt_y</p:attrName>
                                        </p:attrNameLst>
                                      </p:cBhvr>
                                      <p:tavLst>
                                        <p:tav tm="0">
                                          <p:val>
                                            <p:strVal val="#ppt_y+.1"/>
                                          </p:val>
                                        </p:tav>
                                        <p:tav tm="100000">
                                          <p:val>
                                            <p:strVal val="#ppt_y"/>
                                          </p:val>
                                        </p:tav>
                                      </p:tavLst>
                                    </p:anim>
                                  </p:childTnLst>
                                </p:cTn>
                              </p:par>
                            </p:childTnLst>
                          </p:cTn>
                        </p:par>
                        <p:par>
                          <p:cTn id="54" fill="hold">
                            <p:stCondLst>
                              <p:cond delay="6000"/>
                            </p:stCondLst>
                            <p:childTnLst>
                              <p:par>
                                <p:cTn id="55" presetID="42" presetClass="entr" presetSubtype="0" fill="hold" grpId="0" nodeType="afterEffect">
                                  <p:stCondLst>
                                    <p:cond delay="0"/>
                                  </p:stCondLst>
                                  <p:childTnLst>
                                    <p:set>
                                      <p:cBhvr>
                                        <p:cTn id="56" dur="1" fill="hold">
                                          <p:stCondLst>
                                            <p:cond delay="0"/>
                                          </p:stCondLst>
                                        </p:cTn>
                                        <p:tgtEl>
                                          <p:spTgt spid="22"/>
                                        </p:tgtEl>
                                        <p:attrNameLst>
                                          <p:attrName>style.visibility</p:attrName>
                                        </p:attrNameLst>
                                      </p:cBhvr>
                                      <p:to>
                                        <p:strVal val="visible"/>
                                      </p:to>
                                    </p:set>
                                    <p:animEffect transition="in" filter="fade">
                                      <p:cBhvr>
                                        <p:cTn id="57" dur="1000"/>
                                        <p:tgtEl>
                                          <p:spTgt spid="22"/>
                                        </p:tgtEl>
                                      </p:cBhvr>
                                    </p:animEffect>
                                    <p:anim calcmode="lin" valueType="num">
                                      <p:cBhvr>
                                        <p:cTn id="58" dur="1000" fill="hold"/>
                                        <p:tgtEl>
                                          <p:spTgt spid="22"/>
                                        </p:tgtEl>
                                        <p:attrNameLst>
                                          <p:attrName>ppt_x</p:attrName>
                                        </p:attrNameLst>
                                      </p:cBhvr>
                                      <p:tavLst>
                                        <p:tav tm="0">
                                          <p:val>
                                            <p:strVal val="#ppt_x"/>
                                          </p:val>
                                        </p:tav>
                                        <p:tav tm="100000">
                                          <p:val>
                                            <p:strVal val="#ppt_x"/>
                                          </p:val>
                                        </p:tav>
                                      </p:tavLst>
                                    </p:anim>
                                    <p:anim calcmode="lin" valueType="num">
                                      <p:cBhvr>
                                        <p:cTn id="59"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p:bldP spid="20" grpId="0"/>
      <p:bldP spid="21"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607065" y="1058649"/>
            <a:ext cx="2224665" cy="1954450"/>
            <a:chOff x="5807955" y="4605844"/>
            <a:chExt cx="1595999" cy="1402144"/>
          </a:xfrm>
        </p:grpSpPr>
        <p:sp>
          <p:nvSpPr>
            <p:cNvPr id="5" name="文本框 5"/>
            <p:cNvSpPr txBox="1"/>
            <p:nvPr/>
          </p:nvSpPr>
          <p:spPr>
            <a:xfrm>
              <a:off x="6641266" y="4954902"/>
              <a:ext cx="762688" cy="728648"/>
            </a:xfrm>
            <a:prstGeom prst="rect">
              <a:avLst/>
            </a:prstGeom>
            <a:noFill/>
          </p:spPr>
          <p:txBody>
            <a:bodyPr wrap="none" rtlCol="0">
              <a:spAutoFit/>
            </a:bodyPr>
            <a:lstStyle/>
            <a:p>
              <a:r>
                <a:rPr lang="en-US" altLang="zh-CN" sz="6000" dirty="0" smtClean="0">
                  <a:latin typeface="站酷高端黑" panose="02010600030101010101" pitchFamily="2" charset="-122"/>
                  <a:ea typeface="站酷高端黑" panose="02010600030101010101" pitchFamily="2" charset="-122"/>
                </a:rPr>
                <a:t>0</a:t>
              </a:r>
              <a:r>
                <a:rPr lang="en-US" altLang="zh-CN" sz="6000" dirty="0">
                  <a:latin typeface="站酷高端黑" panose="02010600030101010101" pitchFamily="2" charset="-122"/>
                  <a:ea typeface="站酷高端黑" panose="02010600030101010101" pitchFamily="2" charset="-122"/>
                </a:rPr>
                <a:t>4</a:t>
              </a:r>
              <a:endParaRPr lang="en-US" altLang="zh-CN" sz="6000" dirty="0" smtClean="0">
                <a:latin typeface="站酷高端黑" panose="02010600030101010101" pitchFamily="2" charset="-122"/>
                <a:ea typeface="站酷高端黑" panose="02010600030101010101" pitchFamily="2" charset="-122"/>
              </a:endParaRPr>
            </a:p>
          </p:txBody>
        </p:sp>
        <p:sp>
          <p:nvSpPr>
            <p:cNvPr id="6" name="弧形 5"/>
            <p:cNvSpPr/>
            <p:nvPr/>
          </p:nvSpPr>
          <p:spPr>
            <a:xfrm rot="2700000">
              <a:off x="5884495" y="4686150"/>
              <a:ext cx="1249065" cy="1249065"/>
            </a:xfrm>
            <a:prstGeom prst="arc">
              <a:avLst>
                <a:gd name="adj1" fmla="val 20887794"/>
                <a:gd name="adj2" fmla="val 16988131"/>
              </a:avLst>
            </a:prstGeom>
            <a:ln>
              <a:solidFill>
                <a:srgbClr val="00B0F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solidFill>
                  <a:srgbClr val="F8C864"/>
                </a:solidFill>
              </a:endParaRPr>
            </a:p>
          </p:txBody>
        </p:sp>
        <p:sp>
          <p:nvSpPr>
            <p:cNvPr id="7" name="弦形 6"/>
            <p:cNvSpPr/>
            <p:nvPr/>
          </p:nvSpPr>
          <p:spPr>
            <a:xfrm>
              <a:off x="5807955" y="4605844"/>
              <a:ext cx="1402144" cy="1402144"/>
            </a:xfrm>
            <a:prstGeom prst="chord">
              <a:avLst>
                <a:gd name="adj1" fmla="val 4720851"/>
                <a:gd name="adj2" fmla="val 11040325"/>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F8C864"/>
                </a:solidFill>
              </a:endParaRPr>
            </a:p>
          </p:txBody>
        </p:sp>
      </p:grpSp>
      <p:sp>
        <p:nvSpPr>
          <p:cNvPr id="8" name="矩形 69"/>
          <p:cNvSpPr>
            <a:spLocks noChangeArrowheads="1"/>
          </p:cNvSpPr>
          <p:nvPr/>
        </p:nvSpPr>
        <p:spPr bwMode="auto">
          <a:xfrm>
            <a:off x="3419872" y="3163483"/>
            <a:ext cx="2483809"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buFont typeface="Arial" panose="020B0604020202020204" pitchFamily="34" charset="0"/>
              <a:buNone/>
            </a:pPr>
            <a:r>
              <a:rPr lang="zh-CN" altLang="en-US" sz="3000" b="1" dirty="0" smtClean="0">
                <a:solidFill>
                  <a:srgbClr val="ED7D31"/>
                </a:solidFill>
                <a:latin typeface="微软雅黑" panose="020B0503020204020204" pitchFamily="34" charset="-122"/>
                <a:ea typeface="微软雅黑" panose="020B0503020204020204" pitchFamily="34" charset="-122"/>
                <a:sym typeface="微软雅黑" panose="020B0503020204020204" pitchFamily="34" charset="-122"/>
              </a:rPr>
              <a:t>添加标题内容</a:t>
            </a:r>
            <a:endParaRPr lang="en-US" altLang="zh-CN" sz="3000" b="1" dirty="0">
              <a:solidFill>
                <a:srgbClr val="ED7D3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 name="矩形 70"/>
          <p:cNvSpPr>
            <a:spLocks noChangeArrowheads="1"/>
          </p:cNvSpPr>
          <p:nvPr/>
        </p:nvSpPr>
        <p:spPr bwMode="auto">
          <a:xfrm>
            <a:off x="2454936" y="3785031"/>
            <a:ext cx="4627363"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rPr>
              <a:t>在此处添加文字，在此处添加文字，在此处添加文字在</a:t>
            </a:r>
            <a:r>
              <a:rPr lang="zh-CN" altLang="en-US" sz="1100" dirty="0" smtClean="0">
                <a:solidFill>
                  <a:schemeClr val="tx1">
                    <a:lumMod val="65000"/>
                    <a:lumOff val="35000"/>
                  </a:schemeClr>
                </a:solidFill>
                <a:latin typeface="微软雅黑" panose="020B0503020204020204" pitchFamily="34" charset="-122"/>
                <a:ea typeface="微软雅黑" panose="020B0503020204020204" pitchFamily="34" charset="-122"/>
              </a:rPr>
              <a:t>此处添加文字</a:t>
            </a:r>
            <a:endParaRPr lang="zh-CN" altLang="en-US" sz="1100" dirty="0">
              <a:solidFill>
                <a:schemeClr val="tx1">
                  <a:lumMod val="65000"/>
                  <a:lumOff val="35000"/>
                </a:schemeClr>
              </a:solidFill>
              <a:latin typeface="微软雅黑" panose="020B0503020204020204" pitchFamily="34" charset="-122"/>
              <a:ea typeface="微软雅黑" panose="020B0503020204020204" pitchFamily="34" charset="-122"/>
            </a:endParaRPr>
          </a:p>
        </p:txBody>
      </p:sp>
      <p:cxnSp>
        <p:nvCxnSpPr>
          <p:cNvPr id="10" name="直接连接符 9"/>
          <p:cNvCxnSpPr/>
          <p:nvPr/>
        </p:nvCxnSpPr>
        <p:spPr>
          <a:xfrm>
            <a:off x="1907704" y="3440482"/>
            <a:ext cx="1368152"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6084168" y="3440482"/>
            <a:ext cx="1296144" cy="0"/>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7290142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ntr" presetSubtype="0" accel="100000" fill="hold"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8" dur="5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9" dur="5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0" dur="500" fill="hold"/>
                                        <p:tgtEl>
                                          <p:spTgt spid="4"/>
                                        </p:tgtEl>
                                        <p:attrNameLst>
                                          <p:attrName>ppt_y</p:attrName>
                                        </p:attrNameLst>
                                      </p:cBhvr>
                                      <p:tavLst>
                                        <p:tav tm="0">
                                          <p:val>
                                            <p:strVal val="#ppt_y"/>
                                          </p:val>
                                        </p:tav>
                                        <p:tav tm="100000">
                                          <p:val>
                                            <p:strVal val="#ppt_y"/>
                                          </p:val>
                                        </p:tav>
                                      </p:tavLst>
                                    </p:anim>
                                  </p:childTnLst>
                                </p:cTn>
                              </p:par>
                              <p:par>
                                <p:cTn id="11" presetID="22" presetClass="entr" presetSubtype="8" fill="hold" nodeType="withEffect">
                                  <p:stCondLst>
                                    <p:cond delay="500"/>
                                  </p:stCondLst>
                                  <p:childTnLst>
                                    <p:set>
                                      <p:cBhvr>
                                        <p:cTn id="12" dur="1" fill="hold">
                                          <p:stCondLst>
                                            <p:cond delay="0"/>
                                          </p:stCondLst>
                                        </p:cTn>
                                        <p:tgtEl>
                                          <p:spTgt spid="10"/>
                                        </p:tgtEl>
                                        <p:attrNameLst>
                                          <p:attrName>style.visibility</p:attrName>
                                        </p:attrNameLst>
                                      </p:cBhvr>
                                      <p:to>
                                        <p:strVal val="visible"/>
                                      </p:to>
                                    </p:set>
                                    <p:animEffect transition="in" filter="wipe(left)">
                                      <p:cBhvr>
                                        <p:cTn id="13" dur="500"/>
                                        <p:tgtEl>
                                          <p:spTgt spid="10"/>
                                        </p:tgtEl>
                                      </p:cBhvr>
                                    </p:animEffect>
                                  </p:childTnLst>
                                </p:cTn>
                              </p:par>
                              <p:par>
                                <p:cTn id="14" presetID="22" presetClass="entr" presetSubtype="2" fill="hold" nodeType="withEffect">
                                  <p:stCondLst>
                                    <p:cond delay="500"/>
                                  </p:stCondLst>
                                  <p:childTnLst>
                                    <p:set>
                                      <p:cBhvr>
                                        <p:cTn id="15" dur="1" fill="hold">
                                          <p:stCondLst>
                                            <p:cond delay="0"/>
                                          </p:stCondLst>
                                        </p:cTn>
                                        <p:tgtEl>
                                          <p:spTgt spid="11"/>
                                        </p:tgtEl>
                                        <p:attrNameLst>
                                          <p:attrName>style.visibility</p:attrName>
                                        </p:attrNameLst>
                                      </p:cBhvr>
                                      <p:to>
                                        <p:strVal val="visible"/>
                                      </p:to>
                                    </p:set>
                                    <p:animEffect transition="in" filter="wipe(right)">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1000" fill="hold"/>
                                        <p:tgtEl>
                                          <p:spTgt spid="9"/>
                                        </p:tgtEl>
                                        <p:attrNameLst>
                                          <p:attrName>ppt_w</p:attrName>
                                        </p:attrNameLst>
                                      </p:cBhvr>
                                      <p:tavLst>
                                        <p:tav tm="0">
                                          <p:val>
                                            <p:fltVal val="0"/>
                                          </p:val>
                                        </p:tav>
                                        <p:tav tm="100000">
                                          <p:val>
                                            <p:strVal val="#ppt_w"/>
                                          </p:val>
                                        </p:tav>
                                      </p:tavLst>
                                    </p:anim>
                                    <p:anim calcmode="lin" valueType="num">
                                      <p:cBhvr>
                                        <p:cTn id="29" dur="1000" fill="hold"/>
                                        <p:tgtEl>
                                          <p:spTgt spid="9"/>
                                        </p:tgtEl>
                                        <p:attrNameLst>
                                          <p:attrName>ppt_h</p:attrName>
                                        </p:attrNameLst>
                                      </p:cBhvr>
                                      <p:tavLst>
                                        <p:tav tm="0">
                                          <p:val>
                                            <p:fltVal val="0"/>
                                          </p:val>
                                        </p:tav>
                                        <p:tav tm="100000">
                                          <p:val>
                                            <p:strVal val="#ppt_h"/>
                                          </p:val>
                                        </p:tav>
                                      </p:tavLst>
                                    </p:anim>
                                    <p:anim calcmode="lin" valueType="num">
                                      <p:cBhvr>
                                        <p:cTn id="30" dur="1000" fill="hold"/>
                                        <p:tgtEl>
                                          <p:spTgt spid="9"/>
                                        </p:tgtEl>
                                        <p:attrNameLst>
                                          <p:attrName>style.rotation</p:attrName>
                                        </p:attrNameLst>
                                      </p:cBhvr>
                                      <p:tavLst>
                                        <p:tav tm="0">
                                          <p:val>
                                            <p:fltVal val="90"/>
                                          </p:val>
                                        </p:tav>
                                        <p:tav tm="100000">
                                          <p:val>
                                            <p:fltVal val="0"/>
                                          </p:val>
                                        </p:tav>
                                      </p:tavLst>
                                    </p:anim>
                                    <p:animEffect transition="in" filter="fade">
                                      <p:cBhvr>
                                        <p:cTn id="3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TextBox 28"/>
          <p:cNvSpPr txBox="1"/>
          <p:nvPr/>
        </p:nvSpPr>
        <p:spPr>
          <a:xfrm>
            <a:off x="1400131" y="3422430"/>
            <a:ext cx="1255777" cy="74071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802" dirty="0"/>
              <a:t>点击输入简要文字内容，文字内容需概括精炼，不用多余的文字修饰，言简意赅的说明分项内容</a:t>
            </a:r>
            <a:r>
              <a:rPr lang="en-US" altLang="zh-CN" sz="802" dirty="0"/>
              <a:t>……</a:t>
            </a:r>
          </a:p>
        </p:txBody>
      </p:sp>
      <p:sp>
        <p:nvSpPr>
          <p:cNvPr id="9" name="TextBox 29"/>
          <p:cNvSpPr txBox="1"/>
          <p:nvPr/>
        </p:nvSpPr>
        <p:spPr>
          <a:xfrm>
            <a:off x="3189121" y="3422430"/>
            <a:ext cx="1255777" cy="74071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802" dirty="0"/>
              <a:t>点击输入简要文字内容，文字内容需概括精炼，不用多余的文字修饰，言简意赅的说明分项内容</a:t>
            </a:r>
            <a:r>
              <a:rPr lang="en-US" altLang="zh-CN" sz="802" dirty="0"/>
              <a:t>……</a:t>
            </a:r>
          </a:p>
        </p:txBody>
      </p:sp>
      <p:sp>
        <p:nvSpPr>
          <p:cNvPr id="10" name="TextBox 30"/>
          <p:cNvSpPr txBox="1"/>
          <p:nvPr/>
        </p:nvSpPr>
        <p:spPr>
          <a:xfrm>
            <a:off x="4966374" y="3429530"/>
            <a:ext cx="1255777" cy="74071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802" dirty="0"/>
              <a:t>点击输入简要文字内容，文字内容需概括精炼，不用多余的文字修饰，言简意赅的说明分项内容</a:t>
            </a:r>
            <a:r>
              <a:rPr lang="en-US" altLang="zh-CN" sz="802" dirty="0"/>
              <a:t>……</a:t>
            </a:r>
          </a:p>
        </p:txBody>
      </p:sp>
      <p:sp>
        <p:nvSpPr>
          <p:cNvPr id="11" name="TextBox 31"/>
          <p:cNvSpPr txBox="1"/>
          <p:nvPr/>
        </p:nvSpPr>
        <p:spPr>
          <a:xfrm>
            <a:off x="6715706" y="3429530"/>
            <a:ext cx="1255777" cy="740716"/>
          </a:xfrm>
          <a:prstGeom prst="rect">
            <a:avLst/>
          </a:prstGeom>
          <a:noFill/>
        </p:spPr>
        <p:txBody>
          <a:bodyPr wrap="square" lIns="0" tIns="0" rIns="0" bIns="0" rtlCol="0">
            <a:spAutoFit/>
          </a:bodyPr>
          <a:lstStyle>
            <a:defPPr>
              <a:defRPr lang="zh-CN"/>
            </a:defPPr>
            <a:lvl1pPr algn="just">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802" dirty="0"/>
              <a:t>点击输入简要文字内容，文字内容需概括精炼，不用多余的文字修饰，言简意赅的说明分项内容</a:t>
            </a:r>
            <a:r>
              <a:rPr lang="en-US" altLang="zh-CN" sz="802" dirty="0"/>
              <a:t>……</a:t>
            </a:r>
          </a:p>
        </p:txBody>
      </p:sp>
      <p:sp>
        <p:nvSpPr>
          <p:cNvPr id="12" name="燕尾形箭头 11"/>
          <p:cNvSpPr/>
          <p:nvPr/>
        </p:nvSpPr>
        <p:spPr>
          <a:xfrm>
            <a:off x="1010582" y="2395477"/>
            <a:ext cx="7314394" cy="203764"/>
          </a:xfrm>
          <a:prstGeom prst="notchedRightArrow">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81477" tIns="40738" rIns="81477" bIns="40738" anchor="ctr"/>
          <a:lstStyle/>
          <a:p>
            <a:pPr algn="ctr" defTabSz="814716">
              <a:defRPr/>
            </a:pPr>
            <a:endParaRPr lang="zh-CN" altLang="en-US" sz="2204">
              <a:latin typeface="Arial" panose="020B0604020202020204" pitchFamily="34" charset="0"/>
              <a:ea typeface="微软雅黑" panose="020B0503020204020204" pitchFamily="34" charset="-122"/>
              <a:cs typeface="Arial" panose="020B0604020202020204" pitchFamily="34" charset="0"/>
            </a:endParaRPr>
          </a:p>
        </p:txBody>
      </p:sp>
      <p:grpSp>
        <p:nvGrpSpPr>
          <p:cNvPr id="13" name="组合 12"/>
          <p:cNvGrpSpPr/>
          <p:nvPr/>
        </p:nvGrpSpPr>
        <p:grpSpPr>
          <a:xfrm>
            <a:off x="1291731" y="1689447"/>
            <a:ext cx="1512422" cy="1512970"/>
            <a:chOff x="1278794" y="3334906"/>
            <a:chExt cx="914014" cy="914014"/>
          </a:xfrm>
        </p:grpSpPr>
        <p:grpSp>
          <p:nvGrpSpPr>
            <p:cNvPr id="14" name="组合 1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8">
                  <a:solidFill>
                    <a:schemeClr val="tx1"/>
                  </a:solidFill>
                </a:endParaRPr>
              </a:p>
            </p:txBody>
          </p:sp>
          <p:sp>
            <p:nvSpPr>
              <p:cNvPr id="17" name="椭圆 1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8"/>
              </a:p>
            </p:txBody>
          </p:sp>
        </p:grpSp>
        <p:sp>
          <p:nvSpPr>
            <p:cNvPr id="15" name="TextBox 35"/>
            <p:cNvSpPr txBox="1"/>
            <p:nvPr/>
          </p:nvSpPr>
          <p:spPr>
            <a:xfrm>
              <a:off x="1523539" y="3742514"/>
              <a:ext cx="422571" cy="180162"/>
            </a:xfrm>
            <a:prstGeom prst="rect">
              <a:avLst/>
            </a:prstGeom>
            <a:noFill/>
          </p:spPr>
          <p:txBody>
            <a:bodyPr wrap="none" rtlCol="0">
              <a:spAutoFit/>
            </a:bodyPr>
            <a:lstStyle/>
            <a:p>
              <a:pPr algn="ctr"/>
              <a:r>
                <a:rPr lang="zh-CN" altLang="en-US" sz="1338" b="1" dirty="0">
                  <a:latin typeface="微软雅黑" panose="020B0503020204020204" pitchFamily="34" charset="-122"/>
                  <a:ea typeface="微软雅黑" panose="020B0503020204020204" pitchFamily="34" charset="-122"/>
                </a:rPr>
                <a:t>方法一</a:t>
              </a:r>
            </a:p>
          </p:txBody>
        </p:sp>
      </p:grpSp>
      <p:grpSp>
        <p:nvGrpSpPr>
          <p:cNvPr id="18" name="组合 17"/>
          <p:cNvGrpSpPr/>
          <p:nvPr/>
        </p:nvGrpSpPr>
        <p:grpSpPr>
          <a:xfrm>
            <a:off x="3040876" y="1692754"/>
            <a:ext cx="1512422" cy="1512970"/>
            <a:chOff x="1278794" y="3334906"/>
            <a:chExt cx="914014" cy="914014"/>
          </a:xfrm>
        </p:grpSpPr>
        <p:grpSp>
          <p:nvGrpSpPr>
            <p:cNvPr id="19" name="组合 1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8">
                  <a:solidFill>
                    <a:schemeClr val="tx1"/>
                  </a:solidFill>
                </a:endParaRPr>
              </a:p>
            </p:txBody>
          </p:sp>
          <p:sp>
            <p:nvSpPr>
              <p:cNvPr id="22" name="椭圆 2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8"/>
              </a:p>
            </p:txBody>
          </p:sp>
        </p:grpSp>
        <p:sp>
          <p:nvSpPr>
            <p:cNvPr id="20" name="TextBox 40"/>
            <p:cNvSpPr txBox="1"/>
            <p:nvPr/>
          </p:nvSpPr>
          <p:spPr>
            <a:xfrm>
              <a:off x="1523539" y="3740516"/>
              <a:ext cx="422571" cy="180162"/>
            </a:xfrm>
            <a:prstGeom prst="rect">
              <a:avLst/>
            </a:prstGeom>
            <a:noFill/>
          </p:spPr>
          <p:txBody>
            <a:bodyPr wrap="none" rtlCol="0">
              <a:spAutoFit/>
            </a:bodyPr>
            <a:lstStyle/>
            <a:p>
              <a:pPr algn="ctr"/>
              <a:r>
                <a:rPr lang="zh-CN" altLang="en-US" sz="1338" b="1" dirty="0">
                  <a:latin typeface="微软雅黑" panose="020B0503020204020204" pitchFamily="34" charset="-122"/>
                  <a:ea typeface="微软雅黑" panose="020B0503020204020204" pitchFamily="34" charset="-122"/>
                </a:rPr>
                <a:t>方法二</a:t>
              </a:r>
            </a:p>
          </p:txBody>
        </p:sp>
      </p:grpSp>
      <p:grpSp>
        <p:nvGrpSpPr>
          <p:cNvPr id="23" name="组合 22"/>
          <p:cNvGrpSpPr/>
          <p:nvPr/>
        </p:nvGrpSpPr>
        <p:grpSpPr>
          <a:xfrm>
            <a:off x="4771599" y="1689447"/>
            <a:ext cx="1512422" cy="1512970"/>
            <a:chOff x="1278794" y="3334906"/>
            <a:chExt cx="914014" cy="914014"/>
          </a:xfrm>
        </p:grpSpPr>
        <p:grpSp>
          <p:nvGrpSpPr>
            <p:cNvPr id="24" name="组合 23"/>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6" name="同心圆 2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8">
                  <a:solidFill>
                    <a:schemeClr val="tx1"/>
                  </a:solidFill>
                </a:endParaRPr>
              </a:p>
            </p:txBody>
          </p:sp>
          <p:sp>
            <p:nvSpPr>
              <p:cNvPr id="27" name="椭圆 2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8"/>
              </a:p>
            </p:txBody>
          </p:sp>
        </p:grpSp>
        <p:sp>
          <p:nvSpPr>
            <p:cNvPr id="25" name="TextBox 45"/>
            <p:cNvSpPr txBox="1"/>
            <p:nvPr/>
          </p:nvSpPr>
          <p:spPr>
            <a:xfrm>
              <a:off x="1523539" y="3742514"/>
              <a:ext cx="422571" cy="180162"/>
            </a:xfrm>
            <a:prstGeom prst="rect">
              <a:avLst/>
            </a:prstGeom>
            <a:noFill/>
          </p:spPr>
          <p:txBody>
            <a:bodyPr wrap="none" rtlCol="0">
              <a:spAutoFit/>
            </a:bodyPr>
            <a:lstStyle/>
            <a:p>
              <a:pPr algn="ctr"/>
              <a:r>
                <a:rPr lang="zh-CN" altLang="en-US" sz="1338" b="1" dirty="0">
                  <a:latin typeface="微软雅黑" panose="020B0503020204020204" pitchFamily="34" charset="-122"/>
                  <a:ea typeface="微软雅黑" panose="020B0503020204020204" pitchFamily="34" charset="-122"/>
                </a:rPr>
                <a:t>方法三</a:t>
              </a:r>
            </a:p>
          </p:txBody>
        </p:sp>
      </p:grpSp>
      <p:grpSp>
        <p:nvGrpSpPr>
          <p:cNvPr id="28" name="组合 27"/>
          <p:cNvGrpSpPr/>
          <p:nvPr/>
        </p:nvGrpSpPr>
        <p:grpSpPr>
          <a:xfrm>
            <a:off x="6491748" y="1695575"/>
            <a:ext cx="1512422" cy="1512970"/>
            <a:chOff x="1278794" y="3334906"/>
            <a:chExt cx="914014" cy="914014"/>
          </a:xfrm>
        </p:grpSpPr>
        <p:grpSp>
          <p:nvGrpSpPr>
            <p:cNvPr id="29" name="组合 28"/>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8">
                  <a:solidFill>
                    <a:schemeClr val="tx1"/>
                  </a:solidFill>
                </a:endParaRPr>
              </a:p>
            </p:txBody>
          </p:sp>
          <p:sp>
            <p:nvSpPr>
              <p:cNvPr id="32" name="椭圆 31"/>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8"/>
              </a:p>
            </p:txBody>
          </p:sp>
        </p:grpSp>
        <p:sp>
          <p:nvSpPr>
            <p:cNvPr id="30" name="TextBox 50"/>
            <p:cNvSpPr txBox="1"/>
            <p:nvPr/>
          </p:nvSpPr>
          <p:spPr>
            <a:xfrm>
              <a:off x="1523539" y="3738812"/>
              <a:ext cx="422571" cy="180162"/>
            </a:xfrm>
            <a:prstGeom prst="rect">
              <a:avLst/>
            </a:prstGeom>
            <a:noFill/>
          </p:spPr>
          <p:txBody>
            <a:bodyPr wrap="none" rtlCol="0">
              <a:spAutoFit/>
            </a:bodyPr>
            <a:lstStyle/>
            <a:p>
              <a:pPr algn="ctr"/>
              <a:r>
                <a:rPr lang="zh-CN" altLang="en-US" sz="1338" b="1" dirty="0">
                  <a:latin typeface="微软雅黑" panose="020B0503020204020204" pitchFamily="34" charset="-122"/>
                  <a:ea typeface="微软雅黑" panose="020B0503020204020204" pitchFamily="34" charset="-122"/>
                </a:rPr>
                <a:t>方法四</a:t>
              </a:r>
            </a:p>
          </p:txBody>
        </p:sp>
      </p:grpSp>
      <p:sp>
        <p:nvSpPr>
          <p:cNvPr id="33" name="椭圆 32"/>
          <p:cNvSpPr/>
          <p:nvPr/>
        </p:nvSpPr>
        <p:spPr>
          <a:xfrm>
            <a:off x="1328442" y="1561078"/>
            <a:ext cx="575039" cy="575247"/>
          </a:xfrm>
          <a:prstGeom prst="ellipse">
            <a:avLst/>
          </a:prstGeom>
          <a:solidFill>
            <a:schemeClr val="accent1"/>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84" tIns="40742" rIns="81484" bIns="40742" rtlCol="0" anchor="ctr"/>
          <a:lstStyle/>
          <a:p>
            <a:pPr algn="ctr"/>
            <a:endParaRPr lang="zh-CN" altLang="en-US" sz="1338" dirty="0"/>
          </a:p>
        </p:txBody>
      </p:sp>
      <p:sp>
        <p:nvSpPr>
          <p:cNvPr id="34" name="椭圆 33"/>
          <p:cNvSpPr/>
          <p:nvPr/>
        </p:nvSpPr>
        <p:spPr>
          <a:xfrm>
            <a:off x="3073885" y="1561078"/>
            <a:ext cx="575039" cy="575247"/>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84" tIns="40742" rIns="81484" bIns="40742" rtlCol="0" anchor="ctr"/>
          <a:lstStyle/>
          <a:p>
            <a:pPr algn="ctr"/>
            <a:endParaRPr lang="zh-CN" altLang="en-US" sz="1338" dirty="0"/>
          </a:p>
        </p:txBody>
      </p:sp>
      <p:sp>
        <p:nvSpPr>
          <p:cNvPr id="35" name="椭圆 34"/>
          <p:cNvSpPr/>
          <p:nvPr/>
        </p:nvSpPr>
        <p:spPr>
          <a:xfrm>
            <a:off x="4835760" y="1566912"/>
            <a:ext cx="575039" cy="575247"/>
          </a:xfrm>
          <a:prstGeom prst="ellipse">
            <a:avLst/>
          </a:prstGeom>
          <a:solidFill>
            <a:schemeClr val="accent3"/>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84" tIns="40742" rIns="81484" bIns="40742" rtlCol="0" anchor="ctr"/>
          <a:lstStyle/>
          <a:p>
            <a:pPr algn="ctr"/>
            <a:endParaRPr lang="zh-CN" altLang="en-US" sz="1338" dirty="0"/>
          </a:p>
        </p:txBody>
      </p:sp>
      <p:sp>
        <p:nvSpPr>
          <p:cNvPr id="36" name="椭圆 35"/>
          <p:cNvSpPr/>
          <p:nvPr/>
        </p:nvSpPr>
        <p:spPr>
          <a:xfrm>
            <a:off x="6570200" y="1566912"/>
            <a:ext cx="575039" cy="575247"/>
          </a:xfrm>
          <a:prstGeom prst="ellipse">
            <a:avLst/>
          </a:prstGeom>
          <a:solidFill>
            <a:schemeClr val="accent4"/>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81484" tIns="40742" rIns="81484" bIns="40742" rtlCol="0" anchor="ctr"/>
          <a:lstStyle/>
          <a:p>
            <a:pPr algn="ctr"/>
            <a:endParaRPr lang="zh-CN" altLang="en-US" sz="1338" dirty="0"/>
          </a:p>
        </p:txBody>
      </p:sp>
      <p:sp>
        <p:nvSpPr>
          <p:cNvPr id="37" name="Freeform 34"/>
          <p:cNvSpPr>
            <a:spLocks noEditPoints="1"/>
          </p:cNvSpPr>
          <p:nvPr/>
        </p:nvSpPr>
        <p:spPr bwMode="auto">
          <a:xfrm>
            <a:off x="1485756" y="1695575"/>
            <a:ext cx="297833" cy="305782"/>
          </a:xfrm>
          <a:custGeom>
            <a:avLst/>
            <a:gdLst>
              <a:gd name="T0" fmla="*/ 261 w 447"/>
              <a:gd name="T1" fmla="*/ 25 h 460"/>
              <a:gd name="T2" fmla="*/ 286 w 447"/>
              <a:gd name="T3" fmla="*/ 99 h 460"/>
              <a:gd name="T4" fmla="*/ 310 w 447"/>
              <a:gd name="T5" fmla="*/ 25 h 460"/>
              <a:gd name="T6" fmla="*/ 124 w 447"/>
              <a:gd name="T7" fmla="*/ 3 h 460"/>
              <a:gd name="T8" fmla="*/ 100 w 447"/>
              <a:gd name="T9" fmla="*/ 28 h 460"/>
              <a:gd name="T10" fmla="*/ 125 w 447"/>
              <a:gd name="T11" fmla="*/ 103 h 460"/>
              <a:gd name="T12" fmla="*/ 149 w 447"/>
              <a:gd name="T13" fmla="*/ 28 h 460"/>
              <a:gd name="T14" fmla="*/ 31 w 447"/>
              <a:gd name="T15" fmla="*/ 70 h 460"/>
              <a:gd name="T16" fmla="*/ 7 w 447"/>
              <a:gd name="T17" fmla="*/ 82 h 460"/>
              <a:gd name="T18" fmla="*/ 0 w 447"/>
              <a:gd name="T19" fmla="*/ 401 h 460"/>
              <a:gd name="T20" fmla="*/ 31 w 447"/>
              <a:gd name="T21" fmla="*/ 436 h 460"/>
              <a:gd name="T22" fmla="*/ 237 w 447"/>
              <a:gd name="T23" fmla="*/ 397 h 460"/>
              <a:gd name="T24" fmla="*/ 153 w 447"/>
              <a:gd name="T25" fmla="*/ 302 h 460"/>
              <a:gd name="T26" fmla="*/ 241 w 447"/>
              <a:gd name="T27" fmla="*/ 314 h 460"/>
              <a:gd name="T28" fmla="*/ 265 w 447"/>
              <a:gd name="T29" fmla="*/ 278 h 460"/>
              <a:gd name="T30" fmla="*/ 359 w 447"/>
              <a:gd name="T31" fmla="*/ 174 h 460"/>
              <a:gd name="T32" fmla="*/ 399 w 447"/>
              <a:gd name="T33" fmla="*/ 267 h 460"/>
              <a:gd name="T34" fmla="*/ 392 w 447"/>
              <a:gd name="T35" fmla="*/ 82 h 460"/>
              <a:gd name="T36" fmla="*/ 325 w 447"/>
              <a:gd name="T37" fmla="*/ 70 h 460"/>
              <a:gd name="T38" fmla="*/ 313 w 447"/>
              <a:gd name="T39" fmla="*/ 108 h 460"/>
              <a:gd name="T40" fmla="*/ 256 w 447"/>
              <a:gd name="T41" fmla="*/ 108 h 460"/>
              <a:gd name="T42" fmla="*/ 245 w 447"/>
              <a:gd name="T43" fmla="*/ 70 h 460"/>
              <a:gd name="T44" fmla="*/ 165 w 447"/>
              <a:gd name="T45" fmla="*/ 91 h 460"/>
              <a:gd name="T46" fmla="*/ 125 w 447"/>
              <a:gd name="T47" fmla="*/ 115 h 460"/>
              <a:gd name="T48" fmla="*/ 85 w 447"/>
              <a:gd name="T49" fmla="*/ 91 h 460"/>
              <a:gd name="T50" fmla="*/ 31 w 447"/>
              <a:gd name="T51" fmla="*/ 70 h 460"/>
              <a:gd name="T52" fmla="*/ 40 w 447"/>
              <a:gd name="T53" fmla="*/ 174 h 460"/>
              <a:gd name="T54" fmla="*/ 129 w 447"/>
              <a:gd name="T55" fmla="*/ 278 h 460"/>
              <a:gd name="T56" fmla="*/ 40 w 447"/>
              <a:gd name="T57" fmla="*/ 174 h 460"/>
              <a:gd name="T58" fmla="*/ 153 w 447"/>
              <a:gd name="T59" fmla="*/ 174 h 460"/>
              <a:gd name="T60" fmla="*/ 241 w 447"/>
              <a:gd name="T61" fmla="*/ 278 h 460"/>
              <a:gd name="T62" fmla="*/ 153 w 447"/>
              <a:gd name="T63" fmla="*/ 174 h 460"/>
              <a:gd name="T64" fmla="*/ 352 w 447"/>
              <a:gd name="T65" fmla="*/ 281 h 460"/>
              <a:gd name="T66" fmla="*/ 357 w 447"/>
              <a:gd name="T67" fmla="*/ 460 h 460"/>
              <a:gd name="T68" fmla="*/ 357 w 447"/>
              <a:gd name="T69" fmla="*/ 281 h 460"/>
              <a:gd name="T70" fmla="*/ 40 w 447"/>
              <a:gd name="T71" fmla="*/ 302 h 460"/>
              <a:gd name="T72" fmla="*/ 129 w 447"/>
              <a:gd name="T73" fmla="*/ 302 h 460"/>
              <a:gd name="T74" fmla="*/ 40 w 447"/>
              <a:gd name="T75" fmla="*/ 397 h 460"/>
              <a:gd name="T76" fmla="*/ 319 w 447"/>
              <a:gd name="T77" fmla="*/ 316 h 460"/>
              <a:gd name="T78" fmla="*/ 414 w 447"/>
              <a:gd name="T79" fmla="*/ 316 h 460"/>
              <a:gd name="T80" fmla="*/ 364 w 447"/>
              <a:gd name="T81" fmla="*/ 432 h 460"/>
              <a:gd name="T82" fmla="*/ 371 w 447"/>
              <a:gd name="T83" fmla="*/ 345 h 460"/>
              <a:gd name="T84" fmla="*/ 352 w 447"/>
              <a:gd name="T85" fmla="*/ 345 h 460"/>
              <a:gd name="T86" fmla="*/ 316 w 447"/>
              <a:gd name="T87" fmla="*/ 346 h 4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47" h="460">
                <a:moveTo>
                  <a:pt x="285" y="0"/>
                </a:moveTo>
                <a:cubicBezTo>
                  <a:pt x="272" y="0"/>
                  <a:pt x="261" y="12"/>
                  <a:pt x="261" y="25"/>
                </a:cubicBezTo>
                <a:lnTo>
                  <a:pt x="261" y="75"/>
                </a:lnTo>
                <a:cubicBezTo>
                  <a:pt x="261" y="88"/>
                  <a:pt x="273" y="99"/>
                  <a:pt x="286" y="99"/>
                </a:cubicBezTo>
                <a:cubicBezTo>
                  <a:pt x="298" y="99"/>
                  <a:pt x="310" y="88"/>
                  <a:pt x="310" y="75"/>
                </a:cubicBezTo>
                <a:lnTo>
                  <a:pt x="310" y="25"/>
                </a:lnTo>
                <a:cubicBezTo>
                  <a:pt x="310" y="12"/>
                  <a:pt x="298" y="0"/>
                  <a:pt x="285" y="0"/>
                </a:cubicBezTo>
                <a:close/>
                <a:moveTo>
                  <a:pt x="124" y="3"/>
                </a:moveTo>
                <a:lnTo>
                  <a:pt x="124" y="3"/>
                </a:lnTo>
                <a:cubicBezTo>
                  <a:pt x="111" y="3"/>
                  <a:pt x="100" y="15"/>
                  <a:pt x="100" y="28"/>
                </a:cubicBezTo>
                <a:lnTo>
                  <a:pt x="100" y="78"/>
                </a:lnTo>
                <a:cubicBezTo>
                  <a:pt x="100" y="91"/>
                  <a:pt x="112" y="103"/>
                  <a:pt x="125" y="103"/>
                </a:cubicBezTo>
                <a:cubicBezTo>
                  <a:pt x="138" y="103"/>
                  <a:pt x="149" y="91"/>
                  <a:pt x="149" y="78"/>
                </a:cubicBezTo>
                <a:lnTo>
                  <a:pt x="149" y="28"/>
                </a:lnTo>
                <a:cubicBezTo>
                  <a:pt x="150" y="15"/>
                  <a:pt x="138" y="3"/>
                  <a:pt x="124" y="3"/>
                </a:cubicBezTo>
                <a:close/>
                <a:moveTo>
                  <a:pt x="31" y="70"/>
                </a:moveTo>
                <a:lnTo>
                  <a:pt x="31" y="70"/>
                </a:lnTo>
                <a:cubicBezTo>
                  <a:pt x="21" y="70"/>
                  <a:pt x="13" y="75"/>
                  <a:pt x="7" y="82"/>
                </a:cubicBezTo>
                <a:cubicBezTo>
                  <a:pt x="2" y="89"/>
                  <a:pt x="0" y="97"/>
                  <a:pt x="0" y="105"/>
                </a:cubicBezTo>
                <a:lnTo>
                  <a:pt x="0" y="401"/>
                </a:lnTo>
                <a:cubicBezTo>
                  <a:pt x="0" y="410"/>
                  <a:pt x="2" y="418"/>
                  <a:pt x="7" y="424"/>
                </a:cubicBezTo>
                <a:cubicBezTo>
                  <a:pt x="13" y="431"/>
                  <a:pt x="21" y="436"/>
                  <a:pt x="31" y="436"/>
                </a:cubicBezTo>
                <a:lnTo>
                  <a:pt x="262" y="436"/>
                </a:lnTo>
                <a:cubicBezTo>
                  <a:pt x="251" y="425"/>
                  <a:pt x="243" y="412"/>
                  <a:pt x="237" y="397"/>
                </a:cubicBezTo>
                <a:lnTo>
                  <a:pt x="153" y="397"/>
                </a:lnTo>
                <a:lnTo>
                  <a:pt x="153" y="302"/>
                </a:lnTo>
                <a:lnTo>
                  <a:pt x="241" y="302"/>
                </a:lnTo>
                <a:lnTo>
                  <a:pt x="241" y="314"/>
                </a:lnTo>
                <a:cubicBezTo>
                  <a:pt x="247" y="301"/>
                  <a:pt x="256" y="288"/>
                  <a:pt x="267" y="278"/>
                </a:cubicBezTo>
                <a:lnTo>
                  <a:pt x="265" y="278"/>
                </a:lnTo>
                <a:lnTo>
                  <a:pt x="265" y="174"/>
                </a:lnTo>
                <a:lnTo>
                  <a:pt x="359" y="174"/>
                </a:lnTo>
                <a:lnTo>
                  <a:pt x="359" y="251"/>
                </a:lnTo>
                <a:cubicBezTo>
                  <a:pt x="374" y="254"/>
                  <a:pt x="387" y="259"/>
                  <a:pt x="399" y="267"/>
                </a:cubicBezTo>
                <a:lnTo>
                  <a:pt x="399" y="105"/>
                </a:lnTo>
                <a:cubicBezTo>
                  <a:pt x="399" y="97"/>
                  <a:pt x="397" y="89"/>
                  <a:pt x="392" y="82"/>
                </a:cubicBezTo>
                <a:cubicBezTo>
                  <a:pt x="386" y="75"/>
                  <a:pt x="377" y="70"/>
                  <a:pt x="367" y="70"/>
                </a:cubicBezTo>
                <a:lnTo>
                  <a:pt x="325" y="70"/>
                </a:lnTo>
                <a:lnTo>
                  <a:pt x="325" y="91"/>
                </a:lnTo>
                <a:cubicBezTo>
                  <a:pt x="325" y="97"/>
                  <a:pt x="321" y="103"/>
                  <a:pt x="313" y="108"/>
                </a:cubicBezTo>
                <a:cubicBezTo>
                  <a:pt x="306" y="112"/>
                  <a:pt x="295" y="115"/>
                  <a:pt x="285" y="115"/>
                </a:cubicBezTo>
                <a:cubicBezTo>
                  <a:pt x="274" y="115"/>
                  <a:pt x="264" y="112"/>
                  <a:pt x="256" y="108"/>
                </a:cubicBezTo>
                <a:cubicBezTo>
                  <a:pt x="249" y="103"/>
                  <a:pt x="245" y="97"/>
                  <a:pt x="245" y="91"/>
                </a:cubicBezTo>
                <a:lnTo>
                  <a:pt x="245" y="70"/>
                </a:lnTo>
                <a:lnTo>
                  <a:pt x="165" y="70"/>
                </a:lnTo>
                <a:lnTo>
                  <a:pt x="165" y="91"/>
                </a:lnTo>
                <a:cubicBezTo>
                  <a:pt x="165" y="97"/>
                  <a:pt x="161" y="103"/>
                  <a:pt x="153" y="108"/>
                </a:cubicBezTo>
                <a:cubicBezTo>
                  <a:pt x="146" y="112"/>
                  <a:pt x="135" y="115"/>
                  <a:pt x="125" y="115"/>
                </a:cubicBezTo>
                <a:cubicBezTo>
                  <a:pt x="114" y="115"/>
                  <a:pt x="104" y="112"/>
                  <a:pt x="96" y="108"/>
                </a:cubicBezTo>
                <a:cubicBezTo>
                  <a:pt x="89" y="103"/>
                  <a:pt x="85" y="97"/>
                  <a:pt x="85" y="91"/>
                </a:cubicBezTo>
                <a:lnTo>
                  <a:pt x="85" y="70"/>
                </a:lnTo>
                <a:lnTo>
                  <a:pt x="31" y="70"/>
                </a:lnTo>
                <a:close/>
                <a:moveTo>
                  <a:pt x="40" y="174"/>
                </a:moveTo>
                <a:lnTo>
                  <a:pt x="40" y="174"/>
                </a:lnTo>
                <a:lnTo>
                  <a:pt x="129" y="174"/>
                </a:lnTo>
                <a:lnTo>
                  <a:pt x="129" y="278"/>
                </a:lnTo>
                <a:lnTo>
                  <a:pt x="40" y="278"/>
                </a:lnTo>
                <a:lnTo>
                  <a:pt x="40" y="174"/>
                </a:lnTo>
                <a:close/>
                <a:moveTo>
                  <a:pt x="153" y="174"/>
                </a:moveTo>
                <a:lnTo>
                  <a:pt x="153" y="174"/>
                </a:lnTo>
                <a:lnTo>
                  <a:pt x="241" y="174"/>
                </a:lnTo>
                <a:lnTo>
                  <a:pt x="241" y="278"/>
                </a:lnTo>
                <a:lnTo>
                  <a:pt x="153" y="278"/>
                </a:lnTo>
                <a:lnTo>
                  <a:pt x="153" y="174"/>
                </a:lnTo>
                <a:close/>
                <a:moveTo>
                  <a:pt x="352" y="281"/>
                </a:moveTo>
                <a:lnTo>
                  <a:pt x="352" y="281"/>
                </a:lnTo>
                <a:cubicBezTo>
                  <a:pt x="305" y="283"/>
                  <a:pt x="267" y="322"/>
                  <a:pt x="267" y="370"/>
                </a:cubicBezTo>
                <a:cubicBezTo>
                  <a:pt x="267" y="420"/>
                  <a:pt x="307" y="460"/>
                  <a:pt x="357" y="460"/>
                </a:cubicBezTo>
                <a:cubicBezTo>
                  <a:pt x="407" y="460"/>
                  <a:pt x="447" y="420"/>
                  <a:pt x="447" y="370"/>
                </a:cubicBezTo>
                <a:cubicBezTo>
                  <a:pt x="447" y="321"/>
                  <a:pt x="407" y="281"/>
                  <a:pt x="357" y="281"/>
                </a:cubicBezTo>
                <a:cubicBezTo>
                  <a:pt x="355" y="281"/>
                  <a:pt x="354" y="281"/>
                  <a:pt x="352" y="281"/>
                </a:cubicBezTo>
                <a:close/>
                <a:moveTo>
                  <a:pt x="40" y="302"/>
                </a:moveTo>
                <a:lnTo>
                  <a:pt x="40" y="302"/>
                </a:lnTo>
                <a:lnTo>
                  <a:pt x="129" y="302"/>
                </a:lnTo>
                <a:lnTo>
                  <a:pt x="129" y="397"/>
                </a:lnTo>
                <a:lnTo>
                  <a:pt x="40" y="397"/>
                </a:lnTo>
                <a:lnTo>
                  <a:pt x="40" y="302"/>
                </a:lnTo>
                <a:close/>
                <a:moveTo>
                  <a:pt x="319" y="316"/>
                </a:moveTo>
                <a:lnTo>
                  <a:pt x="319" y="316"/>
                </a:lnTo>
                <a:lnTo>
                  <a:pt x="414" y="316"/>
                </a:lnTo>
                <a:lnTo>
                  <a:pt x="414" y="330"/>
                </a:lnTo>
                <a:lnTo>
                  <a:pt x="364" y="432"/>
                </a:lnTo>
                <a:lnTo>
                  <a:pt x="329" y="432"/>
                </a:lnTo>
                <a:lnTo>
                  <a:pt x="371" y="345"/>
                </a:lnTo>
                <a:cubicBezTo>
                  <a:pt x="371" y="345"/>
                  <a:pt x="365" y="345"/>
                  <a:pt x="362" y="345"/>
                </a:cubicBezTo>
                <a:cubicBezTo>
                  <a:pt x="359" y="345"/>
                  <a:pt x="355" y="345"/>
                  <a:pt x="352" y="345"/>
                </a:cubicBezTo>
                <a:cubicBezTo>
                  <a:pt x="348" y="345"/>
                  <a:pt x="345" y="345"/>
                  <a:pt x="341" y="345"/>
                </a:cubicBezTo>
                <a:cubicBezTo>
                  <a:pt x="334" y="346"/>
                  <a:pt x="325" y="346"/>
                  <a:pt x="316" y="346"/>
                </a:cubicBezTo>
                <a:lnTo>
                  <a:pt x="319" y="316"/>
                </a:lnTo>
                <a:close/>
              </a:path>
            </a:pathLst>
          </a:custGeom>
          <a:solidFill>
            <a:schemeClr val="bg1"/>
          </a:solidFill>
          <a:ln>
            <a:noFill/>
          </a:ln>
        </p:spPr>
        <p:txBody>
          <a:bodyPr vert="horz" wrap="square" lIns="81484" tIns="40742" rIns="81484" bIns="40742" numCol="1" anchor="t" anchorCtr="0" compatLnSpc="1"/>
          <a:lstStyle/>
          <a:p>
            <a:endParaRPr lang="zh-CN" altLang="en-US" sz="1338"/>
          </a:p>
        </p:txBody>
      </p:sp>
      <p:sp>
        <p:nvSpPr>
          <p:cNvPr id="38" name="Freeform 26"/>
          <p:cNvSpPr>
            <a:spLocks noEditPoints="1"/>
          </p:cNvSpPr>
          <p:nvPr/>
        </p:nvSpPr>
        <p:spPr bwMode="auto">
          <a:xfrm>
            <a:off x="3225171" y="1714070"/>
            <a:ext cx="272466" cy="269262"/>
          </a:xfrm>
          <a:custGeom>
            <a:avLst/>
            <a:gdLst>
              <a:gd name="T0" fmla="*/ 351 w 389"/>
              <a:gd name="T1" fmla="*/ 332 h 385"/>
              <a:gd name="T2" fmla="*/ 311 w 389"/>
              <a:gd name="T3" fmla="*/ 332 h 385"/>
              <a:gd name="T4" fmla="*/ 255 w 389"/>
              <a:gd name="T5" fmla="*/ 224 h 385"/>
              <a:gd name="T6" fmla="*/ 249 w 389"/>
              <a:gd name="T7" fmla="*/ 245 h 385"/>
              <a:gd name="T8" fmla="*/ 218 w 389"/>
              <a:gd name="T9" fmla="*/ 269 h 385"/>
              <a:gd name="T10" fmla="*/ 319 w 389"/>
              <a:gd name="T11" fmla="*/ 380 h 385"/>
              <a:gd name="T12" fmla="*/ 384 w 389"/>
              <a:gd name="T13" fmla="*/ 337 h 385"/>
              <a:gd name="T14" fmla="*/ 336 w 389"/>
              <a:gd name="T15" fmla="*/ 287 h 385"/>
              <a:gd name="T16" fmla="*/ 265 w 389"/>
              <a:gd name="T17" fmla="*/ 229 h 385"/>
              <a:gd name="T18" fmla="*/ 140 w 389"/>
              <a:gd name="T19" fmla="*/ 137 h 385"/>
              <a:gd name="T20" fmla="*/ 162 w 389"/>
              <a:gd name="T21" fmla="*/ 131 h 385"/>
              <a:gd name="T22" fmla="*/ 167 w 389"/>
              <a:gd name="T23" fmla="*/ 110 h 385"/>
              <a:gd name="T24" fmla="*/ 172 w 389"/>
              <a:gd name="T25" fmla="*/ 90 h 385"/>
              <a:gd name="T26" fmla="*/ 75 w 389"/>
              <a:gd name="T27" fmla="*/ 9 h 385"/>
              <a:gd name="T28" fmla="*/ 61 w 389"/>
              <a:gd name="T29" fmla="*/ 109 h 385"/>
              <a:gd name="T30" fmla="*/ 0 w 389"/>
              <a:gd name="T31" fmla="*/ 84 h 385"/>
              <a:gd name="T32" fmla="*/ 115 w 389"/>
              <a:gd name="T33" fmla="*/ 166 h 385"/>
              <a:gd name="T34" fmla="*/ 130 w 389"/>
              <a:gd name="T35" fmla="*/ 147 h 385"/>
              <a:gd name="T36" fmla="*/ 375 w 389"/>
              <a:gd name="T37" fmla="*/ 37 h 385"/>
              <a:gd name="T38" fmla="*/ 322 w 389"/>
              <a:gd name="T39" fmla="*/ 0 h 385"/>
              <a:gd name="T40" fmla="*/ 183 w 389"/>
              <a:gd name="T41" fmla="*/ 125 h 385"/>
              <a:gd name="T42" fmla="*/ 163 w 389"/>
              <a:gd name="T43" fmla="*/ 154 h 385"/>
              <a:gd name="T44" fmla="*/ 146 w 389"/>
              <a:gd name="T45" fmla="*/ 162 h 385"/>
              <a:gd name="T46" fmla="*/ 147 w 389"/>
              <a:gd name="T47" fmla="*/ 215 h 385"/>
              <a:gd name="T48" fmla="*/ 34 w 389"/>
              <a:gd name="T49" fmla="*/ 313 h 385"/>
              <a:gd name="T50" fmla="*/ 22 w 389"/>
              <a:gd name="T51" fmla="*/ 385 h 385"/>
              <a:gd name="T52" fmla="*/ 80 w 389"/>
              <a:gd name="T53" fmla="*/ 327 h 385"/>
              <a:gd name="T54" fmla="*/ 172 w 389"/>
              <a:gd name="T55" fmla="*/ 240 h 385"/>
              <a:gd name="T56" fmla="*/ 224 w 389"/>
              <a:gd name="T57" fmla="*/ 240 h 385"/>
              <a:gd name="T58" fmla="*/ 238 w 389"/>
              <a:gd name="T59" fmla="*/ 208 h 385"/>
              <a:gd name="T60" fmla="*/ 261 w 389"/>
              <a:gd name="T61" fmla="*/ 203 h 385"/>
              <a:gd name="T62" fmla="*/ 375 w 389"/>
              <a:gd name="T63" fmla="*/ 37 h 3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389" h="385">
                <a:moveTo>
                  <a:pt x="331" y="312"/>
                </a:moveTo>
                <a:cubicBezTo>
                  <a:pt x="342" y="312"/>
                  <a:pt x="351" y="321"/>
                  <a:pt x="351" y="332"/>
                </a:cubicBezTo>
                <a:cubicBezTo>
                  <a:pt x="351" y="343"/>
                  <a:pt x="342" y="352"/>
                  <a:pt x="331" y="352"/>
                </a:cubicBezTo>
                <a:cubicBezTo>
                  <a:pt x="320" y="352"/>
                  <a:pt x="311" y="343"/>
                  <a:pt x="311" y="332"/>
                </a:cubicBezTo>
                <a:cubicBezTo>
                  <a:pt x="311" y="321"/>
                  <a:pt x="320" y="312"/>
                  <a:pt x="331" y="312"/>
                </a:cubicBezTo>
                <a:close/>
                <a:moveTo>
                  <a:pt x="255" y="224"/>
                </a:moveTo>
                <a:lnTo>
                  <a:pt x="260" y="234"/>
                </a:lnTo>
                <a:lnTo>
                  <a:pt x="249" y="245"/>
                </a:lnTo>
                <a:lnTo>
                  <a:pt x="239" y="255"/>
                </a:lnTo>
                <a:cubicBezTo>
                  <a:pt x="233" y="261"/>
                  <a:pt x="226" y="266"/>
                  <a:pt x="218" y="269"/>
                </a:cubicBezTo>
                <a:lnTo>
                  <a:pt x="286" y="337"/>
                </a:lnTo>
                <a:lnTo>
                  <a:pt x="319" y="380"/>
                </a:lnTo>
                <a:lnTo>
                  <a:pt x="336" y="385"/>
                </a:lnTo>
                <a:lnTo>
                  <a:pt x="384" y="337"/>
                </a:lnTo>
                <a:lnTo>
                  <a:pt x="379" y="319"/>
                </a:lnTo>
                <a:lnTo>
                  <a:pt x="336" y="287"/>
                </a:lnTo>
                <a:lnTo>
                  <a:pt x="271" y="223"/>
                </a:lnTo>
                <a:lnTo>
                  <a:pt x="265" y="229"/>
                </a:lnTo>
                <a:lnTo>
                  <a:pt x="255" y="224"/>
                </a:lnTo>
                <a:close/>
                <a:moveTo>
                  <a:pt x="140" y="137"/>
                </a:moveTo>
                <a:lnTo>
                  <a:pt x="151" y="126"/>
                </a:lnTo>
                <a:lnTo>
                  <a:pt x="162" y="131"/>
                </a:lnTo>
                <a:lnTo>
                  <a:pt x="156" y="121"/>
                </a:lnTo>
                <a:lnTo>
                  <a:pt x="167" y="110"/>
                </a:lnTo>
                <a:lnTo>
                  <a:pt x="168" y="109"/>
                </a:lnTo>
                <a:cubicBezTo>
                  <a:pt x="171" y="102"/>
                  <a:pt x="172" y="96"/>
                  <a:pt x="172" y="90"/>
                </a:cubicBezTo>
                <a:cubicBezTo>
                  <a:pt x="172" y="44"/>
                  <a:pt x="129" y="0"/>
                  <a:pt x="83" y="1"/>
                </a:cubicBezTo>
                <a:cubicBezTo>
                  <a:pt x="83" y="1"/>
                  <a:pt x="78" y="6"/>
                  <a:pt x="75" y="9"/>
                </a:cubicBezTo>
                <a:cubicBezTo>
                  <a:pt x="111" y="45"/>
                  <a:pt x="108" y="39"/>
                  <a:pt x="108" y="62"/>
                </a:cubicBezTo>
                <a:cubicBezTo>
                  <a:pt x="108" y="80"/>
                  <a:pt x="79" y="109"/>
                  <a:pt x="61" y="109"/>
                </a:cubicBezTo>
                <a:cubicBezTo>
                  <a:pt x="38" y="109"/>
                  <a:pt x="46" y="113"/>
                  <a:pt x="8" y="75"/>
                </a:cubicBezTo>
                <a:cubicBezTo>
                  <a:pt x="5" y="78"/>
                  <a:pt x="0" y="83"/>
                  <a:pt x="0" y="84"/>
                </a:cubicBezTo>
                <a:cubicBezTo>
                  <a:pt x="1" y="129"/>
                  <a:pt x="44" y="173"/>
                  <a:pt x="90" y="173"/>
                </a:cubicBezTo>
                <a:cubicBezTo>
                  <a:pt x="98" y="173"/>
                  <a:pt x="107" y="170"/>
                  <a:pt x="115" y="166"/>
                </a:cubicBezTo>
                <a:lnTo>
                  <a:pt x="117" y="168"/>
                </a:lnTo>
                <a:cubicBezTo>
                  <a:pt x="120" y="160"/>
                  <a:pt x="124" y="153"/>
                  <a:pt x="130" y="147"/>
                </a:cubicBezTo>
                <a:lnTo>
                  <a:pt x="140" y="137"/>
                </a:lnTo>
                <a:close/>
                <a:moveTo>
                  <a:pt x="375" y="37"/>
                </a:moveTo>
                <a:lnTo>
                  <a:pt x="348" y="11"/>
                </a:lnTo>
                <a:cubicBezTo>
                  <a:pt x="341" y="4"/>
                  <a:pt x="332" y="0"/>
                  <a:pt x="322" y="0"/>
                </a:cubicBezTo>
                <a:cubicBezTo>
                  <a:pt x="313" y="0"/>
                  <a:pt x="304" y="4"/>
                  <a:pt x="297" y="11"/>
                </a:cubicBezTo>
                <a:lnTo>
                  <a:pt x="183" y="125"/>
                </a:lnTo>
                <a:cubicBezTo>
                  <a:pt x="186" y="132"/>
                  <a:pt x="183" y="142"/>
                  <a:pt x="178" y="147"/>
                </a:cubicBezTo>
                <a:cubicBezTo>
                  <a:pt x="174" y="151"/>
                  <a:pt x="168" y="154"/>
                  <a:pt x="163" y="154"/>
                </a:cubicBezTo>
                <a:cubicBezTo>
                  <a:pt x="160" y="154"/>
                  <a:pt x="158" y="153"/>
                  <a:pt x="156" y="152"/>
                </a:cubicBezTo>
                <a:lnTo>
                  <a:pt x="146" y="162"/>
                </a:lnTo>
                <a:cubicBezTo>
                  <a:pt x="131" y="176"/>
                  <a:pt x="131" y="199"/>
                  <a:pt x="145" y="213"/>
                </a:cubicBezTo>
                <a:lnTo>
                  <a:pt x="147" y="215"/>
                </a:lnTo>
                <a:lnTo>
                  <a:pt x="58" y="304"/>
                </a:lnTo>
                <a:lnTo>
                  <a:pt x="34" y="313"/>
                </a:lnTo>
                <a:lnTo>
                  <a:pt x="0" y="363"/>
                </a:lnTo>
                <a:lnTo>
                  <a:pt x="22" y="385"/>
                </a:lnTo>
                <a:lnTo>
                  <a:pt x="71" y="351"/>
                </a:lnTo>
                <a:lnTo>
                  <a:pt x="80" y="327"/>
                </a:lnTo>
                <a:lnTo>
                  <a:pt x="170" y="237"/>
                </a:lnTo>
                <a:lnTo>
                  <a:pt x="172" y="240"/>
                </a:lnTo>
                <a:cubicBezTo>
                  <a:pt x="179" y="247"/>
                  <a:pt x="189" y="251"/>
                  <a:pt x="198" y="251"/>
                </a:cubicBezTo>
                <a:cubicBezTo>
                  <a:pt x="207" y="251"/>
                  <a:pt x="216" y="247"/>
                  <a:pt x="224" y="240"/>
                </a:cubicBezTo>
                <a:lnTo>
                  <a:pt x="234" y="230"/>
                </a:lnTo>
                <a:cubicBezTo>
                  <a:pt x="230" y="223"/>
                  <a:pt x="233" y="213"/>
                  <a:pt x="238" y="208"/>
                </a:cubicBezTo>
                <a:cubicBezTo>
                  <a:pt x="242" y="204"/>
                  <a:pt x="248" y="202"/>
                  <a:pt x="254" y="202"/>
                </a:cubicBezTo>
                <a:cubicBezTo>
                  <a:pt x="256" y="202"/>
                  <a:pt x="258" y="202"/>
                  <a:pt x="261" y="203"/>
                </a:cubicBezTo>
                <a:lnTo>
                  <a:pt x="375" y="89"/>
                </a:lnTo>
                <a:cubicBezTo>
                  <a:pt x="389" y="75"/>
                  <a:pt x="389" y="52"/>
                  <a:pt x="375" y="37"/>
                </a:cubicBezTo>
                <a:close/>
              </a:path>
            </a:pathLst>
          </a:custGeom>
          <a:solidFill>
            <a:schemeClr val="bg1"/>
          </a:solidFill>
          <a:ln>
            <a:noFill/>
          </a:ln>
        </p:spPr>
        <p:txBody>
          <a:bodyPr vert="horz" wrap="square" lIns="81484" tIns="40742" rIns="81484" bIns="40742" numCol="1" anchor="t" anchorCtr="0" compatLnSpc="1"/>
          <a:lstStyle/>
          <a:p>
            <a:endParaRPr lang="zh-CN" altLang="en-US" sz="1338"/>
          </a:p>
        </p:txBody>
      </p:sp>
      <p:sp>
        <p:nvSpPr>
          <p:cNvPr id="39" name="Freeform 35"/>
          <p:cNvSpPr>
            <a:spLocks noEditPoints="1"/>
          </p:cNvSpPr>
          <p:nvPr/>
        </p:nvSpPr>
        <p:spPr bwMode="auto">
          <a:xfrm>
            <a:off x="6738342" y="1728596"/>
            <a:ext cx="262021" cy="283485"/>
          </a:xfrm>
          <a:custGeom>
            <a:avLst/>
            <a:gdLst>
              <a:gd name="T0" fmla="*/ 29 w 433"/>
              <a:gd name="T1" fmla="*/ 29 h 469"/>
              <a:gd name="T2" fmla="*/ 115 w 433"/>
              <a:gd name="T3" fmla="*/ 28 h 469"/>
              <a:gd name="T4" fmla="*/ 208 w 433"/>
              <a:gd name="T5" fmla="*/ 3 h 469"/>
              <a:gd name="T6" fmla="*/ 216 w 433"/>
              <a:gd name="T7" fmla="*/ 0 h 469"/>
              <a:gd name="T8" fmla="*/ 225 w 433"/>
              <a:gd name="T9" fmla="*/ 3 h 469"/>
              <a:gd name="T10" fmla="*/ 318 w 433"/>
              <a:gd name="T11" fmla="*/ 28 h 469"/>
              <a:gd name="T12" fmla="*/ 404 w 433"/>
              <a:gd name="T13" fmla="*/ 29 h 469"/>
              <a:gd name="T14" fmla="*/ 433 w 433"/>
              <a:gd name="T15" fmla="*/ 25 h 469"/>
              <a:gd name="T16" fmla="*/ 433 w 433"/>
              <a:gd name="T17" fmla="*/ 58 h 469"/>
              <a:gd name="T18" fmla="*/ 372 w 433"/>
              <a:gd name="T19" fmla="*/ 355 h 469"/>
              <a:gd name="T20" fmla="*/ 222 w 433"/>
              <a:gd name="T21" fmla="*/ 468 h 469"/>
              <a:gd name="T22" fmla="*/ 216 w 433"/>
              <a:gd name="T23" fmla="*/ 469 h 469"/>
              <a:gd name="T24" fmla="*/ 210 w 433"/>
              <a:gd name="T25" fmla="*/ 468 h 469"/>
              <a:gd name="T26" fmla="*/ 61 w 433"/>
              <a:gd name="T27" fmla="*/ 355 h 469"/>
              <a:gd name="T28" fmla="*/ 0 w 433"/>
              <a:gd name="T29" fmla="*/ 58 h 469"/>
              <a:gd name="T30" fmla="*/ 0 w 433"/>
              <a:gd name="T31" fmla="*/ 25 h 469"/>
              <a:gd name="T32" fmla="*/ 29 w 433"/>
              <a:gd name="T33" fmla="*/ 29 h 469"/>
              <a:gd name="T34" fmla="*/ 216 w 433"/>
              <a:gd name="T35" fmla="*/ 239 h 469"/>
              <a:gd name="T36" fmla="*/ 216 w 433"/>
              <a:gd name="T37" fmla="*/ 239 h 469"/>
              <a:gd name="T38" fmla="*/ 361 w 433"/>
              <a:gd name="T39" fmla="*/ 239 h 469"/>
              <a:gd name="T40" fmla="*/ 380 w 433"/>
              <a:gd name="T41" fmla="*/ 90 h 469"/>
              <a:gd name="T42" fmla="*/ 311 w 433"/>
              <a:gd name="T43" fmla="*/ 86 h 469"/>
              <a:gd name="T44" fmla="*/ 216 w 433"/>
              <a:gd name="T45" fmla="*/ 62 h 469"/>
              <a:gd name="T46" fmla="*/ 216 w 433"/>
              <a:gd name="T47" fmla="*/ 239 h 469"/>
              <a:gd name="T48" fmla="*/ 216 w 433"/>
              <a:gd name="T49" fmla="*/ 409 h 469"/>
              <a:gd name="T50" fmla="*/ 216 w 433"/>
              <a:gd name="T51" fmla="*/ 409 h 469"/>
              <a:gd name="T52" fmla="*/ 216 w 433"/>
              <a:gd name="T53" fmla="*/ 239 h 469"/>
              <a:gd name="T54" fmla="*/ 72 w 433"/>
              <a:gd name="T55" fmla="*/ 239 h 469"/>
              <a:gd name="T56" fmla="*/ 105 w 433"/>
              <a:gd name="T57" fmla="*/ 323 h 469"/>
              <a:gd name="T58" fmla="*/ 216 w 433"/>
              <a:gd name="T59" fmla="*/ 409 h 4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33" h="469">
                <a:moveTo>
                  <a:pt x="29" y="29"/>
                </a:moveTo>
                <a:cubicBezTo>
                  <a:pt x="57" y="32"/>
                  <a:pt x="85" y="32"/>
                  <a:pt x="115" y="28"/>
                </a:cubicBezTo>
                <a:cubicBezTo>
                  <a:pt x="145" y="24"/>
                  <a:pt x="176" y="16"/>
                  <a:pt x="208" y="3"/>
                </a:cubicBezTo>
                <a:lnTo>
                  <a:pt x="216" y="0"/>
                </a:lnTo>
                <a:lnTo>
                  <a:pt x="225" y="3"/>
                </a:lnTo>
                <a:cubicBezTo>
                  <a:pt x="257" y="16"/>
                  <a:pt x="288" y="24"/>
                  <a:pt x="318" y="28"/>
                </a:cubicBezTo>
                <a:cubicBezTo>
                  <a:pt x="347" y="32"/>
                  <a:pt x="376" y="32"/>
                  <a:pt x="404" y="29"/>
                </a:cubicBezTo>
                <a:lnTo>
                  <a:pt x="433" y="25"/>
                </a:lnTo>
                <a:lnTo>
                  <a:pt x="433" y="58"/>
                </a:lnTo>
                <a:cubicBezTo>
                  <a:pt x="431" y="199"/>
                  <a:pt x="409" y="293"/>
                  <a:pt x="372" y="355"/>
                </a:cubicBezTo>
                <a:cubicBezTo>
                  <a:pt x="334" y="421"/>
                  <a:pt x="281" y="452"/>
                  <a:pt x="222" y="468"/>
                </a:cubicBezTo>
                <a:lnTo>
                  <a:pt x="216" y="469"/>
                </a:lnTo>
                <a:lnTo>
                  <a:pt x="210" y="468"/>
                </a:lnTo>
                <a:cubicBezTo>
                  <a:pt x="151" y="452"/>
                  <a:pt x="99" y="421"/>
                  <a:pt x="61" y="355"/>
                </a:cubicBezTo>
                <a:cubicBezTo>
                  <a:pt x="24" y="293"/>
                  <a:pt x="1" y="199"/>
                  <a:pt x="0" y="58"/>
                </a:cubicBezTo>
                <a:lnTo>
                  <a:pt x="0" y="25"/>
                </a:lnTo>
                <a:lnTo>
                  <a:pt x="29" y="29"/>
                </a:lnTo>
                <a:close/>
                <a:moveTo>
                  <a:pt x="216" y="239"/>
                </a:moveTo>
                <a:lnTo>
                  <a:pt x="216" y="239"/>
                </a:lnTo>
                <a:lnTo>
                  <a:pt x="361" y="239"/>
                </a:lnTo>
                <a:cubicBezTo>
                  <a:pt x="371" y="198"/>
                  <a:pt x="377" y="149"/>
                  <a:pt x="380" y="90"/>
                </a:cubicBezTo>
                <a:cubicBezTo>
                  <a:pt x="357" y="91"/>
                  <a:pt x="335" y="90"/>
                  <a:pt x="311" y="86"/>
                </a:cubicBezTo>
                <a:cubicBezTo>
                  <a:pt x="281" y="82"/>
                  <a:pt x="249" y="74"/>
                  <a:pt x="216" y="62"/>
                </a:cubicBezTo>
                <a:lnTo>
                  <a:pt x="216" y="239"/>
                </a:lnTo>
                <a:close/>
                <a:moveTo>
                  <a:pt x="216" y="409"/>
                </a:moveTo>
                <a:lnTo>
                  <a:pt x="216" y="409"/>
                </a:lnTo>
                <a:lnTo>
                  <a:pt x="216" y="239"/>
                </a:lnTo>
                <a:lnTo>
                  <a:pt x="72" y="239"/>
                </a:lnTo>
                <a:cubicBezTo>
                  <a:pt x="80" y="273"/>
                  <a:pt x="92" y="301"/>
                  <a:pt x="105" y="323"/>
                </a:cubicBezTo>
                <a:cubicBezTo>
                  <a:pt x="133" y="372"/>
                  <a:pt x="172" y="396"/>
                  <a:pt x="216" y="409"/>
                </a:cubicBezTo>
                <a:close/>
              </a:path>
            </a:pathLst>
          </a:custGeom>
          <a:solidFill>
            <a:schemeClr val="bg1"/>
          </a:solidFill>
          <a:ln>
            <a:noFill/>
          </a:ln>
        </p:spPr>
        <p:txBody>
          <a:bodyPr vert="horz" wrap="square" lIns="81484" tIns="40742" rIns="81484" bIns="40742" numCol="1" anchor="t" anchorCtr="0" compatLnSpc="1"/>
          <a:lstStyle/>
          <a:p>
            <a:endParaRPr lang="zh-CN" altLang="en-US" sz="1338"/>
          </a:p>
        </p:txBody>
      </p:sp>
      <p:sp>
        <p:nvSpPr>
          <p:cNvPr id="40" name="Freeform 20"/>
          <p:cNvSpPr>
            <a:spLocks noEditPoints="1"/>
          </p:cNvSpPr>
          <p:nvPr/>
        </p:nvSpPr>
        <p:spPr bwMode="auto">
          <a:xfrm>
            <a:off x="5004586" y="1689447"/>
            <a:ext cx="256318" cy="322634"/>
          </a:xfrm>
          <a:custGeom>
            <a:avLst/>
            <a:gdLst>
              <a:gd name="T0" fmla="*/ 41 w 355"/>
              <a:gd name="T1" fmla="*/ 121 h 447"/>
              <a:gd name="T2" fmla="*/ 60 w 355"/>
              <a:gd name="T3" fmla="*/ 238 h 447"/>
              <a:gd name="T4" fmla="*/ 174 w 355"/>
              <a:gd name="T5" fmla="*/ 22 h 447"/>
              <a:gd name="T6" fmla="*/ 291 w 355"/>
              <a:gd name="T7" fmla="*/ 235 h 447"/>
              <a:gd name="T8" fmla="*/ 213 w 355"/>
              <a:gd name="T9" fmla="*/ 296 h 447"/>
              <a:gd name="T10" fmla="*/ 217 w 355"/>
              <a:gd name="T11" fmla="*/ 310 h 447"/>
              <a:gd name="T12" fmla="*/ 304 w 355"/>
              <a:gd name="T13" fmla="*/ 236 h 447"/>
              <a:gd name="T14" fmla="*/ 312 w 355"/>
              <a:gd name="T15" fmla="*/ 122 h 447"/>
              <a:gd name="T16" fmla="*/ 167 w 355"/>
              <a:gd name="T17" fmla="*/ 0 h 447"/>
              <a:gd name="T18" fmla="*/ 175 w 355"/>
              <a:gd name="T19" fmla="*/ 57 h 447"/>
              <a:gd name="T20" fmla="*/ 213 w 355"/>
              <a:gd name="T21" fmla="*/ 96 h 447"/>
              <a:gd name="T22" fmla="*/ 175 w 355"/>
              <a:gd name="T23" fmla="*/ 57 h 447"/>
              <a:gd name="T24" fmla="*/ 132 w 355"/>
              <a:gd name="T25" fmla="*/ 173 h 447"/>
              <a:gd name="T26" fmla="*/ 132 w 355"/>
              <a:gd name="T27" fmla="*/ 209 h 447"/>
              <a:gd name="T28" fmla="*/ 132 w 355"/>
              <a:gd name="T29" fmla="*/ 173 h 447"/>
              <a:gd name="T30" fmla="*/ 223 w 355"/>
              <a:gd name="T31" fmla="*/ 173 h 447"/>
              <a:gd name="T32" fmla="*/ 223 w 355"/>
              <a:gd name="T33" fmla="*/ 209 h 447"/>
              <a:gd name="T34" fmla="*/ 223 w 355"/>
              <a:gd name="T35" fmla="*/ 173 h 447"/>
              <a:gd name="T36" fmla="*/ 190 w 355"/>
              <a:gd name="T37" fmla="*/ 292 h 447"/>
              <a:gd name="T38" fmla="*/ 157 w 355"/>
              <a:gd name="T39" fmla="*/ 303 h 447"/>
              <a:gd name="T40" fmla="*/ 171 w 355"/>
              <a:gd name="T41" fmla="*/ 325 h 447"/>
              <a:gd name="T42" fmla="*/ 204 w 355"/>
              <a:gd name="T43" fmla="*/ 313 h 447"/>
              <a:gd name="T44" fmla="*/ 190 w 355"/>
              <a:gd name="T45" fmla="*/ 292 h 447"/>
              <a:gd name="T46" fmla="*/ 252 w 355"/>
              <a:gd name="T47" fmla="*/ 312 h 447"/>
              <a:gd name="T48" fmla="*/ 223 w 355"/>
              <a:gd name="T49" fmla="*/ 447 h 447"/>
              <a:gd name="T50" fmla="*/ 252 w 355"/>
              <a:gd name="T51" fmla="*/ 312 h 447"/>
              <a:gd name="T52" fmla="*/ 108 w 355"/>
              <a:gd name="T53" fmla="*/ 315 h 447"/>
              <a:gd name="T54" fmla="*/ 132 w 355"/>
              <a:gd name="T55" fmla="*/ 447 h 447"/>
              <a:gd name="T56" fmla="*/ 108 w 355"/>
              <a:gd name="T57" fmla="*/ 315 h 447"/>
              <a:gd name="T58" fmla="*/ 156 w 355"/>
              <a:gd name="T59" fmla="*/ 341 h 447"/>
              <a:gd name="T60" fmla="*/ 157 w 355"/>
              <a:gd name="T61" fmla="*/ 447 h 447"/>
              <a:gd name="T62" fmla="*/ 205 w 355"/>
              <a:gd name="T63" fmla="*/ 344 h 447"/>
              <a:gd name="T64" fmla="*/ 156 w 355"/>
              <a:gd name="T65" fmla="*/ 341 h 4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5" h="447">
                <a:moveTo>
                  <a:pt x="167" y="0"/>
                </a:moveTo>
                <a:cubicBezTo>
                  <a:pt x="95" y="2"/>
                  <a:pt x="46" y="57"/>
                  <a:pt x="41" y="121"/>
                </a:cubicBezTo>
                <a:cubicBezTo>
                  <a:pt x="18" y="130"/>
                  <a:pt x="1" y="152"/>
                  <a:pt x="2" y="178"/>
                </a:cubicBezTo>
                <a:cubicBezTo>
                  <a:pt x="4" y="237"/>
                  <a:pt x="28" y="238"/>
                  <a:pt x="60" y="238"/>
                </a:cubicBezTo>
                <a:lnTo>
                  <a:pt x="60" y="125"/>
                </a:lnTo>
                <a:cubicBezTo>
                  <a:pt x="60" y="76"/>
                  <a:pt x="108" y="22"/>
                  <a:pt x="174" y="22"/>
                </a:cubicBezTo>
                <a:cubicBezTo>
                  <a:pt x="239" y="22"/>
                  <a:pt x="275" y="73"/>
                  <a:pt x="291" y="118"/>
                </a:cubicBezTo>
                <a:lnTo>
                  <a:pt x="291" y="235"/>
                </a:lnTo>
                <a:cubicBezTo>
                  <a:pt x="288" y="242"/>
                  <a:pt x="279" y="251"/>
                  <a:pt x="263" y="266"/>
                </a:cubicBezTo>
                <a:cubicBezTo>
                  <a:pt x="243" y="286"/>
                  <a:pt x="213" y="296"/>
                  <a:pt x="213" y="296"/>
                </a:cubicBezTo>
                <a:cubicBezTo>
                  <a:pt x="210" y="297"/>
                  <a:pt x="207" y="301"/>
                  <a:pt x="208" y="305"/>
                </a:cubicBezTo>
                <a:cubicBezTo>
                  <a:pt x="209" y="309"/>
                  <a:pt x="214" y="312"/>
                  <a:pt x="217" y="310"/>
                </a:cubicBezTo>
                <a:cubicBezTo>
                  <a:pt x="217" y="310"/>
                  <a:pt x="248" y="300"/>
                  <a:pt x="271" y="277"/>
                </a:cubicBezTo>
                <a:cubicBezTo>
                  <a:pt x="294" y="255"/>
                  <a:pt x="304" y="237"/>
                  <a:pt x="304" y="236"/>
                </a:cubicBezTo>
                <a:cubicBezTo>
                  <a:pt x="329" y="230"/>
                  <a:pt x="348" y="230"/>
                  <a:pt x="348" y="178"/>
                </a:cubicBezTo>
                <a:cubicBezTo>
                  <a:pt x="348" y="153"/>
                  <a:pt x="333" y="131"/>
                  <a:pt x="312" y="122"/>
                </a:cubicBezTo>
                <a:cubicBezTo>
                  <a:pt x="296" y="63"/>
                  <a:pt x="247" y="2"/>
                  <a:pt x="174" y="0"/>
                </a:cubicBezTo>
                <a:cubicBezTo>
                  <a:pt x="171" y="0"/>
                  <a:pt x="169" y="0"/>
                  <a:pt x="167" y="0"/>
                </a:cubicBezTo>
                <a:close/>
                <a:moveTo>
                  <a:pt x="175" y="57"/>
                </a:moveTo>
                <a:lnTo>
                  <a:pt x="175" y="57"/>
                </a:lnTo>
                <a:cubicBezTo>
                  <a:pt x="92" y="57"/>
                  <a:pt x="52" y="120"/>
                  <a:pt x="70" y="185"/>
                </a:cubicBezTo>
                <a:cubicBezTo>
                  <a:pt x="70" y="185"/>
                  <a:pt x="212" y="126"/>
                  <a:pt x="213" y="96"/>
                </a:cubicBezTo>
                <a:cubicBezTo>
                  <a:pt x="244" y="138"/>
                  <a:pt x="280" y="155"/>
                  <a:pt x="280" y="155"/>
                </a:cubicBezTo>
                <a:cubicBezTo>
                  <a:pt x="276" y="83"/>
                  <a:pt x="243" y="58"/>
                  <a:pt x="175" y="57"/>
                </a:cubicBezTo>
                <a:close/>
                <a:moveTo>
                  <a:pt x="132" y="173"/>
                </a:moveTo>
                <a:lnTo>
                  <a:pt x="132" y="173"/>
                </a:lnTo>
                <a:cubicBezTo>
                  <a:pt x="120" y="173"/>
                  <a:pt x="111" y="181"/>
                  <a:pt x="111" y="191"/>
                </a:cubicBezTo>
                <a:cubicBezTo>
                  <a:pt x="111" y="201"/>
                  <a:pt x="120" y="209"/>
                  <a:pt x="132" y="209"/>
                </a:cubicBezTo>
                <a:cubicBezTo>
                  <a:pt x="144" y="209"/>
                  <a:pt x="154" y="201"/>
                  <a:pt x="154" y="191"/>
                </a:cubicBezTo>
                <a:cubicBezTo>
                  <a:pt x="154" y="181"/>
                  <a:pt x="144" y="173"/>
                  <a:pt x="132" y="173"/>
                </a:cubicBezTo>
                <a:close/>
                <a:moveTo>
                  <a:pt x="223" y="173"/>
                </a:moveTo>
                <a:lnTo>
                  <a:pt x="223" y="173"/>
                </a:lnTo>
                <a:cubicBezTo>
                  <a:pt x="211" y="173"/>
                  <a:pt x="201" y="181"/>
                  <a:pt x="201" y="191"/>
                </a:cubicBezTo>
                <a:cubicBezTo>
                  <a:pt x="201" y="201"/>
                  <a:pt x="211" y="209"/>
                  <a:pt x="223" y="209"/>
                </a:cubicBezTo>
                <a:cubicBezTo>
                  <a:pt x="235" y="209"/>
                  <a:pt x="245" y="201"/>
                  <a:pt x="245" y="191"/>
                </a:cubicBezTo>
                <a:cubicBezTo>
                  <a:pt x="245" y="181"/>
                  <a:pt x="235" y="173"/>
                  <a:pt x="223" y="173"/>
                </a:cubicBezTo>
                <a:close/>
                <a:moveTo>
                  <a:pt x="190" y="292"/>
                </a:moveTo>
                <a:lnTo>
                  <a:pt x="190" y="292"/>
                </a:lnTo>
                <a:lnTo>
                  <a:pt x="169" y="293"/>
                </a:lnTo>
                <a:cubicBezTo>
                  <a:pt x="162" y="294"/>
                  <a:pt x="157" y="299"/>
                  <a:pt x="157" y="303"/>
                </a:cubicBezTo>
                <a:lnTo>
                  <a:pt x="158" y="318"/>
                </a:lnTo>
                <a:cubicBezTo>
                  <a:pt x="158" y="322"/>
                  <a:pt x="164" y="326"/>
                  <a:pt x="171" y="325"/>
                </a:cubicBezTo>
                <a:lnTo>
                  <a:pt x="192" y="323"/>
                </a:lnTo>
                <a:cubicBezTo>
                  <a:pt x="198" y="322"/>
                  <a:pt x="204" y="318"/>
                  <a:pt x="204" y="313"/>
                </a:cubicBezTo>
                <a:lnTo>
                  <a:pt x="203" y="299"/>
                </a:lnTo>
                <a:cubicBezTo>
                  <a:pt x="202" y="295"/>
                  <a:pt x="196" y="291"/>
                  <a:pt x="190" y="292"/>
                </a:cubicBezTo>
                <a:close/>
                <a:moveTo>
                  <a:pt x="252" y="312"/>
                </a:moveTo>
                <a:lnTo>
                  <a:pt x="252" y="312"/>
                </a:lnTo>
                <a:cubicBezTo>
                  <a:pt x="246" y="313"/>
                  <a:pt x="241" y="314"/>
                  <a:pt x="235" y="316"/>
                </a:cubicBezTo>
                <a:lnTo>
                  <a:pt x="223" y="447"/>
                </a:lnTo>
                <a:lnTo>
                  <a:pt x="355" y="447"/>
                </a:lnTo>
                <a:cubicBezTo>
                  <a:pt x="336" y="406"/>
                  <a:pt x="302" y="310"/>
                  <a:pt x="252" y="312"/>
                </a:cubicBezTo>
                <a:close/>
                <a:moveTo>
                  <a:pt x="108" y="315"/>
                </a:moveTo>
                <a:lnTo>
                  <a:pt x="108" y="315"/>
                </a:lnTo>
                <a:cubicBezTo>
                  <a:pt x="49" y="318"/>
                  <a:pt x="20" y="404"/>
                  <a:pt x="0" y="447"/>
                </a:cubicBezTo>
                <a:lnTo>
                  <a:pt x="132" y="447"/>
                </a:lnTo>
                <a:lnTo>
                  <a:pt x="120" y="316"/>
                </a:lnTo>
                <a:cubicBezTo>
                  <a:pt x="116" y="315"/>
                  <a:pt x="112" y="315"/>
                  <a:pt x="108" y="315"/>
                </a:cubicBezTo>
                <a:close/>
                <a:moveTo>
                  <a:pt x="156" y="341"/>
                </a:moveTo>
                <a:lnTo>
                  <a:pt x="156" y="341"/>
                </a:lnTo>
                <a:cubicBezTo>
                  <a:pt x="152" y="341"/>
                  <a:pt x="150" y="343"/>
                  <a:pt x="150" y="344"/>
                </a:cubicBezTo>
                <a:lnTo>
                  <a:pt x="157" y="447"/>
                </a:lnTo>
                <a:lnTo>
                  <a:pt x="198" y="447"/>
                </a:lnTo>
                <a:lnTo>
                  <a:pt x="205" y="344"/>
                </a:lnTo>
                <a:cubicBezTo>
                  <a:pt x="205" y="343"/>
                  <a:pt x="203" y="341"/>
                  <a:pt x="200" y="341"/>
                </a:cubicBezTo>
                <a:lnTo>
                  <a:pt x="156" y="341"/>
                </a:lnTo>
                <a:close/>
              </a:path>
            </a:pathLst>
          </a:custGeom>
          <a:solidFill>
            <a:schemeClr val="bg1"/>
          </a:solidFill>
          <a:ln>
            <a:noFill/>
          </a:ln>
        </p:spPr>
        <p:txBody>
          <a:bodyPr vert="horz" wrap="square" lIns="81484" tIns="40742" rIns="81484" bIns="40742" numCol="1" anchor="t" anchorCtr="0" compatLnSpc="1"/>
          <a:lstStyle/>
          <a:p>
            <a:endParaRPr lang="zh-CN" altLang="en-US" sz="1338"/>
          </a:p>
        </p:txBody>
      </p:sp>
    </p:spTree>
    <p:extLst>
      <p:ext uri="{BB962C8B-B14F-4D97-AF65-F5344CB8AC3E}">
        <p14:creationId xmlns:p14="http://schemas.microsoft.com/office/powerpoint/2010/main" val="1830236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44000">
                                          <p:cBhvr additive="base">
                                            <p:cTn id="7" dur="500" fill="hold"/>
                                            <p:tgtEl>
                                              <p:spTgt spid="13"/>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44000">
                                      <p:stCondLst>
                                        <p:cond delay="100"/>
                                      </p:stCondLst>
                                      <p:childTnLst>
                                        <p:set>
                                          <p:cBhvr>
                                            <p:cTn id="10" dur="1" fill="hold">
                                              <p:stCondLst>
                                                <p:cond delay="0"/>
                                              </p:stCondLst>
                                            </p:cTn>
                                            <p:tgtEl>
                                              <p:spTgt spid="18"/>
                                            </p:tgtEl>
                                            <p:attrNameLst>
                                              <p:attrName>style.visibility</p:attrName>
                                            </p:attrNameLst>
                                          </p:cBhvr>
                                          <p:to>
                                            <p:strVal val="visible"/>
                                          </p:to>
                                        </p:set>
                                        <p:anim calcmode="lin" valueType="num" p14:bounceEnd="44000">
                                          <p:cBhvr additive="base">
                                            <p:cTn id="11" dur="500" fill="hold"/>
                                            <p:tgtEl>
                                              <p:spTgt spid="18"/>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14:presetBounceEnd="44000">
                                      <p:stCondLst>
                                        <p:cond delay="200"/>
                                      </p:stCondLst>
                                      <p:childTnLst>
                                        <p:set>
                                          <p:cBhvr>
                                            <p:cTn id="14" dur="1" fill="hold">
                                              <p:stCondLst>
                                                <p:cond delay="0"/>
                                              </p:stCondLst>
                                            </p:cTn>
                                            <p:tgtEl>
                                              <p:spTgt spid="23"/>
                                            </p:tgtEl>
                                            <p:attrNameLst>
                                              <p:attrName>style.visibility</p:attrName>
                                            </p:attrNameLst>
                                          </p:cBhvr>
                                          <p:to>
                                            <p:strVal val="visible"/>
                                          </p:to>
                                        </p:set>
                                        <p:anim calcmode="lin" valueType="num" p14:bounceEnd="44000">
                                          <p:cBhvr additive="base">
                                            <p:cTn id="15" dur="500" fill="hold"/>
                                            <p:tgtEl>
                                              <p:spTgt spid="23"/>
                                            </p:tgtEl>
                                            <p:attrNameLst>
                                              <p:attrName>ppt_x</p:attrName>
                                            </p:attrNameLst>
                                          </p:cBhvr>
                                          <p:tavLst>
                                            <p:tav tm="0">
                                              <p:val>
                                                <p:strVal val="#ppt_x"/>
                                              </p:val>
                                            </p:tav>
                                            <p:tav tm="100000">
                                              <p:val>
                                                <p:strVal val="#ppt_x"/>
                                              </p:val>
                                            </p:tav>
                                          </p:tavLst>
                                        </p:anim>
                                        <p:anim calcmode="lin" valueType="num" p14:bounceEnd="44000">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14:presetBounceEnd="44000">
                                      <p:stCondLst>
                                        <p:cond delay="300"/>
                                      </p:stCondLst>
                                      <p:childTnLst>
                                        <p:set>
                                          <p:cBhvr>
                                            <p:cTn id="18" dur="1" fill="hold">
                                              <p:stCondLst>
                                                <p:cond delay="0"/>
                                              </p:stCondLst>
                                            </p:cTn>
                                            <p:tgtEl>
                                              <p:spTgt spid="28"/>
                                            </p:tgtEl>
                                            <p:attrNameLst>
                                              <p:attrName>style.visibility</p:attrName>
                                            </p:attrNameLst>
                                          </p:cBhvr>
                                          <p:to>
                                            <p:strVal val="visible"/>
                                          </p:to>
                                        </p:set>
                                        <p:anim calcmode="lin" valueType="num" p14:bounceEnd="44000">
                                          <p:cBhvr additive="base">
                                            <p:cTn id="19" dur="500" fill="hold"/>
                                            <p:tgtEl>
                                              <p:spTgt spid="28"/>
                                            </p:tgtEl>
                                            <p:attrNameLst>
                                              <p:attrName>ppt_x</p:attrName>
                                            </p:attrNameLst>
                                          </p:cBhvr>
                                          <p:tavLst>
                                            <p:tav tm="0">
                                              <p:val>
                                                <p:strVal val="#ppt_x"/>
                                              </p:val>
                                            </p:tav>
                                            <p:tav tm="100000">
                                              <p:val>
                                                <p:strVal val="#ppt_x"/>
                                              </p:val>
                                            </p:tav>
                                          </p:tavLst>
                                        </p:anim>
                                        <p:anim calcmode="lin" valueType="num" p14:bounceEnd="44000">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par>
                              <p:cTn id="21" fill="hold">
                                <p:stCondLst>
                                  <p:cond delay="800"/>
                                </p:stCondLst>
                                <p:childTnLst>
                                  <p:par>
                                    <p:cTn id="22" presetID="2" presetClass="entr" presetSubtype="4" fill="hold" grpId="0" nodeType="afterEffect" p14:presetBounceEnd="44000">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14:bounceEnd="44000">
                                          <p:cBhvr additive="base">
                                            <p:cTn id="24" dur="500" fill="hold"/>
                                            <p:tgtEl>
                                              <p:spTgt spid="33"/>
                                            </p:tgtEl>
                                            <p:attrNameLst>
                                              <p:attrName>ppt_x</p:attrName>
                                            </p:attrNameLst>
                                          </p:cBhvr>
                                          <p:tavLst>
                                            <p:tav tm="0">
                                              <p:val>
                                                <p:strVal val="#ppt_x"/>
                                              </p:val>
                                            </p:tav>
                                            <p:tav tm="100000">
                                              <p:val>
                                                <p:strVal val="#ppt_x"/>
                                              </p:val>
                                            </p:tav>
                                          </p:tavLst>
                                        </p:anim>
                                        <p:anim calcmode="lin" valueType="num" p14:bounceEnd="44000">
                                          <p:cBhvr additive="base">
                                            <p:cTn id="25" dur="500" fill="hold"/>
                                            <p:tgtEl>
                                              <p:spTgt spid="3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44000">
                                      <p:stCondLst>
                                        <p:cond delay="100"/>
                                      </p:stCondLst>
                                      <p:childTnLst>
                                        <p:set>
                                          <p:cBhvr>
                                            <p:cTn id="27" dur="1" fill="hold">
                                              <p:stCondLst>
                                                <p:cond delay="0"/>
                                              </p:stCondLst>
                                            </p:cTn>
                                            <p:tgtEl>
                                              <p:spTgt spid="34"/>
                                            </p:tgtEl>
                                            <p:attrNameLst>
                                              <p:attrName>style.visibility</p:attrName>
                                            </p:attrNameLst>
                                          </p:cBhvr>
                                          <p:to>
                                            <p:strVal val="visible"/>
                                          </p:to>
                                        </p:set>
                                        <p:anim calcmode="lin" valueType="num" p14:bounceEnd="44000">
                                          <p:cBhvr additive="base">
                                            <p:cTn id="28" dur="500" fill="hold"/>
                                            <p:tgtEl>
                                              <p:spTgt spid="34"/>
                                            </p:tgtEl>
                                            <p:attrNameLst>
                                              <p:attrName>ppt_x</p:attrName>
                                            </p:attrNameLst>
                                          </p:cBhvr>
                                          <p:tavLst>
                                            <p:tav tm="0">
                                              <p:val>
                                                <p:strVal val="#ppt_x"/>
                                              </p:val>
                                            </p:tav>
                                            <p:tav tm="100000">
                                              <p:val>
                                                <p:strVal val="#ppt_x"/>
                                              </p:val>
                                            </p:tav>
                                          </p:tavLst>
                                        </p:anim>
                                        <p:anim calcmode="lin" valueType="num" p14:bounceEnd="44000">
                                          <p:cBhvr additive="base">
                                            <p:cTn id="29" dur="500" fill="hold"/>
                                            <p:tgtEl>
                                              <p:spTgt spid="3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14:presetBounceEnd="44000">
                                      <p:stCondLst>
                                        <p:cond delay="200"/>
                                      </p:stCondLst>
                                      <p:childTnLst>
                                        <p:set>
                                          <p:cBhvr>
                                            <p:cTn id="31" dur="1" fill="hold">
                                              <p:stCondLst>
                                                <p:cond delay="0"/>
                                              </p:stCondLst>
                                            </p:cTn>
                                            <p:tgtEl>
                                              <p:spTgt spid="35"/>
                                            </p:tgtEl>
                                            <p:attrNameLst>
                                              <p:attrName>style.visibility</p:attrName>
                                            </p:attrNameLst>
                                          </p:cBhvr>
                                          <p:to>
                                            <p:strVal val="visible"/>
                                          </p:to>
                                        </p:set>
                                        <p:anim calcmode="lin" valueType="num" p14:bounceEnd="44000">
                                          <p:cBhvr additive="base">
                                            <p:cTn id="32" dur="500" fill="hold"/>
                                            <p:tgtEl>
                                              <p:spTgt spid="35"/>
                                            </p:tgtEl>
                                            <p:attrNameLst>
                                              <p:attrName>ppt_x</p:attrName>
                                            </p:attrNameLst>
                                          </p:cBhvr>
                                          <p:tavLst>
                                            <p:tav tm="0">
                                              <p:val>
                                                <p:strVal val="#ppt_x"/>
                                              </p:val>
                                            </p:tav>
                                            <p:tav tm="100000">
                                              <p:val>
                                                <p:strVal val="#ppt_x"/>
                                              </p:val>
                                            </p:tav>
                                          </p:tavLst>
                                        </p:anim>
                                        <p:anim calcmode="lin" valueType="num" p14:bounceEnd="44000">
                                          <p:cBhvr additive="base">
                                            <p:cTn id="33" dur="500" fill="hold"/>
                                            <p:tgtEl>
                                              <p:spTgt spid="3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14:presetBounceEnd="44000">
                                      <p:stCondLst>
                                        <p:cond delay="300"/>
                                      </p:stCondLst>
                                      <p:childTnLst>
                                        <p:set>
                                          <p:cBhvr>
                                            <p:cTn id="35" dur="1" fill="hold">
                                              <p:stCondLst>
                                                <p:cond delay="0"/>
                                              </p:stCondLst>
                                            </p:cTn>
                                            <p:tgtEl>
                                              <p:spTgt spid="36"/>
                                            </p:tgtEl>
                                            <p:attrNameLst>
                                              <p:attrName>style.visibility</p:attrName>
                                            </p:attrNameLst>
                                          </p:cBhvr>
                                          <p:to>
                                            <p:strVal val="visible"/>
                                          </p:to>
                                        </p:set>
                                        <p:anim calcmode="lin" valueType="num" p14:bounceEnd="44000">
                                          <p:cBhvr additive="base">
                                            <p:cTn id="36" dur="500" fill="hold"/>
                                            <p:tgtEl>
                                              <p:spTgt spid="36"/>
                                            </p:tgtEl>
                                            <p:attrNameLst>
                                              <p:attrName>ppt_x</p:attrName>
                                            </p:attrNameLst>
                                          </p:cBhvr>
                                          <p:tavLst>
                                            <p:tav tm="0">
                                              <p:val>
                                                <p:strVal val="#ppt_x"/>
                                              </p:val>
                                            </p:tav>
                                            <p:tav tm="100000">
                                              <p:val>
                                                <p:strVal val="#ppt_x"/>
                                              </p:val>
                                            </p:tav>
                                          </p:tavLst>
                                        </p:anim>
                                        <p:anim calcmode="lin" valueType="num" p14:bounceEnd="44000">
                                          <p:cBhvr additive="base">
                                            <p:cTn id="37" dur="500" fill="hold"/>
                                            <p:tgtEl>
                                              <p:spTgt spid="36"/>
                                            </p:tgtEl>
                                            <p:attrNameLst>
                                              <p:attrName>ppt_y</p:attrName>
                                            </p:attrNameLst>
                                          </p:cBhvr>
                                          <p:tavLst>
                                            <p:tav tm="0">
                                              <p:val>
                                                <p:strVal val="1+#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ppt_w</p:attrName>
                                            </p:attrNameLst>
                                          </p:cBhvr>
                                          <p:tavLst>
                                            <p:tav tm="0">
                                              <p:val>
                                                <p:fltVal val="0"/>
                                              </p:val>
                                            </p:tav>
                                            <p:tav tm="100000">
                                              <p:val>
                                                <p:strVal val="#ppt_w"/>
                                              </p:val>
                                            </p:tav>
                                          </p:tavLst>
                                        </p:anim>
                                        <p:anim calcmode="lin" valueType="num">
                                          <p:cBhvr>
                                            <p:cTn id="41" dur="500" fill="hold"/>
                                            <p:tgtEl>
                                              <p:spTgt spid="37"/>
                                            </p:tgtEl>
                                            <p:attrNameLst>
                                              <p:attrName>ppt_h</p:attrName>
                                            </p:attrNameLst>
                                          </p:cBhvr>
                                          <p:tavLst>
                                            <p:tav tm="0">
                                              <p:val>
                                                <p:fltVal val="0"/>
                                              </p:val>
                                            </p:tav>
                                            <p:tav tm="100000">
                                              <p:val>
                                                <p:strVal val="#ppt_h"/>
                                              </p:val>
                                            </p:tav>
                                          </p:tavLst>
                                        </p:anim>
                                        <p:anim calcmode="lin" valueType="num">
                                          <p:cBhvr>
                                            <p:cTn id="42" dur="500" fill="hold"/>
                                            <p:tgtEl>
                                              <p:spTgt spid="37"/>
                                            </p:tgtEl>
                                            <p:attrNameLst>
                                              <p:attrName>style.rotation</p:attrName>
                                            </p:attrNameLst>
                                          </p:cBhvr>
                                          <p:tavLst>
                                            <p:tav tm="0">
                                              <p:val>
                                                <p:fltVal val="90"/>
                                              </p:val>
                                            </p:tav>
                                            <p:tav tm="100000">
                                              <p:val>
                                                <p:fltVal val="0"/>
                                              </p:val>
                                            </p:tav>
                                          </p:tavLst>
                                        </p:anim>
                                        <p:animEffect transition="in" filter="fade">
                                          <p:cBhvr>
                                            <p:cTn id="43" dur="500"/>
                                            <p:tgtEl>
                                              <p:spTgt spid="3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38"/>
                                            </p:tgtEl>
                                            <p:attrNameLst>
                                              <p:attrName>style.visibility</p:attrName>
                                            </p:attrNameLst>
                                          </p:cBhvr>
                                          <p:to>
                                            <p:strVal val="visible"/>
                                          </p:to>
                                        </p:set>
                                        <p:anim calcmode="lin" valueType="num">
                                          <p:cBhvr>
                                            <p:cTn id="46" dur="500" fill="hold"/>
                                            <p:tgtEl>
                                              <p:spTgt spid="38"/>
                                            </p:tgtEl>
                                            <p:attrNameLst>
                                              <p:attrName>ppt_w</p:attrName>
                                            </p:attrNameLst>
                                          </p:cBhvr>
                                          <p:tavLst>
                                            <p:tav tm="0">
                                              <p:val>
                                                <p:fltVal val="0"/>
                                              </p:val>
                                            </p:tav>
                                            <p:tav tm="100000">
                                              <p:val>
                                                <p:strVal val="#ppt_w"/>
                                              </p:val>
                                            </p:tav>
                                          </p:tavLst>
                                        </p:anim>
                                        <p:anim calcmode="lin" valueType="num">
                                          <p:cBhvr>
                                            <p:cTn id="47" dur="500" fill="hold"/>
                                            <p:tgtEl>
                                              <p:spTgt spid="38"/>
                                            </p:tgtEl>
                                            <p:attrNameLst>
                                              <p:attrName>ppt_h</p:attrName>
                                            </p:attrNameLst>
                                          </p:cBhvr>
                                          <p:tavLst>
                                            <p:tav tm="0">
                                              <p:val>
                                                <p:fltVal val="0"/>
                                              </p:val>
                                            </p:tav>
                                            <p:tav tm="100000">
                                              <p:val>
                                                <p:strVal val="#ppt_h"/>
                                              </p:val>
                                            </p:tav>
                                          </p:tavLst>
                                        </p:anim>
                                        <p:anim calcmode="lin" valueType="num">
                                          <p:cBhvr>
                                            <p:cTn id="48" dur="500" fill="hold"/>
                                            <p:tgtEl>
                                              <p:spTgt spid="38"/>
                                            </p:tgtEl>
                                            <p:attrNameLst>
                                              <p:attrName>style.rotation</p:attrName>
                                            </p:attrNameLst>
                                          </p:cBhvr>
                                          <p:tavLst>
                                            <p:tav tm="0">
                                              <p:val>
                                                <p:fltVal val="90"/>
                                              </p:val>
                                            </p:tav>
                                            <p:tav tm="100000">
                                              <p:val>
                                                <p:fltVal val="0"/>
                                              </p:val>
                                            </p:tav>
                                          </p:tavLst>
                                        </p:anim>
                                        <p:animEffect transition="in" filter="fade">
                                          <p:cBhvr>
                                            <p:cTn id="49" dur="500"/>
                                            <p:tgtEl>
                                              <p:spTgt spid="38"/>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40"/>
                                            </p:tgtEl>
                                            <p:attrNameLst>
                                              <p:attrName>style.visibility</p:attrName>
                                            </p:attrNameLst>
                                          </p:cBhvr>
                                          <p:to>
                                            <p:strVal val="visible"/>
                                          </p:to>
                                        </p:set>
                                        <p:anim calcmode="lin" valueType="num">
                                          <p:cBhvr>
                                            <p:cTn id="52" dur="500" fill="hold"/>
                                            <p:tgtEl>
                                              <p:spTgt spid="40"/>
                                            </p:tgtEl>
                                            <p:attrNameLst>
                                              <p:attrName>ppt_w</p:attrName>
                                            </p:attrNameLst>
                                          </p:cBhvr>
                                          <p:tavLst>
                                            <p:tav tm="0">
                                              <p:val>
                                                <p:fltVal val="0"/>
                                              </p:val>
                                            </p:tav>
                                            <p:tav tm="100000">
                                              <p:val>
                                                <p:strVal val="#ppt_w"/>
                                              </p:val>
                                            </p:tav>
                                          </p:tavLst>
                                        </p:anim>
                                        <p:anim calcmode="lin" valueType="num">
                                          <p:cBhvr>
                                            <p:cTn id="53" dur="500" fill="hold"/>
                                            <p:tgtEl>
                                              <p:spTgt spid="40"/>
                                            </p:tgtEl>
                                            <p:attrNameLst>
                                              <p:attrName>ppt_h</p:attrName>
                                            </p:attrNameLst>
                                          </p:cBhvr>
                                          <p:tavLst>
                                            <p:tav tm="0">
                                              <p:val>
                                                <p:fltVal val="0"/>
                                              </p:val>
                                            </p:tav>
                                            <p:tav tm="100000">
                                              <p:val>
                                                <p:strVal val="#ppt_h"/>
                                              </p:val>
                                            </p:tav>
                                          </p:tavLst>
                                        </p:anim>
                                        <p:anim calcmode="lin" valueType="num">
                                          <p:cBhvr>
                                            <p:cTn id="54" dur="500" fill="hold"/>
                                            <p:tgtEl>
                                              <p:spTgt spid="40"/>
                                            </p:tgtEl>
                                            <p:attrNameLst>
                                              <p:attrName>style.rotation</p:attrName>
                                            </p:attrNameLst>
                                          </p:cBhvr>
                                          <p:tavLst>
                                            <p:tav tm="0">
                                              <p:val>
                                                <p:fltVal val="90"/>
                                              </p:val>
                                            </p:tav>
                                            <p:tav tm="100000">
                                              <p:val>
                                                <p:fltVal val="0"/>
                                              </p:val>
                                            </p:tav>
                                          </p:tavLst>
                                        </p:anim>
                                        <p:animEffect transition="in" filter="fade">
                                          <p:cBhvr>
                                            <p:cTn id="55" dur="500"/>
                                            <p:tgtEl>
                                              <p:spTgt spid="40"/>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 calcmode="lin" valueType="num">
                                          <p:cBhvr>
                                            <p:cTn id="60" dur="500" fill="hold"/>
                                            <p:tgtEl>
                                              <p:spTgt spid="39"/>
                                            </p:tgtEl>
                                            <p:attrNameLst>
                                              <p:attrName>style.rotation</p:attrName>
                                            </p:attrNameLst>
                                          </p:cBhvr>
                                          <p:tavLst>
                                            <p:tav tm="0">
                                              <p:val>
                                                <p:fltVal val="90"/>
                                              </p:val>
                                            </p:tav>
                                            <p:tav tm="100000">
                                              <p:val>
                                                <p:fltVal val="0"/>
                                              </p:val>
                                            </p:tav>
                                          </p:tavLst>
                                        </p:anim>
                                        <p:animEffect transition="in" filter="fade">
                                          <p:cBhvr>
                                            <p:cTn id="61" dur="500"/>
                                            <p:tgtEl>
                                              <p:spTgt spid="39"/>
                                            </p:tgtEl>
                                          </p:cBhvr>
                                        </p:animEffect>
                                      </p:childTnLst>
                                    </p:cTn>
                                  </p:par>
                                </p:childTnLst>
                              </p:cTn>
                            </p:par>
                            <p:par>
                              <p:cTn id="62" fill="hold">
                                <p:stCondLst>
                                  <p:cond delay="2000"/>
                                </p:stCondLst>
                                <p:childTnLst>
                                  <p:par>
                                    <p:cTn id="63" presetID="22" presetClass="entr" presetSubtype="8"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wipe(left)">
                                          <p:cBhvr>
                                            <p:cTn id="65" dur="1000"/>
                                            <p:tgtEl>
                                              <p:spTgt spid="12"/>
                                            </p:tgtEl>
                                          </p:cBhvr>
                                        </p:animEffect>
                                      </p:childTnLst>
                                    </p:cTn>
                                  </p:par>
                                </p:childTnLst>
                              </p:cTn>
                            </p:par>
                            <p:par>
                              <p:cTn id="66" fill="hold">
                                <p:stCondLst>
                                  <p:cond delay="3000"/>
                                </p:stCondLst>
                                <p:childTnLst>
                                  <p:par>
                                    <p:cTn id="67" presetID="22" presetClass="entr" presetSubtype="2" fill="hold" grpId="0" nodeType="after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right)">
                                          <p:cBhvr>
                                            <p:cTn id="69" dur="500"/>
                                            <p:tgtEl>
                                              <p:spTgt spid="8"/>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9"/>
                                            </p:tgtEl>
                                            <p:attrNameLst>
                                              <p:attrName>style.visibility</p:attrName>
                                            </p:attrNameLst>
                                          </p:cBhvr>
                                          <p:to>
                                            <p:strVal val="visible"/>
                                          </p:to>
                                        </p:set>
                                        <p:animEffect transition="in" filter="wipe(right)">
                                          <p:cBhvr>
                                            <p:cTn id="72" dur="500"/>
                                            <p:tgtEl>
                                              <p:spTgt spid="9"/>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10"/>
                                            </p:tgtEl>
                                            <p:attrNameLst>
                                              <p:attrName>style.visibility</p:attrName>
                                            </p:attrNameLst>
                                          </p:cBhvr>
                                          <p:to>
                                            <p:strVal val="visible"/>
                                          </p:to>
                                        </p:set>
                                        <p:animEffect transition="in" filter="wipe(right)">
                                          <p:cBhvr>
                                            <p:cTn id="75" dur="500"/>
                                            <p:tgtEl>
                                              <p:spTgt spid="10"/>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11"/>
                                            </p:tgtEl>
                                            <p:attrNameLst>
                                              <p:attrName>style.visibility</p:attrName>
                                            </p:attrNameLst>
                                          </p:cBhvr>
                                          <p:to>
                                            <p:strVal val="visible"/>
                                          </p:to>
                                        </p:set>
                                        <p:animEffect transition="in" filter="wipe(right)">
                                          <p:cBhvr>
                                            <p:cTn id="7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animBg="1"/>
          <p:bldP spid="33" grpId="0" animBg="1"/>
          <p:bldP spid="34" grpId="0" animBg="1"/>
          <p:bldP spid="35" grpId="0" animBg="1"/>
          <p:bldP spid="36" grpId="0" animBg="1"/>
          <p:bldP spid="37" grpId="0" animBg="1"/>
          <p:bldP spid="38" grpId="0" animBg="1"/>
          <p:bldP spid="39" grpId="0" animBg="1"/>
          <p:bldP spid="40"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10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200"/>
                                      </p:stCondLst>
                                      <p:childTnLst>
                                        <p:set>
                                          <p:cBhvr>
                                            <p:cTn id="14" dur="1" fill="hold">
                                              <p:stCondLst>
                                                <p:cond delay="0"/>
                                              </p:stCondLst>
                                            </p:cTn>
                                            <p:tgtEl>
                                              <p:spTgt spid="23"/>
                                            </p:tgtEl>
                                            <p:attrNameLst>
                                              <p:attrName>style.visibility</p:attrName>
                                            </p:attrNameLst>
                                          </p:cBhvr>
                                          <p:to>
                                            <p:strVal val="visible"/>
                                          </p:to>
                                        </p:set>
                                        <p:anim calcmode="lin" valueType="num">
                                          <p:cBhvr additive="base">
                                            <p:cTn id="15" dur="500" fill="hold"/>
                                            <p:tgtEl>
                                              <p:spTgt spid="23"/>
                                            </p:tgtEl>
                                            <p:attrNameLst>
                                              <p:attrName>ppt_x</p:attrName>
                                            </p:attrNameLst>
                                          </p:cBhvr>
                                          <p:tavLst>
                                            <p:tav tm="0">
                                              <p:val>
                                                <p:strVal val="#ppt_x"/>
                                              </p:val>
                                            </p:tav>
                                            <p:tav tm="100000">
                                              <p:val>
                                                <p:strVal val="#ppt_x"/>
                                              </p:val>
                                            </p:tav>
                                          </p:tavLst>
                                        </p:anim>
                                        <p:anim calcmode="lin" valueType="num">
                                          <p:cBhvr additive="base">
                                            <p:cTn id="16" dur="500" fill="hold"/>
                                            <p:tgtEl>
                                              <p:spTgt spid="23"/>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300"/>
                                      </p:stCondLst>
                                      <p:childTnLst>
                                        <p:set>
                                          <p:cBhvr>
                                            <p:cTn id="18" dur="1" fill="hold">
                                              <p:stCondLst>
                                                <p:cond delay="0"/>
                                              </p:stCondLst>
                                            </p:cTn>
                                            <p:tgtEl>
                                              <p:spTgt spid="28"/>
                                            </p:tgtEl>
                                            <p:attrNameLst>
                                              <p:attrName>style.visibility</p:attrName>
                                            </p:attrNameLst>
                                          </p:cBhvr>
                                          <p:to>
                                            <p:strVal val="visible"/>
                                          </p:to>
                                        </p:set>
                                        <p:anim calcmode="lin" valueType="num">
                                          <p:cBhvr additive="base">
                                            <p:cTn id="19" dur="500" fill="hold"/>
                                            <p:tgtEl>
                                              <p:spTgt spid="28"/>
                                            </p:tgtEl>
                                            <p:attrNameLst>
                                              <p:attrName>ppt_x</p:attrName>
                                            </p:attrNameLst>
                                          </p:cBhvr>
                                          <p:tavLst>
                                            <p:tav tm="0">
                                              <p:val>
                                                <p:strVal val="#ppt_x"/>
                                              </p:val>
                                            </p:tav>
                                            <p:tav tm="100000">
                                              <p:val>
                                                <p:strVal val="#ppt_x"/>
                                              </p:val>
                                            </p:tav>
                                          </p:tavLst>
                                        </p:anim>
                                        <p:anim calcmode="lin" valueType="num">
                                          <p:cBhvr additive="base">
                                            <p:cTn id="20" dur="500" fill="hold"/>
                                            <p:tgtEl>
                                              <p:spTgt spid="28"/>
                                            </p:tgtEl>
                                            <p:attrNameLst>
                                              <p:attrName>ppt_y</p:attrName>
                                            </p:attrNameLst>
                                          </p:cBhvr>
                                          <p:tavLst>
                                            <p:tav tm="0">
                                              <p:val>
                                                <p:strVal val="1+#ppt_h/2"/>
                                              </p:val>
                                            </p:tav>
                                            <p:tav tm="100000">
                                              <p:val>
                                                <p:strVal val="#ppt_y"/>
                                              </p:val>
                                            </p:tav>
                                          </p:tavLst>
                                        </p:anim>
                                      </p:childTnLst>
                                    </p:cTn>
                                  </p:par>
                                </p:childTnLst>
                              </p:cTn>
                            </p:par>
                            <p:par>
                              <p:cTn id="21" fill="hold">
                                <p:stCondLst>
                                  <p:cond delay="800"/>
                                </p:stCondLst>
                                <p:childTnLst>
                                  <p:par>
                                    <p:cTn id="22" presetID="2" presetClass="entr" presetSubtype="4" fill="hold" grpId="0" nodeType="afterEffect">
                                      <p:stCondLst>
                                        <p:cond delay="0"/>
                                      </p:stCondLst>
                                      <p:childTnLst>
                                        <p:set>
                                          <p:cBhvr>
                                            <p:cTn id="23" dur="1" fill="hold">
                                              <p:stCondLst>
                                                <p:cond delay="0"/>
                                              </p:stCondLst>
                                            </p:cTn>
                                            <p:tgtEl>
                                              <p:spTgt spid="33"/>
                                            </p:tgtEl>
                                            <p:attrNameLst>
                                              <p:attrName>style.visibility</p:attrName>
                                            </p:attrNameLst>
                                          </p:cBhvr>
                                          <p:to>
                                            <p:strVal val="visible"/>
                                          </p:to>
                                        </p:set>
                                        <p:anim calcmode="lin" valueType="num">
                                          <p:cBhvr additive="base">
                                            <p:cTn id="24" dur="500" fill="hold"/>
                                            <p:tgtEl>
                                              <p:spTgt spid="33"/>
                                            </p:tgtEl>
                                            <p:attrNameLst>
                                              <p:attrName>ppt_x</p:attrName>
                                            </p:attrNameLst>
                                          </p:cBhvr>
                                          <p:tavLst>
                                            <p:tav tm="0">
                                              <p:val>
                                                <p:strVal val="#ppt_x"/>
                                              </p:val>
                                            </p:tav>
                                            <p:tav tm="100000">
                                              <p:val>
                                                <p:strVal val="#ppt_x"/>
                                              </p:val>
                                            </p:tav>
                                          </p:tavLst>
                                        </p:anim>
                                        <p:anim calcmode="lin" valueType="num">
                                          <p:cBhvr additive="base">
                                            <p:cTn id="25" dur="500" fill="hold"/>
                                            <p:tgtEl>
                                              <p:spTgt spid="33"/>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100"/>
                                      </p:stCondLst>
                                      <p:childTnLst>
                                        <p:set>
                                          <p:cBhvr>
                                            <p:cTn id="27" dur="1" fill="hold">
                                              <p:stCondLst>
                                                <p:cond delay="0"/>
                                              </p:stCondLst>
                                            </p:cTn>
                                            <p:tgtEl>
                                              <p:spTgt spid="34"/>
                                            </p:tgtEl>
                                            <p:attrNameLst>
                                              <p:attrName>style.visibility</p:attrName>
                                            </p:attrNameLst>
                                          </p:cBhvr>
                                          <p:to>
                                            <p:strVal val="visible"/>
                                          </p:to>
                                        </p:set>
                                        <p:anim calcmode="lin" valueType="num">
                                          <p:cBhvr additive="base">
                                            <p:cTn id="28" dur="500" fill="hold"/>
                                            <p:tgtEl>
                                              <p:spTgt spid="34"/>
                                            </p:tgtEl>
                                            <p:attrNameLst>
                                              <p:attrName>ppt_x</p:attrName>
                                            </p:attrNameLst>
                                          </p:cBhvr>
                                          <p:tavLst>
                                            <p:tav tm="0">
                                              <p:val>
                                                <p:strVal val="#ppt_x"/>
                                              </p:val>
                                            </p:tav>
                                            <p:tav tm="100000">
                                              <p:val>
                                                <p:strVal val="#ppt_x"/>
                                              </p:val>
                                            </p:tav>
                                          </p:tavLst>
                                        </p:anim>
                                        <p:anim calcmode="lin" valueType="num">
                                          <p:cBhvr additive="base">
                                            <p:cTn id="29" dur="500" fill="hold"/>
                                            <p:tgtEl>
                                              <p:spTgt spid="34"/>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childTnLst>
                                        <p:set>
                                          <p:cBhvr>
                                            <p:cTn id="31" dur="1" fill="hold">
                                              <p:stCondLst>
                                                <p:cond delay="0"/>
                                              </p:stCondLst>
                                            </p:cTn>
                                            <p:tgtEl>
                                              <p:spTgt spid="35"/>
                                            </p:tgtEl>
                                            <p:attrNameLst>
                                              <p:attrName>style.visibility</p:attrName>
                                            </p:attrNameLst>
                                          </p:cBhvr>
                                          <p:to>
                                            <p:strVal val="visible"/>
                                          </p:to>
                                        </p:set>
                                        <p:anim calcmode="lin" valueType="num">
                                          <p:cBhvr additive="base">
                                            <p:cTn id="32" dur="500" fill="hold"/>
                                            <p:tgtEl>
                                              <p:spTgt spid="35"/>
                                            </p:tgtEl>
                                            <p:attrNameLst>
                                              <p:attrName>ppt_x</p:attrName>
                                            </p:attrNameLst>
                                          </p:cBhvr>
                                          <p:tavLst>
                                            <p:tav tm="0">
                                              <p:val>
                                                <p:strVal val="#ppt_x"/>
                                              </p:val>
                                            </p:tav>
                                            <p:tav tm="100000">
                                              <p:val>
                                                <p:strVal val="#ppt_x"/>
                                              </p:val>
                                            </p:tav>
                                          </p:tavLst>
                                        </p:anim>
                                        <p:anim calcmode="lin" valueType="num">
                                          <p:cBhvr additive="base">
                                            <p:cTn id="33" dur="500" fill="hold"/>
                                            <p:tgtEl>
                                              <p:spTgt spid="35"/>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300"/>
                                      </p:stCondLst>
                                      <p:childTnLst>
                                        <p:set>
                                          <p:cBhvr>
                                            <p:cTn id="35" dur="1" fill="hold">
                                              <p:stCondLst>
                                                <p:cond delay="0"/>
                                              </p:stCondLst>
                                            </p:cTn>
                                            <p:tgtEl>
                                              <p:spTgt spid="36"/>
                                            </p:tgtEl>
                                            <p:attrNameLst>
                                              <p:attrName>style.visibility</p:attrName>
                                            </p:attrNameLst>
                                          </p:cBhvr>
                                          <p:to>
                                            <p:strVal val="visible"/>
                                          </p:to>
                                        </p:set>
                                        <p:anim calcmode="lin" valueType="num">
                                          <p:cBhvr additive="base">
                                            <p:cTn id="36" dur="500" fill="hold"/>
                                            <p:tgtEl>
                                              <p:spTgt spid="36"/>
                                            </p:tgtEl>
                                            <p:attrNameLst>
                                              <p:attrName>ppt_x</p:attrName>
                                            </p:attrNameLst>
                                          </p:cBhvr>
                                          <p:tavLst>
                                            <p:tav tm="0">
                                              <p:val>
                                                <p:strVal val="#ppt_x"/>
                                              </p:val>
                                            </p:tav>
                                            <p:tav tm="100000">
                                              <p:val>
                                                <p:strVal val="#ppt_x"/>
                                              </p:val>
                                            </p:tav>
                                          </p:tavLst>
                                        </p:anim>
                                        <p:anim calcmode="lin" valueType="num">
                                          <p:cBhvr additive="base">
                                            <p:cTn id="37" dur="500" fill="hold"/>
                                            <p:tgtEl>
                                              <p:spTgt spid="36"/>
                                            </p:tgtEl>
                                            <p:attrNameLst>
                                              <p:attrName>ppt_y</p:attrName>
                                            </p:attrNameLst>
                                          </p:cBhvr>
                                          <p:tavLst>
                                            <p:tav tm="0">
                                              <p:val>
                                                <p:strVal val="1+#ppt_h/2"/>
                                              </p:val>
                                            </p:tav>
                                            <p:tav tm="100000">
                                              <p:val>
                                                <p:strVal val="#ppt_y"/>
                                              </p:val>
                                            </p:tav>
                                          </p:tavLst>
                                        </p:anim>
                                      </p:childTnLst>
                                    </p:cTn>
                                  </p:par>
                                  <p:par>
                                    <p:cTn id="38" presetID="31" presetClass="entr" presetSubtype="0" fill="hold" grpId="0" nodeType="withEffect">
                                      <p:stCondLst>
                                        <p:cond delay="40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ppt_w</p:attrName>
                                            </p:attrNameLst>
                                          </p:cBhvr>
                                          <p:tavLst>
                                            <p:tav tm="0">
                                              <p:val>
                                                <p:fltVal val="0"/>
                                              </p:val>
                                            </p:tav>
                                            <p:tav tm="100000">
                                              <p:val>
                                                <p:strVal val="#ppt_w"/>
                                              </p:val>
                                            </p:tav>
                                          </p:tavLst>
                                        </p:anim>
                                        <p:anim calcmode="lin" valueType="num">
                                          <p:cBhvr>
                                            <p:cTn id="41" dur="500" fill="hold"/>
                                            <p:tgtEl>
                                              <p:spTgt spid="37"/>
                                            </p:tgtEl>
                                            <p:attrNameLst>
                                              <p:attrName>ppt_h</p:attrName>
                                            </p:attrNameLst>
                                          </p:cBhvr>
                                          <p:tavLst>
                                            <p:tav tm="0">
                                              <p:val>
                                                <p:fltVal val="0"/>
                                              </p:val>
                                            </p:tav>
                                            <p:tav tm="100000">
                                              <p:val>
                                                <p:strVal val="#ppt_h"/>
                                              </p:val>
                                            </p:tav>
                                          </p:tavLst>
                                        </p:anim>
                                        <p:anim calcmode="lin" valueType="num">
                                          <p:cBhvr>
                                            <p:cTn id="42" dur="500" fill="hold"/>
                                            <p:tgtEl>
                                              <p:spTgt spid="37"/>
                                            </p:tgtEl>
                                            <p:attrNameLst>
                                              <p:attrName>style.rotation</p:attrName>
                                            </p:attrNameLst>
                                          </p:cBhvr>
                                          <p:tavLst>
                                            <p:tav tm="0">
                                              <p:val>
                                                <p:fltVal val="90"/>
                                              </p:val>
                                            </p:tav>
                                            <p:tav tm="100000">
                                              <p:val>
                                                <p:fltVal val="0"/>
                                              </p:val>
                                            </p:tav>
                                          </p:tavLst>
                                        </p:anim>
                                        <p:animEffect transition="in" filter="fade">
                                          <p:cBhvr>
                                            <p:cTn id="43" dur="500"/>
                                            <p:tgtEl>
                                              <p:spTgt spid="37"/>
                                            </p:tgtEl>
                                          </p:cBhvr>
                                        </p:animEffect>
                                      </p:childTnLst>
                                    </p:cTn>
                                  </p:par>
                                  <p:par>
                                    <p:cTn id="44" presetID="31" presetClass="entr" presetSubtype="0" fill="hold" grpId="0" nodeType="withEffect">
                                      <p:stCondLst>
                                        <p:cond delay="500"/>
                                      </p:stCondLst>
                                      <p:childTnLst>
                                        <p:set>
                                          <p:cBhvr>
                                            <p:cTn id="45" dur="1" fill="hold">
                                              <p:stCondLst>
                                                <p:cond delay="0"/>
                                              </p:stCondLst>
                                            </p:cTn>
                                            <p:tgtEl>
                                              <p:spTgt spid="38"/>
                                            </p:tgtEl>
                                            <p:attrNameLst>
                                              <p:attrName>style.visibility</p:attrName>
                                            </p:attrNameLst>
                                          </p:cBhvr>
                                          <p:to>
                                            <p:strVal val="visible"/>
                                          </p:to>
                                        </p:set>
                                        <p:anim calcmode="lin" valueType="num">
                                          <p:cBhvr>
                                            <p:cTn id="46" dur="500" fill="hold"/>
                                            <p:tgtEl>
                                              <p:spTgt spid="38"/>
                                            </p:tgtEl>
                                            <p:attrNameLst>
                                              <p:attrName>ppt_w</p:attrName>
                                            </p:attrNameLst>
                                          </p:cBhvr>
                                          <p:tavLst>
                                            <p:tav tm="0">
                                              <p:val>
                                                <p:fltVal val="0"/>
                                              </p:val>
                                            </p:tav>
                                            <p:tav tm="100000">
                                              <p:val>
                                                <p:strVal val="#ppt_w"/>
                                              </p:val>
                                            </p:tav>
                                          </p:tavLst>
                                        </p:anim>
                                        <p:anim calcmode="lin" valueType="num">
                                          <p:cBhvr>
                                            <p:cTn id="47" dur="500" fill="hold"/>
                                            <p:tgtEl>
                                              <p:spTgt spid="38"/>
                                            </p:tgtEl>
                                            <p:attrNameLst>
                                              <p:attrName>ppt_h</p:attrName>
                                            </p:attrNameLst>
                                          </p:cBhvr>
                                          <p:tavLst>
                                            <p:tav tm="0">
                                              <p:val>
                                                <p:fltVal val="0"/>
                                              </p:val>
                                            </p:tav>
                                            <p:tav tm="100000">
                                              <p:val>
                                                <p:strVal val="#ppt_h"/>
                                              </p:val>
                                            </p:tav>
                                          </p:tavLst>
                                        </p:anim>
                                        <p:anim calcmode="lin" valueType="num">
                                          <p:cBhvr>
                                            <p:cTn id="48" dur="500" fill="hold"/>
                                            <p:tgtEl>
                                              <p:spTgt spid="38"/>
                                            </p:tgtEl>
                                            <p:attrNameLst>
                                              <p:attrName>style.rotation</p:attrName>
                                            </p:attrNameLst>
                                          </p:cBhvr>
                                          <p:tavLst>
                                            <p:tav tm="0">
                                              <p:val>
                                                <p:fltVal val="90"/>
                                              </p:val>
                                            </p:tav>
                                            <p:tav tm="100000">
                                              <p:val>
                                                <p:fltVal val="0"/>
                                              </p:val>
                                            </p:tav>
                                          </p:tavLst>
                                        </p:anim>
                                        <p:animEffect transition="in" filter="fade">
                                          <p:cBhvr>
                                            <p:cTn id="49" dur="500"/>
                                            <p:tgtEl>
                                              <p:spTgt spid="38"/>
                                            </p:tgtEl>
                                          </p:cBhvr>
                                        </p:animEffect>
                                      </p:childTnLst>
                                    </p:cTn>
                                  </p:par>
                                  <p:par>
                                    <p:cTn id="50" presetID="31" presetClass="entr" presetSubtype="0" fill="hold" grpId="0" nodeType="withEffect">
                                      <p:stCondLst>
                                        <p:cond delay="600"/>
                                      </p:stCondLst>
                                      <p:childTnLst>
                                        <p:set>
                                          <p:cBhvr>
                                            <p:cTn id="51" dur="1" fill="hold">
                                              <p:stCondLst>
                                                <p:cond delay="0"/>
                                              </p:stCondLst>
                                            </p:cTn>
                                            <p:tgtEl>
                                              <p:spTgt spid="40"/>
                                            </p:tgtEl>
                                            <p:attrNameLst>
                                              <p:attrName>style.visibility</p:attrName>
                                            </p:attrNameLst>
                                          </p:cBhvr>
                                          <p:to>
                                            <p:strVal val="visible"/>
                                          </p:to>
                                        </p:set>
                                        <p:anim calcmode="lin" valueType="num">
                                          <p:cBhvr>
                                            <p:cTn id="52" dur="500" fill="hold"/>
                                            <p:tgtEl>
                                              <p:spTgt spid="40"/>
                                            </p:tgtEl>
                                            <p:attrNameLst>
                                              <p:attrName>ppt_w</p:attrName>
                                            </p:attrNameLst>
                                          </p:cBhvr>
                                          <p:tavLst>
                                            <p:tav tm="0">
                                              <p:val>
                                                <p:fltVal val="0"/>
                                              </p:val>
                                            </p:tav>
                                            <p:tav tm="100000">
                                              <p:val>
                                                <p:strVal val="#ppt_w"/>
                                              </p:val>
                                            </p:tav>
                                          </p:tavLst>
                                        </p:anim>
                                        <p:anim calcmode="lin" valueType="num">
                                          <p:cBhvr>
                                            <p:cTn id="53" dur="500" fill="hold"/>
                                            <p:tgtEl>
                                              <p:spTgt spid="40"/>
                                            </p:tgtEl>
                                            <p:attrNameLst>
                                              <p:attrName>ppt_h</p:attrName>
                                            </p:attrNameLst>
                                          </p:cBhvr>
                                          <p:tavLst>
                                            <p:tav tm="0">
                                              <p:val>
                                                <p:fltVal val="0"/>
                                              </p:val>
                                            </p:tav>
                                            <p:tav tm="100000">
                                              <p:val>
                                                <p:strVal val="#ppt_h"/>
                                              </p:val>
                                            </p:tav>
                                          </p:tavLst>
                                        </p:anim>
                                        <p:anim calcmode="lin" valueType="num">
                                          <p:cBhvr>
                                            <p:cTn id="54" dur="500" fill="hold"/>
                                            <p:tgtEl>
                                              <p:spTgt spid="40"/>
                                            </p:tgtEl>
                                            <p:attrNameLst>
                                              <p:attrName>style.rotation</p:attrName>
                                            </p:attrNameLst>
                                          </p:cBhvr>
                                          <p:tavLst>
                                            <p:tav tm="0">
                                              <p:val>
                                                <p:fltVal val="90"/>
                                              </p:val>
                                            </p:tav>
                                            <p:tav tm="100000">
                                              <p:val>
                                                <p:fltVal val="0"/>
                                              </p:val>
                                            </p:tav>
                                          </p:tavLst>
                                        </p:anim>
                                        <p:animEffect transition="in" filter="fade">
                                          <p:cBhvr>
                                            <p:cTn id="55" dur="500"/>
                                            <p:tgtEl>
                                              <p:spTgt spid="40"/>
                                            </p:tgtEl>
                                          </p:cBhvr>
                                        </p:animEffect>
                                      </p:childTnLst>
                                    </p:cTn>
                                  </p:par>
                                  <p:par>
                                    <p:cTn id="56" presetID="31" presetClass="entr" presetSubtype="0" fill="hold" grpId="0" nodeType="withEffect">
                                      <p:stCondLst>
                                        <p:cond delay="700"/>
                                      </p:stCondLst>
                                      <p:childTnLst>
                                        <p:set>
                                          <p:cBhvr>
                                            <p:cTn id="57" dur="1" fill="hold">
                                              <p:stCondLst>
                                                <p:cond delay="0"/>
                                              </p:stCondLst>
                                            </p:cTn>
                                            <p:tgtEl>
                                              <p:spTgt spid="39"/>
                                            </p:tgtEl>
                                            <p:attrNameLst>
                                              <p:attrName>style.visibility</p:attrName>
                                            </p:attrNameLst>
                                          </p:cBhvr>
                                          <p:to>
                                            <p:strVal val="visible"/>
                                          </p:to>
                                        </p:set>
                                        <p:anim calcmode="lin" valueType="num">
                                          <p:cBhvr>
                                            <p:cTn id="58" dur="500" fill="hold"/>
                                            <p:tgtEl>
                                              <p:spTgt spid="39"/>
                                            </p:tgtEl>
                                            <p:attrNameLst>
                                              <p:attrName>ppt_w</p:attrName>
                                            </p:attrNameLst>
                                          </p:cBhvr>
                                          <p:tavLst>
                                            <p:tav tm="0">
                                              <p:val>
                                                <p:fltVal val="0"/>
                                              </p:val>
                                            </p:tav>
                                            <p:tav tm="100000">
                                              <p:val>
                                                <p:strVal val="#ppt_w"/>
                                              </p:val>
                                            </p:tav>
                                          </p:tavLst>
                                        </p:anim>
                                        <p:anim calcmode="lin" valueType="num">
                                          <p:cBhvr>
                                            <p:cTn id="59" dur="500" fill="hold"/>
                                            <p:tgtEl>
                                              <p:spTgt spid="39"/>
                                            </p:tgtEl>
                                            <p:attrNameLst>
                                              <p:attrName>ppt_h</p:attrName>
                                            </p:attrNameLst>
                                          </p:cBhvr>
                                          <p:tavLst>
                                            <p:tav tm="0">
                                              <p:val>
                                                <p:fltVal val="0"/>
                                              </p:val>
                                            </p:tav>
                                            <p:tav tm="100000">
                                              <p:val>
                                                <p:strVal val="#ppt_h"/>
                                              </p:val>
                                            </p:tav>
                                          </p:tavLst>
                                        </p:anim>
                                        <p:anim calcmode="lin" valueType="num">
                                          <p:cBhvr>
                                            <p:cTn id="60" dur="500" fill="hold"/>
                                            <p:tgtEl>
                                              <p:spTgt spid="39"/>
                                            </p:tgtEl>
                                            <p:attrNameLst>
                                              <p:attrName>style.rotation</p:attrName>
                                            </p:attrNameLst>
                                          </p:cBhvr>
                                          <p:tavLst>
                                            <p:tav tm="0">
                                              <p:val>
                                                <p:fltVal val="90"/>
                                              </p:val>
                                            </p:tav>
                                            <p:tav tm="100000">
                                              <p:val>
                                                <p:fltVal val="0"/>
                                              </p:val>
                                            </p:tav>
                                          </p:tavLst>
                                        </p:anim>
                                        <p:animEffect transition="in" filter="fade">
                                          <p:cBhvr>
                                            <p:cTn id="61" dur="500"/>
                                            <p:tgtEl>
                                              <p:spTgt spid="39"/>
                                            </p:tgtEl>
                                          </p:cBhvr>
                                        </p:animEffect>
                                      </p:childTnLst>
                                    </p:cTn>
                                  </p:par>
                                </p:childTnLst>
                              </p:cTn>
                            </p:par>
                            <p:par>
                              <p:cTn id="62" fill="hold">
                                <p:stCondLst>
                                  <p:cond delay="2000"/>
                                </p:stCondLst>
                                <p:childTnLst>
                                  <p:par>
                                    <p:cTn id="63" presetID="22" presetClass="entr" presetSubtype="8" fill="hold" grpId="0" nodeType="after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wipe(left)">
                                          <p:cBhvr>
                                            <p:cTn id="65" dur="1000"/>
                                            <p:tgtEl>
                                              <p:spTgt spid="12"/>
                                            </p:tgtEl>
                                          </p:cBhvr>
                                        </p:animEffect>
                                      </p:childTnLst>
                                    </p:cTn>
                                  </p:par>
                                </p:childTnLst>
                              </p:cTn>
                            </p:par>
                            <p:par>
                              <p:cTn id="66" fill="hold">
                                <p:stCondLst>
                                  <p:cond delay="3000"/>
                                </p:stCondLst>
                                <p:childTnLst>
                                  <p:par>
                                    <p:cTn id="67" presetID="22" presetClass="entr" presetSubtype="2" fill="hold" grpId="0" nodeType="afterEffect">
                                      <p:stCondLst>
                                        <p:cond delay="0"/>
                                      </p:stCondLst>
                                      <p:childTnLst>
                                        <p:set>
                                          <p:cBhvr>
                                            <p:cTn id="68" dur="1" fill="hold">
                                              <p:stCondLst>
                                                <p:cond delay="0"/>
                                              </p:stCondLst>
                                            </p:cTn>
                                            <p:tgtEl>
                                              <p:spTgt spid="8"/>
                                            </p:tgtEl>
                                            <p:attrNameLst>
                                              <p:attrName>style.visibility</p:attrName>
                                            </p:attrNameLst>
                                          </p:cBhvr>
                                          <p:to>
                                            <p:strVal val="visible"/>
                                          </p:to>
                                        </p:set>
                                        <p:animEffect transition="in" filter="wipe(right)">
                                          <p:cBhvr>
                                            <p:cTn id="69" dur="500"/>
                                            <p:tgtEl>
                                              <p:spTgt spid="8"/>
                                            </p:tgtEl>
                                          </p:cBhvr>
                                        </p:animEffect>
                                      </p:childTnLst>
                                    </p:cTn>
                                  </p:par>
                                  <p:par>
                                    <p:cTn id="70" presetID="22" presetClass="entr" presetSubtype="2" fill="hold" grpId="0" nodeType="withEffect">
                                      <p:stCondLst>
                                        <p:cond delay="200"/>
                                      </p:stCondLst>
                                      <p:childTnLst>
                                        <p:set>
                                          <p:cBhvr>
                                            <p:cTn id="71" dur="1" fill="hold">
                                              <p:stCondLst>
                                                <p:cond delay="0"/>
                                              </p:stCondLst>
                                            </p:cTn>
                                            <p:tgtEl>
                                              <p:spTgt spid="9"/>
                                            </p:tgtEl>
                                            <p:attrNameLst>
                                              <p:attrName>style.visibility</p:attrName>
                                            </p:attrNameLst>
                                          </p:cBhvr>
                                          <p:to>
                                            <p:strVal val="visible"/>
                                          </p:to>
                                        </p:set>
                                        <p:animEffect transition="in" filter="wipe(right)">
                                          <p:cBhvr>
                                            <p:cTn id="72" dur="500"/>
                                            <p:tgtEl>
                                              <p:spTgt spid="9"/>
                                            </p:tgtEl>
                                          </p:cBhvr>
                                        </p:animEffect>
                                      </p:childTnLst>
                                    </p:cTn>
                                  </p:par>
                                  <p:par>
                                    <p:cTn id="73" presetID="22" presetClass="entr" presetSubtype="2" fill="hold" grpId="0" nodeType="withEffect">
                                      <p:stCondLst>
                                        <p:cond delay="400"/>
                                      </p:stCondLst>
                                      <p:childTnLst>
                                        <p:set>
                                          <p:cBhvr>
                                            <p:cTn id="74" dur="1" fill="hold">
                                              <p:stCondLst>
                                                <p:cond delay="0"/>
                                              </p:stCondLst>
                                            </p:cTn>
                                            <p:tgtEl>
                                              <p:spTgt spid="10"/>
                                            </p:tgtEl>
                                            <p:attrNameLst>
                                              <p:attrName>style.visibility</p:attrName>
                                            </p:attrNameLst>
                                          </p:cBhvr>
                                          <p:to>
                                            <p:strVal val="visible"/>
                                          </p:to>
                                        </p:set>
                                        <p:animEffect transition="in" filter="wipe(right)">
                                          <p:cBhvr>
                                            <p:cTn id="75" dur="500"/>
                                            <p:tgtEl>
                                              <p:spTgt spid="10"/>
                                            </p:tgtEl>
                                          </p:cBhvr>
                                        </p:animEffect>
                                      </p:childTnLst>
                                    </p:cTn>
                                  </p:par>
                                  <p:par>
                                    <p:cTn id="76" presetID="22" presetClass="entr" presetSubtype="2" fill="hold" grpId="0" nodeType="withEffect">
                                      <p:stCondLst>
                                        <p:cond delay="600"/>
                                      </p:stCondLst>
                                      <p:childTnLst>
                                        <p:set>
                                          <p:cBhvr>
                                            <p:cTn id="77" dur="1" fill="hold">
                                              <p:stCondLst>
                                                <p:cond delay="0"/>
                                              </p:stCondLst>
                                            </p:cTn>
                                            <p:tgtEl>
                                              <p:spTgt spid="11"/>
                                            </p:tgtEl>
                                            <p:attrNameLst>
                                              <p:attrName>style.visibility</p:attrName>
                                            </p:attrNameLst>
                                          </p:cBhvr>
                                          <p:to>
                                            <p:strVal val="visible"/>
                                          </p:to>
                                        </p:set>
                                        <p:animEffect transition="in" filter="wipe(right)">
                                          <p:cBhvr>
                                            <p:cTn id="78"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animBg="1"/>
          <p:bldP spid="33" grpId="0" animBg="1"/>
          <p:bldP spid="34" grpId="0" animBg="1"/>
          <p:bldP spid="35" grpId="0" animBg="1"/>
          <p:bldP spid="36" grpId="0" animBg="1"/>
          <p:bldP spid="37" grpId="0" animBg="1"/>
          <p:bldP spid="38" grpId="0" animBg="1"/>
          <p:bldP spid="39" grpId="0" animBg="1"/>
          <p:bldP spid="40"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sp>
        <p:nvSpPr>
          <p:cNvPr id="8" name="Oval 2"/>
          <p:cNvSpPr>
            <a:spLocks noChangeArrowheads="1"/>
          </p:cNvSpPr>
          <p:nvPr/>
        </p:nvSpPr>
        <p:spPr bwMode="auto">
          <a:xfrm>
            <a:off x="1450976" y="1851820"/>
            <a:ext cx="974725" cy="976313"/>
          </a:xfrm>
          <a:prstGeom prst="ellipse">
            <a:avLst/>
          </a:prstGeom>
          <a:solidFill>
            <a:srgbClr val="FFC000"/>
          </a:solidFill>
          <a:ln>
            <a:noFill/>
          </a:ln>
        </p:spPr>
        <p:txBody>
          <a:bodyPr/>
          <a:lstStyle/>
          <a:p>
            <a:endParaRPr lang="zh-CN" altLang="en-US"/>
          </a:p>
        </p:txBody>
      </p:sp>
      <p:sp>
        <p:nvSpPr>
          <p:cNvPr id="9" name="Freeform 3"/>
          <p:cNvSpPr>
            <a:spLocks/>
          </p:cNvSpPr>
          <p:nvPr/>
        </p:nvSpPr>
        <p:spPr bwMode="auto">
          <a:xfrm>
            <a:off x="1944689" y="1645444"/>
            <a:ext cx="688975" cy="693738"/>
          </a:xfrm>
          <a:custGeom>
            <a:avLst/>
            <a:gdLst>
              <a:gd name="T0" fmla="*/ 184 w 184"/>
              <a:gd name="T1" fmla="*/ 185 h 185"/>
              <a:gd name="T2" fmla="*/ 0 w 184"/>
              <a:gd name="T3" fmla="*/ 0 h 185"/>
            </a:gdLst>
            <a:ahLst/>
            <a:cxnLst>
              <a:cxn ang="0">
                <a:pos x="T0" y="T1"/>
              </a:cxn>
              <a:cxn ang="0">
                <a:pos x="T2" y="T3"/>
              </a:cxn>
            </a:cxnLst>
            <a:rect l="0" t="0" r="r" b="b"/>
            <a:pathLst>
              <a:path w="184" h="185">
                <a:moveTo>
                  <a:pt x="184" y="185"/>
                </a:moveTo>
                <a:cubicBezTo>
                  <a:pt x="184" y="83"/>
                  <a:pt x="102" y="0"/>
                  <a:pt x="0" y="0"/>
                </a:cubicBezTo>
              </a:path>
            </a:pathLst>
          </a:custGeom>
          <a:noFill/>
          <a:ln w="9525" cap="flat" cmpd="sng">
            <a:solidFill>
              <a:schemeClr val="tx1">
                <a:lumMod val="65000"/>
                <a:lumOff val="35000"/>
              </a:schemeClr>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0" name="Oval 4"/>
          <p:cNvSpPr>
            <a:spLocks noChangeArrowheads="1"/>
          </p:cNvSpPr>
          <p:nvPr/>
        </p:nvSpPr>
        <p:spPr bwMode="auto">
          <a:xfrm>
            <a:off x="5003800" y="1851820"/>
            <a:ext cx="971550" cy="976313"/>
          </a:xfrm>
          <a:prstGeom prst="ellipse">
            <a:avLst/>
          </a:prstGeom>
          <a:solidFill>
            <a:srgbClr val="5B9BD5"/>
          </a:solidFill>
          <a:ln>
            <a:noFill/>
          </a:ln>
        </p:spPr>
        <p:txBody>
          <a:bodyPr/>
          <a:lstStyle/>
          <a:p>
            <a:endParaRPr lang="zh-CN" altLang="en-US"/>
          </a:p>
        </p:txBody>
      </p:sp>
      <p:sp>
        <p:nvSpPr>
          <p:cNvPr id="11" name="Freeform 5"/>
          <p:cNvSpPr>
            <a:spLocks/>
          </p:cNvSpPr>
          <p:nvPr/>
        </p:nvSpPr>
        <p:spPr bwMode="auto">
          <a:xfrm>
            <a:off x="5499101" y="1645444"/>
            <a:ext cx="688975" cy="693738"/>
          </a:xfrm>
          <a:custGeom>
            <a:avLst/>
            <a:gdLst>
              <a:gd name="T0" fmla="*/ 184 w 184"/>
              <a:gd name="T1" fmla="*/ 185 h 185"/>
              <a:gd name="T2" fmla="*/ 0 w 184"/>
              <a:gd name="T3" fmla="*/ 0 h 185"/>
            </a:gdLst>
            <a:ahLst/>
            <a:cxnLst>
              <a:cxn ang="0">
                <a:pos x="T0" y="T1"/>
              </a:cxn>
              <a:cxn ang="0">
                <a:pos x="T2" y="T3"/>
              </a:cxn>
            </a:cxnLst>
            <a:rect l="0" t="0" r="r" b="b"/>
            <a:pathLst>
              <a:path w="184" h="185">
                <a:moveTo>
                  <a:pt x="184" y="185"/>
                </a:moveTo>
                <a:cubicBezTo>
                  <a:pt x="184" y="83"/>
                  <a:pt x="101" y="0"/>
                  <a:pt x="0" y="0"/>
                </a:cubicBezTo>
              </a:path>
            </a:pathLst>
          </a:custGeom>
          <a:noFill/>
          <a:ln w="9525" cap="flat" cmpd="sng">
            <a:solidFill>
              <a:schemeClr val="tx1">
                <a:lumMod val="65000"/>
                <a:lumOff val="35000"/>
              </a:schemeClr>
            </a:solidFill>
            <a:round/>
            <a:headEnd type="triangle" w="med" len="me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2" name="Oval 6"/>
          <p:cNvSpPr>
            <a:spLocks noChangeArrowheads="1"/>
          </p:cNvSpPr>
          <p:nvPr/>
        </p:nvSpPr>
        <p:spPr bwMode="auto">
          <a:xfrm>
            <a:off x="3165476" y="2883695"/>
            <a:ext cx="974725" cy="974725"/>
          </a:xfrm>
          <a:prstGeom prst="ellipse">
            <a:avLst/>
          </a:prstGeom>
          <a:solidFill>
            <a:schemeClr val="bg1">
              <a:lumMod val="50000"/>
            </a:schemeClr>
          </a:solidFill>
          <a:ln>
            <a:noFill/>
          </a:ln>
        </p:spPr>
        <p:txBody>
          <a:bodyPr/>
          <a:lstStyle/>
          <a:p>
            <a:endParaRPr lang="zh-CN" altLang="en-US"/>
          </a:p>
        </p:txBody>
      </p:sp>
      <p:sp>
        <p:nvSpPr>
          <p:cNvPr id="13" name="Freeform 7"/>
          <p:cNvSpPr>
            <a:spLocks/>
          </p:cNvSpPr>
          <p:nvPr/>
        </p:nvSpPr>
        <p:spPr bwMode="auto">
          <a:xfrm>
            <a:off x="3659189" y="3371058"/>
            <a:ext cx="693737" cy="693737"/>
          </a:xfrm>
          <a:custGeom>
            <a:avLst/>
            <a:gdLst>
              <a:gd name="T0" fmla="*/ 0 w 185"/>
              <a:gd name="T1" fmla="*/ 185 h 185"/>
              <a:gd name="T2" fmla="*/ 185 w 185"/>
              <a:gd name="T3" fmla="*/ 0 h 185"/>
            </a:gdLst>
            <a:ahLst/>
            <a:cxnLst>
              <a:cxn ang="0">
                <a:pos x="T0" y="T1"/>
              </a:cxn>
              <a:cxn ang="0">
                <a:pos x="T2" y="T3"/>
              </a:cxn>
            </a:cxnLst>
            <a:rect l="0" t="0" r="r" b="b"/>
            <a:pathLst>
              <a:path w="185" h="185">
                <a:moveTo>
                  <a:pt x="0" y="185"/>
                </a:moveTo>
                <a:cubicBezTo>
                  <a:pt x="102" y="185"/>
                  <a:pt x="185" y="102"/>
                  <a:pt x="185" y="0"/>
                </a:cubicBezTo>
              </a:path>
            </a:pathLst>
          </a:custGeom>
          <a:noFill/>
          <a:ln w="9525" cap="flat" cmpd="sng">
            <a:solidFill>
              <a:schemeClr val="tx1">
                <a:lumMod val="65000"/>
                <a:lumOff val="35000"/>
              </a:schemeClr>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4" name="Oval 8"/>
          <p:cNvSpPr>
            <a:spLocks noChangeArrowheads="1"/>
          </p:cNvSpPr>
          <p:nvPr/>
        </p:nvSpPr>
        <p:spPr bwMode="auto">
          <a:xfrm>
            <a:off x="6778625" y="2883695"/>
            <a:ext cx="976313" cy="974725"/>
          </a:xfrm>
          <a:prstGeom prst="ellipse">
            <a:avLst/>
          </a:prstGeom>
          <a:solidFill>
            <a:srgbClr val="ED7D31"/>
          </a:solidFill>
          <a:ln>
            <a:noFill/>
          </a:ln>
        </p:spPr>
        <p:txBody>
          <a:bodyPr/>
          <a:lstStyle/>
          <a:p>
            <a:endParaRPr lang="zh-CN" altLang="en-US"/>
          </a:p>
        </p:txBody>
      </p:sp>
      <p:sp>
        <p:nvSpPr>
          <p:cNvPr id="15" name="Freeform 9"/>
          <p:cNvSpPr>
            <a:spLocks/>
          </p:cNvSpPr>
          <p:nvPr/>
        </p:nvSpPr>
        <p:spPr bwMode="auto">
          <a:xfrm>
            <a:off x="7265989" y="3371058"/>
            <a:ext cx="690562" cy="693737"/>
          </a:xfrm>
          <a:custGeom>
            <a:avLst/>
            <a:gdLst>
              <a:gd name="T0" fmla="*/ 0 w 184"/>
              <a:gd name="T1" fmla="*/ 185 h 185"/>
              <a:gd name="T2" fmla="*/ 184 w 184"/>
              <a:gd name="T3" fmla="*/ 0 h 185"/>
            </a:gdLst>
            <a:ahLst/>
            <a:cxnLst>
              <a:cxn ang="0">
                <a:pos x="T0" y="T1"/>
              </a:cxn>
              <a:cxn ang="0">
                <a:pos x="T2" y="T3"/>
              </a:cxn>
            </a:cxnLst>
            <a:rect l="0" t="0" r="r" b="b"/>
            <a:pathLst>
              <a:path w="184" h="185">
                <a:moveTo>
                  <a:pt x="0" y="185"/>
                </a:moveTo>
                <a:cubicBezTo>
                  <a:pt x="102" y="185"/>
                  <a:pt x="184" y="102"/>
                  <a:pt x="184" y="0"/>
                </a:cubicBezTo>
              </a:path>
            </a:pathLst>
          </a:custGeom>
          <a:noFill/>
          <a:ln w="9525" cap="flat" cmpd="sng">
            <a:solidFill>
              <a:schemeClr val="tx1">
                <a:lumMod val="65000"/>
                <a:lumOff val="35000"/>
              </a:schemeClr>
            </a:solidFill>
            <a:round/>
            <a:headEnd/>
            <a:tailEnd type="triangle" w="med" len="me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16" name="Freeform 10"/>
          <p:cNvSpPr>
            <a:spLocks noEditPoints="1"/>
          </p:cNvSpPr>
          <p:nvPr/>
        </p:nvSpPr>
        <p:spPr bwMode="auto">
          <a:xfrm>
            <a:off x="7078664" y="3183732"/>
            <a:ext cx="376237" cy="374650"/>
          </a:xfrm>
          <a:custGeom>
            <a:avLst/>
            <a:gdLst>
              <a:gd name="T0" fmla="*/ 100 w 100"/>
              <a:gd name="T1" fmla="*/ 56 h 100"/>
              <a:gd name="T2" fmla="*/ 44 w 100"/>
              <a:gd name="T3" fmla="*/ 0 h 100"/>
              <a:gd name="T4" fmla="*/ 40 w 100"/>
              <a:gd name="T5" fmla="*/ 0 h 100"/>
              <a:gd name="T6" fmla="*/ 40 w 100"/>
              <a:gd name="T7" fmla="*/ 11 h 100"/>
              <a:gd name="T8" fmla="*/ 0 w 100"/>
              <a:gd name="T9" fmla="*/ 56 h 100"/>
              <a:gd name="T10" fmla="*/ 44 w 100"/>
              <a:gd name="T11" fmla="*/ 100 h 100"/>
              <a:gd name="T12" fmla="*/ 69 w 100"/>
              <a:gd name="T13" fmla="*/ 93 h 100"/>
              <a:gd name="T14" fmla="*/ 89 w 100"/>
              <a:gd name="T15" fmla="*/ 60 h 100"/>
              <a:gd name="T16" fmla="*/ 100 w 100"/>
              <a:gd name="T17" fmla="*/ 60 h 100"/>
              <a:gd name="T18" fmla="*/ 100 w 100"/>
              <a:gd name="T19" fmla="*/ 56 h 100"/>
              <a:gd name="T20" fmla="*/ 64 w 100"/>
              <a:gd name="T21" fmla="*/ 86 h 100"/>
              <a:gd name="T22" fmla="*/ 44 w 100"/>
              <a:gd name="T23" fmla="*/ 92 h 100"/>
              <a:gd name="T24" fmla="*/ 8 w 100"/>
              <a:gd name="T25" fmla="*/ 56 h 100"/>
              <a:gd name="T26" fmla="*/ 40 w 100"/>
              <a:gd name="T27" fmla="*/ 20 h 100"/>
              <a:gd name="T28" fmla="*/ 40 w 100"/>
              <a:gd name="T29" fmla="*/ 60 h 100"/>
              <a:gd name="T30" fmla="*/ 80 w 100"/>
              <a:gd name="T31" fmla="*/ 60 h 100"/>
              <a:gd name="T32" fmla="*/ 64 w 100"/>
              <a:gd name="T33" fmla="*/ 86 h 100"/>
              <a:gd name="T34" fmla="*/ 49 w 100"/>
              <a:gd name="T35" fmla="*/ 52 h 100"/>
              <a:gd name="T36" fmla="*/ 49 w 100"/>
              <a:gd name="T37" fmla="*/ 9 h 100"/>
              <a:gd name="T38" fmla="*/ 91 w 100"/>
              <a:gd name="T39" fmla="*/ 52 h 100"/>
              <a:gd name="T40" fmla="*/ 49 w 100"/>
              <a:gd name="T41" fmla="*/ 5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0" h="100">
                <a:moveTo>
                  <a:pt x="100" y="56"/>
                </a:moveTo>
                <a:cubicBezTo>
                  <a:pt x="100" y="25"/>
                  <a:pt x="75" y="0"/>
                  <a:pt x="44" y="0"/>
                </a:cubicBezTo>
                <a:cubicBezTo>
                  <a:pt x="40" y="0"/>
                  <a:pt x="40" y="0"/>
                  <a:pt x="40" y="0"/>
                </a:cubicBezTo>
                <a:cubicBezTo>
                  <a:pt x="40" y="11"/>
                  <a:pt x="40" y="11"/>
                  <a:pt x="40" y="11"/>
                </a:cubicBezTo>
                <a:cubicBezTo>
                  <a:pt x="17" y="14"/>
                  <a:pt x="0" y="33"/>
                  <a:pt x="0" y="56"/>
                </a:cubicBezTo>
                <a:cubicBezTo>
                  <a:pt x="0" y="80"/>
                  <a:pt x="20" y="100"/>
                  <a:pt x="44" y="100"/>
                </a:cubicBezTo>
                <a:cubicBezTo>
                  <a:pt x="53" y="100"/>
                  <a:pt x="62" y="98"/>
                  <a:pt x="69" y="93"/>
                </a:cubicBezTo>
                <a:cubicBezTo>
                  <a:pt x="80" y="85"/>
                  <a:pt x="87" y="73"/>
                  <a:pt x="89" y="60"/>
                </a:cubicBezTo>
                <a:cubicBezTo>
                  <a:pt x="100" y="60"/>
                  <a:pt x="100" y="60"/>
                  <a:pt x="100" y="60"/>
                </a:cubicBezTo>
                <a:lnTo>
                  <a:pt x="100" y="56"/>
                </a:lnTo>
                <a:close/>
                <a:moveTo>
                  <a:pt x="64" y="86"/>
                </a:moveTo>
                <a:cubicBezTo>
                  <a:pt x="59" y="90"/>
                  <a:pt x="52" y="92"/>
                  <a:pt x="44" y="92"/>
                </a:cubicBezTo>
                <a:cubicBezTo>
                  <a:pt x="25" y="92"/>
                  <a:pt x="8" y="76"/>
                  <a:pt x="8" y="56"/>
                </a:cubicBezTo>
                <a:cubicBezTo>
                  <a:pt x="8" y="37"/>
                  <a:pt x="22" y="22"/>
                  <a:pt x="40" y="20"/>
                </a:cubicBezTo>
                <a:cubicBezTo>
                  <a:pt x="40" y="60"/>
                  <a:pt x="40" y="60"/>
                  <a:pt x="40" y="60"/>
                </a:cubicBezTo>
                <a:cubicBezTo>
                  <a:pt x="80" y="60"/>
                  <a:pt x="80" y="60"/>
                  <a:pt x="80" y="60"/>
                </a:cubicBezTo>
                <a:cubicBezTo>
                  <a:pt x="79" y="70"/>
                  <a:pt x="73" y="80"/>
                  <a:pt x="64" y="86"/>
                </a:cubicBezTo>
                <a:moveTo>
                  <a:pt x="49" y="52"/>
                </a:moveTo>
                <a:cubicBezTo>
                  <a:pt x="49" y="9"/>
                  <a:pt x="49" y="9"/>
                  <a:pt x="49" y="9"/>
                </a:cubicBezTo>
                <a:cubicBezTo>
                  <a:pt x="71" y="11"/>
                  <a:pt x="89" y="29"/>
                  <a:pt x="91" y="52"/>
                </a:cubicBezTo>
                <a:lnTo>
                  <a:pt x="49"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7" name="Group 11"/>
          <p:cNvGrpSpPr>
            <a:grpSpLocks/>
          </p:cNvGrpSpPr>
          <p:nvPr/>
        </p:nvGrpSpPr>
        <p:grpSpPr bwMode="auto">
          <a:xfrm>
            <a:off x="3471863" y="3205957"/>
            <a:ext cx="374650" cy="330200"/>
            <a:chOff x="0" y="0"/>
            <a:chExt cx="236" cy="208"/>
          </a:xfrm>
        </p:grpSpPr>
        <p:sp>
          <p:nvSpPr>
            <p:cNvPr id="18" name="Freeform 12"/>
            <p:cNvSpPr>
              <a:spLocks noEditPoints="1"/>
            </p:cNvSpPr>
            <p:nvPr/>
          </p:nvSpPr>
          <p:spPr bwMode="auto">
            <a:xfrm>
              <a:off x="0" y="45"/>
              <a:ext cx="193" cy="163"/>
            </a:xfrm>
            <a:custGeom>
              <a:avLst/>
              <a:gdLst>
                <a:gd name="T0" fmla="*/ 77 w 82"/>
                <a:gd name="T1" fmla="*/ 0 h 69"/>
                <a:gd name="T2" fmla="*/ 4 w 82"/>
                <a:gd name="T3" fmla="*/ 0 h 69"/>
                <a:gd name="T4" fmla="*/ 0 w 82"/>
                <a:gd name="T5" fmla="*/ 4 h 69"/>
                <a:gd name="T6" fmla="*/ 0 w 82"/>
                <a:gd name="T7" fmla="*/ 65 h 69"/>
                <a:gd name="T8" fmla="*/ 4 w 82"/>
                <a:gd name="T9" fmla="*/ 69 h 69"/>
                <a:gd name="T10" fmla="*/ 77 w 82"/>
                <a:gd name="T11" fmla="*/ 69 h 69"/>
                <a:gd name="T12" fmla="*/ 82 w 82"/>
                <a:gd name="T13" fmla="*/ 65 h 69"/>
                <a:gd name="T14" fmla="*/ 82 w 82"/>
                <a:gd name="T15" fmla="*/ 40 h 69"/>
                <a:gd name="T16" fmla="*/ 82 w 82"/>
                <a:gd name="T17" fmla="*/ 29 h 69"/>
                <a:gd name="T18" fmla="*/ 82 w 82"/>
                <a:gd name="T19" fmla="*/ 4 h 69"/>
                <a:gd name="T20" fmla="*/ 77 w 82"/>
                <a:gd name="T21" fmla="*/ 0 h 69"/>
                <a:gd name="T22" fmla="*/ 9 w 82"/>
                <a:gd name="T23" fmla="*/ 61 h 69"/>
                <a:gd name="T24" fmla="*/ 9 w 82"/>
                <a:gd name="T25" fmla="*/ 9 h 69"/>
                <a:gd name="T26" fmla="*/ 73 w 82"/>
                <a:gd name="T27" fmla="*/ 9 h 69"/>
                <a:gd name="T28" fmla="*/ 73 w 82"/>
                <a:gd name="T29" fmla="*/ 25 h 69"/>
                <a:gd name="T30" fmla="*/ 64 w 82"/>
                <a:gd name="T31" fmla="*/ 25 h 69"/>
                <a:gd name="T32" fmla="*/ 55 w 82"/>
                <a:gd name="T33" fmla="*/ 35 h 69"/>
                <a:gd name="T34" fmla="*/ 64 w 82"/>
                <a:gd name="T35" fmla="*/ 44 h 69"/>
                <a:gd name="T36" fmla="*/ 73 w 82"/>
                <a:gd name="T37" fmla="*/ 44 h 69"/>
                <a:gd name="T38" fmla="*/ 73 w 82"/>
                <a:gd name="T39" fmla="*/ 61 h 69"/>
                <a:gd name="T40" fmla="*/ 9 w 82"/>
                <a:gd name="T41" fmla="*/ 61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69">
                  <a:moveTo>
                    <a:pt x="77" y="0"/>
                  </a:moveTo>
                  <a:cubicBezTo>
                    <a:pt x="4" y="0"/>
                    <a:pt x="4" y="0"/>
                    <a:pt x="4" y="0"/>
                  </a:cubicBezTo>
                  <a:cubicBezTo>
                    <a:pt x="2" y="0"/>
                    <a:pt x="0" y="2"/>
                    <a:pt x="0" y="4"/>
                  </a:cubicBezTo>
                  <a:cubicBezTo>
                    <a:pt x="0" y="65"/>
                    <a:pt x="0" y="65"/>
                    <a:pt x="0" y="65"/>
                  </a:cubicBezTo>
                  <a:cubicBezTo>
                    <a:pt x="0" y="67"/>
                    <a:pt x="2" y="69"/>
                    <a:pt x="4" y="69"/>
                  </a:cubicBezTo>
                  <a:cubicBezTo>
                    <a:pt x="77" y="69"/>
                    <a:pt x="77" y="69"/>
                    <a:pt x="77" y="69"/>
                  </a:cubicBezTo>
                  <a:cubicBezTo>
                    <a:pt x="80" y="69"/>
                    <a:pt x="82" y="67"/>
                    <a:pt x="82" y="65"/>
                  </a:cubicBezTo>
                  <a:cubicBezTo>
                    <a:pt x="82" y="40"/>
                    <a:pt x="82" y="40"/>
                    <a:pt x="82" y="40"/>
                  </a:cubicBezTo>
                  <a:cubicBezTo>
                    <a:pt x="82" y="29"/>
                    <a:pt x="82" y="29"/>
                    <a:pt x="82" y="29"/>
                  </a:cubicBezTo>
                  <a:cubicBezTo>
                    <a:pt x="82" y="4"/>
                    <a:pt x="82" y="4"/>
                    <a:pt x="82" y="4"/>
                  </a:cubicBezTo>
                  <a:cubicBezTo>
                    <a:pt x="82" y="2"/>
                    <a:pt x="80" y="0"/>
                    <a:pt x="77" y="0"/>
                  </a:cubicBezTo>
                  <a:moveTo>
                    <a:pt x="9" y="61"/>
                  </a:moveTo>
                  <a:cubicBezTo>
                    <a:pt x="9" y="9"/>
                    <a:pt x="9" y="9"/>
                    <a:pt x="9" y="9"/>
                  </a:cubicBezTo>
                  <a:cubicBezTo>
                    <a:pt x="73" y="9"/>
                    <a:pt x="73" y="9"/>
                    <a:pt x="73" y="9"/>
                  </a:cubicBezTo>
                  <a:cubicBezTo>
                    <a:pt x="73" y="25"/>
                    <a:pt x="73" y="25"/>
                    <a:pt x="73" y="25"/>
                  </a:cubicBezTo>
                  <a:cubicBezTo>
                    <a:pt x="64" y="25"/>
                    <a:pt x="64" y="25"/>
                    <a:pt x="64" y="25"/>
                  </a:cubicBezTo>
                  <a:cubicBezTo>
                    <a:pt x="59" y="25"/>
                    <a:pt x="55" y="29"/>
                    <a:pt x="55" y="35"/>
                  </a:cubicBezTo>
                  <a:cubicBezTo>
                    <a:pt x="55" y="40"/>
                    <a:pt x="59" y="44"/>
                    <a:pt x="64" y="44"/>
                  </a:cubicBezTo>
                  <a:cubicBezTo>
                    <a:pt x="73" y="44"/>
                    <a:pt x="73" y="44"/>
                    <a:pt x="73" y="44"/>
                  </a:cubicBezTo>
                  <a:cubicBezTo>
                    <a:pt x="73" y="61"/>
                    <a:pt x="73" y="61"/>
                    <a:pt x="73" y="61"/>
                  </a:cubicBezTo>
                  <a:lnTo>
                    <a:pt x="9"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3"/>
            <p:cNvSpPr>
              <a:spLocks/>
            </p:cNvSpPr>
            <p:nvPr/>
          </p:nvSpPr>
          <p:spPr bwMode="auto">
            <a:xfrm>
              <a:off x="44" y="0"/>
              <a:ext cx="192" cy="165"/>
            </a:xfrm>
            <a:custGeom>
              <a:avLst/>
              <a:gdLst>
                <a:gd name="T0" fmla="*/ 77 w 81"/>
                <a:gd name="T1" fmla="*/ 0 h 70"/>
                <a:gd name="T2" fmla="*/ 4 w 81"/>
                <a:gd name="T3" fmla="*/ 0 h 70"/>
                <a:gd name="T4" fmla="*/ 0 w 81"/>
                <a:gd name="T5" fmla="*/ 4 h 70"/>
                <a:gd name="T6" fmla="*/ 4 w 81"/>
                <a:gd name="T7" fmla="*/ 9 h 70"/>
                <a:gd name="T8" fmla="*/ 73 w 81"/>
                <a:gd name="T9" fmla="*/ 9 h 70"/>
                <a:gd name="T10" fmla="*/ 73 w 81"/>
                <a:gd name="T11" fmla="*/ 65 h 70"/>
                <a:gd name="T12" fmla="*/ 77 w 81"/>
                <a:gd name="T13" fmla="*/ 70 h 70"/>
                <a:gd name="T14" fmla="*/ 81 w 81"/>
                <a:gd name="T15" fmla="*/ 65 h 70"/>
                <a:gd name="T16" fmla="*/ 81 w 81"/>
                <a:gd name="T17" fmla="*/ 4 h 70"/>
                <a:gd name="T18" fmla="*/ 77 w 81"/>
                <a:gd name="T19"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 h="70">
                  <a:moveTo>
                    <a:pt x="77" y="0"/>
                  </a:moveTo>
                  <a:cubicBezTo>
                    <a:pt x="4" y="0"/>
                    <a:pt x="4" y="0"/>
                    <a:pt x="4" y="0"/>
                  </a:cubicBezTo>
                  <a:cubicBezTo>
                    <a:pt x="2" y="0"/>
                    <a:pt x="0" y="2"/>
                    <a:pt x="0" y="4"/>
                  </a:cubicBezTo>
                  <a:cubicBezTo>
                    <a:pt x="0" y="7"/>
                    <a:pt x="2" y="9"/>
                    <a:pt x="4" y="9"/>
                  </a:cubicBezTo>
                  <a:cubicBezTo>
                    <a:pt x="73" y="9"/>
                    <a:pt x="73" y="9"/>
                    <a:pt x="73" y="9"/>
                  </a:cubicBezTo>
                  <a:cubicBezTo>
                    <a:pt x="73" y="65"/>
                    <a:pt x="73" y="65"/>
                    <a:pt x="73" y="65"/>
                  </a:cubicBezTo>
                  <a:cubicBezTo>
                    <a:pt x="73" y="68"/>
                    <a:pt x="75" y="70"/>
                    <a:pt x="77" y="70"/>
                  </a:cubicBezTo>
                  <a:cubicBezTo>
                    <a:pt x="79" y="70"/>
                    <a:pt x="81" y="68"/>
                    <a:pt x="81" y="65"/>
                  </a:cubicBezTo>
                  <a:cubicBezTo>
                    <a:pt x="81" y="4"/>
                    <a:pt x="81" y="4"/>
                    <a:pt x="81" y="4"/>
                  </a:cubicBezTo>
                  <a:cubicBezTo>
                    <a:pt x="81" y="2"/>
                    <a:pt x="79" y="0"/>
                    <a:pt x="77"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Group 14"/>
          <p:cNvGrpSpPr>
            <a:grpSpLocks/>
          </p:cNvGrpSpPr>
          <p:nvPr/>
        </p:nvGrpSpPr>
        <p:grpSpPr bwMode="auto">
          <a:xfrm>
            <a:off x="5307013" y="2151858"/>
            <a:ext cx="379412" cy="376237"/>
            <a:chOff x="0" y="0"/>
            <a:chExt cx="239" cy="237"/>
          </a:xfrm>
        </p:grpSpPr>
        <p:sp>
          <p:nvSpPr>
            <p:cNvPr id="21" name="Freeform 15"/>
            <p:cNvSpPr>
              <a:spLocks/>
            </p:cNvSpPr>
            <p:nvPr/>
          </p:nvSpPr>
          <p:spPr bwMode="auto">
            <a:xfrm>
              <a:off x="0" y="22"/>
              <a:ext cx="217" cy="215"/>
            </a:xfrm>
            <a:custGeom>
              <a:avLst/>
              <a:gdLst>
                <a:gd name="T0" fmla="*/ 87 w 92"/>
                <a:gd name="T1" fmla="*/ 41 h 91"/>
                <a:gd name="T2" fmla="*/ 83 w 92"/>
                <a:gd name="T3" fmla="*/ 45 h 91"/>
                <a:gd name="T4" fmla="*/ 83 w 92"/>
                <a:gd name="T5" fmla="*/ 67 h 91"/>
                <a:gd name="T6" fmla="*/ 73 w 92"/>
                <a:gd name="T7" fmla="*/ 81 h 91"/>
                <a:gd name="T8" fmla="*/ 68 w 92"/>
                <a:gd name="T9" fmla="*/ 82 h 91"/>
                <a:gd name="T10" fmla="*/ 24 w 92"/>
                <a:gd name="T11" fmla="*/ 82 h 91"/>
                <a:gd name="T12" fmla="*/ 9 w 92"/>
                <a:gd name="T13" fmla="*/ 67 h 91"/>
                <a:gd name="T14" fmla="*/ 9 w 92"/>
                <a:gd name="T15" fmla="*/ 24 h 91"/>
                <a:gd name="T16" fmla="*/ 24 w 92"/>
                <a:gd name="T17" fmla="*/ 8 h 91"/>
                <a:gd name="T18" fmla="*/ 46 w 92"/>
                <a:gd name="T19" fmla="*/ 8 h 91"/>
                <a:gd name="T20" fmla="*/ 50 w 92"/>
                <a:gd name="T21" fmla="*/ 4 h 91"/>
                <a:gd name="T22" fmla="*/ 46 w 92"/>
                <a:gd name="T23" fmla="*/ 0 h 91"/>
                <a:gd name="T24" fmla="*/ 24 w 92"/>
                <a:gd name="T25" fmla="*/ 0 h 91"/>
                <a:gd name="T26" fmla="*/ 0 w 92"/>
                <a:gd name="T27" fmla="*/ 24 h 91"/>
                <a:gd name="T28" fmla="*/ 0 w 92"/>
                <a:gd name="T29" fmla="*/ 67 h 91"/>
                <a:gd name="T30" fmla="*/ 24 w 92"/>
                <a:gd name="T31" fmla="*/ 91 h 91"/>
                <a:gd name="T32" fmla="*/ 68 w 92"/>
                <a:gd name="T33" fmla="*/ 91 h 91"/>
                <a:gd name="T34" fmla="*/ 76 w 92"/>
                <a:gd name="T35" fmla="*/ 89 h 91"/>
                <a:gd name="T36" fmla="*/ 92 w 92"/>
                <a:gd name="T37" fmla="*/ 67 h 91"/>
                <a:gd name="T38" fmla="*/ 92 w 92"/>
                <a:gd name="T39" fmla="*/ 45 h 91"/>
                <a:gd name="T40" fmla="*/ 87 w 92"/>
                <a:gd name="T41" fmla="*/ 41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2" h="91">
                  <a:moveTo>
                    <a:pt x="87" y="41"/>
                  </a:moveTo>
                  <a:cubicBezTo>
                    <a:pt x="85" y="41"/>
                    <a:pt x="83" y="43"/>
                    <a:pt x="83" y="45"/>
                  </a:cubicBezTo>
                  <a:cubicBezTo>
                    <a:pt x="83" y="67"/>
                    <a:pt x="83" y="67"/>
                    <a:pt x="83" y="67"/>
                  </a:cubicBezTo>
                  <a:cubicBezTo>
                    <a:pt x="83" y="73"/>
                    <a:pt x="79" y="79"/>
                    <a:pt x="73" y="81"/>
                  </a:cubicBezTo>
                  <a:cubicBezTo>
                    <a:pt x="71" y="82"/>
                    <a:pt x="70" y="82"/>
                    <a:pt x="68" y="82"/>
                  </a:cubicBezTo>
                  <a:cubicBezTo>
                    <a:pt x="24" y="82"/>
                    <a:pt x="24" y="82"/>
                    <a:pt x="24" y="82"/>
                  </a:cubicBezTo>
                  <a:cubicBezTo>
                    <a:pt x="16" y="82"/>
                    <a:pt x="9" y="75"/>
                    <a:pt x="9" y="67"/>
                  </a:cubicBezTo>
                  <a:cubicBezTo>
                    <a:pt x="9" y="24"/>
                    <a:pt x="9" y="24"/>
                    <a:pt x="9" y="24"/>
                  </a:cubicBezTo>
                  <a:cubicBezTo>
                    <a:pt x="9" y="15"/>
                    <a:pt x="16" y="8"/>
                    <a:pt x="24" y="8"/>
                  </a:cubicBezTo>
                  <a:cubicBezTo>
                    <a:pt x="46" y="8"/>
                    <a:pt x="46" y="8"/>
                    <a:pt x="46" y="8"/>
                  </a:cubicBezTo>
                  <a:cubicBezTo>
                    <a:pt x="48" y="8"/>
                    <a:pt x="50" y="6"/>
                    <a:pt x="50" y="4"/>
                  </a:cubicBezTo>
                  <a:cubicBezTo>
                    <a:pt x="50" y="2"/>
                    <a:pt x="48" y="0"/>
                    <a:pt x="46" y="0"/>
                  </a:cubicBezTo>
                  <a:cubicBezTo>
                    <a:pt x="24" y="0"/>
                    <a:pt x="24" y="0"/>
                    <a:pt x="24" y="0"/>
                  </a:cubicBezTo>
                  <a:cubicBezTo>
                    <a:pt x="11" y="0"/>
                    <a:pt x="0" y="10"/>
                    <a:pt x="0" y="24"/>
                  </a:cubicBezTo>
                  <a:cubicBezTo>
                    <a:pt x="0" y="67"/>
                    <a:pt x="0" y="67"/>
                    <a:pt x="0" y="67"/>
                  </a:cubicBezTo>
                  <a:cubicBezTo>
                    <a:pt x="0" y="80"/>
                    <a:pt x="11" y="91"/>
                    <a:pt x="24" y="91"/>
                  </a:cubicBezTo>
                  <a:cubicBezTo>
                    <a:pt x="68" y="91"/>
                    <a:pt x="68" y="91"/>
                    <a:pt x="68" y="91"/>
                  </a:cubicBezTo>
                  <a:cubicBezTo>
                    <a:pt x="71" y="91"/>
                    <a:pt x="74" y="90"/>
                    <a:pt x="76" y="89"/>
                  </a:cubicBezTo>
                  <a:cubicBezTo>
                    <a:pt x="85" y="86"/>
                    <a:pt x="92" y="77"/>
                    <a:pt x="92" y="67"/>
                  </a:cubicBezTo>
                  <a:cubicBezTo>
                    <a:pt x="92" y="45"/>
                    <a:pt x="92" y="45"/>
                    <a:pt x="92" y="45"/>
                  </a:cubicBezTo>
                  <a:cubicBezTo>
                    <a:pt x="92" y="43"/>
                    <a:pt x="90" y="41"/>
                    <a:pt x="87" y="41"/>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16"/>
            <p:cNvSpPr>
              <a:spLocks noEditPoints="1"/>
            </p:cNvSpPr>
            <p:nvPr/>
          </p:nvSpPr>
          <p:spPr bwMode="auto">
            <a:xfrm>
              <a:off x="135" y="0"/>
              <a:ext cx="104" cy="104"/>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5 h 44"/>
                <a:gd name="T12" fmla="*/ 8 w 44"/>
                <a:gd name="T13" fmla="*/ 22 h 44"/>
                <a:gd name="T14" fmla="*/ 22 w 44"/>
                <a:gd name="T15" fmla="*/ 8 h 44"/>
                <a:gd name="T16" fmla="*/ 35 w 44"/>
                <a:gd name="T17" fmla="*/ 22 h 44"/>
                <a:gd name="T18" fmla="*/ 22 w 44"/>
                <a:gd name="T19" fmla="*/ 35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9"/>
                    <a:pt x="0" y="22"/>
                  </a:cubicBezTo>
                  <a:cubicBezTo>
                    <a:pt x="0" y="34"/>
                    <a:pt x="10" y="44"/>
                    <a:pt x="22" y="44"/>
                  </a:cubicBezTo>
                  <a:cubicBezTo>
                    <a:pt x="34" y="44"/>
                    <a:pt x="44" y="34"/>
                    <a:pt x="44" y="22"/>
                  </a:cubicBezTo>
                  <a:cubicBezTo>
                    <a:pt x="44" y="9"/>
                    <a:pt x="34" y="0"/>
                    <a:pt x="22" y="0"/>
                  </a:cubicBezTo>
                  <a:moveTo>
                    <a:pt x="22" y="35"/>
                  </a:moveTo>
                  <a:cubicBezTo>
                    <a:pt x="14" y="35"/>
                    <a:pt x="8" y="29"/>
                    <a:pt x="8" y="22"/>
                  </a:cubicBezTo>
                  <a:cubicBezTo>
                    <a:pt x="8" y="14"/>
                    <a:pt x="14" y="8"/>
                    <a:pt x="22" y="8"/>
                  </a:cubicBezTo>
                  <a:cubicBezTo>
                    <a:pt x="29" y="8"/>
                    <a:pt x="35" y="14"/>
                    <a:pt x="35" y="22"/>
                  </a:cubicBezTo>
                  <a:cubicBezTo>
                    <a:pt x="35" y="29"/>
                    <a:pt x="29" y="35"/>
                    <a:pt x="22" y="35"/>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17"/>
            <p:cNvSpPr>
              <a:spLocks/>
            </p:cNvSpPr>
            <p:nvPr/>
          </p:nvSpPr>
          <p:spPr bwMode="auto">
            <a:xfrm>
              <a:off x="80" y="97"/>
              <a:ext cx="57" cy="21"/>
            </a:xfrm>
            <a:custGeom>
              <a:avLst/>
              <a:gdLst>
                <a:gd name="T0" fmla="*/ 0 w 24"/>
                <a:gd name="T1" fmla="*/ 4 h 9"/>
                <a:gd name="T2" fmla="*/ 5 w 24"/>
                <a:gd name="T3" fmla="*/ 9 h 9"/>
                <a:gd name="T4" fmla="*/ 20 w 24"/>
                <a:gd name="T5" fmla="*/ 9 h 9"/>
                <a:gd name="T6" fmla="*/ 24 w 24"/>
                <a:gd name="T7" fmla="*/ 4 h 9"/>
                <a:gd name="T8" fmla="*/ 20 w 24"/>
                <a:gd name="T9" fmla="*/ 0 h 9"/>
                <a:gd name="T10" fmla="*/ 5 w 24"/>
                <a:gd name="T11" fmla="*/ 0 h 9"/>
                <a:gd name="T12" fmla="*/ 0 w 24"/>
                <a:gd name="T13" fmla="*/ 4 h 9"/>
              </a:gdLst>
              <a:ahLst/>
              <a:cxnLst>
                <a:cxn ang="0">
                  <a:pos x="T0" y="T1"/>
                </a:cxn>
                <a:cxn ang="0">
                  <a:pos x="T2" y="T3"/>
                </a:cxn>
                <a:cxn ang="0">
                  <a:pos x="T4" y="T5"/>
                </a:cxn>
                <a:cxn ang="0">
                  <a:pos x="T6" y="T7"/>
                </a:cxn>
                <a:cxn ang="0">
                  <a:pos x="T8" y="T9"/>
                </a:cxn>
                <a:cxn ang="0">
                  <a:pos x="T10" y="T11"/>
                </a:cxn>
                <a:cxn ang="0">
                  <a:pos x="T12" y="T13"/>
                </a:cxn>
              </a:cxnLst>
              <a:rect l="0" t="0" r="r" b="b"/>
              <a:pathLst>
                <a:path w="24" h="9">
                  <a:moveTo>
                    <a:pt x="0" y="4"/>
                  </a:moveTo>
                  <a:cubicBezTo>
                    <a:pt x="0" y="7"/>
                    <a:pt x="2" y="9"/>
                    <a:pt x="5" y="9"/>
                  </a:cubicBezTo>
                  <a:cubicBezTo>
                    <a:pt x="20" y="9"/>
                    <a:pt x="20" y="9"/>
                    <a:pt x="20" y="9"/>
                  </a:cubicBezTo>
                  <a:cubicBezTo>
                    <a:pt x="22" y="9"/>
                    <a:pt x="24" y="7"/>
                    <a:pt x="24" y="4"/>
                  </a:cubicBezTo>
                  <a:cubicBezTo>
                    <a:pt x="24" y="2"/>
                    <a:pt x="22" y="0"/>
                    <a:pt x="20" y="0"/>
                  </a:cubicBezTo>
                  <a:cubicBezTo>
                    <a:pt x="5" y="0"/>
                    <a:pt x="5" y="0"/>
                    <a:pt x="5" y="0"/>
                  </a:cubicBezTo>
                  <a:cubicBezTo>
                    <a:pt x="2" y="0"/>
                    <a:pt x="0" y="2"/>
                    <a:pt x="0" y="4"/>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18"/>
            <p:cNvSpPr>
              <a:spLocks/>
            </p:cNvSpPr>
            <p:nvPr/>
          </p:nvSpPr>
          <p:spPr bwMode="auto">
            <a:xfrm>
              <a:off x="80" y="140"/>
              <a:ext cx="57" cy="21"/>
            </a:xfrm>
            <a:custGeom>
              <a:avLst/>
              <a:gdLst>
                <a:gd name="T0" fmla="*/ 20 w 24"/>
                <a:gd name="T1" fmla="*/ 0 h 9"/>
                <a:gd name="T2" fmla="*/ 5 w 24"/>
                <a:gd name="T3" fmla="*/ 0 h 9"/>
                <a:gd name="T4" fmla="*/ 0 w 24"/>
                <a:gd name="T5" fmla="*/ 4 h 9"/>
                <a:gd name="T6" fmla="*/ 5 w 24"/>
                <a:gd name="T7" fmla="*/ 9 h 9"/>
                <a:gd name="T8" fmla="*/ 20 w 24"/>
                <a:gd name="T9" fmla="*/ 9 h 9"/>
                <a:gd name="T10" fmla="*/ 24 w 24"/>
                <a:gd name="T11" fmla="*/ 4 h 9"/>
                <a:gd name="T12" fmla="*/ 20 w 24"/>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24" h="9">
                  <a:moveTo>
                    <a:pt x="20" y="0"/>
                  </a:moveTo>
                  <a:cubicBezTo>
                    <a:pt x="5" y="0"/>
                    <a:pt x="5" y="0"/>
                    <a:pt x="5" y="0"/>
                  </a:cubicBezTo>
                  <a:cubicBezTo>
                    <a:pt x="2" y="0"/>
                    <a:pt x="0" y="2"/>
                    <a:pt x="0" y="4"/>
                  </a:cubicBezTo>
                  <a:cubicBezTo>
                    <a:pt x="0" y="7"/>
                    <a:pt x="2" y="9"/>
                    <a:pt x="5" y="9"/>
                  </a:cubicBezTo>
                  <a:cubicBezTo>
                    <a:pt x="20" y="9"/>
                    <a:pt x="20" y="9"/>
                    <a:pt x="20" y="9"/>
                  </a:cubicBezTo>
                  <a:cubicBezTo>
                    <a:pt x="22" y="9"/>
                    <a:pt x="24" y="7"/>
                    <a:pt x="24" y="4"/>
                  </a:cubicBezTo>
                  <a:cubicBezTo>
                    <a:pt x="24" y="2"/>
                    <a:pt x="22" y="0"/>
                    <a:pt x="20" y="0"/>
                  </a:cubicBezTo>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5" name="Group 19"/>
          <p:cNvGrpSpPr>
            <a:grpSpLocks/>
          </p:cNvGrpSpPr>
          <p:nvPr/>
        </p:nvGrpSpPr>
        <p:grpSpPr bwMode="auto">
          <a:xfrm>
            <a:off x="1757363" y="2162970"/>
            <a:ext cx="374650" cy="376238"/>
            <a:chOff x="0" y="0"/>
            <a:chExt cx="236" cy="237"/>
          </a:xfrm>
        </p:grpSpPr>
        <p:sp>
          <p:nvSpPr>
            <p:cNvPr id="26" name="Freeform 20"/>
            <p:cNvSpPr>
              <a:spLocks noEditPoints="1"/>
            </p:cNvSpPr>
            <p:nvPr/>
          </p:nvSpPr>
          <p:spPr bwMode="auto">
            <a:xfrm>
              <a:off x="63" y="64"/>
              <a:ext cx="109" cy="109"/>
            </a:xfrm>
            <a:custGeom>
              <a:avLst/>
              <a:gdLst>
                <a:gd name="T0" fmla="*/ 40 w 46"/>
                <a:gd name="T1" fmla="*/ 1 h 46"/>
                <a:gd name="T2" fmla="*/ 13 w 46"/>
                <a:gd name="T3" fmla="*/ 10 h 46"/>
                <a:gd name="T4" fmla="*/ 13 w 46"/>
                <a:gd name="T5" fmla="*/ 10 h 46"/>
                <a:gd name="T6" fmla="*/ 12 w 46"/>
                <a:gd name="T7" fmla="*/ 11 h 46"/>
                <a:gd name="T8" fmla="*/ 12 w 46"/>
                <a:gd name="T9" fmla="*/ 11 h 46"/>
                <a:gd name="T10" fmla="*/ 11 w 46"/>
                <a:gd name="T11" fmla="*/ 11 h 46"/>
                <a:gd name="T12" fmla="*/ 11 w 46"/>
                <a:gd name="T13" fmla="*/ 12 h 46"/>
                <a:gd name="T14" fmla="*/ 11 w 46"/>
                <a:gd name="T15" fmla="*/ 12 h 46"/>
                <a:gd name="T16" fmla="*/ 10 w 46"/>
                <a:gd name="T17" fmla="*/ 13 h 46"/>
                <a:gd name="T18" fmla="*/ 10 w 46"/>
                <a:gd name="T19" fmla="*/ 13 h 46"/>
                <a:gd name="T20" fmla="*/ 0 w 46"/>
                <a:gd name="T21" fmla="*/ 40 h 46"/>
                <a:gd name="T22" fmla="*/ 1 w 46"/>
                <a:gd name="T23" fmla="*/ 45 h 46"/>
                <a:gd name="T24" fmla="*/ 4 w 46"/>
                <a:gd name="T25" fmla="*/ 46 h 46"/>
                <a:gd name="T26" fmla="*/ 6 w 46"/>
                <a:gd name="T27" fmla="*/ 46 h 46"/>
                <a:gd name="T28" fmla="*/ 33 w 46"/>
                <a:gd name="T29" fmla="*/ 36 h 46"/>
                <a:gd name="T30" fmla="*/ 33 w 46"/>
                <a:gd name="T31" fmla="*/ 36 h 46"/>
                <a:gd name="T32" fmla="*/ 34 w 46"/>
                <a:gd name="T33" fmla="*/ 35 h 46"/>
                <a:gd name="T34" fmla="*/ 34 w 46"/>
                <a:gd name="T35" fmla="*/ 35 h 46"/>
                <a:gd name="T36" fmla="*/ 35 w 46"/>
                <a:gd name="T37" fmla="*/ 35 h 46"/>
                <a:gd name="T38" fmla="*/ 35 w 46"/>
                <a:gd name="T39" fmla="*/ 34 h 46"/>
                <a:gd name="T40" fmla="*/ 35 w 46"/>
                <a:gd name="T41" fmla="*/ 34 h 46"/>
                <a:gd name="T42" fmla="*/ 36 w 46"/>
                <a:gd name="T43" fmla="*/ 33 h 46"/>
                <a:gd name="T44" fmla="*/ 36 w 46"/>
                <a:gd name="T45" fmla="*/ 33 h 46"/>
                <a:gd name="T46" fmla="*/ 45 w 46"/>
                <a:gd name="T47" fmla="*/ 6 h 46"/>
                <a:gd name="T48" fmla="*/ 44 w 46"/>
                <a:gd name="T49" fmla="*/ 2 h 46"/>
                <a:gd name="T50" fmla="*/ 40 w 46"/>
                <a:gd name="T51" fmla="*/ 1 h 46"/>
                <a:gd name="T52" fmla="*/ 12 w 46"/>
                <a:gd name="T53" fmla="*/ 34 h 46"/>
                <a:gd name="T54" fmla="*/ 16 w 46"/>
                <a:gd name="T55" fmla="*/ 22 h 46"/>
                <a:gd name="T56" fmla="*/ 24 w 46"/>
                <a:gd name="T57" fmla="*/ 30 h 46"/>
                <a:gd name="T58" fmla="*/ 12 w 46"/>
                <a:gd name="T59" fmla="*/ 34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 h="46">
                  <a:moveTo>
                    <a:pt x="40" y="1"/>
                  </a:moveTo>
                  <a:cubicBezTo>
                    <a:pt x="13" y="10"/>
                    <a:pt x="13" y="10"/>
                    <a:pt x="13" y="10"/>
                  </a:cubicBezTo>
                  <a:cubicBezTo>
                    <a:pt x="13" y="10"/>
                    <a:pt x="13" y="10"/>
                    <a:pt x="13" y="10"/>
                  </a:cubicBezTo>
                  <a:cubicBezTo>
                    <a:pt x="12" y="10"/>
                    <a:pt x="12" y="11"/>
                    <a:pt x="12" y="11"/>
                  </a:cubicBezTo>
                  <a:cubicBezTo>
                    <a:pt x="12" y="11"/>
                    <a:pt x="12" y="11"/>
                    <a:pt x="12" y="11"/>
                  </a:cubicBezTo>
                  <a:cubicBezTo>
                    <a:pt x="12" y="11"/>
                    <a:pt x="11" y="11"/>
                    <a:pt x="11" y="11"/>
                  </a:cubicBezTo>
                  <a:cubicBezTo>
                    <a:pt x="11" y="11"/>
                    <a:pt x="11" y="12"/>
                    <a:pt x="11" y="12"/>
                  </a:cubicBezTo>
                  <a:cubicBezTo>
                    <a:pt x="11" y="12"/>
                    <a:pt x="11" y="12"/>
                    <a:pt x="11" y="12"/>
                  </a:cubicBezTo>
                  <a:cubicBezTo>
                    <a:pt x="11" y="12"/>
                    <a:pt x="10" y="12"/>
                    <a:pt x="10" y="13"/>
                  </a:cubicBezTo>
                  <a:cubicBezTo>
                    <a:pt x="10" y="13"/>
                    <a:pt x="10" y="13"/>
                    <a:pt x="10" y="13"/>
                  </a:cubicBezTo>
                  <a:cubicBezTo>
                    <a:pt x="0" y="40"/>
                    <a:pt x="0" y="40"/>
                    <a:pt x="0" y="40"/>
                  </a:cubicBezTo>
                  <a:cubicBezTo>
                    <a:pt x="0" y="42"/>
                    <a:pt x="0" y="43"/>
                    <a:pt x="1" y="45"/>
                  </a:cubicBezTo>
                  <a:cubicBezTo>
                    <a:pt x="2" y="45"/>
                    <a:pt x="3" y="46"/>
                    <a:pt x="4" y="46"/>
                  </a:cubicBezTo>
                  <a:cubicBezTo>
                    <a:pt x="5" y="46"/>
                    <a:pt x="5" y="46"/>
                    <a:pt x="6" y="46"/>
                  </a:cubicBezTo>
                  <a:cubicBezTo>
                    <a:pt x="33" y="36"/>
                    <a:pt x="33" y="36"/>
                    <a:pt x="33" y="36"/>
                  </a:cubicBezTo>
                  <a:cubicBezTo>
                    <a:pt x="33" y="36"/>
                    <a:pt x="33" y="36"/>
                    <a:pt x="33" y="36"/>
                  </a:cubicBezTo>
                  <a:cubicBezTo>
                    <a:pt x="34" y="36"/>
                    <a:pt x="34" y="35"/>
                    <a:pt x="34" y="35"/>
                  </a:cubicBezTo>
                  <a:cubicBezTo>
                    <a:pt x="34" y="35"/>
                    <a:pt x="34" y="35"/>
                    <a:pt x="34" y="35"/>
                  </a:cubicBezTo>
                  <a:cubicBezTo>
                    <a:pt x="34" y="35"/>
                    <a:pt x="35" y="35"/>
                    <a:pt x="35" y="35"/>
                  </a:cubicBezTo>
                  <a:cubicBezTo>
                    <a:pt x="35" y="35"/>
                    <a:pt x="35" y="34"/>
                    <a:pt x="35" y="34"/>
                  </a:cubicBezTo>
                  <a:cubicBezTo>
                    <a:pt x="35" y="34"/>
                    <a:pt x="35" y="34"/>
                    <a:pt x="35" y="34"/>
                  </a:cubicBezTo>
                  <a:cubicBezTo>
                    <a:pt x="35" y="34"/>
                    <a:pt x="35" y="34"/>
                    <a:pt x="36" y="33"/>
                  </a:cubicBezTo>
                  <a:cubicBezTo>
                    <a:pt x="36" y="33"/>
                    <a:pt x="36" y="33"/>
                    <a:pt x="36" y="33"/>
                  </a:cubicBezTo>
                  <a:cubicBezTo>
                    <a:pt x="45" y="6"/>
                    <a:pt x="45" y="6"/>
                    <a:pt x="45" y="6"/>
                  </a:cubicBezTo>
                  <a:cubicBezTo>
                    <a:pt x="46" y="4"/>
                    <a:pt x="46" y="3"/>
                    <a:pt x="44" y="2"/>
                  </a:cubicBezTo>
                  <a:cubicBezTo>
                    <a:pt x="43" y="0"/>
                    <a:pt x="42" y="0"/>
                    <a:pt x="40" y="1"/>
                  </a:cubicBezTo>
                  <a:moveTo>
                    <a:pt x="12" y="34"/>
                  </a:moveTo>
                  <a:cubicBezTo>
                    <a:pt x="16" y="22"/>
                    <a:pt x="16" y="22"/>
                    <a:pt x="16" y="22"/>
                  </a:cubicBezTo>
                  <a:cubicBezTo>
                    <a:pt x="24" y="30"/>
                    <a:pt x="24" y="30"/>
                    <a:pt x="24" y="30"/>
                  </a:cubicBezTo>
                  <a:lnTo>
                    <a:pt x="12"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 name="Freeform 21"/>
            <p:cNvSpPr>
              <a:spLocks noEditPoints="1"/>
            </p:cNvSpPr>
            <p:nvPr/>
          </p:nvSpPr>
          <p:spPr bwMode="auto">
            <a:xfrm>
              <a:off x="0" y="0"/>
              <a:ext cx="236" cy="237"/>
            </a:xfrm>
            <a:custGeom>
              <a:avLst/>
              <a:gdLst>
                <a:gd name="T0" fmla="*/ 81 w 100"/>
                <a:gd name="T1" fmla="*/ 0 h 100"/>
                <a:gd name="T2" fmla="*/ 18 w 100"/>
                <a:gd name="T3" fmla="*/ 0 h 100"/>
                <a:gd name="T4" fmla="*/ 0 w 100"/>
                <a:gd name="T5" fmla="*/ 18 h 100"/>
                <a:gd name="T6" fmla="*/ 0 w 100"/>
                <a:gd name="T7" fmla="*/ 82 h 100"/>
                <a:gd name="T8" fmla="*/ 18 w 100"/>
                <a:gd name="T9" fmla="*/ 100 h 100"/>
                <a:gd name="T10" fmla="*/ 81 w 100"/>
                <a:gd name="T11" fmla="*/ 100 h 100"/>
                <a:gd name="T12" fmla="*/ 85 w 100"/>
                <a:gd name="T13" fmla="*/ 100 h 100"/>
                <a:gd name="T14" fmla="*/ 100 w 100"/>
                <a:gd name="T15" fmla="*/ 82 h 100"/>
                <a:gd name="T16" fmla="*/ 100 w 100"/>
                <a:gd name="T17" fmla="*/ 18 h 100"/>
                <a:gd name="T18" fmla="*/ 81 w 100"/>
                <a:gd name="T19" fmla="*/ 0 h 100"/>
                <a:gd name="T20" fmla="*/ 92 w 100"/>
                <a:gd name="T21" fmla="*/ 82 h 100"/>
                <a:gd name="T22" fmla="*/ 84 w 100"/>
                <a:gd name="T23" fmla="*/ 91 h 100"/>
                <a:gd name="T24" fmla="*/ 81 w 100"/>
                <a:gd name="T25" fmla="*/ 92 h 100"/>
                <a:gd name="T26" fmla="*/ 18 w 100"/>
                <a:gd name="T27" fmla="*/ 92 h 100"/>
                <a:gd name="T28" fmla="*/ 8 w 100"/>
                <a:gd name="T29" fmla="*/ 82 h 100"/>
                <a:gd name="T30" fmla="*/ 8 w 100"/>
                <a:gd name="T31" fmla="*/ 18 h 100"/>
                <a:gd name="T32" fmla="*/ 18 w 100"/>
                <a:gd name="T33" fmla="*/ 8 h 100"/>
                <a:gd name="T34" fmla="*/ 81 w 100"/>
                <a:gd name="T35" fmla="*/ 8 h 100"/>
                <a:gd name="T36" fmla="*/ 92 w 100"/>
                <a:gd name="T37" fmla="*/ 18 h 100"/>
                <a:gd name="T38" fmla="*/ 92 w 100"/>
                <a:gd name="T39"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0" h="100">
                  <a:moveTo>
                    <a:pt x="81" y="0"/>
                  </a:moveTo>
                  <a:cubicBezTo>
                    <a:pt x="18" y="0"/>
                    <a:pt x="18" y="0"/>
                    <a:pt x="18" y="0"/>
                  </a:cubicBezTo>
                  <a:cubicBezTo>
                    <a:pt x="8" y="0"/>
                    <a:pt x="0" y="8"/>
                    <a:pt x="0" y="18"/>
                  </a:cubicBezTo>
                  <a:cubicBezTo>
                    <a:pt x="0" y="82"/>
                    <a:pt x="0" y="82"/>
                    <a:pt x="0" y="82"/>
                  </a:cubicBezTo>
                  <a:cubicBezTo>
                    <a:pt x="0" y="92"/>
                    <a:pt x="8" y="100"/>
                    <a:pt x="18" y="100"/>
                  </a:cubicBezTo>
                  <a:cubicBezTo>
                    <a:pt x="81" y="100"/>
                    <a:pt x="81" y="100"/>
                    <a:pt x="81" y="100"/>
                  </a:cubicBezTo>
                  <a:cubicBezTo>
                    <a:pt x="83" y="100"/>
                    <a:pt x="84" y="100"/>
                    <a:pt x="85" y="100"/>
                  </a:cubicBezTo>
                  <a:cubicBezTo>
                    <a:pt x="94" y="98"/>
                    <a:pt x="100" y="90"/>
                    <a:pt x="100" y="82"/>
                  </a:cubicBezTo>
                  <a:cubicBezTo>
                    <a:pt x="100" y="18"/>
                    <a:pt x="100" y="18"/>
                    <a:pt x="100" y="18"/>
                  </a:cubicBezTo>
                  <a:cubicBezTo>
                    <a:pt x="100" y="8"/>
                    <a:pt x="92" y="0"/>
                    <a:pt x="81" y="0"/>
                  </a:cubicBezTo>
                  <a:moveTo>
                    <a:pt x="92" y="82"/>
                  </a:moveTo>
                  <a:cubicBezTo>
                    <a:pt x="92" y="86"/>
                    <a:pt x="88" y="90"/>
                    <a:pt x="84" y="91"/>
                  </a:cubicBezTo>
                  <a:cubicBezTo>
                    <a:pt x="83" y="92"/>
                    <a:pt x="82" y="92"/>
                    <a:pt x="81" y="92"/>
                  </a:cubicBezTo>
                  <a:cubicBezTo>
                    <a:pt x="18" y="92"/>
                    <a:pt x="18" y="92"/>
                    <a:pt x="18" y="92"/>
                  </a:cubicBezTo>
                  <a:cubicBezTo>
                    <a:pt x="13" y="92"/>
                    <a:pt x="8" y="87"/>
                    <a:pt x="8" y="82"/>
                  </a:cubicBezTo>
                  <a:cubicBezTo>
                    <a:pt x="8" y="18"/>
                    <a:pt x="8" y="18"/>
                    <a:pt x="8" y="18"/>
                  </a:cubicBezTo>
                  <a:cubicBezTo>
                    <a:pt x="8" y="13"/>
                    <a:pt x="13" y="8"/>
                    <a:pt x="18" y="8"/>
                  </a:cubicBezTo>
                  <a:cubicBezTo>
                    <a:pt x="81" y="8"/>
                    <a:pt x="81" y="8"/>
                    <a:pt x="81" y="8"/>
                  </a:cubicBezTo>
                  <a:cubicBezTo>
                    <a:pt x="87" y="8"/>
                    <a:pt x="92" y="13"/>
                    <a:pt x="92" y="18"/>
                  </a:cubicBezTo>
                  <a:lnTo>
                    <a:pt x="92" y="8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28" name="Rectangle 22"/>
          <p:cNvSpPr>
            <a:spLocks noChangeArrowheads="1"/>
          </p:cNvSpPr>
          <p:nvPr/>
        </p:nvSpPr>
        <p:spPr bwMode="auto">
          <a:xfrm>
            <a:off x="2914650" y="2053433"/>
            <a:ext cx="1512888" cy="705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138" dirty="0">
                <a:solidFill>
                  <a:schemeClr val="tx1">
                    <a:lumMod val="65000"/>
                    <a:lumOff val="35000"/>
                  </a:schemeClr>
                </a:solidFill>
                <a:latin typeface="微软雅黑" panose="020B0503020204020204" pitchFamily="34" charset="-122"/>
                <a:ea typeface="微软雅黑" panose="020B0503020204020204" pitchFamily="34" charset="-122"/>
              </a:rPr>
              <a:t>请替换文字内容</a:t>
            </a:r>
            <a:endParaRPr lang="en-US" altLang="zh-CN" sz="1138"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29" name="Rectangle 23"/>
          <p:cNvSpPr>
            <a:spLocks noChangeArrowheads="1"/>
          </p:cNvSpPr>
          <p:nvPr/>
        </p:nvSpPr>
        <p:spPr bwMode="auto">
          <a:xfrm>
            <a:off x="1187450" y="3132933"/>
            <a:ext cx="1512888" cy="705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138" dirty="0">
                <a:solidFill>
                  <a:schemeClr val="tx1">
                    <a:lumMod val="65000"/>
                    <a:lumOff val="35000"/>
                  </a:schemeClr>
                </a:solidFill>
                <a:latin typeface="微软雅黑" panose="020B0503020204020204" pitchFamily="34" charset="-122"/>
                <a:ea typeface="微软雅黑" panose="020B0503020204020204" pitchFamily="34" charset="-122"/>
              </a:rPr>
              <a:t>请替换文字内容</a:t>
            </a:r>
            <a:endParaRPr lang="en-US" altLang="zh-CN" sz="1138"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0" name="Rectangle 24"/>
          <p:cNvSpPr>
            <a:spLocks noChangeArrowheads="1"/>
          </p:cNvSpPr>
          <p:nvPr/>
        </p:nvSpPr>
        <p:spPr bwMode="auto">
          <a:xfrm>
            <a:off x="6443664" y="2053433"/>
            <a:ext cx="1512887" cy="705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138" dirty="0">
                <a:solidFill>
                  <a:schemeClr val="tx1">
                    <a:lumMod val="65000"/>
                    <a:lumOff val="35000"/>
                  </a:schemeClr>
                </a:solidFill>
                <a:latin typeface="微软雅黑" panose="020B0503020204020204" pitchFamily="34" charset="-122"/>
                <a:ea typeface="微软雅黑" panose="020B0503020204020204" pitchFamily="34" charset="-122"/>
              </a:rPr>
              <a:t>请替换文字内容</a:t>
            </a:r>
            <a:endParaRPr lang="en-US" altLang="zh-CN" sz="1138"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
        <p:nvSpPr>
          <p:cNvPr id="31" name="Rectangle 25"/>
          <p:cNvSpPr>
            <a:spLocks noChangeArrowheads="1"/>
          </p:cNvSpPr>
          <p:nvPr/>
        </p:nvSpPr>
        <p:spPr bwMode="auto">
          <a:xfrm>
            <a:off x="4716464" y="3132933"/>
            <a:ext cx="1512887" cy="7058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50000"/>
              </a:lnSpc>
            </a:pPr>
            <a:r>
              <a:rPr lang="zh-CN" altLang="en-US" sz="1138" dirty="0">
                <a:solidFill>
                  <a:schemeClr val="tx1">
                    <a:lumMod val="65000"/>
                    <a:lumOff val="35000"/>
                  </a:schemeClr>
                </a:solidFill>
                <a:latin typeface="微软雅黑" panose="020B0503020204020204" pitchFamily="34" charset="-122"/>
                <a:ea typeface="微软雅黑" panose="020B0503020204020204" pitchFamily="34" charset="-122"/>
              </a:rPr>
              <a:t>请替换文字内容</a:t>
            </a:r>
            <a:endParaRPr lang="en-US" altLang="zh-CN" sz="1138" dirty="0">
              <a:solidFill>
                <a:schemeClr val="tx1">
                  <a:lumMod val="65000"/>
                  <a:lumOff val="35000"/>
                </a:schemeClr>
              </a:solidFill>
              <a:latin typeface="微软雅黑" panose="020B0503020204020204" pitchFamily="34" charset="-122"/>
              <a:ea typeface="微软雅黑" panose="020B0503020204020204" pitchFamily="34" charset="-122"/>
            </a:endParaRPr>
          </a:p>
          <a:p>
            <a:pPr>
              <a:lnSpc>
                <a:spcPct val="150000"/>
              </a:lnSpc>
            </a:pPr>
            <a:r>
              <a:rPr lang="zh-CN" altLang="en-US"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64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mn-lt"/>
            </a:endParaRPr>
          </a:p>
        </p:txBody>
      </p:sp>
    </p:spTree>
    <p:extLst>
      <p:ext uri="{BB962C8B-B14F-4D97-AF65-F5344CB8AC3E}">
        <p14:creationId xmlns:p14="http://schemas.microsoft.com/office/powerpoint/2010/main" val="3078901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 fill="hold"/>
                                            <p:tgtEl>
                                              <p:spTgt spid="8"/>
                                            </p:tgtEl>
                                            <p:attrNameLst>
                                              <p:attrName>ppt_w</p:attrName>
                                            </p:attrNameLst>
                                          </p:cBhvr>
                                          <p:tavLst>
                                            <p:tav tm="0">
                                              <p:val>
                                                <p:fltVal val="0"/>
                                              </p:val>
                                            </p:tav>
                                            <p:tav tm="100000">
                                              <p:val>
                                                <p:strVal val="#ppt_w"/>
                                              </p:val>
                                            </p:tav>
                                          </p:tavLst>
                                        </p:anim>
                                        <p:anim calcmode="lin" valueType="num">
                                          <p:cBhvr>
                                            <p:cTn id="8" dur="300" fill="hold"/>
                                            <p:tgtEl>
                                              <p:spTgt spid="8"/>
                                            </p:tgtEl>
                                            <p:attrNameLst>
                                              <p:attrName>ppt_h</p:attrName>
                                            </p:attrNameLst>
                                          </p:cBhvr>
                                          <p:tavLst>
                                            <p:tav tm="0">
                                              <p:val>
                                                <p:fltVal val="0"/>
                                              </p:val>
                                            </p:tav>
                                            <p:tav tm="100000">
                                              <p:val>
                                                <p:strVal val="#ppt_h"/>
                                              </p:val>
                                            </p:tav>
                                          </p:tavLst>
                                        </p:anim>
                                        <p:animEffect transition="in" filter="fade">
                                          <p:cBhvr>
                                            <p:cTn id="9" dur="300"/>
                                            <p:tgtEl>
                                              <p:spTgt spid="8"/>
                                            </p:tgtEl>
                                          </p:cBhvr>
                                        </p:animEffect>
                                      </p:childTnLst>
                                    </p:cTn>
                                  </p:par>
                                  <p:par>
                                    <p:cTn id="10" presetID="6" presetClass="emph" presetSubtype="0" autoRev="1" fill="hold" grpId="1" nodeType="withEffect">
                                      <p:stCondLst>
                                        <p:cond delay="300"/>
                                      </p:stCondLst>
                                      <p:childTnLst>
                                        <p:animScale>
                                          <p:cBhvr>
                                            <p:cTn id="11" dur="150" fill="hold"/>
                                            <p:tgtEl>
                                              <p:spTgt spid="8"/>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25"/>
                                            </p:tgtEl>
                                            <p:attrNameLst>
                                              <p:attrName>style.visibility</p:attrName>
                                            </p:attrNameLst>
                                          </p:cBhvr>
                                          <p:to>
                                            <p:strVal val="visible"/>
                                          </p:to>
                                        </p:set>
                                        <p:anim calcmode="lin" valueType="num">
                                          <p:cBhvr>
                                            <p:cTn id="14" dur="300" fill="hold"/>
                                            <p:tgtEl>
                                              <p:spTgt spid="25"/>
                                            </p:tgtEl>
                                            <p:attrNameLst>
                                              <p:attrName>ppt_w</p:attrName>
                                            </p:attrNameLst>
                                          </p:cBhvr>
                                          <p:tavLst>
                                            <p:tav tm="0">
                                              <p:val>
                                                <p:fltVal val="0"/>
                                              </p:val>
                                            </p:tav>
                                            <p:tav tm="100000">
                                              <p:val>
                                                <p:strVal val="#ppt_w"/>
                                              </p:val>
                                            </p:tav>
                                          </p:tavLst>
                                        </p:anim>
                                        <p:anim calcmode="lin" valueType="num">
                                          <p:cBhvr>
                                            <p:cTn id="15" dur="300" fill="hold"/>
                                            <p:tgtEl>
                                              <p:spTgt spid="25"/>
                                            </p:tgtEl>
                                            <p:attrNameLst>
                                              <p:attrName>ppt_h</p:attrName>
                                            </p:attrNameLst>
                                          </p:cBhvr>
                                          <p:tavLst>
                                            <p:tav tm="0">
                                              <p:val>
                                                <p:fltVal val="0"/>
                                              </p:val>
                                            </p:tav>
                                            <p:tav tm="100000">
                                              <p:val>
                                                <p:strVal val="#ppt_h"/>
                                              </p:val>
                                            </p:tav>
                                          </p:tavLst>
                                        </p:anim>
                                        <p:animEffect transition="in" filter="fade">
                                          <p:cBhvr>
                                            <p:cTn id="16" dur="300"/>
                                            <p:tgtEl>
                                              <p:spTgt spid="25"/>
                                            </p:tgtEl>
                                          </p:cBhvr>
                                        </p:animEffect>
                                      </p:childTnLst>
                                    </p:cTn>
                                  </p:par>
                                  <p:par>
                                    <p:cTn id="17" presetID="6" presetClass="emph" presetSubtype="0" autoRev="1" fill="hold" nodeType="withEffect">
                                      <p:stCondLst>
                                        <p:cond delay="400"/>
                                      </p:stCondLst>
                                      <p:childTnLst>
                                        <p:animScale>
                                          <p:cBhvr>
                                            <p:cTn id="18" dur="150" fill="hold"/>
                                            <p:tgtEl>
                                              <p:spTgt spid="25"/>
                                            </p:tgtEl>
                                          </p:cBhvr>
                                          <p:by x="110000" y="110000"/>
                                        </p:animScale>
                                      </p:childTnLst>
                                    </p:cTn>
                                  </p:par>
                                  <p:par>
                                    <p:cTn id="19" presetID="2" presetClass="entr" presetSubtype="4" fill="hold" grpId="0" nodeType="withEffect" p14:presetBounceEnd="60000">
                                      <p:stCondLst>
                                        <p:cond delay="400"/>
                                      </p:stCondLst>
                                      <p:childTnLst>
                                        <p:set>
                                          <p:cBhvr>
                                            <p:cTn id="20" dur="1" fill="hold">
                                              <p:stCondLst>
                                                <p:cond delay="0"/>
                                              </p:stCondLst>
                                            </p:cTn>
                                            <p:tgtEl>
                                              <p:spTgt spid="29"/>
                                            </p:tgtEl>
                                            <p:attrNameLst>
                                              <p:attrName>style.visibility</p:attrName>
                                            </p:attrNameLst>
                                          </p:cBhvr>
                                          <p:to>
                                            <p:strVal val="visible"/>
                                          </p:to>
                                        </p:set>
                                        <p:anim calcmode="lin" valueType="num" p14:bounceEnd="60000">
                                          <p:cBhvr additive="base">
                                            <p:cTn id="21" dur="750" fill="hold"/>
                                            <p:tgtEl>
                                              <p:spTgt spid="29"/>
                                            </p:tgtEl>
                                            <p:attrNameLst>
                                              <p:attrName>ppt_x</p:attrName>
                                            </p:attrNameLst>
                                          </p:cBhvr>
                                          <p:tavLst>
                                            <p:tav tm="0">
                                              <p:val>
                                                <p:strVal val="#ppt_x"/>
                                              </p:val>
                                            </p:tav>
                                            <p:tav tm="100000">
                                              <p:val>
                                                <p:strVal val="#ppt_x"/>
                                              </p:val>
                                            </p:tav>
                                          </p:tavLst>
                                        </p:anim>
                                        <p:anim calcmode="lin" valueType="num" p14:bounceEnd="60000">
                                          <p:cBhvr additive="base">
                                            <p:cTn id="22" dur="750" fill="hold"/>
                                            <p:tgtEl>
                                              <p:spTgt spid="29"/>
                                            </p:tgtEl>
                                            <p:attrNameLst>
                                              <p:attrName>ppt_y</p:attrName>
                                            </p:attrNameLst>
                                          </p:cBhvr>
                                          <p:tavLst>
                                            <p:tav tm="0">
                                              <p:val>
                                                <p:strVal val="1+#ppt_h/2"/>
                                              </p:val>
                                            </p:tav>
                                            <p:tav tm="100000">
                                              <p:val>
                                                <p:strVal val="#ppt_y"/>
                                              </p:val>
                                            </p:tav>
                                          </p:tavLst>
                                        </p:anim>
                                      </p:childTnLst>
                                    </p:cTn>
                                  </p:par>
                                  <p:par>
                                    <p:cTn id="23" presetID="22" presetClass="entr" presetSubtype="8" fill="hold" grpId="0" nodeType="withEffect">
                                      <p:stCondLst>
                                        <p:cond delay="70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par>
                                    <p:cTn id="26" presetID="53" presetClass="entr" presetSubtype="16" fill="hold" grpId="0" nodeType="withEffect">
                                      <p:stCondLst>
                                        <p:cond delay="120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00" fill="hold"/>
                                            <p:tgtEl>
                                              <p:spTgt spid="12"/>
                                            </p:tgtEl>
                                            <p:attrNameLst>
                                              <p:attrName>ppt_w</p:attrName>
                                            </p:attrNameLst>
                                          </p:cBhvr>
                                          <p:tavLst>
                                            <p:tav tm="0">
                                              <p:val>
                                                <p:fltVal val="0"/>
                                              </p:val>
                                            </p:tav>
                                            <p:tav tm="100000">
                                              <p:val>
                                                <p:strVal val="#ppt_w"/>
                                              </p:val>
                                            </p:tav>
                                          </p:tavLst>
                                        </p:anim>
                                        <p:anim calcmode="lin" valueType="num">
                                          <p:cBhvr>
                                            <p:cTn id="29" dur="300" fill="hold"/>
                                            <p:tgtEl>
                                              <p:spTgt spid="12"/>
                                            </p:tgtEl>
                                            <p:attrNameLst>
                                              <p:attrName>ppt_h</p:attrName>
                                            </p:attrNameLst>
                                          </p:cBhvr>
                                          <p:tavLst>
                                            <p:tav tm="0">
                                              <p:val>
                                                <p:fltVal val="0"/>
                                              </p:val>
                                            </p:tav>
                                            <p:tav tm="100000">
                                              <p:val>
                                                <p:strVal val="#ppt_h"/>
                                              </p:val>
                                            </p:tav>
                                          </p:tavLst>
                                        </p:anim>
                                        <p:animEffect transition="in" filter="fade">
                                          <p:cBhvr>
                                            <p:cTn id="30" dur="300"/>
                                            <p:tgtEl>
                                              <p:spTgt spid="12"/>
                                            </p:tgtEl>
                                          </p:cBhvr>
                                        </p:animEffect>
                                      </p:childTnLst>
                                    </p:cTn>
                                  </p:par>
                                  <p:par>
                                    <p:cTn id="31" presetID="6" presetClass="emph" presetSubtype="0" autoRev="1" fill="hold" grpId="1" nodeType="withEffect">
                                      <p:stCondLst>
                                        <p:cond delay="1500"/>
                                      </p:stCondLst>
                                      <p:childTnLst>
                                        <p:animScale>
                                          <p:cBhvr>
                                            <p:cTn id="32" dur="150" fill="hold"/>
                                            <p:tgtEl>
                                              <p:spTgt spid="12"/>
                                            </p:tgtEl>
                                          </p:cBhvr>
                                          <p:by x="110000" y="110000"/>
                                        </p:animScale>
                                      </p:childTnLst>
                                    </p:cTn>
                                  </p:par>
                                  <p:par>
                                    <p:cTn id="33" presetID="53" presetClass="entr" presetSubtype="16" fill="hold" nodeType="withEffect">
                                      <p:stCondLst>
                                        <p:cond delay="1300"/>
                                      </p:stCondLst>
                                      <p:childTnLst>
                                        <p:set>
                                          <p:cBhvr>
                                            <p:cTn id="34" dur="1" fill="hold">
                                              <p:stCondLst>
                                                <p:cond delay="0"/>
                                              </p:stCondLst>
                                            </p:cTn>
                                            <p:tgtEl>
                                              <p:spTgt spid="17"/>
                                            </p:tgtEl>
                                            <p:attrNameLst>
                                              <p:attrName>style.visibility</p:attrName>
                                            </p:attrNameLst>
                                          </p:cBhvr>
                                          <p:to>
                                            <p:strVal val="visible"/>
                                          </p:to>
                                        </p:set>
                                        <p:anim calcmode="lin" valueType="num">
                                          <p:cBhvr>
                                            <p:cTn id="35" dur="300" fill="hold"/>
                                            <p:tgtEl>
                                              <p:spTgt spid="17"/>
                                            </p:tgtEl>
                                            <p:attrNameLst>
                                              <p:attrName>ppt_w</p:attrName>
                                            </p:attrNameLst>
                                          </p:cBhvr>
                                          <p:tavLst>
                                            <p:tav tm="0">
                                              <p:val>
                                                <p:fltVal val="0"/>
                                              </p:val>
                                            </p:tav>
                                            <p:tav tm="100000">
                                              <p:val>
                                                <p:strVal val="#ppt_w"/>
                                              </p:val>
                                            </p:tav>
                                          </p:tavLst>
                                        </p:anim>
                                        <p:anim calcmode="lin" valueType="num">
                                          <p:cBhvr>
                                            <p:cTn id="36" dur="300" fill="hold"/>
                                            <p:tgtEl>
                                              <p:spTgt spid="17"/>
                                            </p:tgtEl>
                                            <p:attrNameLst>
                                              <p:attrName>ppt_h</p:attrName>
                                            </p:attrNameLst>
                                          </p:cBhvr>
                                          <p:tavLst>
                                            <p:tav tm="0">
                                              <p:val>
                                                <p:fltVal val="0"/>
                                              </p:val>
                                            </p:tav>
                                            <p:tav tm="100000">
                                              <p:val>
                                                <p:strVal val="#ppt_h"/>
                                              </p:val>
                                            </p:tav>
                                          </p:tavLst>
                                        </p:anim>
                                        <p:animEffect transition="in" filter="fade">
                                          <p:cBhvr>
                                            <p:cTn id="37" dur="300"/>
                                            <p:tgtEl>
                                              <p:spTgt spid="17"/>
                                            </p:tgtEl>
                                          </p:cBhvr>
                                        </p:animEffect>
                                      </p:childTnLst>
                                    </p:cTn>
                                  </p:par>
                                  <p:par>
                                    <p:cTn id="38" presetID="6" presetClass="emph" presetSubtype="0" autoRev="1" fill="hold" nodeType="withEffect">
                                      <p:stCondLst>
                                        <p:cond delay="1600"/>
                                      </p:stCondLst>
                                      <p:childTnLst>
                                        <p:animScale>
                                          <p:cBhvr>
                                            <p:cTn id="39" dur="150" fill="hold"/>
                                            <p:tgtEl>
                                              <p:spTgt spid="17"/>
                                            </p:tgtEl>
                                          </p:cBhvr>
                                          <p:by x="110000" y="110000"/>
                                        </p:animScale>
                                      </p:childTnLst>
                                    </p:cTn>
                                  </p:par>
                                  <p:par>
                                    <p:cTn id="40" presetID="2" presetClass="entr" presetSubtype="1" fill="hold" grpId="0" nodeType="withEffect" p14:presetBounceEnd="60000">
                                      <p:stCondLst>
                                        <p:cond delay="1600"/>
                                      </p:stCondLst>
                                      <p:childTnLst>
                                        <p:set>
                                          <p:cBhvr>
                                            <p:cTn id="41" dur="1" fill="hold">
                                              <p:stCondLst>
                                                <p:cond delay="0"/>
                                              </p:stCondLst>
                                            </p:cTn>
                                            <p:tgtEl>
                                              <p:spTgt spid="28"/>
                                            </p:tgtEl>
                                            <p:attrNameLst>
                                              <p:attrName>style.visibility</p:attrName>
                                            </p:attrNameLst>
                                          </p:cBhvr>
                                          <p:to>
                                            <p:strVal val="visible"/>
                                          </p:to>
                                        </p:set>
                                        <p:anim calcmode="lin" valueType="num" p14:bounceEnd="60000">
                                          <p:cBhvr additive="base">
                                            <p:cTn id="42" dur="750" fill="hold"/>
                                            <p:tgtEl>
                                              <p:spTgt spid="28"/>
                                            </p:tgtEl>
                                            <p:attrNameLst>
                                              <p:attrName>ppt_x</p:attrName>
                                            </p:attrNameLst>
                                          </p:cBhvr>
                                          <p:tavLst>
                                            <p:tav tm="0">
                                              <p:val>
                                                <p:strVal val="#ppt_x"/>
                                              </p:val>
                                            </p:tav>
                                            <p:tav tm="100000">
                                              <p:val>
                                                <p:strVal val="#ppt_x"/>
                                              </p:val>
                                            </p:tav>
                                          </p:tavLst>
                                        </p:anim>
                                        <p:anim calcmode="lin" valueType="num" p14:bounceEnd="60000">
                                          <p:cBhvr additive="base">
                                            <p:cTn id="43" dur="750" fill="hold"/>
                                            <p:tgtEl>
                                              <p:spTgt spid="28"/>
                                            </p:tgtEl>
                                            <p:attrNameLst>
                                              <p:attrName>ppt_y</p:attrName>
                                            </p:attrNameLst>
                                          </p:cBhvr>
                                          <p:tavLst>
                                            <p:tav tm="0">
                                              <p:val>
                                                <p:strVal val="0-#ppt_h/2"/>
                                              </p:val>
                                            </p:tav>
                                            <p:tav tm="100000">
                                              <p:val>
                                                <p:strVal val="#ppt_y"/>
                                              </p:val>
                                            </p:tav>
                                          </p:tavLst>
                                        </p:anim>
                                      </p:childTnLst>
                                    </p:cTn>
                                  </p:par>
                                  <p:par>
                                    <p:cTn id="44" presetID="22" presetClass="entr" presetSubtype="8" fill="hold" grpId="0" nodeType="withEffect">
                                      <p:stCondLst>
                                        <p:cond delay="190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500"/>
                                            <p:tgtEl>
                                              <p:spTgt spid="13"/>
                                            </p:tgtEl>
                                          </p:cBhvr>
                                        </p:animEffect>
                                      </p:childTnLst>
                                    </p:cTn>
                                  </p:par>
                                  <p:par>
                                    <p:cTn id="47" presetID="53" presetClass="entr" presetSubtype="16" fill="hold" grpId="0" nodeType="withEffect">
                                      <p:stCondLst>
                                        <p:cond delay="240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 fill="hold"/>
                                            <p:tgtEl>
                                              <p:spTgt spid="10"/>
                                            </p:tgtEl>
                                            <p:attrNameLst>
                                              <p:attrName>ppt_w</p:attrName>
                                            </p:attrNameLst>
                                          </p:cBhvr>
                                          <p:tavLst>
                                            <p:tav tm="0">
                                              <p:val>
                                                <p:fltVal val="0"/>
                                              </p:val>
                                            </p:tav>
                                            <p:tav tm="100000">
                                              <p:val>
                                                <p:strVal val="#ppt_w"/>
                                              </p:val>
                                            </p:tav>
                                          </p:tavLst>
                                        </p:anim>
                                        <p:anim calcmode="lin" valueType="num">
                                          <p:cBhvr>
                                            <p:cTn id="50" dur="300" fill="hold"/>
                                            <p:tgtEl>
                                              <p:spTgt spid="10"/>
                                            </p:tgtEl>
                                            <p:attrNameLst>
                                              <p:attrName>ppt_h</p:attrName>
                                            </p:attrNameLst>
                                          </p:cBhvr>
                                          <p:tavLst>
                                            <p:tav tm="0">
                                              <p:val>
                                                <p:fltVal val="0"/>
                                              </p:val>
                                            </p:tav>
                                            <p:tav tm="100000">
                                              <p:val>
                                                <p:strVal val="#ppt_h"/>
                                              </p:val>
                                            </p:tav>
                                          </p:tavLst>
                                        </p:anim>
                                        <p:animEffect transition="in" filter="fade">
                                          <p:cBhvr>
                                            <p:cTn id="51" dur="300"/>
                                            <p:tgtEl>
                                              <p:spTgt spid="10"/>
                                            </p:tgtEl>
                                          </p:cBhvr>
                                        </p:animEffect>
                                      </p:childTnLst>
                                    </p:cTn>
                                  </p:par>
                                  <p:par>
                                    <p:cTn id="52" presetID="6" presetClass="emph" presetSubtype="0" autoRev="1" fill="hold" grpId="1" nodeType="withEffect">
                                      <p:stCondLst>
                                        <p:cond delay="2700"/>
                                      </p:stCondLst>
                                      <p:childTnLst>
                                        <p:animScale>
                                          <p:cBhvr>
                                            <p:cTn id="53" dur="150" fill="hold"/>
                                            <p:tgtEl>
                                              <p:spTgt spid="10"/>
                                            </p:tgtEl>
                                          </p:cBhvr>
                                          <p:by x="110000" y="110000"/>
                                        </p:animScale>
                                      </p:childTnLst>
                                    </p:cTn>
                                  </p:par>
                                  <p:par>
                                    <p:cTn id="54" presetID="53" presetClass="entr" presetSubtype="16" fill="hold" nodeType="withEffect">
                                      <p:stCondLst>
                                        <p:cond delay="25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300" fill="hold"/>
                                            <p:tgtEl>
                                              <p:spTgt spid="20"/>
                                            </p:tgtEl>
                                            <p:attrNameLst>
                                              <p:attrName>ppt_w</p:attrName>
                                            </p:attrNameLst>
                                          </p:cBhvr>
                                          <p:tavLst>
                                            <p:tav tm="0">
                                              <p:val>
                                                <p:fltVal val="0"/>
                                              </p:val>
                                            </p:tav>
                                            <p:tav tm="100000">
                                              <p:val>
                                                <p:strVal val="#ppt_w"/>
                                              </p:val>
                                            </p:tav>
                                          </p:tavLst>
                                        </p:anim>
                                        <p:anim calcmode="lin" valueType="num">
                                          <p:cBhvr>
                                            <p:cTn id="57" dur="300" fill="hold"/>
                                            <p:tgtEl>
                                              <p:spTgt spid="20"/>
                                            </p:tgtEl>
                                            <p:attrNameLst>
                                              <p:attrName>ppt_h</p:attrName>
                                            </p:attrNameLst>
                                          </p:cBhvr>
                                          <p:tavLst>
                                            <p:tav tm="0">
                                              <p:val>
                                                <p:fltVal val="0"/>
                                              </p:val>
                                            </p:tav>
                                            <p:tav tm="100000">
                                              <p:val>
                                                <p:strVal val="#ppt_h"/>
                                              </p:val>
                                            </p:tav>
                                          </p:tavLst>
                                        </p:anim>
                                        <p:animEffect transition="in" filter="fade">
                                          <p:cBhvr>
                                            <p:cTn id="58" dur="300"/>
                                            <p:tgtEl>
                                              <p:spTgt spid="20"/>
                                            </p:tgtEl>
                                          </p:cBhvr>
                                        </p:animEffect>
                                      </p:childTnLst>
                                    </p:cTn>
                                  </p:par>
                                  <p:par>
                                    <p:cTn id="59" presetID="6" presetClass="emph" presetSubtype="0" autoRev="1" fill="hold" nodeType="withEffect">
                                      <p:stCondLst>
                                        <p:cond delay="2800"/>
                                      </p:stCondLst>
                                      <p:childTnLst>
                                        <p:animScale>
                                          <p:cBhvr>
                                            <p:cTn id="60" dur="150" fill="hold"/>
                                            <p:tgtEl>
                                              <p:spTgt spid="20"/>
                                            </p:tgtEl>
                                          </p:cBhvr>
                                          <p:by x="110000" y="110000"/>
                                        </p:animScale>
                                      </p:childTnLst>
                                    </p:cTn>
                                  </p:par>
                                  <p:par>
                                    <p:cTn id="61" presetID="2" presetClass="entr" presetSubtype="4" fill="hold" grpId="0" nodeType="withEffect" p14:presetBounceEnd="60000">
                                      <p:stCondLst>
                                        <p:cond delay="2800"/>
                                      </p:stCondLst>
                                      <p:childTnLst>
                                        <p:set>
                                          <p:cBhvr>
                                            <p:cTn id="62" dur="1" fill="hold">
                                              <p:stCondLst>
                                                <p:cond delay="0"/>
                                              </p:stCondLst>
                                            </p:cTn>
                                            <p:tgtEl>
                                              <p:spTgt spid="31"/>
                                            </p:tgtEl>
                                            <p:attrNameLst>
                                              <p:attrName>style.visibility</p:attrName>
                                            </p:attrNameLst>
                                          </p:cBhvr>
                                          <p:to>
                                            <p:strVal val="visible"/>
                                          </p:to>
                                        </p:set>
                                        <p:anim calcmode="lin" valueType="num" p14:bounceEnd="60000">
                                          <p:cBhvr additive="base">
                                            <p:cTn id="63" dur="750" fill="hold"/>
                                            <p:tgtEl>
                                              <p:spTgt spid="31"/>
                                            </p:tgtEl>
                                            <p:attrNameLst>
                                              <p:attrName>ppt_x</p:attrName>
                                            </p:attrNameLst>
                                          </p:cBhvr>
                                          <p:tavLst>
                                            <p:tav tm="0">
                                              <p:val>
                                                <p:strVal val="#ppt_x"/>
                                              </p:val>
                                            </p:tav>
                                            <p:tav tm="100000">
                                              <p:val>
                                                <p:strVal val="#ppt_x"/>
                                              </p:val>
                                            </p:tav>
                                          </p:tavLst>
                                        </p:anim>
                                        <p:anim calcmode="lin" valueType="num" p14:bounceEnd="60000">
                                          <p:cBhvr additive="base">
                                            <p:cTn id="64" dur="750" fill="hold"/>
                                            <p:tgtEl>
                                              <p:spTgt spid="31"/>
                                            </p:tgtEl>
                                            <p:attrNameLst>
                                              <p:attrName>ppt_y</p:attrName>
                                            </p:attrNameLst>
                                          </p:cBhvr>
                                          <p:tavLst>
                                            <p:tav tm="0">
                                              <p:val>
                                                <p:strVal val="1+#ppt_h/2"/>
                                              </p:val>
                                            </p:tav>
                                            <p:tav tm="100000">
                                              <p:val>
                                                <p:strVal val="#ppt_y"/>
                                              </p:val>
                                            </p:tav>
                                          </p:tavLst>
                                        </p:anim>
                                      </p:childTnLst>
                                    </p:cTn>
                                  </p:par>
                                  <p:par>
                                    <p:cTn id="65" presetID="22" presetClass="entr" presetSubtype="8" fill="hold" grpId="0" nodeType="withEffect">
                                      <p:stCondLst>
                                        <p:cond delay="310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500"/>
                                            <p:tgtEl>
                                              <p:spTgt spid="11"/>
                                            </p:tgtEl>
                                          </p:cBhvr>
                                        </p:animEffect>
                                      </p:childTnLst>
                                    </p:cTn>
                                  </p:par>
                                  <p:par>
                                    <p:cTn id="68" presetID="53" presetClass="entr" presetSubtype="16" fill="hold" grpId="0" nodeType="withEffect">
                                      <p:stCondLst>
                                        <p:cond delay="360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 fill="hold"/>
                                            <p:tgtEl>
                                              <p:spTgt spid="14"/>
                                            </p:tgtEl>
                                            <p:attrNameLst>
                                              <p:attrName>ppt_w</p:attrName>
                                            </p:attrNameLst>
                                          </p:cBhvr>
                                          <p:tavLst>
                                            <p:tav tm="0">
                                              <p:val>
                                                <p:fltVal val="0"/>
                                              </p:val>
                                            </p:tav>
                                            <p:tav tm="100000">
                                              <p:val>
                                                <p:strVal val="#ppt_w"/>
                                              </p:val>
                                            </p:tav>
                                          </p:tavLst>
                                        </p:anim>
                                        <p:anim calcmode="lin" valueType="num">
                                          <p:cBhvr>
                                            <p:cTn id="71" dur="300" fill="hold"/>
                                            <p:tgtEl>
                                              <p:spTgt spid="14"/>
                                            </p:tgtEl>
                                            <p:attrNameLst>
                                              <p:attrName>ppt_h</p:attrName>
                                            </p:attrNameLst>
                                          </p:cBhvr>
                                          <p:tavLst>
                                            <p:tav tm="0">
                                              <p:val>
                                                <p:fltVal val="0"/>
                                              </p:val>
                                            </p:tav>
                                            <p:tav tm="100000">
                                              <p:val>
                                                <p:strVal val="#ppt_h"/>
                                              </p:val>
                                            </p:tav>
                                          </p:tavLst>
                                        </p:anim>
                                        <p:animEffect transition="in" filter="fade">
                                          <p:cBhvr>
                                            <p:cTn id="72" dur="300"/>
                                            <p:tgtEl>
                                              <p:spTgt spid="14"/>
                                            </p:tgtEl>
                                          </p:cBhvr>
                                        </p:animEffect>
                                      </p:childTnLst>
                                    </p:cTn>
                                  </p:par>
                                  <p:par>
                                    <p:cTn id="73" presetID="6" presetClass="emph" presetSubtype="0" autoRev="1" fill="hold" grpId="1" nodeType="withEffect">
                                      <p:stCondLst>
                                        <p:cond delay="3900"/>
                                      </p:stCondLst>
                                      <p:childTnLst>
                                        <p:animScale>
                                          <p:cBhvr>
                                            <p:cTn id="74" dur="150" fill="hold"/>
                                            <p:tgtEl>
                                              <p:spTgt spid="14"/>
                                            </p:tgtEl>
                                          </p:cBhvr>
                                          <p:by x="110000" y="110000"/>
                                        </p:animScale>
                                      </p:childTnLst>
                                    </p:cTn>
                                  </p:par>
                                  <p:par>
                                    <p:cTn id="75" presetID="53" presetClass="entr" presetSubtype="16" fill="hold" grpId="0" nodeType="withEffect">
                                      <p:stCondLst>
                                        <p:cond delay="3700"/>
                                      </p:stCondLst>
                                      <p:childTnLst>
                                        <p:set>
                                          <p:cBhvr>
                                            <p:cTn id="76" dur="1" fill="hold">
                                              <p:stCondLst>
                                                <p:cond delay="0"/>
                                              </p:stCondLst>
                                            </p:cTn>
                                            <p:tgtEl>
                                              <p:spTgt spid="16"/>
                                            </p:tgtEl>
                                            <p:attrNameLst>
                                              <p:attrName>style.visibility</p:attrName>
                                            </p:attrNameLst>
                                          </p:cBhvr>
                                          <p:to>
                                            <p:strVal val="visible"/>
                                          </p:to>
                                        </p:set>
                                        <p:anim calcmode="lin" valueType="num">
                                          <p:cBhvr>
                                            <p:cTn id="77" dur="300" fill="hold"/>
                                            <p:tgtEl>
                                              <p:spTgt spid="16"/>
                                            </p:tgtEl>
                                            <p:attrNameLst>
                                              <p:attrName>ppt_w</p:attrName>
                                            </p:attrNameLst>
                                          </p:cBhvr>
                                          <p:tavLst>
                                            <p:tav tm="0">
                                              <p:val>
                                                <p:fltVal val="0"/>
                                              </p:val>
                                            </p:tav>
                                            <p:tav tm="100000">
                                              <p:val>
                                                <p:strVal val="#ppt_w"/>
                                              </p:val>
                                            </p:tav>
                                          </p:tavLst>
                                        </p:anim>
                                        <p:anim calcmode="lin" valueType="num">
                                          <p:cBhvr>
                                            <p:cTn id="78" dur="300" fill="hold"/>
                                            <p:tgtEl>
                                              <p:spTgt spid="16"/>
                                            </p:tgtEl>
                                            <p:attrNameLst>
                                              <p:attrName>ppt_h</p:attrName>
                                            </p:attrNameLst>
                                          </p:cBhvr>
                                          <p:tavLst>
                                            <p:tav tm="0">
                                              <p:val>
                                                <p:fltVal val="0"/>
                                              </p:val>
                                            </p:tav>
                                            <p:tav tm="100000">
                                              <p:val>
                                                <p:strVal val="#ppt_h"/>
                                              </p:val>
                                            </p:tav>
                                          </p:tavLst>
                                        </p:anim>
                                        <p:animEffect transition="in" filter="fade">
                                          <p:cBhvr>
                                            <p:cTn id="79" dur="300"/>
                                            <p:tgtEl>
                                              <p:spTgt spid="16"/>
                                            </p:tgtEl>
                                          </p:cBhvr>
                                        </p:animEffect>
                                      </p:childTnLst>
                                    </p:cTn>
                                  </p:par>
                                  <p:par>
                                    <p:cTn id="80" presetID="6" presetClass="emph" presetSubtype="0" autoRev="1" fill="hold" grpId="1" nodeType="withEffect">
                                      <p:stCondLst>
                                        <p:cond delay="4000"/>
                                      </p:stCondLst>
                                      <p:childTnLst>
                                        <p:animScale>
                                          <p:cBhvr>
                                            <p:cTn id="81" dur="150" fill="hold"/>
                                            <p:tgtEl>
                                              <p:spTgt spid="16"/>
                                            </p:tgtEl>
                                          </p:cBhvr>
                                          <p:by x="110000" y="110000"/>
                                        </p:animScale>
                                      </p:childTnLst>
                                    </p:cTn>
                                  </p:par>
                                  <p:par>
                                    <p:cTn id="82" presetID="2" presetClass="entr" presetSubtype="1" fill="hold" grpId="0" nodeType="withEffect" p14:presetBounceEnd="60000">
                                      <p:stCondLst>
                                        <p:cond delay="4000"/>
                                      </p:stCondLst>
                                      <p:childTnLst>
                                        <p:set>
                                          <p:cBhvr>
                                            <p:cTn id="83" dur="1" fill="hold">
                                              <p:stCondLst>
                                                <p:cond delay="0"/>
                                              </p:stCondLst>
                                            </p:cTn>
                                            <p:tgtEl>
                                              <p:spTgt spid="30"/>
                                            </p:tgtEl>
                                            <p:attrNameLst>
                                              <p:attrName>style.visibility</p:attrName>
                                            </p:attrNameLst>
                                          </p:cBhvr>
                                          <p:to>
                                            <p:strVal val="visible"/>
                                          </p:to>
                                        </p:set>
                                        <p:anim calcmode="lin" valueType="num" p14:bounceEnd="60000">
                                          <p:cBhvr additive="base">
                                            <p:cTn id="84" dur="750" fill="hold"/>
                                            <p:tgtEl>
                                              <p:spTgt spid="30"/>
                                            </p:tgtEl>
                                            <p:attrNameLst>
                                              <p:attrName>ppt_x</p:attrName>
                                            </p:attrNameLst>
                                          </p:cBhvr>
                                          <p:tavLst>
                                            <p:tav tm="0">
                                              <p:val>
                                                <p:strVal val="#ppt_x"/>
                                              </p:val>
                                            </p:tav>
                                            <p:tav tm="100000">
                                              <p:val>
                                                <p:strVal val="#ppt_x"/>
                                              </p:val>
                                            </p:tav>
                                          </p:tavLst>
                                        </p:anim>
                                        <p:anim calcmode="lin" valueType="num" p14:bounceEnd="60000">
                                          <p:cBhvr additive="base">
                                            <p:cTn id="85" dur="750" fill="hold"/>
                                            <p:tgtEl>
                                              <p:spTgt spid="30"/>
                                            </p:tgtEl>
                                            <p:attrNameLst>
                                              <p:attrName>ppt_y</p:attrName>
                                            </p:attrNameLst>
                                          </p:cBhvr>
                                          <p:tavLst>
                                            <p:tav tm="0">
                                              <p:val>
                                                <p:strVal val="0-#ppt_h/2"/>
                                              </p:val>
                                            </p:tav>
                                            <p:tav tm="100000">
                                              <p:val>
                                                <p:strVal val="#ppt_y"/>
                                              </p:val>
                                            </p:tav>
                                          </p:tavLst>
                                        </p:anim>
                                      </p:childTnLst>
                                    </p:cTn>
                                  </p:par>
                                  <p:par>
                                    <p:cTn id="86" presetID="22" presetClass="entr" presetSubtype="8" fill="hold" grpId="0" nodeType="withEffect">
                                      <p:stCondLst>
                                        <p:cond delay="4300"/>
                                      </p:stCondLst>
                                      <p:childTnLst>
                                        <p:set>
                                          <p:cBhvr>
                                            <p:cTn id="87" dur="1" fill="hold">
                                              <p:stCondLst>
                                                <p:cond delay="0"/>
                                              </p:stCondLst>
                                            </p:cTn>
                                            <p:tgtEl>
                                              <p:spTgt spid="15"/>
                                            </p:tgtEl>
                                            <p:attrNameLst>
                                              <p:attrName>style.visibility</p:attrName>
                                            </p:attrNameLst>
                                          </p:cBhvr>
                                          <p:to>
                                            <p:strVal val="visible"/>
                                          </p:to>
                                        </p:set>
                                        <p:animEffect transition="in" filter="wipe(left)">
                                          <p:cBhvr>
                                            <p:cTn id="8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10" grpId="0" animBg="1"/>
          <p:bldP spid="10" grpId="1" animBg="1"/>
          <p:bldP spid="11" grpId="0" animBg="1"/>
          <p:bldP spid="12" grpId="0" animBg="1"/>
          <p:bldP spid="12" grpId="1" animBg="1"/>
          <p:bldP spid="13" grpId="0" animBg="1"/>
          <p:bldP spid="14" grpId="0" animBg="1"/>
          <p:bldP spid="14" grpId="1" animBg="1"/>
          <p:bldP spid="15" grpId="0" animBg="1"/>
          <p:bldP spid="16" grpId="0" animBg="1"/>
          <p:bldP spid="16" grpId="1" animBg="1"/>
          <p:bldP spid="28" grpId="0"/>
          <p:bldP spid="29" grpId="0"/>
          <p:bldP spid="30" grpId="0"/>
          <p:bldP spid="3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 fill="hold"/>
                                            <p:tgtEl>
                                              <p:spTgt spid="8"/>
                                            </p:tgtEl>
                                            <p:attrNameLst>
                                              <p:attrName>ppt_w</p:attrName>
                                            </p:attrNameLst>
                                          </p:cBhvr>
                                          <p:tavLst>
                                            <p:tav tm="0">
                                              <p:val>
                                                <p:fltVal val="0"/>
                                              </p:val>
                                            </p:tav>
                                            <p:tav tm="100000">
                                              <p:val>
                                                <p:strVal val="#ppt_w"/>
                                              </p:val>
                                            </p:tav>
                                          </p:tavLst>
                                        </p:anim>
                                        <p:anim calcmode="lin" valueType="num">
                                          <p:cBhvr>
                                            <p:cTn id="8" dur="300" fill="hold"/>
                                            <p:tgtEl>
                                              <p:spTgt spid="8"/>
                                            </p:tgtEl>
                                            <p:attrNameLst>
                                              <p:attrName>ppt_h</p:attrName>
                                            </p:attrNameLst>
                                          </p:cBhvr>
                                          <p:tavLst>
                                            <p:tav tm="0">
                                              <p:val>
                                                <p:fltVal val="0"/>
                                              </p:val>
                                            </p:tav>
                                            <p:tav tm="100000">
                                              <p:val>
                                                <p:strVal val="#ppt_h"/>
                                              </p:val>
                                            </p:tav>
                                          </p:tavLst>
                                        </p:anim>
                                        <p:animEffect transition="in" filter="fade">
                                          <p:cBhvr>
                                            <p:cTn id="9" dur="300"/>
                                            <p:tgtEl>
                                              <p:spTgt spid="8"/>
                                            </p:tgtEl>
                                          </p:cBhvr>
                                        </p:animEffect>
                                      </p:childTnLst>
                                    </p:cTn>
                                  </p:par>
                                  <p:par>
                                    <p:cTn id="10" presetID="6" presetClass="emph" presetSubtype="0" autoRev="1" fill="hold" grpId="1" nodeType="withEffect">
                                      <p:stCondLst>
                                        <p:cond delay="300"/>
                                      </p:stCondLst>
                                      <p:childTnLst>
                                        <p:animScale>
                                          <p:cBhvr>
                                            <p:cTn id="11" dur="150" fill="hold"/>
                                            <p:tgtEl>
                                              <p:spTgt spid="8"/>
                                            </p:tgtEl>
                                          </p:cBhvr>
                                          <p:by x="110000" y="110000"/>
                                        </p:animScale>
                                      </p:childTnLst>
                                    </p:cTn>
                                  </p:par>
                                  <p:par>
                                    <p:cTn id="12" presetID="53" presetClass="entr" presetSubtype="16" fill="hold" nodeType="withEffect">
                                      <p:stCondLst>
                                        <p:cond delay="100"/>
                                      </p:stCondLst>
                                      <p:childTnLst>
                                        <p:set>
                                          <p:cBhvr>
                                            <p:cTn id="13" dur="1" fill="hold">
                                              <p:stCondLst>
                                                <p:cond delay="0"/>
                                              </p:stCondLst>
                                            </p:cTn>
                                            <p:tgtEl>
                                              <p:spTgt spid="25"/>
                                            </p:tgtEl>
                                            <p:attrNameLst>
                                              <p:attrName>style.visibility</p:attrName>
                                            </p:attrNameLst>
                                          </p:cBhvr>
                                          <p:to>
                                            <p:strVal val="visible"/>
                                          </p:to>
                                        </p:set>
                                        <p:anim calcmode="lin" valueType="num">
                                          <p:cBhvr>
                                            <p:cTn id="14" dur="300" fill="hold"/>
                                            <p:tgtEl>
                                              <p:spTgt spid="25"/>
                                            </p:tgtEl>
                                            <p:attrNameLst>
                                              <p:attrName>ppt_w</p:attrName>
                                            </p:attrNameLst>
                                          </p:cBhvr>
                                          <p:tavLst>
                                            <p:tav tm="0">
                                              <p:val>
                                                <p:fltVal val="0"/>
                                              </p:val>
                                            </p:tav>
                                            <p:tav tm="100000">
                                              <p:val>
                                                <p:strVal val="#ppt_w"/>
                                              </p:val>
                                            </p:tav>
                                          </p:tavLst>
                                        </p:anim>
                                        <p:anim calcmode="lin" valueType="num">
                                          <p:cBhvr>
                                            <p:cTn id="15" dur="300" fill="hold"/>
                                            <p:tgtEl>
                                              <p:spTgt spid="25"/>
                                            </p:tgtEl>
                                            <p:attrNameLst>
                                              <p:attrName>ppt_h</p:attrName>
                                            </p:attrNameLst>
                                          </p:cBhvr>
                                          <p:tavLst>
                                            <p:tav tm="0">
                                              <p:val>
                                                <p:fltVal val="0"/>
                                              </p:val>
                                            </p:tav>
                                            <p:tav tm="100000">
                                              <p:val>
                                                <p:strVal val="#ppt_h"/>
                                              </p:val>
                                            </p:tav>
                                          </p:tavLst>
                                        </p:anim>
                                        <p:animEffect transition="in" filter="fade">
                                          <p:cBhvr>
                                            <p:cTn id="16" dur="300"/>
                                            <p:tgtEl>
                                              <p:spTgt spid="25"/>
                                            </p:tgtEl>
                                          </p:cBhvr>
                                        </p:animEffect>
                                      </p:childTnLst>
                                    </p:cTn>
                                  </p:par>
                                  <p:par>
                                    <p:cTn id="17" presetID="6" presetClass="emph" presetSubtype="0" autoRev="1" fill="hold" nodeType="withEffect">
                                      <p:stCondLst>
                                        <p:cond delay="400"/>
                                      </p:stCondLst>
                                      <p:childTnLst>
                                        <p:animScale>
                                          <p:cBhvr>
                                            <p:cTn id="18" dur="150" fill="hold"/>
                                            <p:tgtEl>
                                              <p:spTgt spid="25"/>
                                            </p:tgtEl>
                                          </p:cBhvr>
                                          <p:by x="110000" y="110000"/>
                                        </p:animScale>
                                      </p:childTnLst>
                                    </p:cTn>
                                  </p:par>
                                  <p:par>
                                    <p:cTn id="19" presetID="2" presetClass="entr" presetSubtype="4" fill="hold" grpId="0" nodeType="withEffect">
                                      <p:stCondLst>
                                        <p:cond delay="400"/>
                                      </p:stCondLst>
                                      <p:childTnLst>
                                        <p:set>
                                          <p:cBhvr>
                                            <p:cTn id="20" dur="1" fill="hold">
                                              <p:stCondLst>
                                                <p:cond delay="0"/>
                                              </p:stCondLst>
                                            </p:cTn>
                                            <p:tgtEl>
                                              <p:spTgt spid="29"/>
                                            </p:tgtEl>
                                            <p:attrNameLst>
                                              <p:attrName>style.visibility</p:attrName>
                                            </p:attrNameLst>
                                          </p:cBhvr>
                                          <p:to>
                                            <p:strVal val="visible"/>
                                          </p:to>
                                        </p:set>
                                        <p:anim calcmode="lin" valueType="num">
                                          <p:cBhvr additive="base">
                                            <p:cTn id="21" dur="750" fill="hold"/>
                                            <p:tgtEl>
                                              <p:spTgt spid="29"/>
                                            </p:tgtEl>
                                            <p:attrNameLst>
                                              <p:attrName>ppt_x</p:attrName>
                                            </p:attrNameLst>
                                          </p:cBhvr>
                                          <p:tavLst>
                                            <p:tav tm="0">
                                              <p:val>
                                                <p:strVal val="#ppt_x"/>
                                              </p:val>
                                            </p:tav>
                                            <p:tav tm="100000">
                                              <p:val>
                                                <p:strVal val="#ppt_x"/>
                                              </p:val>
                                            </p:tav>
                                          </p:tavLst>
                                        </p:anim>
                                        <p:anim calcmode="lin" valueType="num">
                                          <p:cBhvr additive="base">
                                            <p:cTn id="22" dur="750" fill="hold"/>
                                            <p:tgtEl>
                                              <p:spTgt spid="29"/>
                                            </p:tgtEl>
                                            <p:attrNameLst>
                                              <p:attrName>ppt_y</p:attrName>
                                            </p:attrNameLst>
                                          </p:cBhvr>
                                          <p:tavLst>
                                            <p:tav tm="0">
                                              <p:val>
                                                <p:strVal val="1+#ppt_h/2"/>
                                              </p:val>
                                            </p:tav>
                                            <p:tav tm="100000">
                                              <p:val>
                                                <p:strVal val="#ppt_y"/>
                                              </p:val>
                                            </p:tav>
                                          </p:tavLst>
                                        </p:anim>
                                      </p:childTnLst>
                                    </p:cTn>
                                  </p:par>
                                  <p:par>
                                    <p:cTn id="23" presetID="22" presetClass="entr" presetSubtype="8" fill="hold" grpId="0" nodeType="withEffect">
                                      <p:stCondLst>
                                        <p:cond delay="70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par>
                                    <p:cTn id="26" presetID="53" presetClass="entr" presetSubtype="16" fill="hold" grpId="0" nodeType="withEffect">
                                      <p:stCondLst>
                                        <p:cond delay="1200"/>
                                      </p:stCondLst>
                                      <p:childTnLst>
                                        <p:set>
                                          <p:cBhvr>
                                            <p:cTn id="27" dur="1" fill="hold">
                                              <p:stCondLst>
                                                <p:cond delay="0"/>
                                              </p:stCondLst>
                                            </p:cTn>
                                            <p:tgtEl>
                                              <p:spTgt spid="12"/>
                                            </p:tgtEl>
                                            <p:attrNameLst>
                                              <p:attrName>style.visibility</p:attrName>
                                            </p:attrNameLst>
                                          </p:cBhvr>
                                          <p:to>
                                            <p:strVal val="visible"/>
                                          </p:to>
                                        </p:set>
                                        <p:anim calcmode="lin" valueType="num">
                                          <p:cBhvr>
                                            <p:cTn id="28" dur="300" fill="hold"/>
                                            <p:tgtEl>
                                              <p:spTgt spid="12"/>
                                            </p:tgtEl>
                                            <p:attrNameLst>
                                              <p:attrName>ppt_w</p:attrName>
                                            </p:attrNameLst>
                                          </p:cBhvr>
                                          <p:tavLst>
                                            <p:tav tm="0">
                                              <p:val>
                                                <p:fltVal val="0"/>
                                              </p:val>
                                            </p:tav>
                                            <p:tav tm="100000">
                                              <p:val>
                                                <p:strVal val="#ppt_w"/>
                                              </p:val>
                                            </p:tav>
                                          </p:tavLst>
                                        </p:anim>
                                        <p:anim calcmode="lin" valueType="num">
                                          <p:cBhvr>
                                            <p:cTn id="29" dur="300" fill="hold"/>
                                            <p:tgtEl>
                                              <p:spTgt spid="12"/>
                                            </p:tgtEl>
                                            <p:attrNameLst>
                                              <p:attrName>ppt_h</p:attrName>
                                            </p:attrNameLst>
                                          </p:cBhvr>
                                          <p:tavLst>
                                            <p:tav tm="0">
                                              <p:val>
                                                <p:fltVal val="0"/>
                                              </p:val>
                                            </p:tav>
                                            <p:tav tm="100000">
                                              <p:val>
                                                <p:strVal val="#ppt_h"/>
                                              </p:val>
                                            </p:tav>
                                          </p:tavLst>
                                        </p:anim>
                                        <p:animEffect transition="in" filter="fade">
                                          <p:cBhvr>
                                            <p:cTn id="30" dur="300"/>
                                            <p:tgtEl>
                                              <p:spTgt spid="12"/>
                                            </p:tgtEl>
                                          </p:cBhvr>
                                        </p:animEffect>
                                      </p:childTnLst>
                                    </p:cTn>
                                  </p:par>
                                  <p:par>
                                    <p:cTn id="31" presetID="6" presetClass="emph" presetSubtype="0" autoRev="1" fill="hold" grpId="1" nodeType="withEffect">
                                      <p:stCondLst>
                                        <p:cond delay="1500"/>
                                      </p:stCondLst>
                                      <p:childTnLst>
                                        <p:animScale>
                                          <p:cBhvr>
                                            <p:cTn id="32" dur="150" fill="hold"/>
                                            <p:tgtEl>
                                              <p:spTgt spid="12"/>
                                            </p:tgtEl>
                                          </p:cBhvr>
                                          <p:by x="110000" y="110000"/>
                                        </p:animScale>
                                      </p:childTnLst>
                                    </p:cTn>
                                  </p:par>
                                  <p:par>
                                    <p:cTn id="33" presetID="53" presetClass="entr" presetSubtype="16" fill="hold" nodeType="withEffect">
                                      <p:stCondLst>
                                        <p:cond delay="1300"/>
                                      </p:stCondLst>
                                      <p:childTnLst>
                                        <p:set>
                                          <p:cBhvr>
                                            <p:cTn id="34" dur="1" fill="hold">
                                              <p:stCondLst>
                                                <p:cond delay="0"/>
                                              </p:stCondLst>
                                            </p:cTn>
                                            <p:tgtEl>
                                              <p:spTgt spid="17"/>
                                            </p:tgtEl>
                                            <p:attrNameLst>
                                              <p:attrName>style.visibility</p:attrName>
                                            </p:attrNameLst>
                                          </p:cBhvr>
                                          <p:to>
                                            <p:strVal val="visible"/>
                                          </p:to>
                                        </p:set>
                                        <p:anim calcmode="lin" valueType="num">
                                          <p:cBhvr>
                                            <p:cTn id="35" dur="300" fill="hold"/>
                                            <p:tgtEl>
                                              <p:spTgt spid="17"/>
                                            </p:tgtEl>
                                            <p:attrNameLst>
                                              <p:attrName>ppt_w</p:attrName>
                                            </p:attrNameLst>
                                          </p:cBhvr>
                                          <p:tavLst>
                                            <p:tav tm="0">
                                              <p:val>
                                                <p:fltVal val="0"/>
                                              </p:val>
                                            </p:tav>
                                            <p:tav tm="100000">
                                              <p:val>
                                                <p:strVal val="#ppt_w"/>
                                              </p:val>
                                            </p:tav>
                                          </p:tavLst>
                                        </p:anim>
                                        <p:anim calcmode="lin" valueType="num">
                                          <p:cBhvr>
                                            <p:cTn id="36" dur="300" fill="hold"/>
                                            <p:tgtEl>
                                              <p:spTgt spid="17"/>
                                            </p:tgtEl>
                                            <p:attrNameLst>
                                              <p:attrName>ppt_h</p:attrName>
                                            </p:attrNameLst>
                                          </p:cBhvr>
                                          <p:tavLst>
                                            <p:tav tm="0">
                                              <p:val>
                                                <p:fltVal val="0"/>
                                              </p:val>
                                            </p:tav>
                                            <p:tav tm="100000">
                                              <p:val>
                                                <p:strVal val="#ppt_h"/>
                                              </p:val>
                                            </p:tav>
                                          </p:tavLst>
                                        </p:anim>
                                        <p:animEffect transition="in" filter="fade">
                                          <p:cBhvr>
                                            <p:cTn id="37" dur="300"/>
                                            <p:tgtEl>
                                              <p:spTgt spid="17"/>
                                            </p:tgtEl>
                                          </p:cBhvr>
                                        </p:animEffect>
                                      </p:childTnLst>
                                    </p:cTn>
                                  </p:par>
                                  <p:par>
                                    <p:cTn id="38" presetID="6" presetClass="emph" presetSubtype="0" autoRev="1" fill="hold" nodeType="withEffect">
                                      <p:stCondLst>
                                        <p:cond delay="1600"/>
                                      </p:stCondLst>
                                      <p:childTnLst>
                                        <p:animScale>
                                          <p:cBhvr>
                                            <p:cTn id="39" dur="150" fill="hold"/>
                                            <p:tgtEl>
                                              <p:spTgt spid="17"/>
                                            </p:tgtEl>
                                          </p:cBhvr>
                                          <p:by x="110000" y="110000"/>
                                        </p:animScale>
                                      </p:childTnLst>
                                    </p:cTn>
                                  </p:par>
                                  <p:par>
                                    <p:cTn id="40" presetID="2" presetClass="entr" presetSubtype="1" fill="hold" grpId="0" nodeType="withEffect">
                                      <p:stCondLst>
                                        <p:cond delay="1600"/>
                                      </p:stCondLst>
                                      <p:childTnLst>
                                        <p:set>
                                          <p:cBhvr>
                                            <p:cTn id="41" dur="1" fill="hold">
                                              <p:stCondLst>
                                                <p:cond delay="0"/>
                                              </p:stCondLst>
                                            </p:cTn>
                                            <p:tgtEl>
                                              <p:spTgt spid="28"/>
                                            </p:tgtEl>
                                            <p:attrNameLst>
                                              <p:attrName>style.visibility</p:attrName>
                                            </p:attrNameLst>
                                          </p:cBhvr>
                                          <p:to>
                                            <p:strVal val="visible"/>
                                          </p:to>
                                        </p:set>
                                        <p:anim calcmode="lin" valueType="num">
                                          <p:cBhvr additive="base">
                                            <p:cTn id="42" dur="750" fill="hold"/>
                                            <p:tgtEl>
                                              <p:spTgt spid="28"/>
                                            </p:tgtEl>
                                            <p:attrNameLst>
                                              <p:attrName>ppt_x</p:attrName>
                                            </p:attrNameLst>
                                          </p:cBhvr>
                                          <p:tavLst>
                                            <p:tav tm="0">
                                              <p:val>
                                                <p:strVal val="#ppt_x"/>
                                              </p:val>
                                            </p:tav>
                                            <p:tav tm="100000">
                                              <p:val>
                                                <p:strVal val="#ppt_x"/>
                                              </p:val>
                                            </p:tav>
                                          </p:tavLst>
                                        </p:anim>
                                        <p:anim calcmode="lin" valueType="num">
                                          <p:cBhvr additive="base">
                                            <p:cTn id="43" dur="750" fill="hold"/>
                                            <p:tgtEl>
                                              <p:spTgt spid="28"/>
                                            </p:tgtEl>
                                            <p:attrNameLst>
                                              <p:attrName>ppt_y</p:attrName>
                                            </p:attrNameLst>
                                          </p:cBhvr>
                                          <p:tavLst>
                                            <p:tav tm="0">
                                              <p:val>
                                                <p:strVal val="0-#ppt_h/2"/>
                                              </p:val>
                                            </p:tav>
                                            <p:tav tm="100000">
                                              <p:val>
                                                <p:strVal val="#ppt_y"/>
                                              </p:val>
                                            </p:tav>
                                          </p:tavLst>
                                        </p:anim>
                                      </p:childTnLst>
                                    </p:cTn>
                                  </p:par>
                                  <p:par>
                                    <p:cTn id="44" presetID="22" presetClass="entr" presetSubtype="8" fill="hold" grpId="0" nodeType="withEffect">
                                      <p:stCondLst>
                                        <p:cond delay="1900"/>
                                      </p:stCondLst>
                                      <p:childTnLst>
                                        <p:set>
                                          <p:cBhvr>
                                            <p:cTn id="45" dur="1" fill="hold">
                                              <p:stCondLst>
                                                <p:cond delay="0"/>
                                              </p:stCondLst>
                                            </p:cTn>
                                            <p:tgtEl>
                                              <p:spTgt spid="13"/>
                                            </p:tgtEl>
                                            <p:attrNameLst>
                                              <p:attrName>style.visibility</p:attrName>
                                            </p:attrNameLst>
                                          </p:cBhvr>
                                          <p:to>
                                            <p:strVal val="visible"/>
                                          </p:to>
                                        </p:set>
                                        <p:animEffect transition="in" filter="wipe(left)">
                                          <p:cBhvr>
                                            <p:cTn id="46" dur="500"/>
                                            <p:tgtEl>
                                              <p:spTgt spid="13"/>
                                            </p:tgtEl>
                                          </p:cBhvr>
                                        </p:animEffect>
                                      </p:childTnLst>
                                    </p:cTn>
                                  </p:par>
                                  <p:par>
                                    <p:cTn id="47" presetID="53" presetClass="entr" presetSubtype="16" fill="hold" grpId="0" nodeType="withEffect">
                                      <p:stCondLst>
                                        <p:cond delay="2400"/>
                                      </p:stCondLst>
                                      <p:childTnLst>
                                        <p:set>
                                          <p:cBhvr>
                                            <p:cTn id="48" dur="1" fill="hold">
                                              <p:stCondLst>
                                                <p:cond delay="0"/>
                                              </p:stCondLst>
                                            </p:cTn>
                                            <p:tgtEl>
                                              <p:spTgt spid="10"/>
                                            </p:tgtEl>
                                            <p:attrNameLst>
                                              <p:attrName>style.visibility</p:attrName>
                                            </p:attrNameLst>
                                          </p:cBhvr>
                                          <p:to>
                                            <p:strVal val="visible"/>
                                          </p:to>
                                        </p:set>
                                        <p:anim calcmode="lin" valueType="num">
                                          <p:cBhvr>
                                            <p:cTn id="49" dur="300" fill="hold"/>
                                            <p:tgtEl>
                                              <p:spTgt spid="10"/>
                                            </p:tgtEl>
                                            <p:attrNameLst>
                                              <p:attrName>ppt_w</p:attrName>
                                            </p:attrNameLst>
                                          </p:cBhvr>
                                          <p:tavLst>
                                            <p:tav tm="0">
                                              <p:val>
                                                <p:fltVal val="0"/>
                                              </p:val>
                                            </p:tav>
                                            <p:tav tm="100000">
                                              <p:val>
                                                <p:strVal val="#ppt_w"/>
                                              </p:val>
                                            </p:tav>
                                          </p:tavLst>
                                        </p:anim>
                                        <p:anim calcmode="lin" valueType="num">
                                          <p:cBhvr>
                                            <p:cTn id="50" dur="300" fill="hold"/>
                                            <p:tgtEl>
                                              <p:spTgt spid="10"/>
                                            </p:tgtEl>
                                            <p:attrNameLst>
                                              <p:attrName>ppt_h</p:attrName>
                                            </p:attrNameLst>
                                          </p:cBhvr>
                                          <p:tavLst>
                                            <p:tav tm="0">
                                              <p:val>
                                                <p:fltVal val="0"/>
                                              </p:val>
                                            </p:tav>
                                            <p:tav tm="100000">
                                              <p:val>
                                                <p:strVal val="#ppt_h"/>
                                              </p:val>
                                            </p:tav>
                                          </p:tavLst>
                                        </p:anim>
                                        <p:animEffect transition="in" filter="fade">
                                          <p:cBhvr>
                                            <p:cTn id="51" dur="300"/>
                                            <p:tgtEl>
                                              <p:spTgt spid="10"/>
                                            </p:tgtEl>
                                          </p:cBhvr>
                                        </p:animEffect>
                                      </p:childTnLst>
                                    </p:cTn>
                                  </p:par>
                                  <p:par>
                                    <p:cTn id="52" presetID="6" presetClass="emph" presetSubtype="0" autoRev="1" fill="hold" grpId="1" nodeType="withEffect">
                                      <p:stCondLst>
                                        <p:cond delay="2700"/>
                                      </p:stCondLst>
                                      <p:childTnLst>
                                        <p:animScale>
                                          <p:cBhvr>
                                            <p:cTn id="53" dur="150" fill="hold"/>
                                            <p:tgtEl>
                                              <p:spTgt spid="10"/>
                                            </p:tgtEl>
                                          </p:cBhvr>
                                          <p:by x="110000" y="110000"/>
                                        </p:animScale>
                                      </p:childTnLst>
                                    </p:cTn>
                                  </p:par>
                                  <p:par>
                                    <p:cTn id="54" presetID="53" presetClass="entr" presetSubtype="16" fill="hold" nodeType="withEffect">
                                      <p:stCondLst>
                                        <p:cond delay="2500"/>
                                      </p:stCondLst>
                                      <p:childTnLst>
                                        <p:set>
                                          <p:cBhvr>
                                            <p:cTn id="55" dur="1" fill="hold">
                                              <p:stCondLst>
                                                <p:cond delay="0"/>
                                              </p:stCondLst>
                                            </p:cTn>
                                            <p:tgtEl>
                                              <p:spTgt spid="20"/>
                                            </p:tgtEl>
                                            <p:attrNameLst>
                                              <p:attrName>style.visibility</p:attrName>
                                            </p:attrNameLst>
                                          </p:cBhvr>
                                          <p:to>
                                            <p:strVal val="visible"/>
                                          </p:to>
                                        </p:set>
                                        <p:anim calcmode="lin" valueType="num">
                                          <p:cBhvr>
                                            <p:cTn id="56" dur="300" fill="hold"/>
                                            <p:tgtEl>
                                              <p:spTgt spid="20"/>
                                            </p:tgtEl>
                                            <p:attrNameLst>
                                              <p:attrName>ppt_w</p:attrName>
                                            </p:attrNameLst>
                                          </p:cBhvr>
                                          <p:tavLst>
                                            <p:tav tm="0">
                                              <p:val>
                                                <p:fltVal val="0"/>
                                              </p:val>
                                            </p:tav>
                                            <p:tav tm="100000">
                                              <p:val>
                                                <p:strVal val="#ppt_w"/>
                                              </p:val>
                                            </p:tav>
                                          </p:tavLst>
                                        </p:anim>
                                        <p:anim calcmode="lin" valueType="num">
                                          <p:cBhvr>
                                            <p:cTn id="57" dur="300" fill="hold"/>
                                            <p:tgtEl>
                                              <p:spTgt spid="20"/>
                                            </p:tgtEl>
                                            <p:attrNameLst>
                                              <p:attrName>ppt_h</p:attrName>
                                            </p:attrNameLst>
                                          </p:cBhvr>
                                          <p:tavLst>
                                            <p:tav tm="0">
                                              <p:val>
                                                <p:fltVal val="0"/>
                                              </p:val>
                                            </p:tav>
                                            <p:tav tm="100000">
                                              <p:val>
                                                <p:strVal val="#ppt_h"/>
                                              </p:val>
                                            </p:tav>
                                          </p:tavLst>
                                        </p:anim>
                                        <p:animEffect transition="in" filter="fade">
                                          <p:cBhvr>
                                            <p:cTn id="58" dur="300"/>
                                            <p:tgtEl>
                                              <p:spTgt spid="20"/>
                                            </p:tgtEl>
                                          </p:cBhvr>
                                        </p:animEffect>
                                      </p:childTnLst>
                                    </p:cTn>
                                  </p:par>
                                  <p:par>
                                    <p:cTn id="59" presetID="6" presetClass="emph" presetSubtype="0" autoRev="1" fill="hold" nodeType="withEffect">
                                      <p:stCondLst>
                                        <p:cond delay="2800"/>
                                      </p:stCondLst>
                                      <p:childTnLst>
                                        <p:animScale>
                                          <p:cBhvr>
                                            <p:cTn id="60" dur="150" fill="hold"/>
                                            <p:tgtEl>
                                              <p:spTgt spid="20"/>
                                            </p:tgtEl>
                                          </p:cBhvr>
                                          <p:by x="110000" y="110000"/>
                                        </p:animScale>
                                      </p:childTnLst>
                                    </p:cTn>
                                  </p:par>
                                  <p:par>
                                    <p:cTn id="61" presetID="2" presetClass="entr" presetSubtype="4" fill="hold" grpId="0" nodeType="withEffect">
                                      <p:stCondLst>
                                        <p:cond delay="280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750" fill="hold"/>
                                            <p:tgtEl>
                                              <p:spTgt spid="31"/>
                                            </p:tgtEl>
                                            <p:attrNameLst>
                                              <p:attrName>ppt_x</p:attrName>
                                            </p:attrNameLst>
                                          </p:cBhvr>
                                          <p:tavLst>
                                            <p:tav tm="0">
                                              <p:val>
                                                <p:strVal val="#ppt_x"/>
                                              </p:val>
                                            </p:tav>
                                            <p:tav tm="100000">
                                              <p:val>
                                                <p:strVal val="#ppt_x"/>
                                              </p:val>
                                            </p:tav>
                                          </p:tavLst>
                                        </p:anim>
                                        <p:anim calcmode="lin" valueType="num">
                                          <p:cBhvr additive="base">
                                            <p:cTn id="64" dur="750" fill="hold"/>
                                            <p:tgtEl>
                                              <p:spTgt spid="31"/>
                                            </p:tgtEl>
                                            <p:attrNameLst>
                                              <p:attrName>ppt_y</p:attrName>
                                            </p:attrNameLst>
                                          </p:cBhvr>
                                          <p:tavLst>
                                            <p:tav tm="0">
                                              <p:val>
                                                <p:strVal val="1+#ppt_h/2"/>
                                              </p:val>
                                            </p:tav>
                                            <p:tav tm="100000">
                                              <p:val>
                                                <p:strVal val="#ppt_y"/>
                                              </p:val>
                                            </p:tav>
                                          </p:tavLst>
                                        </p:anim>
                                      </p:childTnLst>
                                    </p:cTn>
                                  </p:par>
                                  <p:par>
                                    <p:cTn id="65" presetID="22" presetClass="entr" presetSubtype="8" fill="hold" grpId="0" nodeType="withEffect">
                                      <p:stCondLst>
                                        <p:cond delay="3100"/>
                                      </p:stCondLst>
                                      <p:childTnLst>
                                        <p:set>
                                          <p:cBhvr>
                                            <p:cTn id="66" dur="1" fill="hold">
                                              <p:stCondLst>
                                                <p:cond delay="0"/>
                                              </p:stCondLst>
                                            </p:cTn>
                                            <p:tgtEl>
                                              <p:spTgt spid="11"/>
                                            </p:tgtEl>
                                            <p:attrNameLst>
                                              <p:attrName>style.visibility</p:attrName>
                                            </p:attrNameLst>
                                          </p:cBhvr>
                                          <p:to>
                                            <p:strVal val="visible"/>
                                          </p:to>
                                        </p:set>
                                        <p:animEffect transition="in" filter="wipe(left)">
                                          <p:cBhvr>
                                            <p:cTn id="67" dur="500"/>
                                            <p:tgtEl>
                                              <p:spTgt spid="11"/>
                                            </p:tgtEl>
                                          </p:cBhvr>
                                        </p:animEffect>
                                      </p:childTnLst>
                                    </p:cTn>
                                  </p:par>
                                  <p:par>
                                    <p:cTn id="68" presetID="53" presetClass="entr" presetSubtype="16" fill="hold" grpId="0" nodeType="withEffect">
                                      <p:stCondLst>
                                        <p:cond delay="3600"/>
                                      </p:stCondLst>
                                      <p:childTnLst>
                                        <p:set>
                                          <p:cBhvr>
                                            <p:cTn id="69" dur="1" fill="hold">
                                              <p:stCondLst>
                                                <p:cond delay="0"/>
                                              </p:stCondLst>
                                            </p:cTn>
                                            <p:tgtEl>
                                              <p:spTgt spid="14"/>
                                            </p:tgtEl>
                                            <p:attrNameLst>
                                              <p:attrName>style.visibility</p:attrName>
                                            </p:attrNameLst>
                                          </p:cBhvr>
                                          <p:to>
                                            <p:strVal val="visible"/>
                                          </p:to>
                                        </p:set>
                                        <p:anim calcmode="lin" valueType="num">
                                          <p:cBhvr>
                                            <p:cTn id="70" dur="300" fill="hold"/>
                                            <p:tgtEl>
                                              <p:spTgt spid="14"/>
                                            </p:tgtEl>
                                            <p:attrNameLst>
                                              <p:attrName>ppt_w</p:attrName>
                                            </p:attrNameLst>
                                          </p:cBhvr>
                                          <p:tavLst>
                                            <p:tav tm="0">
                                              <p:val>
                                                <p:fltVal val="0"/>
                                              </p:val>
                                            </p:tav>
                                            <p:tav tm="100000">
                                              <p:val>
                                                <p:strVal val="#ppt_w"/>
                                              </p:val>
                                            </p:tav>
                                          </p:tavLst>
                                        </p:anim>
                                        <p:anim calcmode="lin" valueType="num">
                                          <p:cBhvr>
                                            <p:cTn id="71" dur="300" fill="hold"/>
                                            <p:tgtEl>
                                              <p:spTgt spid="14"/>
                                            </p:tgtEl>
                                            <p:attrNameLst>
                                              <p:attrName>ppt_h</p:attrName>
                                            </p:attrNameLst>
                                          </p:cBhvr>
                                          <p:tavLst>
                                            <p:tav tm="0">
                                              <p:val>
                                                <p:fltVal val="0"/>
                                              </p:val>
                                            </p:tav>
                                            <p:tav tm="100000">
                                              <p:val>
                                                <p:strVal val="#ppt_h"/>
                                              </p:val>
                                            </p:tav>
                                          </p:tavLst>
                                        </p:anim>
                                        <p:animEffect transition="in" filter="fade">
                                          <p:cBhvr>
                                            <p:cTn id="72" dur="300"/>
                                            <p:tgtEl>
                                              <p:spTgt spid="14"/>
                                            </p:tgtEl>
                                          </p:cBhvr>
                                        </p:animEffect>
                                      </p:childTnLst>
                                    </p:cTn>
                                  </p:par>
                                  <p:par>
                                    <p:cTn id="73" presetID="6" presetClass="emph" presetSubtype="0" autoRev="1" fill="hold" grpId="1" nodeType="withEffect">
                                      <p:stCondLst>
                                        <p:cond delay="3900"/>
                                      </p:stCondLst>
                                      <p:childTnLst>
                                        <p:animScale>
                                          <p:cBhvr>
                                            <p:cTn id="74" dur="150" fill="hold"/>
                                            <p:tgtEl>
                                              <p:spTgt spid="14"/>
                                            </p:tgtEl>
                                          </p:cBhvr>
                                          <p:by x="110000" y="110000"/>
                                        </p:animScale>
                                      </p:childTnLst>
                                    </p:cTn>
                                  </p:par>
                                  <p:par>
                                    <p:cTn id="75" presetID="53" presetClass="entr" presetSubtype="16" fill="hold" grpId="0" nodeType="withEffect">
                                      <p:stCondLst>
                                        <p:cond delay="3700"/>
                                      </p:stCondLst>
                                      <p:childTnLst>
                                        <p:set>
                                          <p:cBhvr>
                                            <p:cTn id="76" dur="1" fill="hold">
                                              <p:stCondLst>
                                                <p:cond delay="0"/>
                                              </p:stCondLst>
                                            </p:cTn>
                                            <p:tgtEl>
                                              <p:spTgt spid="16"/>
                                            </p:tgtEl>
                                            <p:attrNameLst>
                                              <p:attrName>style.visibility</p:attrName>
                                            </p:attrNameLst>
                                          </p:cBhvr>
                                          <p:to>
                                            <p:strVal val="visible"/>
                                          </p:to>
                                        </p:set>
                                        <p:anim calcmode="lin" valueType="num">
                                          <p:cBhvr>
                                            <p:cTn id="77" dur="300" fill="hold"/>
                                            <p:tgtEl>
                                              <p:spTgt spid="16"/>
                                            </p:tgtEl>
                                            <p:attrNameLst>
                                              <p:attrName>ppt_w</p:attrName>
                                            </p:attrNameLst>
                                          </p:cBhvr>
                                          <p:tavLst>
                                            <p:tav tm="0">
                                              <p:val>
                                                <p:fltVal val="0"/>
                                              </p:val>
                                            </p:tav>
                                            <p:tav tm="100000">
                                              <p:val>
                                                <p:strVal val="#ppt_w"/>
                                              </p:val>
                                            </p:tav>
                                          </p:tavLst>
                                        </p:anim>
                                        <p:anim calcmode="lin" valueType="num">
                                          <p:cBhvr>
                                            <p:cTn id="78" dur="300" fill="hold"/>
                                            <p:tgtEl>
                                              <p:spTgt spid="16"/>
                                            </p:tgtEl>
                                            <p:attrNameLst>
                                              <p:attrName>ppt_h</p:attrName>
                                            </p:attrNameLst>
                                          </p:cBhvr>
                                          <p:tavLst>
                                            <p:tav tm="0">
                                              <p:val>
                                                <p:fltVal val="0"/>
                                              </p:val>
                                            </p:tav>
                                            <p:tav tm="100000">
                                              <p:val>
                                                <p:strVal val="#ppt_h"/>
                                              </p:val>
                                            </p:tav>
                                          </p:tavLst>
                                        </p:anim>
                                        <p:animEffect transition="in" filter="fade">
                                          <p:cBhvr>
                                            <p:cTn id="79" dur="300"/>
                                            <p:tgtEl>
                                              <p:spTgt spid="16"/>
                                            </p:tgtEl>
                                          </p:cBhvr>
                                        </p:animEffect>
                                      </p:childTnLst>
                                    </p:cTn>
                                  </p:par>
                                  <p:par>
                                    <p:cTn id="80" presetID="6" presetClass="emph" presetSubtype="0" autoRev="1" fill="hold" grpId="1" nodeType="withEffect">
                                      <p:stCondLst>
                                        <p:cond delay="4000"/>
                                      </p:stCondLst>
                                      <p:childTnLst>
                                        <p:animScale>
                                          <p:cBhvr>
                                            <p:cTn id="81" dur="150" fill="hold"/>
                                            <p:tgtEl>
                                              <p:spTgt spid="16"/>
                                            </p:tgtEl>
                                          </p:cBhvr>
                                          <p:by x="110000" y="110000"/>
                                        </p:animScale>
                                      </p:childTnLst>
                                    </p:cTn>
                                  </p:par>
                                  <p:par>
                                    <p:cTn id="82" presetID="2" presetClass="entr" presetSubtype="1" fill="hold" grpId="0" nodeType="withEffect">
                                      <p:stCondLst>
                                        <p:cond delay="4000"/>
                                      </p:stCondLst>
                                      <p:childTnLst>
                                        <p:set>
                                          <p:cBhvr>
                                            <p:cTn id="83" dur="1" fill="hold">
                                              <p:stCondLst>
                                                <p:cond delay="0"/>
                                              </p:stCondLst>
                                            </p:cTn>
                                            <p:tgtEl>
                                              <p:spTgt spid="30"/>
                                            </p:tgtEl>
                                            <p:attrNameLst>
                                              <p:attrName>style.visibility</p:attrName>
                                            </p:attrNameLst>
                                          </p:cBhvr>
                                          <p:to>
                                            <p:strVal val="visible"/>
                                          </p:to>
                                        </p:set>
                                        <p:anim calcmode="lin" valueType="num">
                                          <p:cBhvr additive="base">
                                            <p:cTn id="84" dur="750" fill="hold"/>
                                            <p:tgtEl>
                                              <p:spTgt spid="30"/>
                                            </p:tgtEl>
                                            <p:attrNameLst>
                                              <p:attrName>ppt_x</p:attrName>
                                            </p:attrNameLst>
                                          </p:cBhvr>
                                          <p:tavLst>
                                            <p:tav tm="0">
                                              <p:val>
                                                <p:strVal val="#ppt_x"/>
                                              </p:val>
                                            </p:tav>
                                            <p:tav tm="100000">
                                              <p:val>
                                                <p:strVal val="#ppt_x"/>
                                              </p:val>
                                            </p:tav>
                                          </p:tavLst>
                                        </p:anim>
                                        <p:anim calcmode="lin" valueType="num">
                                          <p:cBhvr additive="base">
                                            <p:cTn id="85" dur="750" fill="hold"/>
                                            <p:tgtEl>
                                              <p:spTgt spid="30"/>
                                            </p:tgtEl>
                                            <p:attrNameLst>
                                              <p:attrName>ppt_y</p:attrName>
                                            </p:attrNameLst>
                                          </p:cBhvr>
                                          <p:tavLst>
                                            <p:tav tm="0">
                                              <p:val>
                                                <p:strVal val="0-#ppt_h/2"/>
                                              </p:val>
                                            </p:tav>
                                            <p:tav tm="100000">
                                              <p:val>
                                                <p:strVal val="#ppt_y"/>
                                              </p:val>
                                            </p:tav>
                                          </p:tavLst>
                                        </p:anim>
                                      </p:childTnLst>
                                    </p:cTn>
                                  </p:par>
                                  <p:par>
                                    <p:cTn id="86" presetID="22" presetClass="entr" presetSubtype="8" fill="hold" grpId="0" nodeType="withEffect">
                                      <p:stCondLst>
                                        <p:cond delay="4300"/>
                                      </p:stCondLst>
                                      <p:childTnLst>
                                        <p:set>
                                          <p:cBhvr>
                                            <p:cTn id="87" dur="1" fill="hold">
                                              <p:stCondLst>
                                                <p:cond delay="0"/>
                                              </p:stCondLst>
                                            </p:cTn>
                                            <p:tgtEl>
                                              <p:spTgt spid="15"/>
                                            </p:tgtEl>
                                            <p:attrNameLst>
                                              <p:attrName>style.visibility</p:attrName>
                                            </p:attrNameLst>
                                          </p:cBhvr>
                                          <p:to>
                                            <p:strVal val="visible"/>
                                          </p:to>
                                        </p:set>
                                        <p:animEffect transition="in" filter="wipe(left)">
                                          <p:cBhvr>
                                            <p:cTn id="8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10" grpId="0" animBg="1"/>
          <p:bldP spid="10" grpId="1" animBg="1"/>
          <p:bldP spid="11" grpId="0" animBg="1"/>
          <p:bldP spid="12" grpId="0" animBg="1"/>
          <p:bldP spid="12" grpId="1" animBg="1"/>
          <p:bldP spid="13" grpId="0" animBg="1"/>
          <p:bldP spid="14" grpId="0" animBg="1"/>
          <p:bldP spid="14" grpId="1" animBg="1"/>
          <p:bldP spid="15" grpId="0" animBg="1"/>
          <p:bldP spid="16" grpId="0" animBg="1"/>
          <p:bldP spid="16" grpId="1" animBg="1"/>
          <p:bldP spid="28" grpId="0"/>
          <p:bldP spid="29" grpId="0"/>
          <p:bldP spid="30" grpId="0"/>
          <p:bldP spid="31" grpId="0"/>
        </p:bldLst>
      </p:timing>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组合 7"/>
          <p:cNvGrpSpPr/>
          <p:nvPr/>
        </p:nvGrpSpPr>
        <p:grpSpPr>
          <a:xfrm>
            <a:off x="5377334" y="3438040"/>
            <a:ext cx="3192884" cy="700561"/>
            <a:chOff x="4854651" y="2406822"/>
            <a:chExt cx="3192924" cy="680581"/>
          </a:xfrm>
        </p:grpSpPr>
        <p:cxnSp>
          <p:nvCxnSpPr>
            <p:cNvPr id="9" name="Straight Connector 1"/>
            <p:cNvCxnSpPr/>
            <p:nvPr/>
          </p:nvCxnSpPr>
          <p:spPr>
            <a:xfrm>
              <a:off x="4854651" y="2540519"/>
              <a:ext cx="1484239" cy="15490"/>
            </a:xfrm>
            <a:prstGeom prst="line">
              <a:avLst/>
            </a:prstGeom>
            <a:ln w="12700">
              <a:solidFill>
                <a:schemeClr val="bg1">
                  <a:lumMod val="65000"/>
                </a:schemeClr>
              </a:solidFill>
              <a:tailEnd type="ova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6412546" y="2406822"/>
              <a:ext cx="1635029" cy="680581"/>
              <a:chOff x="6412546" y="2406822"/>
              <a:chExt cx="1635029" cy="680581"/>
            </a:xfrm>
          </p:grpSpPr>
          <p:sp>
            <p:nvSpPr>
              <p:cNvPr id="11" name="Rounded Rectangle 43"/>
              <p:cNvSpPr/>
              <p:nvPr/>
            </p:nvSpPr>
            <p:spPr>
              <a:xfrm>
                <a:off x="6412546" y="2417674"/>
                <a:ext cx="817514" cy="220589"/>
              </a:xfrm>
              <a:prstGeom prst="roundRect">
                <a:avLst>
                  <a:gd name="adj" fmla="val 46832"/>
                </a:avLst>
              </a:prstGeom>
              <a:solidFill>
                <a:schemeClr val="accent4"/>
              </a:solidFill>
              <a:ln>
                <a:noFill/>
              </a:ln>
              <a:effectLst>
                <a:outerShdw blurRad="88900" dist="88900" dir="5400000" algn="t" rotWithShape="0">
                  <a:schemeClr val="tx1">
                    <a:lumMod val="75000"/>
                    <a:lumOff val="25000"/>
                    <a:alpha val="3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4">
                  <a:latin typeface="+mj-ea"/>
                  <a:ea typeface="+mj-ea"/>
                </a:endParaRPr>
              </a:p>
            </p:txBody>
          </p:sp>
          <p:sp>
            <p:nvSpPr>
              <p:cNvPr id="12" name="TextBox 35"/>
              <p:cNvSpPr txBox="1"/>
              <p:nvPr/>
            </p:nvSpPr>
            <p:spPr>
              <a:xfrm>
                <a:off x="6469730" y="2406822"/>
                <a:ext cx="697637" cy="239636"/>
              </a:xfrm>
              <a:prstGeom prst="rect">
                <a:avLst/>
              </a:prstGeom>
              <a:noFill/>
            </p:spPr>
            <p:txBody>
              <a:bodyPr wrap="none" rtlCol="0">
                <a:spAutoFit/>
              </a:bodyPr>
              <a:lstStyle/>
              <a:p>
                <a:pPr algn="ctr"/>
                <a:r>
                  <a:rPr lang="zh-CN" altLang="en-US" sz="1003" dirty="0">
                    <a:solidFill>
                      <a:schemeClr val="bg1"/>
                    </a:solidFill>
                    <a:latin typeface="+mj-ea"/>
                    <a:ea typeface="+mj-ea"/>
                  </a:rPr>
                  <a:t>添加内容</a:t>
                </a:r>
                <a:endParaRPr lang="id-ID" sz="1003" dirty="0">
                  <a:solidFill>
                    <a:schemeClr val="bg1"/>
                  </a:solidFill>
                  <a:latin typeface="+mj-ea"/>
                  <a:ea typeface="+mj-ea"/>
                </a:endParaRPr>
              </a:p>
            </p:txBody>
          </p:sp>
          <p:sp>
            <p:nvSpPr>
              <p:cNvPr id="13" name="TextBox 36"/>
              <p:cNvSpPr txBox="1"/>
              <p:nvPr/>
            </p:nvSpPr>
            <p:spPr>
              <a:xfrm>
                <a:off x="6412546" y="2668431"/>
                <a:ext cx="1635029" cy="418972"/>
              </a:xfrm>
              <a:prstGeom prst="rect">
                <a:avLst/>
              </a:prstGeom>
              <a:noFill/>
            </p:spPr>
            <p:txBody>
              <a:bodyPr wrap="square" rtlCol="0">
                <a:spAutoFit/>
              </a:bodyPr>
              <a:lstStyle/>
              <a:p>
                <a:pPr>
                  <a:lnSpc>
                    <a:spcPct val="150000"/>
                  </a:lnSpc>
                </a:pPr>
                <a:r>
                  <a:rPr lang="zh-CN" altLang="en-US" sz="734" dirty="0">
                    <a:solidFill>
                      <a:schemeClr val="tx1">
                        <a:lumMod val="75000"/>
                        <a:lumOff val="25000"/>
                      </a:schemeClr>
                    </a:solidFill>
                    <a:latin typeface="+mj-ea"/>
                    <a:ea typeface="+mj-ea"/>
                  </a:rPr>
                  <a:t>添加你的内容文字，添加你的饿内容文字，添加你的饿</a:t>
                </a:r>
                <a:endParaRPr lang="id-ID" sz="734" dirty="0">
                  <a:solidFill>
                    <a:schemeClr val="tx1">
                      <a:lumMod val="75000"/>
                      <a:lumOff val="25000"/>
                    </a:schemeClr>
                  </a:solidFill>
                  <a:latin typeface="+mj-ea"/>
                  <a:ea typeface="+mj-ea"/>
                </a:endParaRPr>
              </a:p>
            </p:txBody>
          </p:sp>
        </p:grpSp>
      </p:grpSp>
      <p:grpSp>
        <p:nvGrpSpPr>
          <p:cNvPr id="14" name="组合 13"/>
          <p:cNvGrpSpPr/>
          <p:nvPr/>
        </p:nvGrpSpPr>
        <p:grpSpPr>
          <a:xfrm>
            <a:off x="1259676" y="1748133"/>
            <a:ext cx="2971059" cy="740357"/>
            <a:chOff x="1097890" y="1891967"/>
            <a:chExt cx="2971096" cy="719242"/>
          </a:xfrm>
        </p:grpSpPr>
        <p:sp>
          <p:nvSpPr>
            <p:cNvPr id="15" name="Rounded Rectangle 43"/>
            <p:cNvSpPr/>
            <p:nvPr/>
          </p:nvSpPr>
          <p:spPr>
            <a:xfrm>
              <a:off x="1952894" y="1917570"/>
              <a:ext cx="768382" cy="195578"/>
            </a:xfrm>
            <a:prstGeom prst="roundRect">
              <a:avLst>
                <a:gd name="adj" fmla="val 46832"/>
              </a:avLst>
            </a:prstGeom>
            <a:solidFill>
              <a:schemeClr val="accent1"/>
            </a:solidFill>
            <a:ln>
              <a:noFill/>
            </a:ln>
            <a:effectLst>
              <a:outerShdw blurRad="165100" dist="127000" dir="5400000" sx="92000" sy="92000" algn="t" rotWithShape="0">
                <a:prstClr val="black">
                  <a:alpha val="2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4">
                <a:latin typeface="+mj-ea"/>
                <a:ea typeface="+mj-ea"/>
              </a:endParaRPr>
            </a:p>
          </p:txBody>
        </p:sp>
        <p:sp>
          <p:nvSpPr>
            <p:cNvPr id="16" name="TextBox 115"/>
            <p:cNvSpPr txBox="1"/>
            <p:nvPr/>
          </p:nvSpPr>
          <p:spPr>
            <a:xfrm>
              <a:off x="1988265" y="1891967"/>
              <a:ext cx="697637" cy="239636"/>
            </a:xfrm>
            <a:prstGeom prst="rect">
              <a:avLst/>
            </a:prstGeom>
            <a:noFill/>
          </p:spPr>
          <p:txBody>
            <a:bodyPr wrap="none" rtlCol="0">
              <a:spAutoFit/>
            </a:bodyPr>
            <a:lstStyle/>
            <a:p>
              <a:pPr algn="ctr"/>
              <a:r>
                <a:rPr lang="zh-CN" altLang="en-US" sz="1003" dirty="0">
                  <a:solidFill>
                    <a:schemeClr val="bg1"/>
                  </a:solidFill>
                  <a:latin typeface="+mj-ea"/>
                  <a:ea typeface="+mj-ea"/>
                </a:rPr>
                <a:t>添加内容</a:t>
              </a:r>
              <a:endParaRPr lang="id-ID" sz="1003" dirty="0">
                <a:solidFill>
                  <a:schemeClr val="bg1"/>
                </a:solidFill>
                <a:latin typeface="+mj-ea"/>
                <a:ea typeface="+mj-ea"/>
              </a:endParaRPr>
            </a:p>
          </p:txBody>
        </p:sp>
        <p:cxnSp>
          <p:nvCxnSpPr>
            <p:cNvPr id="17" name="Straight Connector 1"/>
            <p:cNvCxnSpPr/>
            <p:nvPr/>
          </p:nvCxnSpPr>
          <p:spPr>
            <a:xfrm flipH="1">
              <a:off x="2835798" y="2008102"/>
              <a:ext cx="1233188" cy="0"/>
            </a:xfrm>
            <a:prstGeom prst="line">
              <a:avLst/>
            </a:prstGeom>
            <a:ln w="12700">
              <a:solidFill>
                <a:schemeClr val="bg1">
                  <a:lumMod val="65000"/>
                </a:schemeClr>
              </a:solidFill>
              <a:tailEnd type="ova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18" name="TextBox 117"/>
            <p:cNvSpPr txBox="1"/>
            <p:nvPr/>
          </p:nvSpPr>
          <p:spPr>
            <a:xfrm>
              <a:off x="1097890" y="2192237"/>
              <a:ext cx="1635029" cy="418972"/>
            </a:xfrm>
            <a:prstGeom prst="rect">
              <a:avLst/>
            </a:prstGeom>
            <a:noFill/>
          </p:spPr>
          <p:txBody>
            <a:bodyPr wrap="square" rtlCol="0">
              <a:spAutoFit/>
            </a:bodyPr>
            <a:lstStyle/>
            <a:p>
              <a:pPr algn="r">
                <a:lnSpc>
                  <a:spcPct val="150000"/>
                </a:lnSpc>
              </a:pPr>
              <a:r>
                <a:rPr lang="zh-CN" altLang="en-US" sz="734" dirty="0">
                  <a:solidFill>
                    <a:schemeClr val="tx1">
                      <a:lumMod val="75000"/>
                      <a:lumOff val="25000"/>
                    </a:schemeClr>
                  </a:solidFill>
                  <a:latin typeface="+mj-ea"/>
                  <a:ea typeface="+mj-ea"/>
                </a:rPr>
                <a:t>添加你的饿内容文字，添加你的内容文字，添加你的饿</a:t>
              </a:r>
              <a:endParaRPr lang="id-ID" sz="734" dirty="0">
                <a:solidFill>
                  <a:schemeClr val="tx1">
                    <a:lumMod val="75000"/>
                    <a:lumOff val="25000"/>
                  </a:schemeClr>
                </a:solidFill>
                <a:latin typeface="+mj-ea"/>
                <a:ea typeface="+mj-ea"/>
              </a:endParaRPr>
            </a:p>
          </p:txBody>
        </p:sp>
      </p:grpSp>
      <p:grpSp>
        <p:nvGrpSpPr>
          <p:cNvPr id="19" name="组合 18"/>
          <p:cNvGrpSpPr/>
          <p:nvPr/>
        </p:nvGrpSpPr>
        <p:grpSpPr>
          <a:xfrm>
            <a:off x="1297164" y="3009983"/>
            <a:ext cx="2971059" cy="715002"/>
            <a:chOff x="1097890" y="3117831"/>
            <a:chExt cx="2971096" cy="694610"/>
          </a:xfrm>
        </p:grpSpPr>
        <p:sp>
          <p:nvSpPr>
            <p:cNvPr id="20" name="Rounded Rectangle 43"/>
            <p:cNvSpPr/>
            <p:nvPr/>
          </p:nvSpPr>
          <p:spPr>
            <a:xfrm>
              <a:off x="1915404" y="3141706"/>
              <a:ext cx="805872" cy="201686"/>
            </a:xfrm>
            <a:prstGeom prst="roundRect">
              <a:avLst>
                <a:gd name="adj" fmla="val 46832"/>
              </a:avLst>
            </a:prstGeom>
            <a:solidFill>
              <a:schemeClr val="accent3"/>
            </a:solidFill>
            <a:ln>
              <a:noFill/>
            </a:ln>
            <a:effectLst>
              <a:outerShdw blurRad="215900" dist="114300" dir="3240000" sx="97000" sy="97000" algn="t" rotWithShape="0">
                <a:prstClr val="black">
                  <a:alpha val="26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4">
                <a:latin typeface="+mj-ea"/>
                <a:ea typeface="+mj-ea"/>
              </a:endParaRPr>
            </a:p>
          </p:txBody>
        </p:sp>
        <p:sp>
          <p:nvSpPr>
            <p:cNvPr id="21" name="TextBox 120"/>
            <p:cNvSpPr txBox="1"/>
            <p:nvPr/>
          </p:nvSpPr>
          <p:spPr>
            <a:xfrm>
              <a:off x="1973327" y="3117831"/>
              <a:ext cx="697637" cy="239636"/>
            </a:xfrm>
            <a:prstGeom prst="rect">
              <a:avLst/>
            </a:prstGeom>
            <a:noFill/>
          </p:spPr>
          <p:txBody>
            <a:bodyPr wrap="none" rtlCol="0">
              <a:spAutoFit/>
            </a:bodyPr>
            <a:lstStyle/>
            <a:p>
              <a:pPr algn="ctr"/>
              <a:r>
                <a:rPr lang="zh-CN" altLang="en-US" sz="1003" dirty="0">
                  <a:solidFill>
                    <a:schemeClr val="bg1"/>
                  </a:solidFill>
                  <a:latin typeface="+mj-ea"/>
                  <a:ea typeface="+mj-ea"/>
                </a:rPr>
                <a:t>添加内容</a:t>
              </a:r>
              <a:endParaRPr lang="id-ID" sz="1003" dirty="0">
                <a:solidFill>
                  <a:schemeClr val="bg1"/>
                </a:solidFill>
                <a:latin typeface="+mj-ea"/>
                <a:ea typeface="+mj-ea"/>
              </a:endParaRPr>
            </a:p>
          </p:txBody>
        </p:sp>
        <p:cxnSp>
          <p:nvCxnSpPr>
            <p:cNvPr id="22" name="Straight Connector 1"/>
            <p:cNvCxnSpPr/>
            <p:nvPr/>
          </p:nvCxnSpPr>
          <p:spPr>
            <a:xfrm flipH="1">
              <a:off x="2835798" y="3215712"/>
              <a:ext cx="1233188" cy="22634"/>
            </a:xfrm>
            <a:prstGeom prst="line">
              <a:avLst/>
            </a:prstGeom>
            <a:ln w="12700">
              <a:solidFill>
                <a:schemeClr val="bg1">
                  <a:lumMod val="65000"/>
                </a:schemeClr>
              </a:solidFill>
              <a:tailEnd type="ova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sp>
          <p:nvSpPr>
            <p:cNvPr id="23" name="TextBox 122"/>
            <p:cNvSpPr txBox="1"/>
            <p:nvPr/>
          </p:nvSpPr>
          <p:spPr>
            <a:xfrm>
              <a:off x="1097890" y="3393469"/>
              <a:ext cx="1635029" cy="418972"/>
            </a:xfrm>
            <a:prstGeom prst="rect">
              <a:avLst/>
            </a:prstGeom>
            <a:noFill/>
          </p:spPr>
          <p:txBody>
            <a:bodyPr wrap="square" rtlCol="0">
              <a:spAutoFit/>
            </a:bodyPr>
            <a:lstStyle/>
            <a:p>
              <a:pPr algn="r">
                <a:lnSpc>
                  <a:spcPct val="150000"/>
                </a:lnSpc>
              </a:pPr>
              <a:r>
                <a:rPr lang="zh-CN" altLang="en-US" sz="734" dirty="0">
                  <a:solidFill>
                    <a:schemeClr val="tx1">
                      <a:lumMod val="75000"/>
                      <a:lumOff val="25000"/>
                    </a:schemeClr>
                  </a:solidFill>
                  <a:latin typeface="+mj-ea"/>
                  <a:ea typeface="+mj-ea"/>
                </a:rPr>
                <a:t>添加你的饿内容文字，添加你的内容文字，添加你的饿</a:t>
              </a:r>
              <a:endParaRPr lang="id-ID" sz="734" dirty="0">
                <a:solidFill>
                  <a:schemeClr val="tx1">
                    <a:lumMod val="75000"/>
                    <a:lumOff val="25000"/>
                  </a:schemeClr>
                </a:solidFill>
                <a:latin typeface="+mj-ea"/>
                <a:ea typeface="+mj-ea"/>
              </a:endParaRPr>
            </a:p>
          </p:txBody>
        </p:sp>
      </p:grpSp>
      <p:grpSp>
        <p:nvGrpSpPr>
          <p:cNvPr id="24" name="组合 23"/>
          <p:cNvGrpSpPr/>
          <p:nvPr/>
        </p:nvGrpSpPr>
        <p:grpSpPr>
          <a:xfrm>
            <a:off x="5053878" y="2278102"/>
            <a:ext cx="3192884" cy="700561"/>
            <a:chOff x="4854651" y="2406822"/>
            <a:chExt cx="3192924" cy="680581"/>
          </a:xfrm>
        </p:grpSpPr>
        <p:cxnSp>
          <p:nvCxnSpPr>
            <p:cNvPr id="25" name="Straight Connector 1"/>
            <p:cNvCxnSpPr/>
            <p:nvPr/>
          </p:nvCxnSpPr>
          <p:spPr>
            <a:xfrm>
              <a:off x="4854651" y="2540519"/>
              <a:ext cx="1484239" cy="15490"/>
            </a:xfrm>
            <a:prstGeom prst="line">
              <a:avLst/>
            </a:prstGeom>
            <a:ln w="12700">
              <a:solidFill>
                <a:schemeClr val="bg1">
                  <a:lumMod val="65000"/>
                </a:schemeClr>
              </a:solidFill>
              <a:tailEnd type="oval"/>
            </a:ln>
            <a:effectLst>
              <a:outerShdw blurRad="50800" dist="38100" dir="5400000" algn="t"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6412546" y="2406822"/>
              <a:ext cx="1635029" cy="680581"/>
              <a:chOff x="6412546" y="2406822"/>
              <a:chExt cx="1635029" cy="680581"/>
            </a:xfrm>
          </p:grpSpPr>
          <p:sp>
            <p:nvSpPr>
              <p:cNvPr id="27" name="Rounded Rectangle 43"/>
              <p:cNvSpPr/>
              <p:nvPr/>
            </p:nvSpPr>
            <p:spPr>
              <a:xfrm>
                <a:off x="6412546" y="2417674"/>
                <a:ext cx="817514" cy="220589"/>
              </a:xfrm>
              <a:prstGeom prst="roundRect">
                <a:avLst>
                  <a:gd name="adj" fmla="val 46832"/>
                </a:avLst>
              </a:prstGeom>
              <a:solidFill>
                <a:schemeClr val="accent2"/>
              </a:solidFill>
              <a:ln>
                <a:noFill/>
              </a:ln>
              <a:effectLst>
                <a:outerShdw blurRad="88900" dist="88900" dir="5400000" algn="t" rotWithShape="0">
                  <a:schemeClr val="tx1">
                    <a:lumMod val="75000"/>
                    <a:lumOff val="25000"/>
                    <a:alpha val="32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4">
                  <a:latin typeface="+mj-ea"/>
                  <a:ea typeface="+mj-ea"/>
                </a:endParaRPr>
              </a:p>
            </p:txBody>
          </p:sp>
          <p:sp>
            <p:nvSpPr>
              <p:cNvPr id="28" name="TextBox 127"/>
              <p:cNvSpPr txBox="1"/>
              <p:nvPr/>
            </p:nvSpPr>
            <p:spPr>
              <a:xfrm>
                <a:off x="6469730" y="2406822"/>
                <a:ext cx="697637" cy="239636"/>
              </a:xfrm>
              <a:prstGeom prst="rect">
                <a:avLst/>
              </a:prstGeom>
              <a:noFill/>
            </p:spPr>
            <p:txBody>
              <a:bodyPr wrap="none" rtlCol="0">
                <a:spAutoFit/>
              </a:bodyPr>
              <a:lstStyle/>
              <a:p>
                <a:pPr algn="ctr"/>
                <a:r>
                  <a:rPr lang="zh-CN" altLang="en-US" sz="1003" dirty="0">
                    <a:solidFill>
                      <a:schemeClr val="bg1"/>
                    </a:solidFill>
                    <a:latin typeface="+mj-ea"/>
                    <a:ea typeface="+mj-ea"/>
                  </a:rPr>
                  <a:t>添加内容</a:t>
                </a:r>
                <a:endParaRPr lang="id-ID" sz="1003" dirty="0">
                  <a:solidFill>
                    <a:schemeClr val="bg1"/>
                  </a:solidFill>
                  <a:latin typeface="+mj-ea"/>
                  <a:ea typeface="+mj-ea"/>
                </a:endParaRPr>
              </a:p>
            </p:txBody>
          </p:sp>
          <p:sp>
            <p:nvSpPr>
              <p:cNvPr id="29" name="TextBox 128"/>
              <p:cNvSpPr txBox="1"/>
              <p:nvPr/>
            </p:nvSpPr>
            <p:spPr>
              <a:xfrm>
                <a:off x="6412546" y="2668431"/>
                <a:ext cx="1635029" cy="418972"/>
              </a:xfrm>
              <a:prstGeom prst="rect">
                <a:avLst/>
              </a:prstGeom>
              <a:noFill/>
            </p:spPr>
            <p:txBody>
              <a:bodyPr wrap="square" rtlCol="0">
                <a:spAutoFit/>
              </a:bodyPr>
              <a:lstStyle/>
              <a:p>
                <a:pPr>
                  <a:lnSpc>
                    <a:spcPct val="150000"/>
                  </a:lnSpc>
                </a:pPr>
                <a:r>
                  <a:rPr lang="zh-CN" altLang="en-US" sz="734" dirty="0">
                    <a:solidFill>
                      <a:schemeClr val="tx1">
                        <a:lumMod val="75000"/>
                        <a:lumOff val="25000"/>
                      </a:schemeClr>
                    </a:solidFill>
                    <a:latin typeface="+mj-ea"/>
                    <a:ea typeface="+mj-ea"/>
                  </a:rPr>
                  <a:t>添加你的内容文字，添加你的饿内容文字，添加你的饿</a:t>
                </a:r>
                <a:endParaRPr lang="id-ID" sz="734" dirty="0">
                  <a:solidFill>
                    <a:schemeClr val="tx1">
                      <a:lumMod val="75000"/>
                      <a:lumOff val="25000"/>
                    </a:schemeClr>
                  </a:solidFill>
                  <a:latin typeface="+mj-ea"/>
                  <a:ea typeface="+mj-ea"/>
                </a:endParaRPr>
              </a:p>
            </p:txBody>
          </p:sp>
        </p:grpSp>
      </p:grpSp>
      <p:sp>
        <p:nvSpPr>
          <p:cNvPr id="30" name="Freeform 6"/>
          <p:cNvSpPr/>
          <p:nvPr/>
        </p:nvSpPr>
        <p:spPr bwMode="auto">
          <a:xfrm>
            <a:off x="4115157" y="1272313"/>
            <a:ext cx="938722" cy="839624"/>
          </a:xfrm>
          <a:custGeom>
            <a:avLst/>
            <a:gdLst>
              <a:gd name="T0" fmla="*/ 0 w 267"/>
              <a:gd name="T1" fmla="*/ 232 h 232"/>
              <a:gd name="T2" fmla="*/ 135 w 267"/>
              <a:gd name="T3" fmla="*/ 0 h 232"/>
              <a:gd name="T4" fmla="*/ 267 w 267"/>
              <a:gd name="T5" fmla="*/ 232 h 232"/>
              <a:gd name="T6" fmla="*/ 0 w 267"/>
              <a:gd name="T7" fmla="*/ 232 h 232"/>
            </a:gdLst>
            <a:ahLst/>
            <a:cxnLst>
              <a:cxn ang="0">
                <a:pos x="T0" y="T1"/>
              </a:cxn>
              <a:cxn ang="0">
                <a:pos x="T2" y="T3"/>
              </a:cxn>
              <a:cxn ang="0">
                <a:pos x="T4" y="T5"/>
              </a:cxn>
              <a:cxn ang="0">
                <a:pos x="T6" y="T7"/>
              </a:cxn>
            </a:cxnLst>
            <a:rect l="0" t="0" r="r" b="b"/>
            <a:pathLst>
              <a:path w="267" h="232">
                <a:moveTo>
                  <a:pt x="0" y="232"/>
                </a:moveTo>
                <a:lnTo>
                  <a:pt x="135" y="0"/>
                </a:lnTo>
                <a:lnTo>
                  <a:pt x="267" y="232"/>
                </a:lnTo>
                <a:lnTo>
                  <a:pt x="0" y="232"/>
                </a:lnTo>
                <a:close/>
              </a:path>
            </a:pathLst>
          </a:custGeom>
          <a:solidFill>
            <a:schemeClr val="accent1"/>
          </a:solidFill>
          <a:ln w="5" cap="flat">
            <a:noFill/>
            <a:prstDash val="solid"/>
            <a:miter lim="800000"/>
          </a:ln>
        </p:spPr>
        <p:txBody>
          <a:bodyPr vert="horz" wrap="square" lIns="92362" tIns="46181" rIns="92362" bIns="46181" numCol="1" anchor="b" anchorCtr="0" compatLnSpc="1"/>
          <a:lstStyle/>
          <a:p>
            <a:pPr algn="ctr"/>
            <a:r>
              <a:rPr lang="zh-CN" altLang="en-US" sz="1471" dirty="0">
                <a:solidFill>
                  <a:schemeClr val="bg1"/>
                </a:solidFill>
                <a:latin typeface="微软雅黑" panose="020B0503020204020204" pitchFamily="34" charset="-122"/>
                <a:ea typeface="微软雅黑" panose="020B0503020204020204" pitchFamily="34" charset="-122"/>
              </a:rPr>
              <a:t>增长</a:t>
            </a:r>
          </a:p>
        </p:txBody>
      </p:sp>
      <p:sp>
        <p:nvSpPr>
          <p:cNvPr id="31" name="Freeform 7"/>
          <p:cNvSpPr/>
          <p:nvPr/>
        </p:nvSpPr>
        <p:spPr bwMode="auto">
          <a:xfrm>
            <a:off x="3791702" y="2289278"/>
            <a:ext cx="1585632" cy="394479"/>
          </a:xfrm>
          <a:custGeom>
            <a:avLst/>
            <a:gdLst>
              <a:gd name="T0" fmla="*/ 0 w 451"/>
              <a:gd name="T1" fmla="*/ 109 h 109"/>
              <a:gd name="T2" fmla="*/ 64 w 451"/>
              <a:gd name="T3" fmla="*/ 0 h 109"/>
              <a:gd name="T4" fmla="*/ 387 w 451"/>
              <a:gd name="T5" fmla="*/ 0 h 109"/>
              <a:gd name="T6" fmla="*/ 451 w 451"/>
              <a:gd name="T7" fmla="*/ 109 h 109"/>
              <a:gd name="T8" fmla="*/ 0 w 451"/>
              <a:gd name="T9" fmla="*/ 109 h 109"/>
            </a:gdLst>
            <a:ahLst/>
            <a:cxnLst>
              <a:cxn ang="0">
                <a:pos x="T0" y="T1"/>
              </a:cxn>
              <a:cxn ang="0">
                <a:pos x="T2" y="T3"/>
              </a:cxn>
              <a:cxn ang="0">
                <a:pos x="T4" y="T5"/>
              </a:cxn>
              <a:cxn ang="0">
                <a:pos x="T6" y="T7"/>
              </a:cxn>
              <a:cxn ang="0">
                <a:pos x="T8" y="T9"/>
              </a:cxn>
            </a:cxnLst>
            <a:rect l="0" t="0" r="r" b="b"/>
            <a:pathLst>
              <a:path w="451" h="109">
                <a:moveTo>
                  <a:pt x="0" y="109"/>
                </a:moveTo>
                <a:lnTo>
                  <a:pt x="64" y="0"/>
                </a:lnTo>
                <a:lnTo>
                  <a:pt x="387" y="0"/>
                </a:lnTo>
                <a:lnTo>
                  <a:pt x="451" y="109"/>
                </a:lnTo>
                <a:lnTo>
                  <a:pt x="0" y="109"/>
                </a:lnTo>
                <a:close/>
              </a:path>
            </a:pathLst>
          </a:custGeom>
          <a:solidFill>
            <a:schemeClr val="accent2"/>
          </a:solidFill>
          <a:ln w="5" cap="flat">
            <a:noFill/>
            <a:prstDash val="solid"/>
            <a:miter lim="800000"/>
          </a:ln>
        </p:spPr>
        <p:txBody>
          <a:bodyPr vert="horz" wrap="square" lIns="92362" tIns="46181" rIns="92362" bIns="46181" numCol="1" anchor="ctr" anchorCtr="0" compatLnSpc="1"/>
          <a:lstStyle/>
          <a:p>
            <a:pPr algn="ctr"/>
            <a:r>
              <a:rPr lang="zh-CN" altLang="en-US" sz="1471" dirty="0">
                <a:solidFill>
                  <a:schemeClr val="bg1"/>
                </a:solidFill>
                <a:latin typeface="微软雅黑" panose="020B0503020204020204" pitchFamily="34" charset="-122"/>
                <a:ea typeface="微软雅黑" panose="020B0503020204020204" pitchFamily="34" charset="-122"/>
              </a:rPr>
              <a:t>添加内容</a:t>
            </a:r>
          </a:p>
        </p:txBody>
      </p:sp>
      <p:sp>
        <p:nvSpPr>
          <p:cNvPr id="32" name="Freeform 8"/>
          <p:cNvSpPr/>
          <p:nvPr/>
        </p:nvSpPr>
        <p:spPr bwMode="auto">
          <a:xfrm>
            <a:off x="3475283" y="2864709"/>
            <a:ext cx="2225509" cy="390860"/>
          </a:xfrm>
          <a:custGeom>
            <a:avLst/>
            <a:gdLst>
              <a:gd name="T0" fmla="*/ 0 w 633"/>
              <a:gd name="T1" fmla="*/ 108 h 108"/>
              <a:gd name="T2" fmla="*/ 62 w 633"/>
              <a:gd name="T3" fmla="*/ 0 h 108"/>
              <a:gd name="T4" fmla="*/ 570 w 633"/>
              <a:gd name="T5" fmla="*/ 0 h 108"/>
              <a:gd name="T6" fmla="*/ 633 w 633"/>
              <a:gd name="T7" fmla="*/ 108 h 108"/>
              <a:gd name="T8" fmla="*/ 0 w 633"/>
              <a:gd name="T9" fmla="*/ 108 h 108"/>
            </a:gdLst>
            <a:ahLst/>
            <a:cxnLst>
              <a:cxn ang="0">
                <a:pos x="T0" y="T1"/>
              </a:cxn>
              <a:cxn ang="0">
                <a:pos x="T2" y="T3"/>
              </a:cxn>
              <a:cxn ang="0">
                <a:pos x="T4" y="T5"/>
              </a:cxn>
              <a:cxn ang="0">
                <a:pos x="T6" y="T7"/>
              </a:cxn>
              <a:cxn ang="0">
                <a:pos x="T8" y="T9"/>
              </a:cxn>
            </a:cxnLst>
            <a:rect l="0" t="0" r="r" b="b"/>
            <a:pathLst>
              <a:path w="633" h="108">
                <a:moveTo>
                  <a:pt x="0" y="108"/>
                </a:moveTo>
                <a:lnTo>
                  <a:pt x="62" y="0"/>
                </a:lnTo>
                <a:lnTo>
                  <a:pt x="570" y="0"/>
                </a:lnTo>
                <a:lnTo>
                  <a:pt x="633" y="108"/>
                </a:lnTo>
                <a:lnTo>
                  <a:pt x="0" y="108"/>
                </a:lnTo>
                <a:close/>
              </a:path>
            </a:pathLst>
          </a:custGeom>
          <a:solidFill>
            <a:schemeClr val="accent3"/>
          </a:solidFill>
          <a:ln w="5" cap="flat">
            <a:noFill/>
            <a:prstDash val="solid"/>
            <a:miter lim="800000"/>
          </a:ln>
        </p:spPr>
        <p:txBody>
          <a:bodyPr vert="horz" wrap="square" lIns="92362" tIns="46181" rIns="92362" bIns="46181" numCol="1" anchor="ctr" anchorCtr="0" compatLnSpc="1"/>
          <a:lstStyle/>
          <a:p>
            <a:pPr algn="ctr"/>
            <a:r>
              <a:rPr lang="zh-CN" altLang="en-US" sz="1604" dirty="0">
                <a:solidFill>
                  <a:schemeClr val="bg1"/>
                </a:solidFill>
                <a:latin typeface="微软雅黑" panose="020B0503020204020204" pitchFamily="34" charset="-122"/>
                <a:ea typeface="微软雅黑" panose="020B0503020204020204" pitchFamily="34" charset="-122"/>
              </a:rPr>
              <a:t>添加内容</a:t>
            </a:r>
          </a:p>
        </p:txBody>
      </p:sp>
      <p:sp>
        <p:nvSpPr>
          <p:cNvPr id="33" name="Freeform 10"/>
          <p:cNvSpPr/>
          <p:nvPr/>
        </p:nvSpPr>
        <p:spPr bwMode="auto">
          <a:xfrm>
            <a:off x="4115158" y="2111939"/>
            <a:ext cx="1037166" cy="177335"/>
          </a:xfrm>
          <a:custGeom>
            <a:avLst/>
            <a:gdLst>
              <a:gd name="T0" fmla="*/ 0 w 295"/>
              <a:gd name="T1" fmla="*/ 0 h 49"/>
              <a:gd name="T2" fmla="*/ 206 w 295"/>
              <a:gd name="T3" fmla="*/ 0 h 49"/>
              <a:gd name="T4" fmla="*/ 295 w 295"/>
              <a:gd name="T5" fmla="*/ 49 h 49"/>
              <a:gd name="T6" fmla="*/ 90 w 295"/>
              <a:gd name="T7" fmla="*/ 49 h 49"/>
              <a:gd name="T8" fmla="*/ 0 w 295"/>
              <a:gd name="T9" fmla="*/ 0 h 49"/>
            </a:gdLst>
            <a:ahLst/>
            <a:cxnLst>
              <a:cxn ang="0">
                <a:pos x="T0" y="T1"/>
              </a:cxn>
              <a:cxn ang="0">
                <a:pos x="T2" y="T3"/>
              </a:cxn>
              <a:cxn ang="0">
                <a:pos x="T4" y="T5"/>
              </a:cxn>
              <a:cxn ang="0">
                <a:pos x="T6" y="T7"/>
              </a:cxn>
              <a:cxn ang="0">
                <a:pos x="T8" y="T9"/>
              </a:cxn>
            </a:cxnLst>
            <a:rect l="0" t="0" r="r" b="b"/>
            <a:pathLst>
              <a:path w="295" h="49">
                <a:moveTo>
                  <a:pt x="0" y="0"/>
                </a:moveTo>
                <a:lnTo>
                  <a:pt x="206" y="0"/>
                </a:lnTo>
                <a:lnTo>
                  <a:pt x="295" y="49"/>
                </a:lnTo>
                <a:lnTo>
                  <a:pt x="90" y="49"/>
                </a:lnTo>
                <a:lnTo>
                  <a:pt x="0" y="0"/>
                </a:lnTo>
                <a:close/>
              </a:path>
            </a:pathLst>
          </a:custGeom>
          <a:solidFill>
            <a:schemeClr val="bg1">
              <a:lumMod val="75000"/>
              <a:alpha val="79000"/>
            </a:schemeClr>
          </a:solidFill>
          <a:ln w="5" cap="flat">
            <a:noFill/>
            <a:prstDash val="solid"/>
            <a:miter lim="800000"/>
          </a:ln>
        </p:spPr>
        <p:txBody>
          <a:bodyPr vert="horz" wrap="square" lIns="92362" tIns="46181" rIns="92362" bIns="46181" numCol="1" anchor="t" anchorCtr="0" compatLnSpc="1"/>
          <a:lstStyle/>
          <a:p>
            <a:endParaRPr lang="zh-CN" altLang="en-US" sz="1604"/>
          </a:p>
        </p:txBody>
      </p:sp>
      <p:sp>
        <p:nvSpPr>
          <p:cNvPr id="34" name="Freeform 11"/>
          <p:cNvSpPr/>
          <p:nvPr/>
        </p:nvSpPr>
        <p:spPr bwMode="auto">
          <a:xfrm>
            <a:off x="3791703" y="2683756"/>
            <a:ext cx="1687590" cy="180954"/>
          </a:xfrm>
          <a:custGeom>
            <a:avLst/>
            <a:gdLst>
              <a:gd name="T0" fmla="*/ 0 w 480"/>
              <a:gd name="T1" fmla="*/ 0 h 50"/>
              <a:gd name="T2" fmla="*/ 333 w 480"/>
              <a:gd name="T3" fmla="*/ 0 h 50"/>
              <a:gd name="T4" fmla="*/ 480 w 480"/>
              <a:gd name="T5" fmla="*/ 50 h 50"/>
              <a:gd name="T6" fmla="*/ 146 w 480"/>
              <a:gd name="T7" fmla="*/ 50 h 50"/>
              <a:gd name="T8" fmla="*/ 0 w 480"/>
              <a:gd name="T9" fmla="*/ 0 h 50"/>
            </a:gdLst>
            <a:ahLst/>
            <a:cxnLst>
              <a:cxn ang="0">
                <a:pos x="T0" y="T1"/>
              </a:cxn>
              <a:cxn ang="0">
                <a:pos x="T2" y="T3"/>
              </a:cxn>
              <a:cxn ang="0">
                <a:pos x="T4" y="T5"/>
              </a:cxn>
              <a:cxn ang="0">
                <a:pos x="T6" y="T7"/>
              </a:cxn>
              <a:cxn ang="0">
                <a:pos x="T8" y="T9"/>
              </a:cxn>
            </a:cxnLst>
            <a:rect l="0" t="0" r="r" b="b"/>
            <a:pathLst>
              <a:path w="480" h="50">
                <a:moveTo>
                  <a:pt x="0" y="0"/>
                </a:moveTo>
                <a:lnTo>
                  <a:pt x="333" y="0"/>
                </a:lnTo>
                <a:lnTo>
                  <a:pt x="480" y="50"/>
                </a:lnTo>
                <a:lnTo>
                  <a:pt x="146" y="50"/>
                </a:lnTo>
                <a:lnTo>
                  <a:pt x="0" y="0"/>
                </a:lnTo>
                <a:close/>
              </a:path>
            </a:pathLst>
          </a:custGeom>
          <a:solidFill>
            <a:schemeClr val="bg1">
              <a:lumMod val="75000"/>
              <a:alpha val="79000"/>
            </a:schemeClr>
          </a:solidFill>
          <a:ln w="5" cap="flat">
            <a:noFill/>
            <a:prstDash val="solid"/>
            <a:miter lim="800000"/>
          </a:ln>
        </p:spPr>
        <p:txBody>
          <a:bodyPr vert="horz" wrap="square" lIns="92362" tIns="46181" rIns="92362" bIns="46181" numCol="1" anchor="t" anchorCtr="0" compatLnSpc="1"/>
          <a:lstStyle/>
          <a:p>
            <a:endParaRPr lang="zh-CN" altLang="en-US" sz="1604"/>
          </a:p>
        </p:txBody>
      </p:sp>
      <p:sp>
        <p:nvSpPr>
          <p:cNvPr id="35" name="Freeform 12"/>
          <p:cNvSpPr/>
          <p:nvPr/>
        </p:nvSpPr>
        <p:spPr bwMode="auto">
          <a:xfrm>
            <a:off x="3475279" y="3255569"/>
            <a:ext cx="2327467" cy="180954"/>
          </a:xfrm>
          <a:custGeom>
            <a:avLst/>
            <a:gdLst>
              <a:gd name="T0" fmla="*/ 0 w 662"/>
              <a:gd name="T1" fmla="*/ 0 h 50"/>
              <a:gd name="T2" fmla="*/ 461 w 662"/>
              <a:gd name="T3" fmla="*/ 0 h 50"/>
              <a:gd name="T4" fmla="*/ 662 w 662"/>
              <a:gd name="T5" fmla="*/ 50 h 50"/>
              <a:gd name="T6" fmla="*/ 201 w 662"/>
              <a:gd name="T7" fmla="*/ 50 h 50"/>
              <a:gd name="T8" fmla="*/ 0 w 662"/>
              <a:gd name="T9" fmla="*/ 0 h 50"/>
            </a:gdLst>
            <a:ahLst/>
            <a:cxnLst>
              <a:cxn ang="0">
                <a:pos x="T0" y="T1"/>
              </a:cxn>
              <a:cxn ang="0">
                <a:pos x="T2" y="T3"/>
              </a:cxn>
              <a:cxn ang="0">
                <a:pos x="T4" y="T5"/>
              </a:cxn>
              <a:cxn ang="0">
                <a:pos x="T6" y="T7"/>
              </a:cxn>
              <a:cxn ang="0">
                <a:pos x="T8" y="T9"/>
              </a:cxn>
            </a:cxnLst>
            <a:rect l="0" t="0" r="r" b="b"/>
            <a:pathLst>
              <a:path w="662" h="50">
                <a:moveTo>
                  <a:pt x="0" y="0"/>
                </a:moveTo>
                <a:lnTo>
                  <a:pt x="461" y="0"/>
                </a:lnTo>
                <a:lnTo>
                  <a:pt x="662" y="50"/>
                </a:lnTo>
                <a:lnTo>
                  <a:pt x="201" y="50"/>
                </a:lnTo>
                <a:lnTo>
                  <a:pt x="0" y="0"/>
                </a:lnTo>
                <a:close/>
              </a:path>
            </a:pathLst>
          </a:custGeom>
          <a:solidFill>
            <a:schemeClr val="bg1">
              <a:lumMod val="75000"/>
              <a:alpha val="79000"/>
            </a:schemeClr>
          </a:solidFill>
          <a:ln w="5" cap="flat">
            <a:noFill/>
            <a:prstDash val="solid"/>
            <a:miter lim="800000"/>
          </a:ln>
        </p:spPr>
        <p:txBody>
          <a:bodyPr vert="horz" wrap="square" lIns="92362" tIns="46181" rIns="92362" bIns="46181" numCol="1" anchor="t" anchorCtr="0" compatLnSpc="1"/>
          <a:lstStyle/>
          <a:p>
            <a:endParaRPr lang="zh-CN" altLang="en-US" sz="1604"/>
          </a:p>
        </p:txBody>
      </p:sp>
      <p:sp>
        <p:nvSpPr>
          <p:cNvPr id="36" name="Freeform 9"/>
          <p:cNvSpPr/>
          <p:nvPr/>
        </p:nvSpPr>
        <p:spPr bwMode="auto">
          <a:xfrm>
            <a:off x="2986580" y="3436520"/>
            <a:ext cx="3206420" cy="694861"/>
          </a:xfrm>
          <a:custGeom>
            <a:avLst/>
            <a:gdLst>
              <a:gd name="T0" fmla="*/ 0 w 912"/>
              <a:gd name="T1" fmla="*/ 192 h 192"/>
              <a:gd name="T2" fmla="*/ 111 w 912"/>
              <a:gd name="T3" fmla="*/ 0 h 192"/>
              <a:gd name="T4" fmla="*/ 801 w 912"/>
              <a:gd name="T5" fmla="*/ 0 h 192"/>
              <a:gd name="T6" fmla="*/ 912 w 912"/>
              <a:gd name="T7" fmla="*/ 192 h 192"/>
              <a:gd name="T8" fmla="*/ 0 w 912"/>
              <a:gd name="T9" fmla="*/ 192 h 192"/>
            </a:gdLst>
            <a:ahLst/>
            <a:cxnLst>
              <a:cxn ang="0">
                <a:pos x="T0" y="T1"/>
              </a:cxn>
              <a:cxn ang="0">
                <a:pos x="T2" y="T3"/>
              </a:cxn>
              <a:cxn ang="0">
                <a:pos x="T4" y="T5"/>
              </a:cxn>
              <a:cxn ang="0">
                <a:pos x="T6" y="T7"/>
              </a:cxn>
              <a:cxn ang="0">
                <a:pos x="T8" y="T9"/>
              </a:cxn>
            </a:cxnLst>
            <a:rect l="0" t="0" r="r" b="b"/>
            <a:pathLst>
              <a:path w="912" h="192">
                <a:moveTo>
                  <a:pt x="0" y="192"/>
                </a:moveTo>
                <a:lnTo>
                  <a:pt x="111" y="0"/>
                </a:lnTo>
                <a:lnTo>
                  <a:pt x="801" y="0"/>
                </a:lnTo>
                <a:lnTo>
                  <a:pt x="912" y="192"/>
                </a:lnTo>
                <a:lnTo>
                  <a:pt x="0" y="192"/>
                </a:lnTo>
                <a:close/>
              </a:path>
            </a:pathLst>
          </a:custGeom>
          <a:solidFill>
            <a:schemeClr val="accent4"/>
          </a:solidFill>
          <a:ln w="5" cap="flat">
            <a:noFill/>
            <a:prstDash val="solid"/>
            <a:miter lim="800000"/>
          </a:ln>
          <a:effectLst>
            <a:outerShdw blurRad="114300" dist="38100" dir="5400000" algn="t" rotWithShape="0">
              <a:prstClr val="black">
                <a:alpha val="23000"/>
              </a:prstClr>
            </a:outerShdw>
          </a:effectLst>
        </p:spPr>
        <p:txBody>
          <a:bodyPr vert="horz" wrap="square" lIns="92362" tIns="46181" rIns="92362" bIns="46181" numCol="1" anchor="ctr" anchorCtr="0" compatLnSpc="1"/>
          <a:lstStyle/>
          <a:p>
            <a:pPr algn="ctr"/>
            <a:r>
              <a:rPr lang="zh-CN" altLang="en-US" sz="1604" dirty="0">
                <a:solidFill>
                  <a:schemeClr val="bg1"/>
                </a:solidFill>
                <a:latin typeface="微软雅黑" panose="020B0503020204020204" pitchFamily="34" charset="-122"/>
                <a:ea typeface="微软雅黑" panose="020B0503020204020204" pitchFamily="34" charset="-122"/>
              </a:rPr>
              <a:t>添加内容</a:t>
            </a:r>
          </a:p>
        </p:txBody>
      </p:sp>
    </p:spTree>
    <p:extLst>
      <p:ext uri="{BB962C8B-B14F-4D97-AF65-F5344CB8AC3E}">
        <p14:creationId xmlns:p14="http://schemas.microsoft.com/office/powerpoint/2010/main" val="34223690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left)">
                                      <p:cBhvr>
                                        <p:cTn id="7" dur="300"/>
                                        <p:tgtEl>
                                          <p:spTgt spid="36"/>
                                        </p:tgtEl>
                                      </p:cBhvr>
                                    </p:animEffect>
                                  </p:childTnLst>
                                </p:cTn>
                              </p:par>
                            </p:childTnLst>
                          </p:cTn>
                        </p:par>
                        <p:par>
                          <p:cTn id="8" fill="hold">
                            <p:stCondLst>
                              <p:cond delay="300"/>
                            </p:stCondLst>
                            <p:childTnLst>
                              <p:par>
                                <p:cTn id="9" presetID="22" presetClass="entr" presetSubtype="2" fill="hold" grpId="0" nodeType="afterEffect">
                                  <p:stCondLst>
                                    <p:cond delay="0"/>
                                  </p:stCondLst>
                                  <p:childTnLst>
                                    <p:set>
                                      <p:cBhvr>
                                        <p:cTn id="10" dur="1" fill="hold">
                                          <p:stCondLst>
                                            <p:cond delay="0"/>
                                          </p:stCondLst>
                                        </p:cTn>
                                        <p:tgtEl>
                                          <p:spTgt spid="35"/>
                                        </p:tgtEl>
                                        <p:attrNameLst>
                                          <p:attrName>style.visibility</p:attrName>
                                        </p:attrNameLst>
                                      </p:cBhvr>
                                      <p:to>
                                        <p:strVal val="visible"/>
                                      </p:to>
                                    </p:set>
                                    <p:animEffect transition="in" filter="wipe(right)">
                                      <p:cBhvr>
                                        <p:cTn id="11" dur="300"/>
                                        <p:tgtEl>
                                          <p:spTgt spid="35"/>
                                        </p:tgtEl>
                                      </p:cBhvr>
                                    </p:animEffect>
                                  </p:childTnLst>
                                </p:cTn>
                              </p:par>
                            </p:childTnLst>
                          </p:cTn>
                        </p:par>
                        <p:par>
                          <p:cTn id="12" fill="hold">
                            <p:stCondLst>
                              <p:cond delay="600"/>
                            </p:stCondLst>
                            <p:childTnLst>
                              <p:par>
                                <p:cTn id="13" presetID="2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Effect transition="in" filter="wipe(left)">
                                      <p:cBhvr>
                                        <p:cTn id="15" dur="300"/>
                                        <p:tgtEl>
                                          <p:spTgt spid="32"/>
                                        </p:tgtEl>
                                      </p:cBhvr>
                                    </p:animEffect>
                                  </p:childTnLst>
                                </p:cTn>
                              </p:par>
                            </p:childTnLst>
                          </p:cTn>
                        </p:par>
                        <p:par>
                          <p:cTn id="16" fill="hold">
                            <p:stCondLst>
                              <p:cond delay="900"/>
                            </p:stCondLst>
                            <p:childTnLst>
                              <p:par>
                                <p:cTn id="17" presetID="22" presetClass="entr" presetSubtype="2"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right)">
                                      <p:cBhvr>
                                        <p:cTn id="19" dur="300"/>
                                        <p:tgtEl>
                                          <p:spTgt spid="34"/>
                                        </p:tgtEl>
                                      </p:cBhvr>
                                    </p:animEffect>
                                  </p:childTnLst>
                                </p:cTn>
                              </p:par>
                            </p:childTnLst>
                          </p:cTn>
                        </p:par>
                        <p:par>
                          <p:cTn id="20" fill="hold">
                            <p:stCondLst>
                              <p:cond delay="1200"/>
                            </p:stCondLst>
                            <p:childTnLst>
                              <p:par>
                                <p:cTn id="21" presetID="22" presetClass="entr" presetSubtype="8"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left)">
                                      <p:cBhvr>
                                        <p:cTn id="23" dur="300"/>
                                        <p:tgtEl>
                                          <p:spTgt spid="31"/>
                                        </p:tgtEl>
                                      </p:cBhvr>
                                    </p:animEffect>
                                  </p:childTnLst>
                                </p:cTn>
                              </p:par>
                            </p:childTnLst>
                          </p:cTn>
                        </p:par>
                        <p:par>
                          <p:cTn id="24" fill="hold">
                            <p:stCondLst>
                              <p:cond delay="1500"/>
                            </p:stCondLst>
                            <p:childTnLst>
                              <p:par>
                                <p:cTn id="25" presetID="22" presetClass="entr" presetSubtype="2" fill="hold" grpId="0" nodeType="after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right)">
                                      <p:cBhvr>
                                        <p:cTn id="27" dur="300"/>
                                        <p:tgtEl>
                                          <p:spTgt spid="33"/>
                                        </p:tgtEl>
                                      </p:cBhvr>
                                    </p:animEffect>
                                  </p:childTnLst>
                                </p:cTn>
                              </p:par>
                            </p:childTnLst>
                          </p:cTn>
                        </p:par>
                        <p:par>
                          <p:cTn id="28" fill="hold">
                            <p:stCondLst>
                              <p:cond delay="1800"/>
                            </p:stCondLst>
                            <p:childTnLst>
                              <p:par>
                                <p:cTn id="29" presetID="22" presetClass="entr" presetSubtype="4" fill="hold" grpId="0"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wipe(down)">
                                      <p:cBhvr>
                                        <p:cTn id="31" dur="300"/>
                                        <p:tgtEl>
                                          <p:spTgt spid="30"/>
                                        </p:tgtEl>
                                      </p:cBhvr>
                                    </p:animEffect>
                                  </p:childTnLst>
                                </p:cTn>
                              </p:par>
                            </p:childTnLst>
                          </p:cTn>
                        </p:par>
                        <p:par>
                          <p:cTn id="32" fill="hold">
                            <p:stCondLst>
                              <p:cond delay="2100"/>
                            </p:stCondLst>
                            <p:childTnLst>
                              <p:par>
                                <p:cTn id="33" presetID="22" presetClass="entr" presetSubtype="2"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right)">
                                      <p:cBhvr>
                                        <p:cTn id="35" dur="500"/>
                                        <p:tgtEl>
                                          <p:spTgt spid="14"/>
                                        </p:tgtEl>
                                      </p:cBhvr>
                                    </p:animEffect>
                                  </p:childTnLst>
                                </p:cTn>
                              </p:par>
                              <p:par>
                                <p:cTn id="36" presetID="22" presetClass="entr" presetSubtype="8" fill="hold" nodeType="with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wipe(left)">
                                      <p:cBhvr>
                                        <p:cTn id="38" dur="500"/>
                                        <p:tgtEl>
                                          <p:spTgt spid="24"/>
                                        </p:tgtEl>
                                      </p:cBhvr>
                                    </p:animEffect>
                                  </p:childTnLst>
                                </p:cTn>
                              </p:par>
                              <p:par>
                                <p:cTn id="39" presetID="22" presetClass="entr" presetSubtype="2" fill="hold" nodeType="with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wipe(right)">
                                      <p:cBhvr>
                                        <p:cTn id="41" dur="500"/>
                                        <p:tgtEl>
                                          <p:spTgt spid="19"/>
                                        </p:tgtEl>
                                      </p:cBhvr>
                                    </p:animEffect>
                                  </p:childTnLst>
                                </p:cTn>
                              </p:par>
                              <p:par>
                                <p:cTn id="42" presetID="22" presetClass="entr" presetSubtype="8" fill="hold"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animBg="1"/>
      <p:bldP spid="35" grpId="0" animBg="1"/>
      <p:bldP spid="3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93117" y="242680"/>
            <a:ext cx="3104449" cy="369332"/>
            <a:chOff x="585861" y="319364"/>
            <a:chExt cx="4139268" cy="492443"/>
          </a:xfrm>
        </p:grpSpPr>
        <p:sp>
          <p:nvSpPr>
            <p:cNvPr id="5" name="文本框 23"/>
            <p:cNvSpPr txBox="1"/>
            <p:nvPr/>
          </p:nvSpPr>
          <p:spPr>
            <a:xfrm>
              <a:off x="718210" y="319364"/>
              <a:ext cx="2184788" cy="492443"/>
            </a:xfrm>
            <a:prstGeom prst="rect">
              <a:avLst/>
            </a:prstGeom>
            <a:noFill/>
          </p:spPr>
          <p:txBody>
            <a:bodyPr wrap="none" rtlCol="0">
              <a:spAutoFit/>
            </a:bodyPr>
            <a:lstStyle/>
            <a:p>
              <a:r>
                <a:rPr lang="zh-CN" altLang="en-US" sz="1800" dirty="0" smtClean="0">
                  <a:solidFill>
                    <a:schemeClr val="tx1">
                      <a:lumMod val="75000"/>
                      <a:lumOff val="25000"/>
                    </a:schemeClr>
                  </a:solidFill>
                  <a:latin typeface="微软雅黑" panose="020B0503020204020204" pitchFamily="34" charset="-122"/>
                  <a:ea typeface="微软雅黑" panose="020B0503020204020204" pitchFamily="34" charset="-122"/>
                </a:rPr>
                <a:t>标题文字内容 </a:t>
              </a:r>
              <a:endParaRPr lang="zh-CN" altLang="en-US" sz="1800"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6" name="等腰三角形 5"/>
            <p:cNvSpPr/>
            <p:nvPr/>
          </p:nvSpPr>
          <p:spPr>
            <a:xfrm rot="16200000" flipH="1" flipV="1">
              <a:off x="509927" y="489745"/>
              <a:ext cx="304323" cy="152455"/>
            </a:xfrm>
            <a:prstGeom prst="triangle">
              <a:avLst/>
            </a:prstGeom>
            <a:solidFill>
              <a:srgbClr val="00B0F0"/>
            </a:solidFill>
            <a:ln w="285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rgbClr val="080808"/>
                </a:solidFill>
                <a:latin typeface="微软雅黑" panose="020B0503020204020204" pitchFamily="34" charset="-122"/>
                <a:ea typeface="微软雅黑" panose="020B0503020204020204" pitchFamily="34" charset="-122"/>
              </a:endParaRPr>
            </a:p>
          </p:txBody>
        </p:sp>
        <p:sp>
          <p:nvSpPr>
            <p:cNvPr id="7" name="文本框 23"/>
            <p:cNvSpPr txBox="1"/>
            <p:nvPr/>
          </p:nvSpPr>
          <p:spPr>
            <a:xfrm>
              <a:off x="2497594" y="429775"/>
              <a:ext cx="2227535" cy="338555"/>
            </a:xfrm>
            <a:prstGeom prst="rect">
              <a:avLst/>
            </a:prstGeom>
            <a:noFill/>
          </p:spPr>
          <p:txBody>
            <a:bodyPr wrap="none" rtlCol="0">
              <a:spAutoFit/>
            </a:bodyPr>
            <a:lstStyle/>
            <a:p>
              <a:r>
                <a:rPr lang="en-US" altLang="zh-CN" sz="1050" dirty="0" smtClean="0">
                  <a:solidFill>
                    <a:schemeClr val="tx1">
                      <a:lumMod val="65000"/>
                      <a:lumOff val="35000"/>
                    </a:schemeClr>
                  </a:solidFill>
                  <a:latin typeface="微软雅黑" panose="020B0503020204020204" pitchFamily="34" charset="-122"/>
                  <a:ea typeface="微软雅黑" panose="020B0503020204020204" pitchFamily="34" charset="-122"/>
                </a:rPr>
                <a:t>  Click </a:t>
              </a:r>
              <a:r>
                <a:rPr lang="en-US" altLang="zh-CN" sz="1050" dirty="0">
                  <a:solidFill>
                    <a:schemeClr val="tx1">
                      <a:lumMod val="65000"/>
                      <a:lumOff val="35000"/>
                    </a:schemeClr>
                  </a:solidFill>
                  <a:latin typeface="微软雅黑" panose="020B0503020204020204" pitchFamily="34" charset="-122"/>
                  <a:ea typeface="微软雅黑" panose="020B0503020204020204" pitchFamily="34" charset="-122"/>
                </a:rPr>
                <a:t>here to add Title</a:t>
              </a:r>
              <a:endParaRPr lang="zh-CN" altLang="en-US" sz="1050" dirty="0">
                <a:solidFill>
                  <a:schemeClr val="tx1">
                    <a:lumMod val="65000"/>
                    <a:lumOff val="35000"/>
                  </a:schemeClr>
                </a:solidFill>
                <a:latin typeface="微软雅黑" panose="020B0503020204020204" pitchFamily="34" charset="-122"/>
                <a:ea typeface="微软雅黑" panose="020B0503020204020204" pitchFamily="34" charset="-122"/>
              </a:endParaRPr>
            </a:p>
          </p:txBody>
        </p:sp>
      </p:grpSp>
      <p:grpSp>
        <p:nvGrpSpPr>
          <p:cNvPr id="8" name="Group 3"/>
          <p:cNvGrpSpPr/>
          <p:nvPr/>
        </p:nvGrpSpPr>
        <p:grpSpPr>
          <a:xfrm>
            <a:off x="826001" y="1163956"/>
            <a:ext cx="7538652" cy="3299146"/>
            <a:chOff x="1100786" y="1551735"/>
            <a:chExt cx="10052640" cy="4399344"/>
          </a:xfrm>
        </p:grpSpPr>
        <p:sp>
          <p:nvSpPr>
            <p:cNvPr id="9"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67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68572" tIns="34287" rIns="68572" bIns="34287"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675">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20" name="Straight Arrow Connector 37"/>
          <p:cNvCxnSpPr/>
          <p:nvPr/>
        </p:nvCxnSpPr>
        <p:spPr>
          <a:xfrm>
            <a:off x="2470812" y="2813529"/>
            <a:ext cx="0" cy="720639"/>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40"/>
          <p:cNvCxnSpPr/>
          <p:nvPr/>
        </p:nvCxnSpPr>
        <p:spPr>
          <a:xfrm>
            <a:off x="5300789" y="2813529"/>
            <a:ext cx="0" cy="720639"/>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2" name="Straight Arrow Connector 41"/>
          <p:cNvCxnSpPr/>
          <p:nvPr/>
        </p:nvCxnSpPr>
        <p:spPr>
          <a:xfrm flipV="1">
            <a:off x="6713429" y="2093289"/>
            <a:ext cx="0" cy="720639"/>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42"/>
          <p:cNvCxnSpPr/>
          <p:nvPr/>
        </p:nvCxnSpPr>
        <p:spPr>
          <a:xfrm flipV="1">
            <a:off x="3894450" y="2093289"/>
            <a:ext cx="0" cy="720639"/>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24" name="Group 5"/>
          <p:cNvGrpSpPr/>
          <p:nvPr/>
        </p:nvGrpSpPr>
        <p:grpSpPr>
          <a:xfrm>
            <a:off x="1568518" y="3681098"/>
            <a:ext cx="1804588" cy="727988"/>
            <a:chOff x="1929542" y="4908274"/>
            <a:chExt cx="2729132" cy="970754"/>
          </a:xfrm>
        </p:grpSpPr>
        <p:sp>
          <p:nvSpPr>
            <p:cNvPr id="25" name="TextBox 43"/>
            <p:cNvSpPr txBox="1"/>
            <p:nvPr/>
          </p:nvSpPr>
          <p:spPr>
            <a:xfrm>
              <a:off x="2475673" y="4908274"/>
              <a:ext cx="1636869" cy="368345"/>
            </a:xfrm>
            <a:prstGeom prst="rect">
              <a:avLst/>
            </a:prstGeom>
            <a:noFill/>
          </p:spPr>
          <p:txBody>
            <a:bodyPr wrap="none" rtlCol="0">
              <a:spAutoFit/>
            </a:bodyPr>
            <a:lstStyle/>
            <a:p>
              <a:pPr algn="ct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44"/>
            <p:cNvSpPr/>
            <p:nvPr/>
          </p:nvSpPr>
          <p:spPr>
            <a:xfrm>
              <a:off x="1929542" y="5195350"/>
              <a:ext cx="2729132" cy="683678"/>
            </a:xfrm>
            <a:prstGeom prst="rect">
              <a:avLst/>
            </a:prstGeom>
          </p:spPr>
          <p:txBody>
            <a:bodyPr wrap="square">
              <a:spAutoFit/>
            </a:bodyPr>
            <a:lstStyle/>
            <a:p>
              <a:pPr algn="just">
                <a:lnSpc>
                  <a:spcPct val="120000"/>
                </a:lnSpc>
              </a:pP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a:t>
              </a: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此。请替换文字内容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8"/>
          <p:cNvGrpSpPr/>
          <p:nvPr/>
        </p:nvGrpSpPr>
        <p:grpSpPr>
          <a:xfrm>
            <a:off x="4398496" y="3698893"/>
            <a:ext cx="1804588" cy="710192"/>
            <a:chOff x="5703260" y="4932005"/>
            <a:chExt cx="2729132" cy="947023"/>
          </a:xfrm>
        </p:grpSpPr>
        <p:sp>
          <p:nvSpPr>
            <p:cNvPr id="28" name="TextBox 47"/>
            <p:cNvSpPr txBox="1"/>
            <p:nvPr/>
          </p:nvSpPr>
          <p:spPr>
            <a:xfrm>
              <a:off x="6249391" y="4932005"/>
              <a:ext cx="1636869" cy="368344"/>
            </a:xfrm>
            <a:prstGeom prst="rect">
              <a:avLst/>
            </a:prstGeom>
            <a:noFill/>
          </p:spPr>
          <p:txBody>
            <a:bodyPr wrap="none" rtlCol="0">
              <a:spAutoFit/>
            </a:bodyPr>
            <a:lstStyle/>
            <a:p>
              <a:pPr algn="ct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48"/>
            <p:cNvSpPr/>
            <p:nvPr/>
          </p:nvSpPr>
          <p:spPr>
            <a:xfrm>
              <a:off x="5703260" y="5195350"/>
              <a:ext cx="2729132" cy="683678"/>
            </a:xfrm>
            <a:prstGeom prst="rect">
              <a:avLst/>
            </a:prstGeom>
          </p:spPr>
          <p:txBody>
            <a:bodyPr wrap="square">
              <a:spAutoFit/>
            </a:bodyPr>
            <a:lstStyle/>
            <a:p>
              <a:pPr algn="just">
                <a:lnSpc>
                  <a:spcPct val="120000"/>
                </a:lnSpc>
              </a:pP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a:t>
              </a: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此。请替换文字内容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6"/>
          <p:cNvGrpSpPr/>
          <p:nvPr/>
        </p:nvGrpSpPr>
        <p:grpSpPr>
          <a:xfrm>
            <a:off x="2964425" y="1215996"/>
            <a:ext cx="1856835" cy="721115"/>
            <a:chOff x="4038291" y="1621125"/>
            <a:chExt cx="2304129" cy="961592"/>
          </a:xfrm>
        </p:grpSpPr>
        <p:sp>
          <p:nvSpPr>
            <p:cNvPr id="31" name="TextBox 49"/>
            <p:cNvSpPr txBox="1"/>
            <p:nvPr/>
          </p:nvSpPr>
          <p:spPr>
            <a:xfrm>
              <a:off x="4518818" y="1621125"/>
              <a:ext cx="1343077" cy="368346"/>
            </a:xfrm>
            <a:prstGeom prst="rect">
              <a:avLst/>
            </a:prstGeom>
            <a:noFill/>
          </p:spPr>
          <p:txBody>
            <a:bodyPr wrap="none" rtlCol="0">
              <a:spAutoFit/>
            </a:bodyPr>
            <a:lstStyle/>
            <a:p>
              <a:pPr algn="ct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Rectangle 50"/>
            <p:cNvSpPr/>
            <p:nvPr/>
          </p:nvSpPr>
          <p:spPr>
            <a:xfrm>
              <a:off x="4038291" y="1899037"/>
              <a:ext cx="2304129" cy="683680"/>
            </a:xfrm>
            <a:prstGeom prst="rect">
              <a:avLst/>
            </a:prstGeom>
          </p:spPr>
          <p:txBody>
            <a:bodyPr wrap="square">
              <a:spAutoFit/>
            </a:bodyPr>
            <a:lstStyle/>
            <a:p>
              <a:pPr algn="just">
                <a:lnSpc>
                  <a:spcPct val="120000"/>
                </a:lnSpc>
              </a:pP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a:t>
              </a: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此。请替换文字内容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7"/>
          <p:cNvGrpSpPr/>
          <p:nvPr/>
        </p:nvGrpSpPr>
        <p:grpSpPr>
          <a:xfrm>
            <a:off x="5770583" y="1224457"/>
            <a:ext cx="1856835" cy="712649"/>
            <a:chOff x="7780247" y="1632414"/>
            <a:chExt cx="2304129" cy="950304"/>
          </a:xfrm>
        </p:grpSpPr>
        <p:sp>
          <p:nvSpPr>
            <p:cNvPr id="34" name="TextBox 51"/>
            <p:cNvSpPr txBox="1"/>
            <p:nvPr/>
          </p:nvSpPr>
          <p:spPr>
            <a:xfrm>
              <a:off x="8260773" y="1632414"/>
              <a:ext cx="1343077" cy="368346"/>
            </a:xfrm>
            <a:prstGeom prst="rect">
              <a:avLst/>
            </a:prstGeom>
            <a:noFill/>
          </p:spPr>
          <p:txBody>
            <a:bodyPr wrap="none" rtlCol="0">
              <a:spAutoFit/>
            </a:bodyPr>
            <a:lstStyle/>
            <a:p>
              <a:pPr algn="ctr">
                <a:lnSpc>
                  <a:spcPct val="120000"/>
                </a:lnSpc>
              </a:pPr>
              <a:r>
                <a:rPr lang="zh-CN" altLang="en-US" sz="996">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99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Rectangle 52"/>
            <p:cNvSpPr/>
            <p:nvPr/>
          </p:nvSpPr>
          <p:spPr>
            <a:xfrm>
              <a:off x="7780247" y="1899037"/>
              <a:ext cx="2304129" cy="683681"/>
            </a:xfrm>
            <a:prstGeom prst="rect">
              <a:avLst/>
            </a:prstGeom>
          </p:spPr>
          <p:txBody>
            <a:bodyPr wrap="square">
              <a:spAutoFit/>
            </a:bodyPr>
            <a:lstStyle/>
            <a:p>
              <a:pPr algn="just">
                <a:lnSpc>
                  <a:spcPct val="120000"/>
                </a:lnSpc>
              </a:pP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a:t>
              </a:r>
              <a:r>
                <a:rPr lang="zh-CN" altLang="en-US" sz="569">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此。请替换文字内容</a:t>
              </a:r>
              <a:r>
                <a:rPr lang="zh-CN" altLang="en-US"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，点击添加相关标题文字，修改文字内容，也可以直接复制你的内容到此。</a:t>
              </a:r>
              <a:endParaRPr lang="en-GB" altLang="zh-CN" sz="569"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Tree>
    <p:extLst>
      <p:ext uri="{BB962C8B-B14F-4D97-AF65-F5344CB8AC3E}">
        <p14:creationId xmlns:p14="http://schemas.microsoft.com/office/powerpoint/2010/main" val="24426413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left)">
                                      <p:cBhvr>
                                        <p:cTn id="7" dur="500"/>
                                        <p:tgtEl>
                                          <p:spTgt spid="8"/>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up)">
                                      <p:cBhvr>
                                        <p:cTn id="11" dur="500"/>
                                        <p:tgtEl>
                                          <p:spTgt spid="20"/>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fade">
                                      <p:cBhvr>
                                        <p:cTn id="15" dur="500"/>
                                        <p:tgtEl>
                                          <p:spTgt spid="24"/>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ipe(down)">
                                      <p:cBhvr>
                                        <p:cTn id="19" dur="500"/>
                                        <p:tgtEl>
                                          <p:spTgt spid="2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Effect transition="in" filter="fade">
                                      <p:cBhvr>
                                        <p:cTn id="23" dur="500"/>
                                        <p:tgtEl>
                                          <p:spTgt spid="30"/>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up)">
                                      <p:cBhvr>
                                        <p:cTn id="27" dur="500"/>
                                        <p:tgtEl>
                                          <p:spTgt spid="2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500"/>
                                        <p:tgtEl>
                                          <p:spTgt spid="2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0"/>
            <a:ext cx="9144000" cy="5143500"/>
          </a:xfrm>
          <a:prstGeom prst="rect">
            <a:avLst/>
          </a:prstGeom>
        </p:spPr>
      </p:pic>
      <p:sp>
        <p:nvSpPr>
          <p:cNvPr id="5" name="矩形 259"/>
          <p:cNvSpPr>
            <a:spLocks noChangeArrowheads="1"/>
          </p:cNvSpPr>
          <p:nvPr/>
        </p:nvSpPr>
        <p:spPr bwMode="auto">
          <a:xfrm>
            <a:off x="2196902" y="4161367"/>
            <a:ext cx="5096709" cy="2000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700" cap="all" dirty="0">
                <a:solidFill>
                  <a:schemeClr val="bg1"/>
                </a:solidFill>
                <a:effectLst>
                  <a:outerShdw blurRad="38100" dist="38100" dir="2700000" algn="tl">
                    <a:srgbClr val="000000">
                      <a:alpha val="43137"/>
                    </a:srgbClr>
                  </a:outerShdw>
                </a:effectLst>
                <a:cs typeface="Arial" panose="020B0604020202020204" pitchFamily="34" charset="0"/>
              </a:rPr>
              <a:t>| is suitable for the reporting on activities report | bio | work summary report, etc. | | meeting</a:t>
            </a:r>
            <a:endParaRPr lang="zh-CN" altLang="en-US" sz="700" cap="all" dirty="0">
              <a:solidFill>
                <a:schemeClr val="bg1"/>
              </a:solidFill>
              <a:effectLst>
                <a:outerShdw blurRad="38100" dist="38100" dir="2700000" algn="tl">
                  <a:srgbClr val="000000">
                    <a:alpha val="43137"/>
                  </a:srgbClr>
                </a:outerShdw>
              </a:effectLst>
              <a:cs typeface="Arial" panose="020B0604020202020204" pitchFamily="34" charset="0"/>
            </a:endParaRPr>
          </a:p>
        </p:txBody>
      </p:sp>
      <p:sp>
        <p:nvSpPr>
          <p:cNvPr id="7" name="TextBox 10"/>
          <p:cNvSpPr txBox="1"/>
          <p:nvPr/>
        </p:nvSpPr>
        <p:spPr>
          <a:xfrm>
            <a:off x="2041533" y="3221471"/>
            <a:ext cx="5268109" cy="684803"/>
          </a:xfrm>
          <a:prstGeom prst="rect">
            <a:avLst/>
          </a:prstGeom>
          <a:noFill/>
        </p:spPr>
        <p:txBody>
          <a:bodyPr wrap="none" lIns="68580" tIns="34290" rIns="68580" bIns="34290">
            <a:spAutoFit/>
          </a:bodyPr>
          <a:lstStyle/>
          <a:p>
            <a:pPr algn="ctr">
              <a:buNone/>
            </a:pPr>
            <a:r>
              <a:rPr lang="zh-CN" altLang="en-US" sz="4000" b="1" cap="all" dirty="0" smtClean="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rPr>
              <a:t>感谢你的观看与指正！</a:t>
            </a:r>
            <a:endParaRPr lang="zh-CN" altLang="en-US" sz="4000" b="1" cap="all" dirty="0">
              <a:solidFill>
                <a:schemeClr val="bg1"/>
              </a:solidFill>
              <a:effectLst>
                <a:outerShdw blurRad="38100" dist="38100" dir="2700000" algn="tl">
                  <a:srgbClr val="000000">
                    <a:alpha val="43137"/>
                  </a:srgbClr>
                </a:outerShdw>
              </a:effectLst>
              <a:latin typeface="微软雅黑" panose="020B0503020204020204" pitchFamily="34" charset="-122"/>
              <a:ea typeface="微软雅黑" panose="020B0503020204020204" pitchFamily="34" charset="-122"/>
              <a:cs typeface="Arial" panose="020B0604020202020204" pitchFamily="34" charset="0"/>
            </a:endParaRPr>
          </a:p>
        </p:txBody>
      </p:sp>
    </p:spTree>
    <p:extLst>
      <p:ext uri="{BB962C8B-B14F-4D97-AF65-F5344CB8AC3E}">
        <p14:creationId xmlns:p14="http://schemas.microsoft.com/office/powerpoint/2010/main" val="871464697"/>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mc:AlternateContent xmlns:mc="http://schemas.openxmlformats.org/markup-compatibility/2006">
    <mc:Choice xmlns:p14="http://schemas.microsoft.com/office/powerpoint/2010/main"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14:presetBounceEnd="21250">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14:bounceEnd="21250">
                                          <p:cBhvr additive="base">
                                            <p:cTn id="7" dur="800" fill="hold"/>
                                            <p:tgtEl>
                                              <p:spTgt spid="7"/>
                                            </p:tgtEl>
                                            <p:attrNameLst>
                                              <p:attrName>ppt_x</p:attrName>
                                            </p:attrNameLst>
                                          </p:cBhvr>
                                          <p:tavLst>
                                            <p:tav tm="0">
                                              <p:val>
                                                <p:strVal val="1+#ppt_w/2"/>
                                              </p:val>
                                            </p:tav>
                                            <p:tav tm="100000">
                                              <p:val>
                                                <p:strVal val="#ppt_x"/>
                                              </p:val>
                                            </p:tav>
                                          </p:tavLst>
                                        </p:anim>
                                        <p:anim calcmode="lin" valueType="num" p14:bounceEnd="21250">
                                          <p:cBhvr additive="base">
                                            <p:cTn id="8" dur="8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52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gtEl>
                                            <p:attrNameLst>
                                              <p:attrName>ppt_y</p:attrName>
                                            </p:attrNameLst>
                                          </p:cBhvr>
                                          <p:tavLst>
                                            <p:tav tm="0">
                                              <p:val>
                                                <p:strVal val="#ppt_y"/>
                                              </p:val>
                                            </p:tav>
                                            <p:tav tm="100000">
                                              <p:val>
                                                <p:strVal val="#ppt_y"/>
                                              </p:val>
                                            </p:tav>
                                          </p:tavLst>
                                        </p:anim>
                                        <p:anim calcmode="lin" valueType="num">
                                          <p:cBhvr>
                                            <p:cTn id="14"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gtEl>
                                          </p:cBhvr>
                                        </p:animEffect>
                                      </p:childTnLst>
                                    </p:cTn>
                                  </p:par>
                                </p:childTnLst>
                              </p:cTn>
                            </p:par>
                            <p:par>
                              <p:cTn id="17" fill="hold">
                                <p:stCondLst>
                                  <p:cond delay="597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5"/>
                                            </p:tgtEl>
                                          </p:cBhvr>
                                        </p:animEffect>
                                        <p:animScale>
                                          <p:cBhvr>
                                            <p:cTn id="20"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iterate type="lt">
                                        <p:tmPct val="10000"/>
                                      </p:iterate>
                                      <p:childTnLst>
                                        <p:set>
                                          <p:cBhvr>
                                            <p:cTn id="6" dur="1" fill="hold">
                                              <p:stCondLst>
                                                <p:cond delay="0"/>
                                              </p:stCondLst>
                                            </p:cTn>
                                            <p:tgtEl>
                                              <p:spTgt spid="7"/>
                                            </p:tgtEl>
                                            <p:attrNameLst>
                                              <p:attrName>style.visibility</p:attrName>
                                            </p:attrNameLst>
                                          </p:cBhvr>
                                          <p:to>
                                            <p:strVal val="visible"/>
                                          </p:to>
                                        </p:set>
                                        <p:anim calcmode="lin" valueType="num">
                                          <p:cBhvr additive="base">
                                            <p:cTn id="7" dur="800" fill="hold"/>
                                            <p:tgtEl>
                                              <p:spTgt spid="7"/>
                                            </p:tgtEl>
                                            <p:attrNameLst>
                                              <p:attrName>ppt_x</p:attrName>
                                            </p:attrNameLst>
                                          </p:cBhvr>
                                          <p:tavLst>
                                            <p:tav tm="0">
                                              <p:val>
                                                <p:strVal val="1+#ppt_w/2"/>
                                              </p:val>
                                            </p:tav>
                                            <p:tav tm="100000">
                                              <p:val>
                                                <p:strVal val="#ppt_x"/>
                                              </p:val>
                                            </p:tav>
                                          </p:tavLst>
                                        </p:anim>
                                        <p:anim calcmode="lin" valueType="num">
                                          <p:cBhvr additive="base">
                                            <p:cTn id="8" dur="800" fill="hold"/>
                                            <p:tgtEl>
                                              <p:spTgt spid="7"/>
                                            </p:tgtEl>
                                            <p:attrNameLst>
                                              <p:attrName>ppt_y</p:attrName>
                                            </p:attrNameLst>
                                          </p:cBhvr>
                                          <p:tavLst>
                                            <p:tav tm="0">
                                              <p:val>
                                                <p:strVal val="#ppt_y"/>
                                              </p:val>
                                            </p:tav>
                                            <p:tav tm="100000">
                                              <p:val>
                                                <p:strVal val="#ppt_y"/>
                                              </p:val>
                                            </p:tav>
                                          </p:tavLst>
                                        </p:anim>
                                      </p:childTnLst>
                                    </p:cTn>
                                  </p:par>
                                </p:childTnLst>
                              </p:cTn>
                            </p:par>
                            <p:par>
                              <p:cTn id="9" fill="hold">
                                <p:stCondLst>
                                  <p:cond delay="1520"/>
                                </p:stCondLst>
                                <p:childTnLst>
                                  <p:par>
                                    <p:cTn id="10" presetID="41" presetClass="entr" presetSubtype="0" fill="hold" grpId="0" nodeType="afterEffect">
                                      <p:stCondLst>
                                        <p:cond delay="0"/>
                                      </p:stCondLst>
                                      <p:iterate type="lt">
                                        <p:tmPct val="10000"/>
                                      </p:iterate>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3" dur="500" fill="hold"/>
                                            <p:tgtEl>
                                              <p:spTgt spid="5"/>
                                            </p:tgtEl>
                                            <p:attrNameLst>
                                              <p:attrName>ppt_y</p:attrName>
                                            </p:attrNameLst>
                                          </p:cBhvr>
                                          <p:tavLst>
                                            <p:tav tm="0">
                                              <p:val>
                                                <p:strVal val="#ppt_y"/>
                                              </p:val>
                                            </p:tav>
                                            <p:tav tm="100000">
                                              <p:val>
                                                <p:strVal val="#ppt_y"/>
                                              </p:val>
                                            </p:tav>
                                          </p:tavLst>
                                        </p:anim>
                                        <p:anim calcmode="lin" valueType="num">
                                          <p:cBhvr>
                                            <p:cTn id="14"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5"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500" tmFilter="0,0; .5, 1; 1, 1"/>
                                            <p:tgtEl>
                                              <p:spTgt spid="5"/>
                                            </p:tgtEl>
                                          </p:cBhvr>
                                        </p:animEffect>
                                      </p:childTnLst>
                                    </p:cTn>
                                  </p:par>
                                </p:childTnLst>
                              </p:cTn>
                            </p:par>
                            <p:par>
                              <p:cTn id="17" fill="hold">
                                <p:stCondLst>
                                  <p:cond delay="5970"/>
                                </p:stCondLst>
                                <p:childTnLst>
                                  <p:par>
                                    <p:cTn id="18" presetID="26" presetClass="emph" presetSubtype="0" fill="hold" grpId="1" nodeType="afterEffect">
                                      <p:stCondLst>
                                        <p:cond delay="0"/>
                                      </p:stCondLst>
                                      <p:iterate type="lt">
                                        <p:tmPct val="0"/>
                                      </p:iterate>
                                      <p:childTnLst>
                                        <p:animEffect transition="out" filter="fade">
                                          <p:cBhvr>
                                            <p:cTn id="19" dur="500" tmFilter="0, 0; .2, .5; .8, .5; 1, 0"/>
                                            <p:tgtEl>
                                              <p:spTgt spid="5"/>
                                            </p:tgtEl>
                                          </p:cBhvr>
                                        </p:animEffect>
                                        <p:animScale>
                                          <p:cBhvr>
                                            <p:cTn id="20"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7"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5cf082660b0362a133f177d48137cceba3e4b17"/>
  <p:tag name="ISPRING_PRESENTATION_TITLE" val="科技"/>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48</TotalTime>
  <Words>2463</Words>
  <Application>Microsoft Office PowerPoint</Application>
  <PresentationFormat>全屏显示(16:9)</PresentationFormat>
  <Paragraphs>275</Paragraphs>
  <Slides>24</Slides>
  <Notes>24</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DFGothic-EB</vt:lpstr>
      <vt:lpstr>Humnst777 BlkCn BT</vt:lpstr>
      <vt:lpstr>华文黑体</vt:lpstr>
      <vt:lpstr>宋体</vt:lpstr>
      <vt:lpstr>微软雅黑</vt:lpstr>
      <vt:lpstr>站酷高端黑</vt:lpstr>
      <vt:lpstr>Arial</vt:lpstr>
      <vt:lpstr>Calibri</vt:lpstr>
      <vt:lpstr>Calibri Light</vt:lpstr>
      <vt:lpstr>Helvetica</vt:lpstr>
      <vt:lpstr>Roboto</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科技</dc:title>
  <dc:creator>第一PPT</dc:creator>
  <cp:keywords>www.1ppt.com</cp:keywords>
  <cp:lastModifiedBy>faith123</cp:lastModifiedBy>
  <cp:revision>10</cp:revision>
  <dcterms:created xsi:type="dcterms:W3CDTF">2017-01-20T14:07:34Z</dcterms:created>
  <dcterms:modified xsi:type="dcterms:W3CDTF">2019-08-12T05:58:36Z</dcterms:modified>
</cp:coreProperties>
</file>