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407498416"/>
        <c:axId val="-407495696"/>
      </c:lineChart>
      <c:catAx>
        <c:axId val="-40749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-407495696"/>
        <c:crosses val="autoZero"/>
        <c:auto val="1"/>
        <c:lblAlgn val="ctr"/>
        <c:lblOffset val="100"/>
        <c:noMultiLvlLbl val="1"/>
      </c:catAx>
      <c:valAx>
        <c:axId val="-407495696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-407498416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691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770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928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802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959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0603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471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304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02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419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6156176" y="448075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6.png"/><Relationship Id="rId2" Type="http://schemas.openxmlformats.org/officeDocument/2006/relationships/tags" Target="../tags/tag10.xml"/><Relationship Id="rId16" Type="http://schemas.openxmlformats.org/officeDocument/2006/relationships/image" Target="../media/image5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1.xml"/><Relationship Id="rId7" Type="http://schemas.openxmlformats.org/officeDocument/2006/relationships/notesSlide" Target="../notesSlides/notesSlide2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384412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915657"/>
            <a:ext cx="4810932" cy="63184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绩效改进实践方案</a:t>
            </a:r>
            <a:r>
              <a:rPr lang="en-US" altLang="zh-CN" sz="3200" b="1" dirty="0" err="1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32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04016"/>
            <a:ext cx="785793" cy="15696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140020"/>
            <a:ext cx="1386918" cy="15696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print"/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42041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07703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238123"/>
            <a:ext cx="1220206" cy="137345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19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2037</Words>
  <Application>Microsoft Office PowerPoint</Application>
  <PresentationFormat>自定义</PresentationFormat>
  <Paragraphs>217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5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宋体</vt:lpstr>
      <vt:lpstr>微软雅黑</vt:lpstr>
      <vt:lpstr>Arial</vt:lpstr>
      <vt:lpstr>Calibri</vt:lpstr>
      <vt:lpstr>Elephant</vt:lpstr>
      <vt:lpstr>Open Sans</vt:lpstr>
      <vt:lpstr>Open Sans Light</vt:lpstr>
      <vt:lpstr>Roboto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dc:description>www.1ppt.com</dc:description>
  <cp:lastModifiedBy>faith123</cp:lastModifiedBy>
  <cp:revision>272</cp:revision>
  <dcterms:created xsi:type="dcterms:W3CDTF">2017-06-09T15:26:17Z</dcterms:created>
  <dcterms:modified xsi:type="dcterms:W3CDTF">2019-06-17T05:39:45Z</dcterms:modified>
</cp:coreProperties>
</file>