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2" autoAdjust="0"/>
    <p:restoredTop sz="95274" autoAdjust="0"/>
  </p:normalViewPr>
  <p:slideViewPr>
    <p:cSldViewPr>
      <p:cViewPr varScale="1">
        <p:scale>
          <a:sx n="87" d="100"/>
          <a:sy n="87" d="100"/>
        </p:scale>
        <p:origin x="46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5232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612068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流程改进方案</a:t>
            </a:r>
            <a:r>
              <a:rPr lang="en-US" altLang="zh-CN" sz="48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 smtClean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 smtClean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12068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2968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2016-11-28T19:55:50Z</dcterms:created>
  <dcterms:modified xsi:type="dcterms:W3CDTF">2019-06-17T05:48:12Z</dcterms:modified>
</cp:coreProperties>
</file>