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8" r:id="rId2"/>
    <p:sldId id="3111" r:id="rId3"/>
    <p:sldId id="3144" r:id="rId4"/>
    <p:sldId id="3126" r:id="rId5"/>
    <p:sldId id="3114" r:id="rId6"/>
    <p:sldId id="3113" r:id="rId7"/>
    <p:sldId id="3125" r:id="rId8"/>
    <p:sldId id="3149" r:id="rId9"/>
    <p:sldId id="3124" r:id="rId10"/>
    <p:sldId id="3143" r:id="rId11"/>
    <p:sldId id="3108" r:id="rId12"/>
    <p:sldId id="3107" r:id="rId13"/>
    <p:sldId id="3150" r:id="rId14"/>
    <p:sldId id="3105" r:id="rId15"/>
    <p:sldId id="3123" r:id="rId16"/>
    <p:sldId id="3106" r:id="rId17"/>
    <p:sldId id="3109" r:id="rId18"/>
    <p:sldId id="3151" r:id="rId19"/>
    <p:sldId id="3112" r:id="rId20"/>
    <p:sldId id="3104" r:id="rId21"/>
    <p:sldId id="3110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383067120"/>
        <c:axId val="-383076912"/>
      </c:lineChart>
      <c:catAx>
        <c:axId val="-383067120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-383076912"/>
        <c:crosses val="autoZero"/>
        <c:auto val="1"/>
        <c:lblAlgn val="ctr"/>
        <c:lblOffset val="100"/>
        <c:noMultiLvlLbl val="0"/>
      </c:catAx>
      <c:valAx>
        <c:axId val="-3830769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383067120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84562960"/>
        <c:axId val="-384555344"/>
      </c:barChart>
      <c:catAx>
        <c:axId val="-3845629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84555344"/>
        <c:crosses val="autoZero"/>
        <c:auto val="1"/>
        <c:lblAlgn val="ctr"/>
        <c:lblOffset val="100"/>
        <c:noMultiLvlLbl val="0"/>
      </c:catAx>
      <c:valAx>
        <c:axId val="-3845553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84562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753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4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7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97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4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348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40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53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069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68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9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5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577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395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86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9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7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340256" y="2248173"/>
            <a:ext cx="8631193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设备改进方案</a:t>
            </a:r>
            <a:r>
              <a:rPr lang="en-US" altLang="zh-CN" sz="7200" dirty="0" err="1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507755637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11"/>
          <p:cNvGrpSpPr>
            <a:grpSpLocks/>
          </p:cNvGrpSpPr>
          <p:nvPr/>
        </p:nvGrpSpPr>
        <p:grpSpPr bwMode="auto">
          <a:xfrm>
            <a:off x="2036887" y="1371312"/>
            <a:ext cx="4954141" cy="1034344"/>
            <a:chOff x="3886200" y="188686"/>
            <a:chExt cx="4699000" cy="979713"/>
          </a:xfrm>
        </p:grpSpPr>
        <p:sp>
          <p:nvSpPr>
            <p:cNvPr id="92" name="任意多边形 9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94" name="组合 41"/>
          <p:cNvGrpSpPr>
            <a:grpSpLocks/>
          </p:cNvGrpSpPr>
          <p:nvPr/>
        </p:nvGrpSpPr>
        <p:grpSpPr bwMode="auto">
          <a:xfrm>
            <a:off x="4813699" y="2765441"/>
            <a:ext cx="613818" cy="555771"/>
            <a:chOff x="2727102" y="1805798"/>
            <a:chExt cx="789301" cy="714855"/>
          </a:xfrm>
        </p:grpSpPr>
        <p:grpSp>
          <p:nvGrpSpPr>
            <p:cNvPr id="9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97" name="矩形 9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6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42"/>
          <p:cNvGrpSpPr>
            <a:grpSpLocks/>
          </p:cNvGrpSpPr>
          <p:nvPr/>
        </p:nvGrpSpPr>
        <p:grpSpPr bwMode="auto">
          <a:xfrm>
            <a:off x="5702434" y="2767640"/>
            <a:ext cx="3980560" cy="553573"/>
            <a:chOff x="3859762" y="1809521"/>
            <a:chExt cx="5116559" cy="711133"/>
          </a:xfrm>
        </p:grpSpPr>
        <p:grpSp>
          <p:nvGrpSpPr>
            <p:cNvPr id="10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4" name="组合 41"/>
          <p:cNvGrpSpPr>
            <a:grpSpLocks/>
          </p:cNvGrpSpPr>
          <p:nvPr/>
        </p:nvGrpSpPr>
        <p:grpSpPr bwMode="auto">
          <a:xfrm>
            <a:off x="4813699" y="3489163"/>
            <a:ext cx="613818" cy="555771"/>
            <a:chOff x="2727102" y="1805798"/>
            <a:chExt cx="789301" cy="714855"/>
          </a:xfrm>
        </p:grpSpPr>
        <p:grpSp>
          <p:nvGrpSpPr>
            <p:cNvPr id="10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9" name="组合 42"/>
          <p:cNvGrpSpPr>
            <a:grpSpLocks/>
          </p:cNvGrpSpPr>
          <p:nvPr/>
        </p:nvGrpSpPr>
        <p:grpSpPr bwMode="auto">
          <a:xfrm>
            <a:off x="5702434" y="3491361"/>
            <a:ext cx="3980560" cy="553573"/>
            <a:chOff x="3859762" y="1809521"/>
            <a:chExt cx="5116559" cy="711133"/>
          </a:xfrm>
        </p:grpSpPr>
        <p:grpSp>
          <p:nvGrpSpPr>
            <p:cNvPr id="11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1" name="矩形 11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14" name="组合 113"/>
          <p:cNvGrpSpPr>
            <a:grpSpLocks/>
          </p:cNvGrpSpPr>
          <p:nvPr/>
        </p:nvGrpSpPr>
        <p:grpSpPr bwMode="auto">
          <a:xfrm>
            <a:off x="4813699" y="4231929"/>
            <a:ext cx="613818" cy="555771"/>
            <a:chOff x="2727102" y="1805798"/>
            <a:chExt cx="789301" cy="714855"/>
          </a:xfrm>
        </p:grpSpPr>
        <p:grpSp>
          <p:nvGrpSpPr>
            <p:cNvPr id="11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6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42"/>
          <p:cNvGrpSpPr>
            <a:grpSpLocks/>
          </p:cNvGrpSpPr>
          <p:nvPr/>
        </p:nvGrpSpPr>
        <p:grpSpPr bwMode="auto">
          <a:xfrm>
            <a:off x="5702434" y="4234128"/>
            <a:ext cx="3980560" cy="553573"/>
            <a:chOff x="3859762" y="1809521"/>
            <a:chExt cx="5116559" cy="711133"/>
          </a:xfrm>
        </p:grpSpPr>
        <p:grpSp>
          <p:nvGrpSpPr>
            <p:cNvPr id="12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24" name="组合 41"/>
          <p:cNvGrpSpPr>
            <a:grpSpLocks/>
          </p:cNvGrpSpPr>
          <p:nvPr/>
        </p:nvGrpSpPr>
        <p:grpSpPr bwMode="auto">
          <a:xfrm>
            <a:off x="4813699" y="5012787"/>
            <a:ext cx="613818" cy="555771"/>
            <a:chOff x="2727102" y="1805798"/>
            <a:chExt cx="789301" cy="714855"/>
          </a:xfrm>
        </p:grpSpPr>
        <p:grpSp>
          <p:nvGrpSpPr>
            <p:cNvPr id="12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27" name="矩形 12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组合 42"/>
          <p:cNvGrpSpPr>
            <a:grpSpLocks/>
          </p:cNvGrpSpPr>
          <p:nvPr/>
        </p:nvGrpSpPr>
        <p:grpSpPr bwMode="auto">
          <a:xfrm>
            <a:off x="5702434" y="5014985"/>
            <a:ext cx="3980560" cy="553573"/>
            <a:chOff x="3859762" y="1809521"/>
            <a:chExt cx="5116559" cy="711133"/>
          </a:xfrm>
        </p:grpSpPr>
        <p:grpSp>
          <p:nvGrpSpPr>
            <p:cNvPr id="13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32" name="矩形 13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43757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138152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699871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9936537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5974000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515336" y="2536205"/>
            <a:ext cx="7828089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1573859076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叶子"/>
</p:tagLst>
</file>

<file path=ppt/theme/theme1.xml><?xml version="1.0" encoding="utf-8"?>
<a:theme xmlns:a="http://schemas.openxmlformats.org/drawingml/2006/main" name="第一PPT，www.1ppt.com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2594</Words>
  <Application>Microsoft Office PowerPoint</Application>
  <PresentationFormat>自定义</PresentationFormat>
  <Paragraphs>240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Gill Sans</vt:lpstr>
      <vt:lpstr>Lato</vt:lpstr>
      <vt:lpstr>SimSun-ExtB</vt:lpstr>
      <vt:lpstr>Source Han Sans ExtraLight</vt:lpstr>
      <vt:lpstr>冬青黑体简体中文 W3</vt:lpstr>
      <vt:lpstr>方正正中黑简体</vt:lpstr>
      <vt:lpstr>方正正准黑简体</vt:lpstr>
      <vt:lpstr>华文隶书</vt:lpstr>
      <vt:lpstr>时尚中黑简体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2019-06-17T06:02:40Z</dcterms:modified>
</cp:coreProperties>
</file>