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8" r:id="rId2"/>
    <p:sldId id="3179" r:id="rId3"/>
    <p:sldId id="3180" r:id="rId4"/>
    <p:sldId id="3107" r:id="rId5"/>
    <p:sldId id="3110" r:id="rId6"/>
    <p:sldId id="3116" r:id="rId7"/>
    <p:sldId id="3148" r:id="rId8"/>
    <p:sldId id="3181" r:id="rId9"/>
    <p:sldId id="3142" r:id="rId10"/>
    <p:sldId id="3106" r:id="rId11"/>
    <p:sldId id="3141" r:id="rId12"/>
    <p:sldId id="3115" r:id="rId13"/>
    <p:sldId id="3182" r:id="rId14"/>
    <p:sldId id="3111" r:id="rId15"/>
    <p:sldId id="3140" r:id="rId16"/>
    <p:sldId id="3105" r:id="rId17"/>
    <p:sldId id="3104" r:id="rId18"/>
    <p:sldId id="3183" r:id="rId19"/>
    <p:sldId id="3138" r:id="rId20"/>
    <p:sldId id="3108" r:id="rId21"/>
    <p:sldId id="3114" r:id="rId22"/>
    <p:sldId id="31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1FE"/>
    <a:srgbClr val="5F88F9"/>
    <a:srgbClr val="1CB7F1"/>
    <a:srgbClr val="FBBF09"/>
    <a:srgbClr val="0170C1"/>
    <a:srgbClr val="006AB6"/>
    <a:srgbClr val="8ED7F1"/>
    <a:srgbClr val="D52C0A"/>
    <a:srgbClr val="535353"/>
    <a:srgbClr val="30B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7" autoAdjust="0"/>
    <p:restoredTop sz="92986" autoAdjust="0"/>
  </p:normalViewPr>
  <p:slideViewPr>
    <p:cSldViewPr>
      <p:cViewPr varScale="1">
        <p:scale>
          <a:sx n="87" d="100"/>
          <a:sy n="87" d="100"/>
        </p:scale>
        <p:origin x="684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519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558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33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534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7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421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87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97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73244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690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9765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105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779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0885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6061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427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4241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6160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189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78342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041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113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455289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200" y="0"/>
            <a:ext cx="1733550" cy="70954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750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642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68977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3" r:id="rId2"/>
    <p:sldLayoutId id="214748395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642849" y="2608213"/>
            <a:ext cx="957305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>
                <a:solidFill>
                  <a:schemeClr val="accent5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公司早会个人分享</a:t>
            </a:r>
            <a:r>
              <a:rPr lang="en-US" altLang="zh-CN" sz="5400" dirty="0" err="1">
                <a:solidFill>
                  <a:schemeClr val="accent5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5400" dirty="0">
                <a:solidFill>
                  <a:schemeClr val="accent5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  <a:endParaRPr lang="zh-CN" altLang="en-US" sz="5400" dirty="0">
              <a:solidFill>
                <a:schemeClr val="accent5">
                  <a:lumMod val="50000"/>
                </a:schemeClr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339084" y="3616325"/>
            <a:ext cx="818058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Dynamic line general </a:t>
            </a:r>
            <a:r>
              <a:rPr lang="en-US" altLang="zh-CN" sz="2000" cap="all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powerpoint</a:t>
            </a:r>
            <a:r>
              <a:rPr lang="en-US" altLang="zh-CN" sz="2000" cap="all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 template</a:t>
            </a:r>
            <a:endParaRPr lang="zh-CN" altLang="en-US" sz="2000" cap="all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1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3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1" grpId="0"/>
      <p:bldP spid="11" grpId="1"/>
      <p:bldP spid="13" grpId="0"/>
      <p:bldP spid="1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1632" y="639008"/>
            <a:ext cx="2524081" cy="20689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266210" y="1071003"/>
            <a:ext cx="1210439" cy="707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72310" y="1778802"/>
            <a:ext cx="1598239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CONTENTS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703452" y="2650018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  <a:endParaRPr lang="zh-CN" altLang="en-US" sz="6959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11784" y="2650018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cs typeface="+mn-ea"/>
                <a:sym typeface="+mn-lt"/>
              </a:rPr>
              <a:t>02</a:t>
            </a:r>
            <a:endParaRPr lang="zh-CN" altLang="en-US" sz="6959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20117" y="2650018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cs typeface="+mn-ea"/>
                <a:sym typeface="+mn-lt"/>
              </a:rPr>
              <a:t>03</a:t>
            </a:r>
            <a:endParaRPr lang="zh-CN" altLang="en-US" sz="6959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122615" y="2650018"/>
            <a:ext cx="1423296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accent1"/>
                </a:solidFill>
                <a:cs typeface="+mn-ea"/>
                <a:sym typeface="+mn-lt"/>
              </a:rPr>
              <a:t>04</a:t>
            </a:r>
            <a:endParaRPr lang="zh-CN" altLang="en-US" sz="6959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3647968" y="2741845"/>
            <a:ext cx="12422" cy="90677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1158142" y="2741845"/>
            <a:ext cx="12422" cy="90677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6615553" y="2741845"/>
            <a:ext cx="12422" cy="90677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9583867" y="2741845"/>
            <a:ext cx="12422" cy="90677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12200895" y="2741845"/>
            <a:ext cx="12422" cy="906779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1474823" y="4132783"/>
            <a:ext cx="1676640" cy="369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40875" y="4502070"/>
            <a:ext cx="2744537" cy="507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3" name="矩形 22"/>
          <p:cNvSpPr/>
          <p:nvPr/>
        </p:nvSpPr>
        <p:spPr>
          <a:xfrm>
            <a:off x="4402390" y="4132783"/>
            <a:ext cx="1676640" cy="369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68441" y="4502070"/>
            <a:ext cx="2744537" cy="507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02250" y="4132783"/>
            <a:ext cx="1676640" cy="369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768301" y="4502070"/>
            <a:ext cx="2744537" cy="507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7" name="矩形 26"/>
          <p:cNvSpPr/>
          <p:nvPr/>
        </p:nvSpPr>
        <p:spPr>
          <a:xfrm>
            <a:off x="10155934" y="4132783"/>
            <a:ext cx="1676640" cy="369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621986" y="4502070"/>
            <a:ext cx="2744537" cy="507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27325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7" grpId="0"/>
      <p:bldP spid="8" grpId="0"/>
      <p:bldP spid="9" grpId="0"/>
      <p:bldP spid="10" grpId="0"/>
      <p:bldP spid="14" grpId="0"/>
      <p:bldP spid="15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922969" y="4637699"/>
            <a:ext cx="5048944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21220" y="3176462"/>
            <a:ext cx="56943" cy="1518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950138" y="2607033"/>
            <a:ext cx="56943" cy="20879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78607" y="2606402"/>
            <a:ext cx="3606388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203992" y="2050683"/>
            <a:ext cx="795971" cy="1163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959" dirty="0">
                <a:solidFill>
                  <a:schemeClr val="accent1"/>
                </a:solidFill>
                <a:latin typeface="Agency FB" panose="020B0503020202020204" pitchFamily="34" charset="0"/>
              </a:rPr>
              <a:t>01</a:t>
            </a:r>
            <a:endParaRPr lang="zh-CN" altLang="en-US" sz="6959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150558" y="3234555"/>
            <a:ext cx="4557636" cy="707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/>
            <a:r>
              <a:rPr lang="zh-CN" altLang="en-US" sz="4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altLang="zh-CN" sz="4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102601" y="3814077"/>
            <a:ext cx="4653550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REPLACE THE WRITTEN CONTENT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67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-37317" y="1990607"/>
            <a:ext cx="4434189" cy="5175051"/>
            <a:chOff x="-36513" y="1887493"/>
            <a:chExt cx="4204499" cy="4906984"/>
          </a:xfrm>
        </p:grpSpPr>
        <p:sp>
          <p:nvSpPr>
            <p:cNvPr id="6" name="Line 29"/>
            <p:cNvSpPr>
              <a:spLocks noChangeShapeType="1"/>
            </p:cNvSpPr>
            <p:nvPr/>
          </p:nvSpPr>
          <p:spPr bwMode="gray">
            <a:xfrm flipH="1">
              <a:off x="2814" y="6365566"/>
              <a:ext cx="3036678" cy="246217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7" name="Line 30"/>
            <p:cNvSpPr>
              <a:spLocks noChangeShapeType="1"/>
            </p:cNvSpPr>
            <p:nvPr/>
          </p:nvSpPr>
          <p:spPr bwMode="gray">
            <a:xfrm flipH="1">
              <a:off x="2814" y="3739251"/>
              <a:ext cx="656579" cy="287253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gray">
            <a:xfrm flipH="1">
              <a:off x="2814" y="3511842"/>
              <a:ext cx="1793624" cy="3099940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2" name="Line 35"/>
            <p:cNvSpPr>
              <a:spLocks noChangeShapeType="1"/>
            </p:cNvSpPr>
            <p:nvPr/>
          </p:nvSpPr>
          <p:spPr bwMode="gray">
            <a:xfrm flipH="1">
              <a:off x="2814" y="5375568"/>
              <a:ext cx="3118750" cy="1236215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3" name="Line 36"/>
            <p:cNvSpPr>
              <a:spLocks noChangeShapeType="1"/>
            </p:cNvSpPr>
            <p:nvPr/>
          </p:nvSpPr>
          <p:spPr bwMode="gray">
            <a:xfrm flipH="1">
              <a:off x="2814" y="1887493"/>
              <a:ext cx="2010772" cy="472429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gray">
            <a:xfrm flipH="1">
              <a:off x="2814" y="3316921"/>
              <a:ext cx="2487819" cy="3294862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gray">
            <a:xfrm flipH="1">
              <a:off x="2814" y="4681373"/>
              <a:ext cx="3065745" cy="193041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6" name="Line 39"/>
            <p:cNvSpPr>
              <a:spLocks noChangeShapeType="1"/>
            </p:cNvSpPr>
            <p:nvPr/>
          </p:nvSpPr>
          <p:spPr bwMode="gray">
            <a:xfrm flipH="1">
              <a:off x="2814" y="5808158"/>
              <a:ext cx="4165172" cy="803625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3" name="Line 42"/>
            <p:cNvSpPr>
              <a:spLocks noChangeShapeType="1"/>
            </p:cNvSpPr>
            <p:nvPr/>
          </p:nvSpPr>
          <p:spPr bwMode="gray">
            <a:xfrm flipH="1">
              <a:off x="-36513" y="4250234"/>
              <a:ext cx="2708447" cy="254424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</p:grpSp>
      <p:sp>
        <p:nvSpPr>
          <p:cNvPr id="8" name="AutoShape 31"/>
          <p:cNvSpPr>
            <a:spLocks noChangeArrowheads="1"/>
          </p:cNvSpPr>
          <p:nvPr/>
        </p:nvSpPr>
        <p:spPr bwMode="gray">
          <a:xfrm>
            <a:off x="1895767" y="346746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gray">
          <a:xfrm>
            <a:off x="2773948" y="428974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10" name="AutoShape 33"/>
          <p:cNvSpPr>
            <a:spLocks noChangeArrowheads="1"/>
          </p:cNvSpPr>
          <p:nvPr/>
        </p:nvSpPr>
        <p:spPr bwMode="gray">
          <a:xfrm>
            <a:off x="3307710" y="5497925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952" y="4799758"/>
            <a:ext cx="2479621" cy="2432893"/>
            <a:chOff x="2617" y="4551130"/>
            <a:chExt cx="2351177" cy="2306870"/>
          </a:xfrm>
          <a:solidFill>
            <a:srgbClr val="0170C1"/>
          </a:solidFill>
        </p:grpSpPr>
        <p:sp>
          <p:nvSpPr>
            <p:cNvPr id="34" name="Arc 43"/>
            <p:cNvSpPr>
              <a:spLocks/>
            </p:cNvSpPr>
            <p:nvPr/>
          </p:nvSpPr>
          <p:spPr bwMode="gray">
            <a:xfrm>
              <a:off x="2617" y="4551130"/>
              <a:ext cx="2351177" cy="230687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solidFill>
                <a:srgbClr val="E8E8E6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6" name="Text Box 45"/>
            <p:cNvSpPr txBox="1">
              <a:spLocks noChangeArrowheads="1"/>
            </p:cNvSpPr>
            <p:nvPr/>
          </p:nvSpPr>
          <p:spPr bwMode="gray">
            <a:xfrm>
              <a:off x="102992" y="5646057"/>
              <a:ext cx="1401860" cy="7879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22" name="AutoShape 50"/>
          <p:cNvSpPr>
            <a:spLocks noChangeArrowheads="1"/>
          </p:cNvSpPr>
          <p:nvPr/>
        </p:nvSpPr>
        <p:spPr bwMode="gray">
          <a:xfrm>
            <a:off x="4349988" y="5681857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6" name="AutoShape 55"/>
          <p:cNvSpPr>
            <a:spLocks noChangeArrowheads="1"/>
          </p:cNvSpPr>
          <p:nvPr/>
        </p:nvSpPr>
        <p:spPr bwMode="gray">
          <a:xfrm>
            <a:off x="1930029" y="1381109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7" name="AutoShape 56"/>
          <p:cNvSpPr>
            <a:spLocks noChangeArrowheads="1"/>
          </p:cNvSpPr>
          <p:nvPr/>
        </p:nvSpPr>
        <p:spPr bwMode="gray">
          <a:xfrm>
            <a:off x="2481822" y="2931903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8" name="AutoShape 57"/>
          <p:cNvSpPr>
            <a:spLocks noChangeArrowheads="1"/>
          </p:cNvSpPr>
          <p:nvPr/>
        </p:nvSpPr>
        <p:spPr bwMode="gray">
          <a:xfrm>
            <a:off x="3158041" y="4421386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9" name="AutoShape 58"/>
          <p:cNvSpPr>
            <a:spLocks noChangeArrowheads="1"/>
          </p:cNvSpPr>
          <p:nvPr/>
        </p:nvSpPr>
        <p:spPr bwMode="gray">
          <a:xfrm>
            <a:off x="669559" y="3682054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0" name="AutoShape 59"/>
          <p:cNvSpPr>
            <a:spLocks noChangeArrowheads="1"/>
          </p:cNvSpPr>
          <p:nvPr/>
        </p:nvSpPr>
        <p:spPr bwMode="gray">
          <a:xfrm>
            <a:off x="3233777" y="6597907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5094" y="1215764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37544" y="2766558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1123" y="4256041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26831" y="5626867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855094" y="96171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3437544" y="24619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4151123" y="3919229"/>
            <a:ext cx="2430227" cy="31281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326831" y="533369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212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3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8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8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00"/>
                            </p:stCondLst>
                            <p:childTnLst>
                              <p:par>
                                <p:cTn id="6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/>
      <p:bldP spid="40" grpId="0"/>
      <p:bldP spid="41" grpId="0"/>
      <p:bldP spid="42" grpId="0"/>
      <p:bldP spid="31" grpId="0"/>
      <p:bldP spid="32" grpId="0"/>
      <p:bldP spid="35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637" y="1636642"/>
            <a:ext cx="10601085" cy="4639360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619" y="3956323"/>
            <a:ext cx="0" cy="1013383"/>
          </a:xfrm>
          <a:prstGeom prst="straightConnector1">
            <a:avLst/>
          </a:prstGeom>
          <a:ln w="25400">
            <a:solidFill>
              <a:schemeClr val="accent2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21" y="3956323"/>
            <a:ext cx="0" cy="1013383"/>
          </a:xfrm>
          <a:prstGeom prst="straightConnector1">
            <a:avLst/>
          </a:prstGeom>
          <a:ln w="25400">
            <a:solidFill>
              <a:schemeClr val="accent4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17" y="2943501"/>
            <a:ext cx="0" cy="1013383"/>
          </a:xfrm>
          <a:prstGeom prst="straightConnector1">
            <a:avLst/>
          </a:prstGeom>
          <a:ln w="25400">
            <a:solidFill>
              <a:schemeClr val="accent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84" y="2943501"/>
            <a:ext cx="0" cy="1013383"/>
          </a:xfrm>
          <a:prstGeom prst="straightConnector1">
            <a:avLst/>
          </a:prstGeom>
          <a:ln w="25400">
            <a:solidFill>
              <a:schemeClr val="accent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41"/>
          <p:cNvSpPr txBox="1"/>
          <p:nvPr/>
        </p:nvSpPr>
        <p:spPr>
          <a:xfrm>
            <a:off x="2280570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259506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41"/>
          <p:cNvSpPr txBox="1"/>
          <p:nvPr/>
        </p:nvSpPr>
        <p:spPr>
          <a:xfrm>
            <a:off x="4237957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4216893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352507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331443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245968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245968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364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94" y="4715474"/>
            <a:ext cx="12857163" cy="251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732339" y="4561847"/>
            <a:ext cx="307252" cy="30725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0929" y="4561847"/>
            <a:ext cx="307252" cy="3072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9854790" y="4561847"/>
            <a:ext cx="307252" cy="3072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44007" y="1565059"/>
            <a:ext cx="10674027" cy="2793907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107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3560" tIns="53560" rIns="53560" bIns="53560" anchor="ctr"/>
            <a:lstStyle/>
            <a:p>
              <a:pPr defTabSz="482056">
                <a:defRPr/>
              </a:pPr>
              <a:endParaRPr lang="es-ES" sz="3797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2531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10" y="3405624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8" y="3362393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90" y="3333307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66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027413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397488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428333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28333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57923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99095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99095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7923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0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168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922969" y="4637699"/>
            <a:ext cx="5048944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21220" y="3176462"/>
            <a:ext cx="56943" cy="1518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950138" y="2607033"/>
            <a:ext cx="56943" cy="20879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78607" y="2606402"/>
            <a:ext cx="3606388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203992" y="2050683"/>
            <a:ext cx="1126658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959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02</a:t>
            </a:r>
            <a:endParaRPr lang="zh-CN" altLang="en-US" sz="6959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150558" y="3234555"/>
            <a:ext cx="4557636" cy="707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/>
            <a:r>
              <a:rPr lang="zh-CN" altLang="en-US" sz="4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altLang="zh-CN" sz="4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102601" y="3814077"/>
            <a:ext cx="4653550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REPLACE THE WRITTEN CONTENT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89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6378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986378" y="3828439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394600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 bwMode="auto">
          <a:xfrm>
            <a:off x="3401355" y="3834153"/>
            <a:ext cx="8694744" cy="2640272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837087" y="4490449"/>
            <a:ext cx="518457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/>
          <p:cNvSpPr txBox="1">
            <a:spLocks/>
          </p:cNvSpPr>
          <p:nvPr/>
        </p:nvSpPr>
        <p:spPr>
          <a:xfrm>
            <a:off x="6267041" y="13990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267041" y="17885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723018" y="41422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723018" y="45317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740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81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07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9683" y="1784179"/>
            <a:ext cx="2041915" cy="1879123"/>
            <a:chOff x="1108416" y="1691638"/>
            <a:chExt cx="1936277" cy="1781907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230728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180707" y="2609832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889328" y="2988301"/>
            <a:ext cx="2072582" cy="1879123"/>
            <a:chOff x="2739096" y="2833465"/>
            <a:chExt cx="196535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313151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40467" y="3819464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328620" y="2988301"/>
            <a:ext cx="2066437" cy="1879123"/>
            <a:chOff x="6000456" y="2833465"/>
            <a:chExt cx="1959530" cy="1781907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317436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96000" y="3817742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767910" y="2988302"/>
            <a:ext cx="2098783" cy="1879123"/>
            <a:chOff x="9261816" y="2833466"/>
            <a:chExt cx="1990203" cy="1781907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341873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388033" y="3765408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82599" y="1784179"/>
            <a:ext cx="1965680" cy="1879123"/>
            <a:chOff x="4344767" y="1691638"/>
            <a:chExt cx="1863986" cy="1781907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205134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344767" y="2609831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048265" y="1784179"/>
            <a:ext cx="2098783" cy="1879123"/>
            <a:chOff x="7631136" y="1691638"/>
            <a:chExt cx="1990203" cy="1781907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2051348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757353" y="2582561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709227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165825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548248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1"/>
          <p:cNvSpPr txBox="1"/>
          <p:nvPr/>
        </p:nvSpPr>
        <p:spPr>
          <a:xfrm>
            <a:off x="1494113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1494114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4951688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4951689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1"/>
          <p:cNvSpPr txBox="1"/>
          <p:nvPr/>
        </p:nvSpPr>
        <p:spPr>
          <a:xfrm>
            <a:off x="8423551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170"/>
          <p:cNvSpPr txBox="1"/>
          <p:nvPr/>
        </p:nvSpPr>
        <p:spPr>
          <a:xfrm>
            <a:off x="8423552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975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922969" y="4637699"/>
            <a:ext cx="5048944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21220" y="3176462"/>
            <a:ext cx="56943" cy="1518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950138" y="2607033"/>
            <a:ext cx="56943" cy="20879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78607" y="2606402"/>
            <a:ext cx="3606388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203992" y="2050683"/>
            <a:ext cx="1126658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959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03</a:t>
            </a:r>
            <a:endParaRPr lang="zh-CN" altLang="en-US" sz="6959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150558" y="3234555"/>
            <a:ext cx="4557636" cy="707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/>
            <a:r>
              <a:rPr lang="zh-CN" altLang="en-US" sz="4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altLang="zh-CN" sz="4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102601" y="3814077"/>
            <a:ext cx="4653550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REPLACE THE WRITTEN CONTENT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6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29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512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747093" y="4249720"/>
            <a:ext cx="0" cy="157759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169813" y="3458297"/>
            <a:ext cx="0" cy="20190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0233959" y="2374900"/>
            <a:ext cx="1266825" cy="25717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983134" y="2689225"/>
            <a:ext cx="1517650" cy="44291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8131679" y="2700338"/>
            <a:ext cx="1265237" cy="2587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880854" y="3014663"/>
            <a:ext cx="1516062" cy="44291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6056" y="2781300"/>
            <a:ext cx="1536700" cy="25876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76056" y="3057525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6056" y="3908425"/>
            <a:ext cx="1536700" cy="25876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76056" y="4186238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6056" y="5053013"/>
            <a:ext cx="1536700" cy="2587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76056" y="5329238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520769" y="4119971"/>
            <a:ext cx="5722047" cy="2372556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>
            <a:spLocks/>
          </p:cNvSpPr>
          <p:nvPr/>
        </p:nvSpPr>
        <p:spPr bwMode="auto">
          <a:xfrm flipH="1" flipV="1">
            <a:off x="5734969" y="397509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>
            <a:spLocks/>
          </p:cNvSpPr>
          <p:nvPr/>
        </p:nvSpPr>
        <p:spPr bwMode="auto">
          <a:xfrm flipH="1" flipV="1">
            <a:off x="5648727" y="362921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592532" y="3675673"/>
            <a:ext cx="0" cy="133520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3677981" y="2752567"/>
            <a:ext cx="778959" cy="7789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677981" y="3873034"/>
            <a:ext cx="778959" cy="7789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3682887" y="5022784"/>
            <a:ext cx="778959" cy="7789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3921314" y="4131452"/>
            <a:ext cx="267759" cy="2380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3907934" y="3009596"/>
            <a:ext cx="294521" cy="23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3949627" y="5285855"/>
            <a:ext cx="252827" cy="252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97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6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6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1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100"/>
                            </p:stCondLst>
                            <p:childTnLst>
                              <p:par>
                                <p:cTn id="9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7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246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922969" y="4637699"/>
            <a:ext cx="5048944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21220" y="3176462"/>
            <a:ext cx="56943" cy="1518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950138" y="2607033"/>
            <a:ext cx="56943" cy="20879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78607" y="2606402"/>
            <a:ext cx="3606388" cy="569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203992" y="2050683"/>
            <a:ext cx="1126658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6959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04</a:t>
            </a:r>
            <a:endParaRPr lang="zh-CN" altLang="en-US" sz="6959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150558" y="3234555"/>
            <a:ext cx="4557636" cy="707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/>
            <a:r>
              <a:rPr lang="zh-CN" altLang="en-US" sz="4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altLang="zh-CN" sz="4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102601" y="3814077"/>
            <a:ext cx="4653550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REPLACE THE WRITTEN CONTENT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5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27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41666" y="1205443"/>
            <a:ext cx="8907663" cy="3957867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3024002" y="5514897"/>
            <a:ext cx="2310430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007541" y="5343288"/>
            <a:ext cx="2812697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175273" y="3544317"/>
            <a:ext cx="539560" cy="539560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8507" y="2827288"/>
            <a:ext cx="802042" cy="802042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72101" y="2284058"/>
            <a:ext cx="1141668" cy="1141668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677339" y="56144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677338" y="53157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4191939" y="5384854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4191938" y="508610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506514" y="50429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506513" y="47442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474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3" name="Group 1"/>
          <p:cNvGrpSpPr>
            <a:grpSpLocks/>
          </p:cNvGrpSpPr>
          <p:nvPr/>
        </p:nvGrpSpPr>
        <p:grpSpPr bwMode="auto">
          <a:xfrm>
            <a:off x="4868574" y="2302117"/>
            <a:ext cx="3092174" cy="3089266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5106994" y="2547077"/>
            <a:ext cx="3483239" cy="2605886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1" name="Group 9"/>
          <p:cNvGrpSpPr>
            <a:grpSpLocks/>
          </p:cNvGrpSpPr>
          <p:nvPr/>
        </p:nvGrpSpPr>
        <p:grpSpPr bwMode="auto">
          <a:xfrm>
            <a:off x="5317065" y="2757148"/>
            <a:ext cx="2638597" cy="2749811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5" name="Group 13"/>
          <p:cNvGrpSpPr>
            <a:grpSpLocks/>
          </p:cNvGrpSpPr>
          <p:nvPr/>
        </p:nvGrpSpPr>
        <p:grpSpPr bwMode="auto">
          <a:xfrm>
            <a:off x="4883840" y="2967217"/>
            <a:ext cx="2454695" cy="2538287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9" name="Group 17"/>
          <p:cNvGrpSpPr>
            <a:grpSpLocks/>
          </p:cNvGrpSpPr>
          <p:nvPr/>
        </p:nvGrpSpPr>
        <p:grpSpPr bwMode="auto">
          <a:xfrm>
            <a:off x="4242728" y="3182377"/>
            <a:ext cx="2881377" cy="1374541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4883114" y="2298482"/>
            <a:ext cx="2030193" cy="2046911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8451397" y="2555798"/>
            <a:ext cx="1433473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8445582" y="2296301"/>
            <a:ext cx="1189182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8196987" y="2332646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8945679" y="3963050"/>
            <a:ext cx="1432882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8939136" y="3703552"/>
            <a:ext cx="1189183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8690542" y="3739898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8300205" y="5402285"/>
            <a:ext cx="1433473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8293662" y="5142786"/>
            <a:ext cx="1189960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8045069" y="5179132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832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944611" y="5458982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3191648" y="5198758"/>
            <a:ext cx="1229893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4505860" y="5235829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2389997" y="4012479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2637033" y="3752254"/>
            <a:ext cx="1229892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3927985" y="3789326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948971" y="2561614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3197923" y="2302116"/>
            <a:ext cx="1235973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4510221" y="2338461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021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642849" y="2896245"/>
            <a:ext cx="957305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 smtClean="0">
                <a:solidFill>
                  <a:schemeClr val="accent5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感谢聆听 批评指导</a:t>
            </a:r>
            <a:endParaRPr lang="zh-CN" altLang="en-US" sz="5400" dirty="0">
              <a:solidFill>
                <a:schemeClr val="accent5">
                  <a:lumMod val="50000"/>
                </a:schemeClr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339084" y="3758051"/>
            <a:ext cx="81805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rgbClr val="1F3F6D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Dynamic line general </a:t>
            </a:r>
            <a:r>
              <a:rPr lang="en-US" altLang="zh-CN" sz="1600" cap="all" dirty="0" err="1">
                <a:solidFill>
                  <a:srgbClr val="1F3F6D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powerpoint</a:t>
            </a:r>
            <a:r>
              <a:rPr lang="en-US" altLang="zh-CN" sz="1600" cap="all" dirty="0">
                <a:solidFill>
                  <a:srgbClr val="1F3F6D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 template</a:t>
            </a:r>
            <a:endParaRPr lang="zh-CN" altLang="en-US" sz="1600" cap="all" dirty="0">
              <a:solidFill>
                <a:srgbClr val="1F3F6D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98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1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1" grpId="0"/>
      <p:bldP spid="11" grpId="1"/>
      <p:bldP spid="13" grpId="0"/>
      <p:bldP spid="1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FF06F4A-4235-40DA-B91E-F644EEEC106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动感线条"/>
</p:tagLst>
</file>

<file path=ppt/theme/theme1.xml><?xml version="1.0" encoding="utf-8"?>
<a:theme xmlns:a="http://schemas.openxmlformats.org/drawingml/2006/main" name="第一PPT，www.1ppt.com">
  <a:themeElements>
    <a:clrScheme name="自定义 58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17FFE"/>
      </a:accent1>
      <a:accent2>
        <a:srgbClr val="D6E1FF"/>
      </a:accent2>
      <a:accent3>
        <a:srgbClr val="517FFE"/>
      </a:accent3>
      <a:accent4>
        <a:srgbClr val="D6E1FF"/>
      </a:accent4>
      <a:accent5>
        <a:srgbClr val="517FFE"/>
      </a:accent5>
      <a:accent6>
        <a:srgbClr val="D6E1FF"/>
      </a:accent6>
      <a:hlink>
        <a:srgbClr val="517FFE"/>
      </a:hlink>
      <a:folHlink>
        <a:srgbClr val="D6E1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3205</Words>
  <Application>Microsoft Office PowerPoint</Application>
  <PresentationFormat>自定义</PresentationFormat>
  <Paragraphs>200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Arial Unicode MS</vt:lpstr>
      <vt:lpstr>FontAwesome</vt:lpstr>
      <vt:lpstr>Gill Sans</vt:lpstr>
      <vt:lpstr>Lato Regular</vt:lpstr>
      <vt:lpstr>League Gothic Regular</vt:lpstr>
      <vt:lpstr>冬青黑体简体中文 W3</vt:lpstr>
      <vt:lpstr>方正正大黑简体</vt:lpstr>
      <vt:lpstr>宋体</vt:lpstr>
      <vt:lpstr>微软雅黑</vt:lpstr>
      <vt:lpstr>Agency FB</vt:lpstr>
      <vt:lpstr>Arial</vt:lpstr>
      <vt:lpstr>Calibri</vt:lpstr>
      <vt:lpstr>Calibri Light</vt:lpstr>
      <vt:lpstr>Franklin Gothic Book</vt:lpstr>
      <vt:lpstr>Franklin Gothic Medium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动感线条</dc:title>
  <dc:creator/>
  <cp:keywords>www.1ppt.com</cp:keywords>
  <cp:lastModifiedBy/>
  <cp:revision>1</cp:revision>
  <dcterms:created xsi:type="dcterms:W3CDTF">2016-10-17T14:00:15Z</dcterms:created>
  <dcterms:modified xsi:type="dcterms:W3CDTF">2019-08-06T03:34:00Z</dcterms:modified>
</cp:coreProperties>
</file>