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97" r:id="rId1"/>
  </p:sldMasterIdLst>
  <p:notesMasterIdLst>
    <p:notesMasterId r:id="rId24"/>
  </p:notesMasterIdLst>
  <p:handoutMasterIdLst>
    <p:handoutMasterId r:id="rId25"/>
  </p:handoutMasterIdLst>
  <p:sldIdLst>
    <p:sldId id="2873" r:id="rId2"/>
    <p:sldId id="2874" r:id="rId3"/>
    <p:sldId id="2875" r:id="rId4"/>
    <p:sldId id="2854" r:id="rId5"/>
    <p:sldId id="2857" r:id="rId6"/>
    <p:sldId id="2865" r:id="rId7"/>
    <p:sldId id="2859" r:id="rId8"/>
    <p:sldId id="2876" r:id="rId9"/>
    <p:sldId id="2860" r:id="rId10"/>
    <p:sldId id="2856" r:id="rId11"/>
    <p:sldId id="2864" r:id="rId12"/>
    <p:sldId id="2870" r:id="rId13"/>
    <p:sldId id="2877" r:id="rId14"/>
    <p:sldId id="2867" r:id="rId15"/>
    <p:sldId id="2871" r:id="rId16"/>
    <p:sldId id="2855" r:id="rId17"/>
    <p:sldId id="2862" r:id="rId18"/>
    <p:sldId id="2878" r:id="rId19"/>
    <p:sldId id="2861" r:id="rId20"/>
    <p:sldId id="2866" r:id="rId21"/>
    <p:sldId id="2869" r:id="rId22"/>
    <p:sldId id="2879"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A664"/>
    <a:srgbClr val="B18BD5"/>
    <a:srgbClr val="FFFFFF"/>
    <a:srgbClr val="26A69A"/>
    <a:srgbClr val="FF5252"/>
    <a:srgbClr val="66C6D5"/>
    <a:srgbClr val="0E419A"/>
    <a:srgbClr val="056770"/>
    <a:srgbClr val="77BFDB"/>
    <a:srgbClr val="96D6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14" autoAdjust="0"/>
    <p:restoredTop sz="95317" autoAdjust="0"/>
  </p:normalViewPr>
  <p:slideViewPr>
    <p:cSldViewPr>
      <p:cViewPr varScale="1">
        <p:scale>
          <a:sx n="83" d="100"/>
          <a:sy n="83" d="100"/>
        </p:scale>
        <p:origin x="696" y="90"/>
      </p:cViewPr>
      <p:guideLst>
        <p:guide orient="horz" pos="328"/>
        <p:guide pos="4050"/>
        <p:guide pos="557"/>
        <p:guide orient="horz" pos="4183"/>
        <p:guide pos="7497"/>
        <p:guide pos="6908"/>
      </p:guideLst>
    </p:cSldViewPr>
  </p:slideViewPr>
  <p:outlineViewPr>
    <p:cViewPr>
      <p:scale>
        <a:sx n="100" d="100"/>
        <a:sy n="100" d="100"/>
      </p:scale>
      <p:origin x="0" y="-20556"/>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2019/8/6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2019/8/6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839554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3321362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3</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35091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2377340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40580602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3611970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899830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5295672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9</a:t>
            </a:fld>
            <a:endParaRPr lang="en-GB"/>
          </a:p>
        </p:txBody>
      </p:sp>
    </p:spTree>
    <p:extLst>
      <p:ext uri="{BB962C8B-B14F-4D97-AF65-F5344CB8AC3E}">
        <p14:creationId xmlns:p14="http://schemas.microsoft.com/office/powerpoint/2010/main" val="38935464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494218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41825121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311843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13</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920582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469727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33223806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9914475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5024374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772691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19</a:t>
            </a:fld>
            <a:endParaRPr lang="en-GB"/>
          </a:p>
        </p:txBody>
      </p:sp>
    </p:spTree>
    <p:extLst>
      <p:ext uri="{BB962C8B-B14F-4D97-AF65-F5344CB8AC3E}">
        <p14:creationId xmlns:p14="http://schemas.microsoft.com/office/powerpoint/2010/main" val="41213358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1361538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5665122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874920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t>2019/8/6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933288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926065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BF82D2-7A68-459D-A996-9BDDA2518FA4}" type="datetimeFigureOut">
              <a:rPr lang="zh-CN" altLang="en-US" smtClean="0"/>
              <a:t>2019/8/6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
        <p:nvSpPr>
          <p:cNvPr id="7" name="矩形 6"/>
          <p:cNvSpPr/>
          <p:nvPr userDrawn="1"/>
        </p:nvSpPr>
        <p:spPr>
          <a:xfrm>
            <a:off x="8325228" y="5632549"/>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6196358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2BF82D2-7A68-459D-A996-9BDDA2518FA4}" type="datetimeFigureOut">
              <a:rPr lang="zh-CN" altLang="en-US" smtClean="0"/>
              <a:t>2019/8/6</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3485056897"/>
      </p:ext>
    </p:extLst>
  </p:cSld>
  <p:clrMap bg1="lt1" tx1="dk1" bg2="lt2" tx2="dk2" accent1="accent1" accent2="accent2" accent3="accent3" accent4="accent4" accent5="accent5" accent6="accent6" hlink="hlink" folHlink="folHlink"/>
  <p:sldLayoutIdLst>
    <p:sldLayoutId id="2147483704" r:id="rId1"/>
    <p:sldLayoutId id="2147483706" r:id="rId2"/>
    <p:sldLayoutId id="2147483707"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3.xml"/><Relationship Id="rId1" Type="http://schemas.openxmlformats.org/officeDocument/2006/relationships/tags" Target="../tags/tag12.xml"/><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5.xml"/><Relationship Id="rId1" Type="http://schemas.openxmlformats.org/officeDocument/2006/relationships/tags" Target="../tags/tag14.xml"/><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7.xml"/><Relationship Id="rId1" Type="http://schemas.openxmlformats.org/officeDocument/2006/relationships/tags" Target="../tags/tag16.xml"/><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image" Target="../media/image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14" name="矩形 259"/>
          <p:cNvSpPr>
            <a:spLocks noChangeArrowheads="1"/>
          </p:cNvSpPr>
          <p:nvPr/>
        </p:nvSpPr>
        <p:spPr bwMode="auto">
          <a:xfrm>
            <a:off x="2438401" y="2790090"/>
            <a:ext cx="79819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800" dirty="0">
                <a:solidFill>
                  <a:schemeClr val="bg1"/>
                </a:solidFill>
                <a:cs typeface="Arial" panose="020B0604020202020204" pitchFamily="34" charset="0"/>
              </a:rPr>
              <a:t>公司晨会工作分享</a:t>
            </a:r>
            <a:r>
              <a:rPr lang="en-US" altLang="zh-CN" sz="4800" dirty="0" err="1">
                <a:solidFill>
                  <a:schemeClr val="bg1"/>
                </a:solidFill>
                <a:cs typeface="Arial" panose="020B0604020202020204" pitchFamily="34" charset="0"/>
              </a:rPr>
              <a:t>ppt</a:t>
            </a:r>
            <a:r>
              <a:rPr lang="zh-CN" altLang="en-US" sz="4800" dirty="0">
                <a:solidFill>
                  <a:schemeClr val="bg1"/>
                </a:solidFill>
                <a:cs typeface="Arial" panose="020B0604020202020204" pitchFamily="34" charset="0"/>
              </a:rPr>
              <a:t>模板</a:t>
            </a:r>
            <a:endParaRPr lang="zh-CN" altLang="en-US" sz="4800" dirty="0">
              <a:solidFill>
                <a:schemeClr val="bg1"/>
              </a:solidFill>
              <a:cs typeface="Arial" panose="020B0604020202020204" pitchFamily="34" charset="0"/>
            </a:endParaRPr>
          </a:p>
        </p:txBody>
      </p:sp>
      <p:sp>
        <p:nvSpPr>
          <p:cNvPr id="16" name="矩形 259"/>
          <p:cNvSpPr>
            <a:spLocks noChangeArrowheads="1"/>
          </p:cNvSpPr>
          <p:nvPr/>
        </p:nvSpPr>
        <p:spPr bwMode="auto">
          <a:xfrm>
            <a:off x="2476501" y="3982568"/>
            <a:ext cx="79057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900" dirty="0">
                <a:solidFill>
                  <a:schemeClr val="bg1"/>
                </a:solidFill>
                <a:cs typeface="Arial" panose="020B0604020202020204" pitchFamily="34" charset="0"/>
              </a:rPr>
              <a:t>Please replace the text, modify the text, you can also copy your content directly to this. Please replace the text, modify the text, you can also copy your content directly to this. Please replace the text, modify the text, you can also copy your content directly to this. Please replace the text, modify the text, you can also copy your content directly to this.</a:t>
            </a:r>
            <a:endParaRPr lang="zh-CN" altLang="en-US" sz="900" dirty="0">
              <a:solidFill>
                <a:schemeClr val="bg1"/>
              </a:solidFill>
              <a:cs typeface="Arial" panose="020B0604020202020204" pitchFamily="34" charset="0"/>
            </a:endParaRPr>
          </a:p>
        </p:txBody>
      </p:sp>
      <p:sp>
        <p:nvSpPr>
          <p:cNvPr id="17" name="矩形 259"/>
          <p:cNvSpPr>
            <a:spLocks noChangeArrowheads="1"/>
          </p:cNvSpPr>
          <p:nvPr/>
        </p:nvSpPr>
        <p:spPr bwMode="auto">
          <a:xfrm>
            <a:off x="4773191" y="694482"/>
            <a:ext cx="3378299" cy="1769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1500" dirty="0" smtClean="0">
                <a:solidFill>
                  <a:schemeClr val="bg1"/>
                </a:solidFill>
                <a:effectLst>
                  <a:outerShdw blurRad="38100" dist="38100" dir="2700000" algn="tl">
                    <a:srgbClr val="000000">
                      <a:alpha val="43137"/>
                    </a:srgbClr>
                  </a:outerShdw>
                </a:effectLst>
                <a:latin typeface="Impact" panose="020B0806030902050204" pitchFamily="34" charset="0"/>
                <a:cs typeface="Arial" panose="020B0604020202020204" pitchFamily="34" charset="0"/>
              </a:rPr>
              <a:t>201X</a:t>
            </a:r>
            <a:endParaRPr lang="zh-CN" altLang="en-US" sz="8000" dirty="0">
              <a:solidFill>
                <a:schemeClr val="bg1"/>
              </a:solidFill>
              <a:effectLst>
                <a:outerShdw blurRad="38100" dist="38100" dir="2700000" algn="tl">
                  <a:srgbClr val="000000">
                    <a:alpha val="43137"/>
                  </a:srgbClr>
                </a:outerShdw>
              </a:effectLst>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1799302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7"/>
                                        </p:tgtEl>
                                        <p:attrNameLst>
                                          <p:attrName>ppt_y</p:attrName>
                                        </p:attrNameLst>
                                      </p:cBhvr>
                                      <p:tavLst>
                                        <p:tav tm="0">
                                          <p:val>
                                            <p:strVal val="#ppt_y"/>
                                          </p:val>
                                        </p:tav>
                                        <p:tav tm="100000">
                                          <p:val>
                                            <p:strVal val="#ppt_y"/>
                                          </p:val>
                                        </p:tav>
                                      </p:tavLst>
                                    </p:anim>
                                    <p:anim calcmode="lin" valueType="num">
                                      <p:cBhvr>
                                        <p:cTn id="13"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7"/>
                                        </p:tgtEl>
                                      </p:cBhvr>
                                    </p:animEffect>
                                  </p:childTnLst>
                                </p:cTn>
                              </p:par>
                            </p:childTnLst>
                          </p:cTn>
                        </p:par>
                        <p:par>
                          <p:cTn id="16" fill="hold">
                            <p:stCondLst>
                              <p:cond delay="11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7"/>
                                        </p:tgtEl>
                                      </p:cBhvr>
                                    </p:animEffect>
                                    <p:animScale>
                                      <p:cBhvr>
                                        <p:cTn id="19" dur="250" autoRev="1" fill="hold"/>
                                        <p:tgtEl>
                                          <p:spTgt spid="17"/>
                                        </p:tgtEl>
                                      </p:cBhvr>
                                      <p:by x="105000" y="105000"/>
                                    </p:animScale>
                                  </p:childTnLst>
                                </p:cTn>
                              </p:par>
                            </p:childTnLst>
                          </p:cTn>
                        </p:par>
                        <p:par>
                          <p:cTn id="20" fill="hold">
                            <p:stCondLst>
                              <p:cond delay="16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2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6" grpId="0"/>
      <p:bldP spid="17" grpId="0"/>
      <p:bldP spid="1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20" name="MH_Number_1"/>
          <p:cNvSpPr/>
          <p:nvPr>
            <p:custDataLst>
              <p:tags r:id="rId1"/>
            </p:custDataLst>
          </p:nvPr>
        </p:nvSpPr>
        <p:spPr>
          <a:xfrm>
            <a:off x="7384293" y="2344903"/>
            <a:ext cx="379624" cy="379624"/>
          </a:xfrm>
          <a:prstGeom prst="ellipse">
            <a:avLst/>
          </a:prstGeom>
          <a:solidFill>
            <a:schemeClr val="accent4"/>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2"/>
            </p:custDataLst>
          </p:nvPr>
        </p:nvSpPr>
        <p:spPr>
          <a:xfrm>
            <a:off x="8089214" y="2248232"/>
            <a:ext cx="2466271" cy="64645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r>
              <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MH_Number_2"/>
          <p:cNvSpPr/>
          <p:nvPr>
            <p:custDataLst>
              <p:tags r:id="rId3"/>
            </p:custDataLst>
          </p:nvPr>
        </p:nvSpPr>
        <p:spPr>
          <a:xfrm>
            <a:off x="7384293" y="3421064"/>
            <a:ext cx="379624" cy="379624"/>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4"/>
            </p:custDataLst>
          </p:nvPr>
        </p:nvSpPr>
        <p:spPr>
          <a:xfrm>
            <a:off x="8089214" y="3324392"/>
            <a:ext cx="2466271" cy="64645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Number_3"/>
          <p:cNvSpPr/>
          <p:nvPr>
            <p:custDataLst>
              <p:tags r:id="rId5"/>
            </p:custDataLst>
          </p:nvPr>
        </p:nvSpPr>
        <p:spPr>
          <a:xfrm>
            <a:off x="7384293" y="4497225"/>
            <a:ext cx="379624" cy="379624"/>
          </a:xfrm>
          <a:prstGeom prst="ellipse">
            <a:avLst/>
          </a:prstGeom>
          <a:solidFill>
            <a:schemeClr val="accent4"/>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6"/>
            </p:custDataLst>
          </p:nvPr>
        </p:nvSpPr>
        <p:spPr>
          <a:xfrm>
            <a:off x="8089214" y="4400553"/>
            <a:ext cx="2466271" cy="64645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MH_Number_4"/>
          <p:cNvSpPr/>
          <p:nvPr>
            <p:custDataLst>
              <p:tags r:id="rId7"/>
            </p:custDataLst>
          </p:nvPr>
        </p:nvSpPr>
        <p:spPr>
          <a:xfrm>
            <a:off x="7384293" y="5573385"/>
            <a:ext cx="379624" cy="379624"/>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8"/>
            </p:custDataLst>
          </p:nvPr>
        </p:nvSpPr>
        <p:spPr>
          <a:xfrm>
            <a:off x="8089214" y="5476714"/>
            <a:ext cx="2466271" cy="64645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MH_Others_1"/>
          <p:cNvSpPr txBox="1"/>
          <p:nvPr>
            <p:custDataLst>
              <p:tags r:id="rId9"/>
            </p:custDataLst>
          </p:nvPr>
        </p:nvSpPr>
        <p:spPr>
          <a:xfrm>
            <a:off x="2023610" y="2865564"/>
            <a:ext cx="3105582" cy="1477328"/>
          </a:xfrm>
          <a:prstGeom prst="rect">
            <a:avLst/>
          </a:prstGeom>
          <a:noFill/>
        </p:spPr>
        <p:txBody>
          <a:bodyPr vert="horz" wrap="square" lIns="0" tIns="0" rIns="0" bIns="0" rtlCol="0" anchor="ctr" anchorCtr="0">
            <a:spAutoFit/>
          </a:bodyPr>
          <a:lstStyle/>
          <a:p>
            <a:pPr algn="ctr"/>
            <a:r>
              <a:rPr lang="zh-CN" altLang="en-US" sz="9600"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19" name="MH_Others_2"/>
          <p:cNvSpPr txBox="1"/>
          <p:nvPr>
            <p:custDataLst>
              <p:tags r:id="rId10"/>
            </p:custDataLst>
          </p:nvPr>
        </p:nvSpPr>
        <p:spPr>
          <a:xfrm>
            <a:off x="1926935" y="4311161"/>
            <a:ext cx="3298934" cy="553998"/>
          </a:xfrm>
          <a:prstGeom prst="rect">
            <a:avLst/>
          </a:prstGeom>
          <a:noFill/>
        </p:spPr>
        <p:txBody>
          <a:bodyPr wrap="square" lIns="0" tIns="0" rIns="0" bIns="0">
            <a:spAutoFit/>
          </a:bodyPr>
          <a:lstStyle/>
          <a:p>
            <a:pPr algn="ctr">
              <a:defRPr/>
            </a:pPr>
            <a:r>
              <a:rPr lang="en-US" altLang="zh-CN" sz="36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5957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pageCurlDoubl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8"/>
                                        </p:tgtEl>
                                        <p:attrNameLst>
                                          <p:attrName>style.visibility</p:attrName>
                                        </p:attrNameLst>
                                      </p:cBhvr>
                                      <p:to>
                                        <p:strVal val="visible"/>
                                      </p:to>
                                    </p:set>
                                    <p:anim by="(-#ppt_w*2)" calcmode="lin" valueType="num">
                                      <p:cBhvr rctx="PPT">
                                        <p:cTn id="12" dur="500" autoRev="1" fill="hold">
                                          <p:stCondLst>
                                            <p:cond delay="0"/>
                                          </p:stCondLst>
                                        </p:cTn>
                                        <p:tgtEl>
                                          <p:spTgt spid="18"/>
                                        </p:tgtEl>
                                        <p:attrNameLst>
                                          <p:attrName>ppt_w</p:attrName>
                                        </p:attrNameLst>
                                      </p:cBhvr>
                                    </p:anim>
                                    <p:anim by="(#ppt_w*0.50)" calcmode="lin" valueType="num">
                                      <p:cBhvr>
                                        <p:cTn id="13" dur="500" decel="50000" autoRev="1" fill="hold">
                                          <p:stCondLst>
                                            <p:cond delay="0"/>
                                          </p:stCondLst>
                                        </p:cTn>
                                        <p:tgtEl>
                                          <p:spTgt spid="18"/>
                                        </p:tgtEl>
                                        <p:attrNameLst>
                                          <p:attrName>ppt_x</p:attrName>
                                        </p:attrNameLst>
                                      </p:cBhvr>
                                    </p:anim>
                                    <p:anim from="(-#ppt_h/2)" to="(#ppt_y)" calcmode="lin" valueType="num">
                                      <p:cBhvr>
                                        <p:cTn id="14" dur="1000" fill="hold">
                                          <p:stCondLst>
                                            <p:cond delay="0"/>
                                          </p:stCondLst>
                                        </p:cTn>
                                        <p:tgtEl>
                                          <p:spTgt spid="18"/>
                                        </p:tgtEl>
                                        <p:attrNameLst>
                                          <p:attrName>ppt_y</p:attrName>
                                        </p:attrNameLst>
                                      </p:cBhvr>
                                    </p:anim>
                                    <p:animRot by="21600000">
                                      <p:cBhvr>
                                        <p:cTn id="15" dur="1000" fill="hold">
                                          <p:stCondLst>
                                            <p:cond delay="0"/>
                                          </p:stCondLst>
                                        </p:cTn>
                                        <p:tgtEl>
                                          <p:spTgt spid="18"/>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19"/>
                                        </p:tgtEl>
                                        <p:attrNameLst>
                                          <p:attrName>style.visibility</p:attrName>
                                        </p:attrNameLst>
                                      </p:cBhvr>
                                      <p:to>
                                        <p:strVal val="visible"/>
                                      </p:to>
                                    </p:set>
                                    <p:anim by="(-#ppt_w*2)" calcmode="lin" valueType="num">
                                      <p:cBhvr rctx="PPT">
                                        <p:cTn id="18" dur="500" autoRev="1" fill="hold">
                                          <p:stCondLst>
                                            <p:cond delay="0"/>
                                          </p:stCondLst>
                                        </p:cTn>
                                        <p:tgtEl>
                                          <p:spTgt spid="19"/>
                                        </p:tgtEl>
                                        <p:attrNameLst>
                                          <p:attrName>ppt_w</p:attrName>
                                        </p:attrNameLst>
                                      </p:cBhvr>
                                    </p:anim>
                                    <p:anim by="(#ppt_w*0.50)" calcmode="lin" valueType="num">
                                      <p:cBhvr>
                                        <p:cTn id="19" dur="500" decel="50000" autoRev="1" fill="hold">
                                          <p:stCondLst>
                                            <p:cond delay="0"/>
                                          </p:stCondLst>
                                        </p:cTn>
                                        <p:tgtEl>
                                          <p:spTgt spid="19"/>
                                        </p:tgtEl>
                                        <p:attrNameLst>
                                          <p:attrName>ppt_x</p:attrName>
                                        </p:attrNameLst>
                                      </p:cBhvr>
                                    </p:anim>
                                    <p:anim from="(-#ppt_h/2)" to="(#ppt_y)" calcmode="lin" valueType="num">
                                      <p:cBhvr>
                                        <p:cTn id="20" dur="1000" fill="hold">
                                          <p:stCondLst>
                                            <p:cond delay="0"/>
                                          </p:stCondLst>
                                        </p:cTn>
                                        <p:tgtEl>
                                          <p:spTgt spid="19"/>
                                        </p:tgtEl>
                                        <p:attrNameLst>
                                          <p:attrName>ppt_y</p:attrName>
                                        </p:attrNameLst>
                                      </p:cBhvr>
                                    </p:anim>
                                    <p:animRot by="21600000">
                                      <p:cBhvr>
                                        <p:cTn id="21" dur="1000" fill="hold">
                                          <p:stCondLst>
                                            <p:cond delay="0"/>
                                          </p:stCondLst>
                                        </p:cTn>
                                        <p:tgtEl>
                                          <p:spTgt spid="19"/>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down)">
                                      <p:cBhvr>
                                        <p:cTn id="48" dur="500"/>
                                        <p:tgtEl>
                                          <p:spTgt spid="21"/>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down)">
                                      <p:cBhvr>
                                        <p:cTn id="54" dur="500"/>
                                        <p:tgtEl>
                                          <p:spTgt spid="2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down)">
                                      <p:cBhvr>
                                        <p:cTn id="5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animBg="1"/>
      <p:bldP spid="23" grpId="0"/>
      <p:bldP spid="24" grpId="0" animBg="1"/>
      <p:bldP spid="25" grpId="0"/>
      <p:bldP spid="26" grpId="0" animBg="1"/>
      <p:bldP spid="2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2" name="椭圆 1"/>
          <p:cNvSpPr/>
          <p:nvPr/>
        </p:nvSpPr>
        <p:spPr>
          <a:xfrm>
            <a:off x="5269647" y="1531798"/>
            <a:ext cx="2319458" cy="2319458"/>
          </a:xfrm>
          <a:prstGeom prst="ellipse">
            <a:avLst/>
          </a:prstGeom>
          <a:no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7" name="文本框 6"/>
          <p:cNvSpPr txBox="1"/>
          <p:nvPr>
            <p:custDataLst>
              <p:tags r:id="rId2"/>
            </p:custDataLst>
          </p:nvPr>
        </p:nvSpPr>
        <p:spPr>
          <a:xfrm>
            <a:off x="5356879" y="2205438"/>
            <a:ext cx="2144994" cy="972179"/>
          </a:xfrm>
          <a:prstGeom prst="rect">
            <a:avLst/>
          </a:prstGeom>
          <a:noFill/>
        </p:spPr>
        <p:txBody>
          <a:bodyPr vert="horz" lIns="0" tIns="0" rIns="0" bIns="0" anchor="ctr"/>
          <a:lstStyle/>
          <a:p>
            <a:pPr algn="ctr">
              <a:defRPr/>
            </a:pPr>
            <a:r>
              <a:rPr lang="en-US" altLang="zh-CN" sz="4400" dirty="0">
                <a:solidFill>
                  <a:schemeClr val="bg1"/>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4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35955" y="4261395"/>
            <a:ext cx="4586840" cy="830997"/>
          </a:xfrm>
          <a:prstGeom prst="rect">
            <a:avLst/>
          </a:prstGeom>
        </p:spPr>
        <p:txBody>
          <a:bodyPr wrap="square" lIns="0" tIns="0" rIns="0" bIns="0">
            <a:spAutoFit/>
          </a:bodyPr>
          <a:lstStyle/>
          <a:p>
            <a:pPr algn="ctr"/>
            <a:r>
              <a:rPr lang="zh-CN" altLang="en-US" sz="5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9" name="TextBox 11"/>
          <p:cNvSpPr txBox="1"/>
          <p:nvPr/>
        </p:nvSpPr>
        <p:spPr>
          <a:xfrm>
            <a:off x="4385831" y="5194744"/>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6892050" y="5194744"/>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4385831" y="5502485"/>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6892050" y="5502485"/>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3215680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8" grpId="0"/>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77830" y="1336677"/>
            <a:ext cx="8280920" cy="51754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812800" y="1328566"/>
            <a:ext cx="5245872" cy="17116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812799" y="4482475"/>
            <a:ext cx="3384327"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1" name="Content Placeholder 2"/>
          <p:cNvSpPr txBox="1">
            <a:spLocks/>
          </p:cNvSpPr>
          <p:nvPr/>
        </p:nvSpPr>
        <p:spPr>
          <a:xfrm>
            <a:off x="812799" y="5034806"/>
            <a:ext cx="3384328" cy="129266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2" name="Content Placeholder 2"/>
          <p:cNvSpPr txBox="1">
            <a:spLocks/>
          </p:cNvSpPr>
          <p:nvPr/>
        </p:nvSpPr>
        <p:spPr>
          <a:xfrm>
            <a:off x="1162176" y="1630415"/>
            <a:ext cx="4608512" cy="92333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4039399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50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2500"/>
                            </p:stCondLst>
                            <p:childTnLst>
                              <p:par>
                                <p:cTn id="13" presetID="2" presetClass="entr" presetSubtype="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childTnLst>
                          </p:cTn>
                        </p:par>
                        <p:par>
                          <p:cTn id="17" fill="hold">
                            <p:stCondLst>
                              <p:cond delay="3000"/>
                            </p:stCondLst>
                            <p:childTnLst>
                              <p:par>
                                <p:cTn id="18" presetID="2" presetClass="entr" presetSubtype="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0-#ppt_h/2"/>
                                          </p:val>
                                        </p:tav>
                                        <p:tav tm="100000">
                                          <p:val>
                                            <p:strVal val="#ppt_y"/>
                                          </p:val>
                                        </p:tav>
                                      </p:tavLst>
                                    </p:anim>
                                  </p:childTnLst>
                                </p:cTn>
                              </p:par>
                            </p:childTnLst>
                          </p:cTn>
                        </p:par>
                        <p:par>
                          <p:cTn id="22" fill="hold">
                            <p:stCondLst>
                              <p:cond delay="3500"/>
                            </p:stCondLst>
                            <p:childTnLst>
                              <p:par>
                                <p:cTn id="23" presetID="22" presetClass="entr" presetSubtype="2"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righ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330592" y="5609377"/>
            <a:ext cx="1803237"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962062" y="4491890"/>
            <a:ext cx="2163886"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430334" y="3394026"/>
            <a:ext cx="1803237"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807225" y="2196210"/>
            <a:ext cx="1803237"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627275" y="5153230"/>
            <a:ext cx="1194815" cy="1124575"/>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7" y="5179787"/>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908406" y="4028662"/>
            <a:ext cx="1194815" cy="1124576"/>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1" y="4034885"/>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486708" y="2904099"/>
            <a:ext cx="1194815" cy="1124573"/>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3"/>
              <a:ext cx="771727" cy="60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889307" y="1842193"/>
            <a:ext cx="1194815" cy="1124575"/>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8750"/>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5030321" y="1802601"/>
            <a:ext cx="901620" cy="901620"/>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6011260" y="5140260"/>
            <a:ext cx="901619" cy="901620"/>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912184" y="4039223"/>
            <a:ext cx="901620" cy="901620"/>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826516" y="2873633"/>
            <a:ext cx="901620" cy="901620"/>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5232576" y="1999830"/>
            <a:ext cx="488379" cy="488379"/>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242020" y="5422854"/>
            <a:ext cx="433144" cy="331053"/>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129720" y="4293656"/>
            <a:ext cx="448210" cy="385986"/>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6079787" y="3099178"/>
            <a:ext cx="424142" cy="413042"/>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7029621" y="5070355"/>
            <a:ext cx="1768573" cy="224357"/>
          </a:xfrm>
          <a:prstGeom prst="rect">
            <a:avLst/>
          </a:prstGeom>
          <a:noFill/>
        </p:spPr>
        <p:txBody>
          <a:bodyPr wrap="square" lIns="0" tIns="0" rIns="0" bIns="0" rtlCol="0">
            <a:spAutoFit/>
          </a:bodyPr>
          <a:lstStyle/>
          <a:p>
            <a:pPr algn="just">
              <a:lnSpc>
                <a:spcPct val="120000"/>
              </a:lnSpc>
            </a:pPr>
            <a:r>
              <a:rPr lang="zh-CN" altLang="en-US" sz="1215">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916974" y="4029336"/>
            <a:ext cx="1768573" cy="224357"/>
          </a:xfrm>
          <a:prstGeom prst="rect">
            <a:avLst/>
          </a:prstGeom>
          <a:noFill/>
        </p:spPr>
        <p:txBody>
          <a:bodyPr wrap="square" lIns="0" tIns="0" rIns="0" bIns="0" rtlCol="0">
            <a:spAutoFit/>
          </a:bodyPr>
          <a:lstStyle/>
          <a:p>
            <a:pPr algn="just">
              <a:lnSpc>
                <a:spcPct val="120000"/>
              </a:lnSpc>
            </a:pPr>
            <a:r>
              <a:rPr lang="zh-CN" altLang="en-US" sz="1215">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846002" y="2816461"/>
            <a:ext cx="1768573" cy="224357"/>
          </a:xfrm>
          <a:prstGeom prst="rect">
            <a:avLst/>
          </a:prstGeom>
          <a:noFill/>
        </p:spPr>
        <p:txBody>
          <a:bodyPr wrap="square" lIns="0" tIns="0" rIns="0" bIns="0" rtlCol="0">
            <a:spAutoFit/>
          </a:bodyPr>
          <a:lstStyle/>
          <a:p>
            <a:pPr algn="just">
              <a:lnSpc>
                <a:spcPct val="120000"/>
              </a:lnSpc>
            </a:pPr>
            <a:r>
              <a:rPr lang="zh-CN" altLang="en-US" sz="1215">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084450" y="1699230"/>
            <a:ext cx="1768573" cy="224357"/>
          </a:xfrm>
          <a:prstGeom prst="rect">
            <a:avLst/>
          </a:prstGeom>
          <a:noFill/>
        </p:spPr>
        <p:txBody>
          <a:bodyPr wrap="square" lIns="0" tIns="0" rIns="0" bIns="0" rtlCol="0">
            <a:spAutoFit/>
          </a:bodyPr>
          <a:lstStyle/>
          <a:p>
            <a:pPr algn="just">
              <a:lnSpc>
                <a:spcPct val="120000"/>
              </a:lnSpc>
            </a:pPr>
            <a:r>
              <a:rPr lang="zh-CN" altLang="en-US" sz="1215">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6090222" y="1937276"/>
            <a:ext cx="2707974" cy="245708"/>
          </a:xfrm>
          <a:prstGeom prst="rect">
            <a:avLst/>
          </a:prstGeom>
          <a:noFill/>
        </p:spPr>
        <p:txBody>
          <a:bodyPr wrap="square" lIns="0" tIns="0" rIns="0" bIns="0" numCol="1" spcCol="360000">
            <a:spAutoFit/>
          </a:bodyPr>
          <a:lstStyle/>
          <a:p>
            <a:pPr algn="just">
              <a:lnSpc>
                <a:spcPct val="120000"/>
              </a:lnSpc>
              <a:defRPr/>
            </a:pPr>
            <a:r>
              <a:rPr lang="en-US" altLang="zh-CN"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869251" y="3035584"/>
            <a:ext cx="2707974" cy="245708"/>
          </a:xfrm>
          <a:prstGeom prst="rect">
            <a:avLst/>
          </a:prstGeom>
          <a:noFill/>
        </p:spPr>
        <p:txBody>
          <a:bodyPr wrap="square" lIns="0" tIns="0" rIns="0" bIns="0" numCol="1" spcCol="360000">
            <a:spAutoFit/>
          </a:bodyPr>
          <a:lstStyle/>
          <a:p>
            <a:pPr algn="just">
              <a:lnSpc>
                <a:spcPct val="120000"/>
              </a:lnSpc>
              <a:defRPr/>
            </a:pPr>
            <a:r>
              <a:rPr lang="en-US" altLang="zh-CN"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7916992" y="4254369"/>
            <a:ext cx="2644174" cy="245708"/>
          </a:xfrm>
          <a:prstGeom prst="rect">
            <a:avLst/>
          </a:prstGeom>
          <a:noFill/>
        </p:spPr>
        <p:txBody>
          <a:bodyPr wrap="square" lIns="0" tIns="0" rIns="0" bIns="0" numCol="1" spcCol="360000">
            <a:spAutoFit/>
          </a:bodyPr>
          <a:lstStyle/>
          <a:p>
            <a:pPr algn="just">
              <a:lnSpc>
                <a:spcPct val="120000"/>
              </a:lnSpc>
              <a:defRPr/>
            </a:pPr>
            <a:r>
              <a:rPr lang="en-US" altLang="zh-CN"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TextBox 61"/>
          <p:cNvSpPr txBox="1"/>
          <p:nvPr/>
        </p:nvSpPr>
        <p:spPr>
          <a:xfrm>
            <a:off x="7026722" y="5304510"/>
            <a:ext cx="2707974" cy="245708"/>
          </a:xfrm>
          <a:prstGeom prst="rect">
            <a:avLst/>
          </a:prstGeom>
          <a:noFill/>
        </p:spPr>
        <p:txBody>
          <a:bodyPr wrap="square" lIns="0" tIns="0" rIns="0" bIns="0" numCol="1" spcCol="360000">
            <a:spAutoFit/>
          </a:bodyPr>
          <a:lstStyle/>
          <a:p>
            <a:pPr algn="just">
              <a:lnSpc>
                <a:spcPct val="120000"/>
              </a:lnSpc>
              <a:defRPr/>
            </a:pPr>
            <a:r>
              <a:rPr lang="en-US" altLang="zh-CN"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7919448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017817" y="1538566"/>
            <a:ext cx="3284566" cy="4853182"/>
            <a:chOff x="1912729" y="1458758"/>
            <a:chExt cx="3510756" cy="5187394"/>
          </a:xfrm>
        </p:grpSpPr>
        <p:grpSp>
          <p:nvGrpSpPr>
            <p:cNvPr id="5" name="Group 4"/>
            <p:cNvGrpSpPr/>
            <p:nvPr/>
          </p:nvGrpSpPr>
          <p:grpSpPr>
            <a:xfrm>
              <a:off x="1972256" y="1458758"/>
              <a:ext cx="292103" cy="5187394"/>
              <a:chOff x="1374772" y="1213680"/>
              <a:chExt cx="27432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Pentagon 9"/>
            <p:cNvSpPr/>
            <p:nvPr/>
          </p:nvSpPr>
          <p:spPr>
            <a:xfrm>
              <a:off x="1912729" y="2359899"/>
              <a:ext cx="3510756" cy="607219"/>
            </a:xfrm>
            <a:prstGeom prst="homePlate">
              <a:avLst>
                <a:gd name="adj" fmla="val 36274"/>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Pentagon 10"/>
            <p:cNvSpPr/>
            <p:nvPr/>
          </p:nvSpPr>
          <p:spPr>
            <a:xfrm>
              <a:off x="1912729" y="3262198"/>
              <a:ext cx="3510756" cy="607219"/>
            </a:xfrm>
            <a:prstGeom prst="homePlate">
              <a:avLst>
                <a:gd name="adj" fmla="val 36274"/>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Pentagon 11"/>
            <p:cNvSpPr/>
            <p:nvPr/>
          </p:nvSpPr>
          <p:spPr>
            <a:xfrm>
              <a:off x="1912729" y="4164497"/>
              <a:ext cx="3510756" cy="607219"/>
            </a:xfrm>
            <a:prstGeom prst="homePlate">
              <a:avLst>
                <a:gd name="adj" fmla="val 36274"/>
              </a:avLst>
            </a:pr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Pentagon 12"/>
            <p:cNvSpPr/>
            <p:nvPr/>
          </p:nvSpPr>
          <p:spPr>
            <a:xfrm>
              <a:off x="1912729" y="5066795"/>
              <a:ext cx="3510756" cy="607219"/>
            </a:xfrm>
            <a:prstGeom prst="homePlate">
              <a:avLst>
                <a:gd name="adj" fmla="val 36274"/>
              </a:avLst>
            </a:prstGeom>
            <a:solidFill>
              <a:schemeClr val="accent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2679704" y="2509740"/>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8"/>
            <p:cNvSpPr txBox="1"/>
            <p:nvPr/>
          </p:nvSpPr>
          <p:spPr>
            <a:xfrm>
              <a:off x="1944843" y="2478964"/>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36" name="TextBox 191"/>
            <p:cNvSpPr txBox="1"/>
            <p:nvPr/>
          </p:nvSpPr>
          <p:spPr>
            <a:xfrm>
              <a:off x="1944843" y="3381429"/>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37" name="TextBox 192"/>
            <p:cNvSpPr txBox="1"/>
            <p:nvPr/>
          </p:nvSpPr>
          <p:spPr>
            <a:xfrm>
              <a:off x="1944843" y="4283895"/>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38" name="TextBox 193"/>
            <p:cNvSpPr txBox="1"/>
            <p:nvPr/>
          </p:nvSpPr>
          <p:spPr>
            <a:xfrm>
              <a:off x="1944843" y="5186362"/>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39" name="Rectangle 38"/>
            <p:cNvSpPr/>
            <p:nvPr/>
          </p:nvSpPr>
          <p:spPr>
            <a:xfrm>
              <a:off x="2679704" y="3412206"/>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2679704" y="4314672"/>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679704" y="5214753"/>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3" name="TextBox 42"/>
          <p:cNvSpPr txBox="1"/>
          <p:nvPr/>
        </p:nvSpPr>
        <p:spPr>
          <a:xfrm>
            <a:off x="5868972" y="2011869"/>
            <a:ext cx="1441420" cy="328551"/>
          </a:xfrm>
          <a:prstGeom prst="rect">
            <a:avLst/>
          </a:prstGeom>
          <a:noFill/>
        </p:spPr>
        <p:txBody>
          <a:bodyPr wrap="none" rtlCol="0">
            <a:spAutoFit/>
          </a:bodyPr>
          <a:lstStyle/>
          <a:p>
            <a:pPr algn="just">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43"/>
          <p:cNvSpPr/>
          <p:nvPr/>
        </p:nvSpPr>
        <p:spPr>
          <a:xfrm>
            <a:off x="5868972" y="2354521"/>
            <a:ext cx="4377747"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4"/>
          <p:cNvSpPr/>
          <p:nvPr/>
        </p:nvSpPr>
        <p:spPr>
          <a:xfrm>
            <a:off x="5937233" y="330177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6142990" y="349921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6114638" y="5024359"/>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noEditPoints="1"/>
          </p:cNvSpPr>
          <p:nvPr/>
        </p:nvSpPr>
        <p:spPr bwMode="auto">
          <a:xfrm>
            <a:off x="8854192" y="502183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noEditPoints="1"/>
          </p:cNvSpPr>
          <p:nvPr/>
        </p:nvSpPr>
        <p:spPr bwMode="auto">
          <a:xfrm>
            <a:off x="8844060" y="351207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Donut 49"/>
          <p:cNvSpPr/>
          <p:nvPr/>
        </p:nvSpPr>
        <p:spPr>
          <a:xfrm>
            <a:off x="8610636" y="4818814"/>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0"/>
          <p:cNvSpPr/>
          <p:nvPr/>
        </p:nvSpPr>
        <p:spPr>
          <a:xfrm>
            <a:off x="5931813" y="4818967"/>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Donut 51"/>
          <p:cNvSpPr/>
          <p:nvPr/>
        </p:nvSpPr>
        <p:spPr>
          <a:xfrm>
            <a:off x="8604931" y="330177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6654485" y="3609779"/>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596777" y="3340555"/>
            <a:ext cx="543739" cy="327077"/>
          </a:xfrm>
          <a:prstGeom prst="rect">
            <a:avLst/>
          </a:prstGeom>
          <a:noFill/>
        </p:spPr>
        <p:txBody>
          <a:bodyPr wrap="none" rtlCol="0">
            <a:spAutoFit/>
          </a:bodyPr>
          <a:lstStyle/>
          <a:p>
            <a:pPr algn="just">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9283439" y="3609779"/>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9282082" y="3340555"/>
            <a:ext cx="543739" cy="327077"/>
          </a:xfrm>
          <a:prstGeom prst="rect">
            <a:avLst/>
          </a:prstGeom>
          <a:noFill/>
        </p:spPr>
        <p:txBody>
          <a:bodyPr wrap="none" rtlCol="0">
            <a:spAutoFit/>
          </a:bodyPr>
          <a:lstStyle/>
          <a:p>
            <a:pPr algn="just">
              <a:lnSpc>
                <a:spcPct val="120000"/>
              </a:lnSpc>
            </a:pPr>
            <a:r>
              <a:rPr lang="en-US" sz="1400"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654485" y="513572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596777" y="4849926"/>
            <a:ext cx="543739" cy="327077"/>
          </a:xfrm>
          <a:prstGeom prst="rect">
            <a:avLst/>
          </a:prstGeom>
          <a:noFill/>
        </p:spPr>
        <p:txBody>
          <a:bodyPr wrap="none" rtlCol="0">
            <a:spAutoFit/>
          </a:bodyPr>
          <a:lstStyle/>
          <a:p>
            <a:pPr algn="just">
              <a:lnSpc>
                <a:spcPct val="120000"/>
              </a:lnSpc>
            </a:pPr>
            <a:r>
              <a:rPr lang="en-US" sz="1400"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9340944" y="513572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9284396" y="4849926"/>
            <a:ext cx="543739" cy="327077"/>
          </a:xfrm>
          <a:prstGeom prst="rect">
            <a:avLst/>
          </a:prstGeom>
          <a:noFill/>
        </p:spPr>
        <p:txBody>
          <a:bodyPr wrap="none" rtlCol="0">
            <a:spAutoFit/>
          </a:bodyPr>
          <a:lstStyle/>
          <a:p>
            <a:pPr algn="just">
              <a:lnSpc>
                <a:spcPct val="120000"/>
              </a:lnSpc>
            </a:pPr>
            <a:r>
              <a:rPr lang="en-US" sz="1400"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5884114" y="4036579"/>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884114" y="5560125"/>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8548425" y="4036579"/>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8542297" y="5560125"/>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39573775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left)">
                                      <p:cBhvr>
                                        <p:cTn id="13" dur="500"/>
                                        <p:tgtEl>
                                          <p:spTgt spid="4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49" presetClass="entr" presetSubtype="0" decel="100000"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 calcmode="lin" valueType="num">
                                      <p:cBhvr>
                                        <p:cTn id="23" dur="500" fill="hold"/>
                                        <p:tgtEl>
                                          <p:spTgt spid="45"/>
                                        </p:tgtEl>
                                        <p:attrNameLst>
                                          <p:attrName>style.rotation</p:attrName>
                                        </p:attrNameLst>
                                      </p:cBhvr>
                                      <p:tavLst>
                                        <p:tav tm="0">
                                          <p:val>
                                            <p:fltVal val="360"/>
                                          </p:val>
                                        </p:tav>
                                        <p:tav tm="100000">
                                          <p:val>
                                            <p:fltVal val="0"/>
                                          </p:val>
                                        </p:tav>
                                      </p:tavLst>
                                    </p:anim>
                                    <p:animEffect transition="in" filter="fade">
                                      <p:cBhvr>
                                        <p:cTn id="24" dur="500"/>
                                        <p:tgtEl>
                                          <p:spTgt spid="45"/>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360"/>
                                          </p:val>
                                        </p:tav>
                                        <p:tav tm="100000">
                                          <p:val>
                                            <p:fltVal val="0"/>
                                          </p:val>
                                        </p:tav>
                                      </p:tavLst>
                                    </p:anim>
                                    <p:animEffect transition="in" filter="fade">
                                      <p:cBhvr>
                                        <p:cTn id="31" dur="500"/>
                                        <p:tgtEl>
                                          <p:spTgt spid="46"/>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childTnLst>
                          </p:cTn>
                        </p:par>
                        <p:par>
                          <p:cTn id="46" fill="hold">
                            <p:stCondLst>
                              <p:cond delay="4500"/>
                            </p:stCondLst>
                            <p:childTnLst>
                              <p:par>
                                <p:cTn id="47" presetID="49" presetClass="entr" presetSubtype="0" decel="10000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p:cTn id="49" dur="500" fill="hold"/>
                                        <p:tgtEl>
                                          <p:spTgt spid="52"/>
                                        </p:tgtEl>
                                        <p:attrNameLst>
                                          <p:attrName>ppt_w</p:attrName>
                                        </p:attrNameLst>
                                      </p:cBhvr>
                                      <p:tavLst>
                                        <p:tav tm="0">
                                          <p:val>
                                            <p:fltVal val="0"/>
                                          </p:val>
                                        </p:tav>
                                        <p:tav tm="100000">
                                          <p:val>
                                            <p:strVal val="#ppt_w"/>
                                          </p:val>
                                        </p:tav>
                                      </p:tavLst>
                                    </p:anim>
                                    <p:anim calcmode="lin" valueType="num">
                                      <p:cBhvr>
                                        <p:cTn id="50" dur="500" fill="hold"/>
                                        <p:tgtEl>
                                          <p:spTgt spid="52"/>
                                        </p:tgtEl>
                                        <p:attrNameLst>
                                          <p:attrName>ppt_h</p:attrName>
                                        </p:attrNameLst>
                                      </p:cBhvr>
                                      <p:tavLst>
                                        <p:tav tm="0">
                                          <p:val>
                                            <p:fltVal val="0"/>
                                          </p:val>
                                        </p:tav>
                                        <p:tav tm="100000">
                                          <p:val>
                                            <p:strVal val="#ppt_h"/>
                                          </p:val>
                                        </p:tav>
                                      </p:tavLst>
                                    </p:anim>
                                    <p:anim calcmode="lin" valueType="num">
                                      <p:cBhvr>
                                        <p:cTn id="51" dur="500" fill="hold"/>
                                        <p:tgtEl>
                                          <p:spTgt spid="52"/>
                                        </p:tgtEl>
                                        <p:attrNameLst>
                                          <p:attrName>style.rotation</p:attrName>
                                        </p:attrNameLst>
                                      </p:cBhvr>
                                      <p:tavLst>
                                        <p:tav tm="0">
                                          <p:val>
                                            <p:fltVal val="360"/>
                                          </p:val>
                                        </p:tav>
                                        <p:tav tm="100000">
                                          <p:val>
                                            <p:fltVal val="0"/>
                                          </p:val>
                                        </p:tav>
                                      </p:tavLst>
                                    </p:anim>
                                    <p:animEffect transition="in" filter="fade">
                                      <p:cBhvr>
                                        <p:cTn id="52" dur="500"/>
                                        <p:tgtEl>
                                          <p:spTgt spid="52"/>
                                        </p:tgtEl>
                                      </p:cBhvr>
                                    </p:animEffect>
                                  </p:childTnLst>
                                </p:cTn>
                              </p:par>
                            </p:childTnLst>
                          </p:cTn>
                        </p:par>
                        <p:par>
                          <p:cTn id="53" fill="hold">
                            <p:stCondLst>
                              <p:cond delay="5000"/>
                            </p:stCondLst>
                            <p:childTnLst>
                              <p:par>
                                <p:cTn id="54" presetID="49" presetClass="entr" presetSubtype="0" decel="10000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p:cTn id="56" dur="500" fill="hold"/>
                                        <p:tgtEl>
                                          <p:spTgt spid="49"/>
                                        </p:tgtEl>
                                        <p:attrNameLst>
                                          <p:attrName>ppt_w</p:attrName>
                                        </p:attrNameLst>
                                      </p:cBhvr>
                                      <p:tavLst>
                                        <p:tav tm="0">
                                          <p:val>
                                            <p:fltVal val="0"/>
                                          </p:val>
                                        </p:tav>
                                        <p:tav tm="100000">
                                          <p:val>
                                            <p:strVal val="#ppt_w"/>
                                          </p:val>
                                        </p:tav>
                                      </p:tavLst>
                                    </p:anim>
                                    <p:anim calcmode="lin" valueType="num">
                                      <p:cBhvr>
                                        <p:cTn id="57" dur="500" fill="hold"/>
                                        <p:tgtEl>
                                          <p:spTgt spid="49"/>
                                        </p:tgtEl>
                                        <p:attrNameLst>
                                          <p:attrName>ppt_h</p:attrName>
                                        </p:attrNameLst>
                                      </p:cBhvr>
                                      <p:tavLst>
                                        <p:tav tm="0">
                                          <p:val>
                                            <p:fltVal val="0"/>
                                          </p:val>
                                        </p:tav>
                                        <p:tav tm="100000">
                                          <p:val>
                                            <p:strVal val="#ppt_h"/>
                                          </p:val>
                                        </p:tav>
                                      </p:tavLst>
                                    </p:anim>
                                    <p:anim calcmode="lin" valueType="num">
                                      <p:cBhvr>
                                        <p:cTn id="58" dur="500" fill="hold"/>
                                        <p:tgtEl>
                                          <p:spTgt spid="49"/>
                                        </p:tgtEl>
                                        <p:attrNameLst>
                                          <p:attrName>style.rotation</p:attrName>
                                        </p:attrNameLst>
                                      </p:cBhvr>
                                      <p:tavLst>
                                        <p:tav tm="0">
                                          <p:val>
                                            <p:fltVal val="360"/>
                                          </p:val>
                                        </p:tav>
                                        <p:tav tm="100000">
                                          <p:val>
                                            <p:fltVal val="0"/>
                                          </p:val>
                                        </p:tav>
                                      </p:tavLst>
                                    </p:anim>
                                    <p:animEffect transition="in" filter="fade">
                                      <p:cBhvr>
                                        <p:cTn id="59" dur="500"/>
                                        <p:tgtEl>
                                          <p:spTgt spid="49"/>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500"/>
                                        <p:tgtEl>
                                          <p:spTgt spid="56"/>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fltVal val="0"/>
                                          </p:val>
                                        </p:tav>
                                        <p:tav tm="100000">
                                          <p:val>
                                            <p:strVal val="#ppt_h"/>
                                          </p:val>
                                        </p:tav>
                                      </p:tavLst>
                                    </p:anim>
                                    <p:animEffect transition="in" filter="fade">
                                      <p:cBhvr>
                                        <p:cTn id="73" dur="500"/>
                                        <p:tgtEl>
                                          <p:spTgt spid="63"/>
                                        </p:tgtEl>
                                      </p:cBhvr>
                                    </p:animEffect>
                                  </p:childTnLst>
                                </p:cTn>
                              </p:par>
                            </p:childTnLst>
                          </p:cTn>
                        </p:par>
                        <p:par>
                          <p:cTn id="74" fill="hold">
                            <p:stCondLst>
                              <p:cond delay="7000"/>
                            </p:stCondLst>
                            <p:childTnLst>
                              <p:par>
                                <p:cTn id="75" presetID="49" presetClass="entr" presetSubtype="0" decel="10000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p:cTn id="77" dur="500" fill="hold"/>
                                        <p:tgtEl>
                                          <p:spTgt spid="51"/>
                                        </p:tgtEl>
                                        <p:attrNameLst>
                                          <p:attrName>ppt_w</p:attrName>
                                        </p:attrNameLst>
                                      </p:cBhvr>
                                      <p:tavLst>
                                        <p:tav tm="0">
                                          <p:val>
                                            <p:fltVal val="0"/>
                                          </p:val>
                                        </p:tav>
                                        <p:tav tm="100000">
                                          <p:val>
                                            <p:strVal val="#ppt_w"/>
                                          </p:val>
                                        </p:tav>
                                      </p:tavLst>
                                    </p:anim>
                                    <p:anim calcmode="lin" valueType="num">
                                      <p:cBhvr>
                                        <p:cTn id="78" dur="500" fill="hold"/>
                                        <p:tgtEl>
                                          <p:spTgt spid="51"/>
                                        </p:tgtEl>
                                        <p:attrNameLst>
                                          <p:attrName>ppt_h</p:attrName>
                                        </p:attrNameLst>
                                      </p:cBhvr>
                                      <p:tavLst>
                                        <p:tav tm="0">
                                          <p:val>
                                            <p:fltVal val="0"/>
                                          </p:val>
                                        </p:tav>
                                        <p:tav tm="100000">
                                          <p:val>
                                            <p:strVal val="#ppt_h"/>
                                          </p:val>
                                        </p:tav>
                                      </p:tavLst>
                                    </p:anim>
                                    <p:anim calcmode="lin" valueType="num">
                                      <p:cBhvr>
                                        <p:cTn id="79" dur="500" fill="hold"/>
                                        <p:tgtEl>
                                          <p:spTgt spid="51"/>
                                        </p:tgtEl>
                                        <p:attrNameLst>
                                          <p:attrName>style.rotation</p:attrName>
                                        </p:attrNameLst>
                                      </p:cBhvr>
                                      <p:tavLst>
                                        <p:tav tm="0">
                                          <p:val>
                                            <p:fltVal val="360"/>
                                          </p:val>
                                        </p:tav>
                                        <p:tav tm="100000">
                                          <p:val>
                                            <p:fltVal val="0"/>
                                          </p:val>
                                        </p:tav>
                                      </p:tavLst>
                                    </p:anim>
                                    <p:animEffect transition="in" filter="fade">
                                      <p:cBhvr>
                                        <p:cTn id="80" dur="500"/>
                                        <p:tgtEl>
                                          <p:spTgt spid="51"/>
                                        </p:tgtEl>
                                      </p:cBhvr>
                                    </p:animEffect>
                                  </p:childTnLst>
                                </p:cTn>
                              </p:par>
                            </p:childTnLst>
                          </p:cTn>
                        </p:par>
                        <p:par>
                          <p:cTn id="81" fill="hold">
                            <p:stCondLst>
                              <p:cond delay="7500"/>
                            </p:stCondLst>
                            <p:childTnLst>
                              <p:par>
                                <p:cTn id="82" presetID="49" presetClass="entr" presetSubtype="0" decel="100000"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 calcmode="lin" valueType="num">
                                      <p:cBhvr>
                                        <p:cTn id="84" dur="500" fill="hold"/>
                                        <p:tgtEl>
                                          <p:spTgt spid="47"/>
                                        </p:tgtEl>
                                        <p:attrNameLst>
                                          <p:attrName>ppt_w</p:attrName>
                                        </p:attrNameLst>
                                      </p:cBhvr>
                                      <p:tavLst>
                                        <p:tav tm="0">
                                          <p:val>
                                            <p:fltVal val="0"/>
                                          </p:val>
                                        </p:tav>
                                        <p:tav tm="100000">
                                          <p:val>
                                            <p:strVal val="#ppt_w"/>
                                          </p:val>
                                        </p:tav>
                                      </p:tavLst>
                                    </p:anim>
                                    <p:anim calcmode="lin" valueType="num">
                                      <p:cBhvr>
                                        <p:cTn id="85" dur="500" fill="hold"/>
                                        <p:tgtEl>
                                          <p:spTgt spid="47"/>
                                        </p:tgtEl>
                                        <p:attrNameLst>
                                          <p:attrName>ppt_h</p:attrName>
                                        </p:attrNameLst>
                                      </p:cBhvr>
                                      <p:tavLst>
                                        <p:tav tm="0">
                                          <p:val>
                                            <p:fltVal val="0"/>
                                          </p:val>
                                        </p:tav>
                                        <p:tav tm="100000">
                                          <p:val>
                                            <p:strVal val="#ppt_h"/>
                                          </p:val>
                                        </p:tav>
                                      </p:tavLst>
                                    </p:anim>
                                    <p:anim calcmode="lin" valueType="num">
                                      <p:cBhvr>
                                        <p:cTn id="86" dur="500" fill="hold"/>
                                        <p:tgtEl>
                                          <p:spTgt spid="47"/>
                                        </p:tgtEl>
                                        <p:attrNameLst>
                                          <p:attrName>style.rotation</p:attrName>
                                        </p:attrNameLst>
                                      </p:cBhvr>
                                      <p:tavLst>
                                        <p:tav tm="0">
                                          <p:val>
                                            <p:fltVal val="360"/>
                                          </p:val>
                                        </p:tav>
                                        <p:tav tm="100000">
                                          <p:val>
                                            <p:fltVal val="0"/>
                                          </p:val>
                                        </p:tav>
                                      </p:tavLst>
                                    </p:anim>
                                    <p:animEffect transition="in" filter="fade">
                                      <p:cBhvr>
                                        <p:cTn id="87" dur="500"/>
                                        <p:tgtEl>
                                          <p:spTgt spid="47"/>
                                        </p:tgtEl>
                                      </p:cBhvr>
                                    </p:animEffect>
                                  </p:childTnLst>
                                </p:cTn>
                              </p:par>
                            </p:childTnLst>
                          </p:cTn>
                        </p:par>
                        <p:par>
                          <p:cTn id="88" fill="hold">
                            <p:stCondLst>
                              <p:cond delay="8000"/>
                            </p:stCondLst>
                            <p:childTnLst>
                              <p:par>
                                <p:cTn id="89" presetID="10" presetClass="entr" presetSubtype="0"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57"/>
                                        </p:tgtEl>
                                        <p:attrNameLst>
                                          <p:attrName>style.visibility</p:attrName>
                                        </p:attrNameLst>
                                      </p:cBhvr>
                                      <p:to>
                                        <p:strVal val="visible"/>
                                      </p:to>
                                    </p:set>
                                    <p:animEffect transition="in" filter="fade">
                                      <p:cBhvr>
                                        <p:cTn id="95" dur="500"/>
                                        <p:tgtEl>
                                          <p:spTgt spid="57"/>
                                        </p:tgtEl>
                                      </p:cBhvr>
                                    </p:animEffect>
                                  </p:childTnLst>
                                </p:cTn>
                              </p:par>
                            </p:childTnLst>
                          </p:cTn>
                        </p:par>
                        <p:par>
                          <p:cTn id="96" fill="hold">
                            <p:stCondLst>
                              <p:cond delay="9000"/>
                            </p:stCondLst>
                            <p:childTnLst>
                              <p:par>
                                <p:cTn id="97" presetID="53" presetClass="entr" presetSubtype="16" fill="hold" grpId="0" nodeType="afterEffect">
                                  <p:stCondLst>
                                    <p:cond delay="0"/>
                                  </p:stCondLst>
                                  <p:childTnLst>
                                    <p:set>
                                      <p:cBhvr>
                                        <p:cTn id="98" dur="1" fill="hold">
                                          <p:stCondLst>
                                            <p:cond delay="0"/>
                                          </p:stCondLst>
                                        </p:cTn>
                                        <p:tgtEl>
                                          <p:spTgt spid="62"/>
                                        </p:tgtEl>
                                        <p:attrNameLst>
                                          <p:attrName>style.visibility</p:attrName>
                                        </p:attrNameLst>
                                      </p:cBhvr>
                                      <p:to>
                                        <p:strVal val="visible"/>
                                      </p:to>
                                    </p:set>
                                    <p:anim calcmode="lin" valueType="num">
                                      <p:cBhvr>
                                        <p:cTn id="99" dur="500" fill="hold"/>
                                        <p:tgtEl>
                                          <p:spTgt spid="62"/>
                                        </p:tgtEl>
                                        <p:attrNameLst>
                                          <p:attrName>ppt_w</p:attrName>
                                        </p:attrNameLst>
                                      </p:cBhvr>
                                      <p:tavLst>
                                        <p:tav tm="0">
                                          <p:val>
                                            <p:fltVal val="0"/>
                                          </p:val>
                                        </p:tav>
                                        <p:tav tm="100000">
                                          <p:val>
                                            <p:strVal val="#ppt_w"/>
                                          </p:val>
                                        </p:tav>
                                      </p:tavLst>
                                    </p:anim>
                                    <p:anim calcmode="lin" valueType="num">
                                      <p:cBhvr>
                                        <p:cTn id="100" dur="500" fill="hold"/>
                                        <p:tgtEl>
                                          <p:spTgt spid="62"/>
                                        </p:tgtEl>
                                        <p:attrNameLst>
                                          <p:attrName>ppt_h</p:attrName>
                                        </p:attrNameLst>
                                      </p:cBhvr>
                                      <p:tavLst>
                                        <p:tav tm="0">
                                          <p:val>
                                            <p:fltVal val="0"/>
                                          </p:val>
                                        </p:tav>
                                        <p:tav tm="100000">
                                          <p:val>
                                            <p:strVal val="#ppt_h"/>
                                          </p:val>
                                        </p:tav>
                                      </p:tavLst>
                                    </p:anim>
                                    <p:animEffect transition="in" filter="fade">
                                      <p:cBhvr>
                                        <p:cTn id="101" dur="500"/>
                                        <p:tgtEl>
                                          <p:spTgt spid="62"/>
                                        </p:tgtEl>
                                      </p:cBhvr>
                                    </p:animEffect>
                                  </p:childTnLst>
                                </p:cTn>
                              </p:par>
                            </p:childTnLst>
                          </p:cTn>
                        </p:par>
                        <p:par>
                          <p:cTn id="102" fill="hold">
                            <p:stCondLst>
                              <p:cond delay="9500"/>
                            </p:stCondLst>
                            <p:childTnLst>
                              <p:par>
                                <p:cTn id="103" presetID="49" presetClass="entr" presetSubtype="0" decel="10000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 calcmode="lin" valueType="num">
                                      <p:cBhvr>
                                        <p:cTn id="107" dur="500" fill="hold"/>
                                        <p:tgtEl>
                                          <p:spTgt spid="50"/>
                                        </p:tgtEl>
                                        <p:attrNameLst>
                                          <p:attrName>style.rotation</p:attrName>
                                        </p:attrNameLst>
                                      </p:cBhvr>
                                      <p:tavLst>
                                        <p:tav tm="0">
                                          <p:val>
                                            <p:fltVal val="360"/>
                                          </p:val>
                                        </p:tav>
                                        <p:tav tm="100000">
                                          <p:val>
                                            <p:fltVal val="0"/>
                                          </p:val>
                                        </p:tav>
                                      </p:tavLst>
                                    </p:anim>
                                    <p:animEffect transition="in" filter="fade">
                                      <p:cBhvr>
                                        <p:cTn id="108" dur="500"/>
                                        <p:tgtEl>
                                          <p:spTgt spid="50"/>
                                        </p:tgtEl>
                                      </p:cBhvr>
                                    </p:animEffect>
                                  </p:childTnLst>
                                </p:cTn>
                              </p:par>
                            </p:childTnLst>
                          </p:cTn>
                        </p:par>
                        <p:par>
                          <p:cTn id="109" fill="hold">
                            <p:stCondLst>
                              <p:cond delay="10000"/>
                            </p:stCondLst>
                            <p:childTnLst>
                              <p:par>
                                <p:cTn id="110" presetID="49" presetClass="entr" presetSubtype="0" decel="100000"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 calcmode="lin" valueType="num">
                                      <p:cBhvr>
                                        <p:cTn id="112" dur="500" fill="hold"/>
                                        <p:tgtEl>
                                          <p:spTgt spid="48"/>
                                        </p:tgtEl>
                                        <p:attrNameLst>
                                          <p:attrName>ppt_w</p:attrName>
                                        </p:attrNameLst>
                                      </p:cBhvr>
                                      <p:tavLst>
                                        <p:tav tm="0">
                                          <p:val>
                                            <p:fltVal val="0"/>
                                          </p:val>
                                        </p:tav>
                                        <p:tav tm="100000">
                                          <p:val>
                                            <p:strVal val="#ppt_w"/>
                                          </p:val>
                                        </p:tav>
                                      </p:tavLst>
                                    </p:anim>
                                    <p:anim calcmode="lin" valueType="num">
                                      <p:cBhvr>
                                        <p:cTn id="113" dur="500" fill="hold"/>
                                        <p:tgtEl>
                                          <p:spTgt spid="48"/>
                                        </p:tgtEl>
                                        <p:attrNameLst>
                                          <p:attrName>ppt_h</p:attrName>
                                        </p:attrNameLst>
                                      </p:cBhvr>
                                      <p:tavLst>
                                        <p:tav tm="0">
                                          <p:val>
                                            <p:fltVal val="0"/>
                                          </p:val>
                                        </p:tav>
                                        <p:tav tm="100000">
                                          <p:val>
                                            <p:strVal val="#ppt_h"/>
                                          </p:val>
                                        </p:tav>
                                      </p:tavLst>
                                    </p:anim>
                                    <p:anim calcmode="lin" valueType="num">
                                      <p:cBhvr>
                                        <p:cTn id="114" dur="500" fill="hold"/>
                                        <p:tgtEl>
                                          <p:spTgt spid="48"/>
                                        </p:tgtEl>
                                        <p:attrNameLst>
                                          <p:attrName>style.rotation</p:attrName>
                                        </p:attrNameLst>
                                      </p:cBhvr>
                                      <p:tavLst>
                                        <p:tav tm="0">
                                          <p:val>
                                            <p:fltVal val="360"/>
                                          </p:val>
                                        </p:tav>
                                        <p:tav tm="100000">
                                          <p:val>
                                            <p:fltVal val="0"/>
                                          </p:val>
                                        </p:tav>
                                      </p:tavLst>
                                    </p:anim>
                                    <p:animEffect transition="in" filter="fade">
                                      <p:cBhvr>
                                        <p:cTn id="115" dur="500"/>
                                        <p:tgtEl>
                                          <p:spTgt spid="48"/>
                                        </p:tgtEl>
                                      </p:cBhvr>
                                    </p:animEffect>
                                  </p:childTnLst>
                                </p:cTn>
                              </p:par>
                            </p:childTnLst>
                          </p:cTn>
                        </p:par>
                        <p:par>
                          <p:cTn id="116" fill="hold">
                            <p:stCondLst>
                              <p:cond delay="10500"/>
                            </p:stCondLst>
                            <p:childTnLst>
                              <p:par>
                                <p:cTn id="117" presetID="10" presetClass="entr" presetSubtype="0" fill="hold" grpId="0" nodeType="afterEffect">
                                  <p:stCondLst>
                                    <p:cond delay="0"/>
                                  </p:stCondLst>
                                  <p:childTnLst>
                                    <p:set>
                                      <p:cBhvr>
                                        <p:cTn id="118" dur="1" fill="hold">
                                          <p:stCondLst>
                                            <p:cond delay="0"/>
                                          </p:stCondLst>
                                        </p:cTn>
                                        <p:tgtEl>
                                          <p:spTgt spid="60"/>
                                        </p:tgtEl>
                                        <p:attrNameLst>
                                          <p:attrName>style.visibility</p:attrName>
                                        </p:attrNameLst>
                                      </p:cBhvr>
                                      <p:to>
                                        <p:strVal val="visible"/>
                                      </p:to>
                                    </p:set>
                                    <p:animEffect transition="in" filter="fade">
                                      <p:cBhvr>
                                        <p:cTn id="119" dur="500"/>
                                        <p:tgtEl>
                                          <p:spTgt spid="60"/>
                                        </p:tgtEl>
                                      </p:cBhvr>
                                    </p:animEffect>
                                  </p:childTnLst>
                                </p:cTn>
                              </p:par>
                            </p:childTnLst>
                          </p:cTn>
                        </p:par>
                        <p:par>
                          <p:cTn id="120" fill="hold">
                            <p:stCondLst>
                              <p:cond delay="11000"/>
                            </p:stCondLst>
                            <p:childTnLst>
                              <p:par>
                                <p:cTn id="121" presetID="10" presetClass="entr" presetSubtype="0" fill="hold" grpId="0" nodeType="after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500"/>
                                        <p:tgtEl>
                                          <p:spTgt spid="59"/>
                                        </p:tgtEl>
                                      </p:cBhvr>
                                    </p:animEffect>
                                  </p:childTnLst>
                                </p:cTn>
                              </p:par>
                            </p:childTnLst>
                          </p:cTn>
                        </p:par>
                        <p:par>
                          <p:cTn id="124" fill="hold">
                            <p:stCondLst>
                              <p:cond delay="11500"/>
                            </p:stCondLst>
                            <p:childTnLst>
                              <p:par>
                                <p:cTn id="125" presetID="53" presetClass="entr" presetSubtype="16" fill="hold" grpId="0" nodeType="afterEffect">
                                  <p:stCondLst>
                                    <p:cond delay="0"/>
                                  </p:stCondLst>
                                  <p:childTnLst>
                                    <p:set>
                                      <p:cBhvr>
                                        <p:cTn id="126" dur="1" fill="hold">
                                          <p:stCondLst>
                                            <p:cond delay="0"/>
                                          </p:stCondLst>
                                        </p:cTn>
                                        <p:tgtEl>
                                          <p:spTgt spid="64"/>
                                        </p:tgtEl>
                                        <p:attrNameLst>
                                          <p:attrName>style.visibility</p:attrName>
                                        </p:attrNameLst>
                                      </p:cBhvr>
                                      <p:to>
                                        <p:strVal val="visible"/>
                                      </p:to>
                                    </p:set>
                                    <p:anim calcmode="lin" valueType="num">
                                      <p:cBhvr>
                                        <p:cTn id="127" dur="500" fill="hold"/>
                                        <p:tgtEl>
                                          <p:spTgt spid="64"/>
                                        </p:tgtEl>
                                        <p:attrNameLst>
                                          <p:attrName>ppt_w</p:attrName>
                                        </p:attrNameLst>
                                      </p:cBhvr>
                                      <p:tavLst>
                                        <p:tav tm="0">
                                          <p:val>
                                            <p:fltVal val="0"/>
                                          </p:val>
                                        </p:tav>
                                        <p:tav tm="100000">
                                          <p:val>
                                            <p:strVal val="#ppt_w"/>
                                          </p:val>
                                        </p:tav>
                                      </p:tavLst>
                                    </p:anim>
                                    <p:anim calcmode="lin" valueType="num">
                                      <p:cBhvr>
                                        <p:cTn id="128" dur="500" fill="hold"/>
                                        <p:tgtEl>
                                          <p:spTgt spid="64"/>
                                        </p:tgtEl>
                                        <p:attrNameLst>
                                          <p:attrName>ppt_h</p:attrName>
                                        </p:attrNameLst>
                                      </p:cBhvr>
                                      <p:tavLst>
                                        <p:tav tm="0">
                                          <p:val>
                                            <p:fltVal val="0"/>
                                          </p:val>
                                        </p:tav>
                                        <p:tav tm="100000">
                                          <p:val>
                                            <p:strVal val="#ppt_h"/>
                                          </p:val>
                                        </p:tav>
                                      </p:tavLst>
                                    </p:anim>
                                    <p:animEffect transition="in" filter="fade">
                                      <p:cBhvr>
                                        <p:cTn id="12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1164369" y="2680221"/>
            <a:ext cx="2316294" cy="1514496"/>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335"/>
            <p:cNvSpPr/>
            <p:nvPr/>
          </p:nvSpPr>
          <p:spPr>
            <a:xfrm>
              <a:off x="1498551" y="1229870"/>
              <a:ext cx="2042947" cy="4479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42"/>
          <p:cNvGrpSpPr/>
          <p:nvPr/>
        </p:nvGrpSpPr>
        <p:grpSpPr>
          <a:xfrm>
            <a:off x="3181743" y="2680221"/>
            <a:ext cx="2316294" cy="1514496"/>
            <a:chOff x="0" y="0"/>
            <a:chExt cx="4392859" cy="2872248"/>
          </a:xfrm>
          <a:solidFill>
            <a:srgbClr val="E60000"/>
          </a:solidFill>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347"/>
          <p:cNvGrpSpPr/>
          <p:nvPr/>
        </p:nvGrpSpPr>
        <p:grpSpPr>
          <a:xfrm>
            <a:off x="5248957" y="2680221"/>
            <a:ext cx="2316294" cy="1514496"/>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352"/>
          <p:cNvGrpSpPr/>
          <p:nvPr/>
        </p:nvGrpSpPr>
        <p:grpSpPr>
          <a:xfrm>
            <a:off x="7299143" y="2680221"/>
            <a:ext cx="2316291" cy="1514496"/>
            <a:chOff x="0" y="0"/>
            <a:chExt cx="4392859" cy="2872248"/>
          </a:xfrm>
          <a:solidFill>
            <a:srgbClr val="E60000"/>
          </a:solidFill>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357"/>
          <p:cNvGrpSpPr/>
          <p:nvPr/>
        </p:nvGrpSpPr>
        <p:grpSpPr>
          <a:xfrm>
            <a:off x="9378091" y="2680221"/>
            <a:ext cx="2316291" cy="1514496"/>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5"/>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360"/>
          <p:cNvGrpSpPr/>
          <p:nvPr/>
        </p:nvGrpSpPr>
        <p:grpSpPr>
          <a:xfrm>
            <a:off x="2098263" y="3978266"/>
            <a:ext cx="448507" cy="448507"/>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grpSp>
      <p:grpSp>
        <p:nvGrpSpPr>
          <p:cNvPr id="30" name="Group 363"/>
          <p:cNvGrpSpPr/>
          <p:nvPr/>
        </p:nvGrpSpPr>
        <p:grpSpPr>
          <a:xfrm>
            <a:off x="4119893" y="3978266"/>
            <a:ext cx="448507" cy="448507"/>
            <a:chOff x="0" y="0"/>
            <a:chExt cx="850594" cy="850594"/>
          </a:xfrm>
          <a:solidFill>
            <a:srgbClr val="E60000"/>
          </a:solidFill>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362"/>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grpSp>
      <p:grpSp>
        <p:nvGrpSpPr>
          <p:cNvPr id="33" name="Group 366"/>
          <p:cNvGrpSpPr/>
          <p:nvPr/>
        </p:nvGrpSpPr>
        <p:grpSpPr>
          <a:xfrm>
            <a:off x="6182851" y="3978266"/>
            <a:ext cx="448507" cy="448507"/>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365"/>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grpSp>
      <p:grpSp>
        <p:nvGrpSpPr>
          <p:cNvPr id="36" name="Group 369"/>
          <p:cNvGrpSpPr/>
          <p:nvPr/>
        </p:nvGrpSpPr>
        <p:grpSpPr>
          <a:xfrm>
            <a:off x="8233035" y="3978266"/>
            <a:ext cx="448507" cy="448507"/>
            <a:chOff x="0" y="0"/>
            <a:chExt cx="850594" cy="850594"/>
          </a:xfrm>
          <a:solidFill>
            <a:srgbClr val="E60000"/>
          </a:solidFill>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grpSp>
      <p:grpSp>
        <p:nvGrpSpPr>
          <p:cNvPr id="39" name="Group 372"/>
          <p:cNvGrpSpPr/>
          <p:nvPr/>
        </p:nvGrpSpPr>
        <p:grpSpPr>
          <a:xfrm>
            <a:off x="10311984" y="3978266"/>
            <a:ext cx="448507" cy="448507"/>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371"/>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a:t>
              </a:r>
            </a:p>
          </p:txBody>
        </p:sp>
      </p:grpSp>
      <p:sp>
        <p:nvSpPr>
          <p:cNvPr id="43" name="Shape 373"/>
          <p:cNvSpPr/>
          <p:nvPr/>
        </p:nvSpPr>
        <p:spPr>
          <a:xfrm>
            <a:off x="139364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Shape 376"/>
          <p:cNvSpPr/>
          <p:nvPr/>
        </p:nvSpPr>
        <p:spPr>
          <a:xfrm>
            <a:off x="345462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Shape 379"/>
          <p:cNvSpPr/>
          <p:nvPr/>
        </p:nvSpPr>
        <p:spPr>
          <a:xfrm>
            <a:off x="5479631"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Shape 382"/>
          <p:cNvSpPr/>
          <p:nvPr/>
        </p:nvSpPr>
        <p:spPr>
          <a:xfrm>
            <a:off x="756990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Shape 385"/>
          <p:cNvSpPr/>
          <p:nvPr/>
        </p:nvSpPr>
        <p:spPr>
          <a:xfrm>
            <a:off x="9630886"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4540656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iterate>
                                    <p:tmAbs val="0"/>
                                  </p:iterate>
                                  <p:childTnLst>
                                    <p:set>
                                      <p:cBhvr>
                                        <p:cTn id="6" fill="hold"/>
                                        <p:tgtEl>
                                          <p:spTgt spid="22"/>
                                        </p:tgtEl>
                                        <p:attrNameLst>
                                          <p:attrName>style.visibility</p:attrName>
                                        </p:attrNameLst>
                                      </p:cBhvr>
                                      <p:to>
                                        <p:strVal val="visible"/>
                                      </p:to>
                                    </p:set>
                                    <p:anim calcmode="lin" valueType="num">
                                      <p:cBhvr>
                                        <p:cTn id="7" dur="800" fill="hold"/>
                                        <p:tgtEl>
                                          <p:spTgt spid="22"/>
                                        </p:tgtEl>
                                        <p:attrNameLst>
                                          <p:attrName>ppt_x</p:attrName>
                                        </p:attrNameLst>
                                      </p:cBhvr>
                                      <p:tavLst>
                                        <p:tav tm="0">
                                          <p:val>
                                            <p:strVal val="0-#ppt_w/2"/>
                                          </p:val>
                                        </p:tav>
                                        <p:tav tm="100000">
                                          <p:val>
                                            <p:strVal val="#ppt_x"/>
                                          </p:val>
                                        </p:tav>
                                      </p:tavLst>
                                    </p:anim>
                                    <p:anim calcmode="lin" valueType="num">
                                      <p:cBhvr>
                                        <p:cTn id="8" dur="8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400"/>
                                  </p:stCondLst>
                                  <p:iterate>
                                    <p:tmAbs val="0"/>
                                  </p:iterate>
                                  <p:childTnLst>
                                    <p:set>
                                      <p:cBhvr>
                                        <p:cTn id="10" fill="hold"/>
                                        <p:tgtEl>
                                          <p:spTgt spid="17"/>
                                        </p:tgtEl>
                                        <p:attrNameLst>
                                          <p:attrName>style.visibility</p:attrName>
                                        </p:attrNameLst>
                                      </p:cBhvr>
                                      <p:to>
                                        <p:strVal val="visible"/>
                                      </p:to>
                                    </p:set>
                                    <p:anim calcmode="lin" valueType="num">
                                      <p:cBhvr>
                                        <p:cTn id="11" dur="800" fill="hold"/>
                                        <p:tgtEl>
                                          <p:spTgt spid="17"/>
                                        </p:tgtEl>
                                        <p:attrNameLst>
                                          <p:attrName>ppt_x</p:attrName>
                                        </p:attrNameLst>
                                      </p:cBhvr>
                                      <p:tavLst>
                                        <p:tav tm="0">
                                          <p:val>
                                            <p:strVal val="0-#ppt_w/2"/>
                                          </p:val>
                                        </p:tav>
                                        <p:tav tm="100000">
                                          <p:val>
                                            <p:strVal val="#ppt_x"/>
                                          </p:val>
                                        </p:tav>
                                      </p:tavLst>
                                    </p:anim>
                                    <p:anim calcmode="lin" valueType="num">
                                      <p:cBhvr>
                                        <p:cTn id="12" dur="8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800"/>
                                  </p:stCondLst>
                                  <p:iterate>
                                    <p:tmAbs val="0"/>
                                  </p:iterate>
                                  <p:childTnLst>
                                    <p:set>
                                      <p:cBhvr>
                                        <p:cTn id="14" fill="hold"/>
                                        <p:tgtEl>
                                          <p:spTgt spid="12"/>
                                        </p:tgtEl>
                                        <p:attrNameLst>
                                          <p:attrName>style.visibility</p:attrName>
                                        </p:attrNameLst>
                                      </p:cBhvr>
                                      <p:to>
                                        <p:strVal val="visible"/>
                                      </p:to>
                                    </p:set>
                                    <p:anim calcmode="lin" valueType="num">
                                      <p:cBhvr>
                                        <p:cTn id="15" dur="800" fill="hold"/>
                                        <p:tgtEl>
                                          <p:spTgt spid="12"/>
                                        </p:tgtEl>
                                        <p:attrNameLst>
                                          <p:attrName>ppt_x</p:attrName>
                                        </p:attrNameLst>
                                      </p:cBhvr>
                                      <p:tavLst>
                                        <p:tav tm="0">
                                          <p:val>
                                            <p:strVal val="0-#ppt_w/2"/>
                                          </p:val>
                                        </p:tav>
                                        <p:tav tm="100000">
                                          <p:val>
                                            <p:strVal val="#ppt_x"/>
                                          </p:val>
                                        </p:tav>
                                      </p:tavLst>
                                    </p:anim>
                                    <p:anim calcmode="lin" valueType="num">
                                      <p:cBhvr>
                                        <p:cTn id="16" dur="8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200"/>
                                  </p:stCondLst>
                                  <p:iterate>
                                    <p:tmAbs val="0"/>
                                  </p:iterate>
                                  <p:childTnLst>
                                    <p:set>
                                      <p:cBhvr>
                                        <p:cTn id="18" fill="hold"/>
                                        <p:tgtEl>
                                          <p:spTgt spid="7"/>
                                        </p:tgtEl>
                                        <p:attrNameLst>
                                          <p:attrName>style.visibility</p:attrName>
                                        </p:attrNameLst>
                                      </p:cBhvr>
                                      <p:to>
                                        <p:strVal val="visible"/>
                                      </p:to>
                                    </p:set>
                                    <p:anim calcmode="lin" valueType="num">
                                      <p:cBhvr>
                                        <p:cTn id="19" dur="800" fill="hold"/>
                                        <p:tgtEl>
                                          <p:spTgt spid="7"/>
                                        </p:tgtEl>
                                        <p:attrNameLst>
                                          <p:attrName>ppt_x</p:attrName>
                                        </p:attrNameLst>
                                      </p:cBhvr>
                                      <p:tavLst>
                                        <p:tav tm="0">
                                          <p:val>
                                            <p:strVal val="0-#ppt_w/2"/>
                                          </p:val>
                                        </p:tav>
                                        <p:tav tm="100000">
                                          <p:val>
                                            <p:strVal val="#ppt_x"/>
                                          </p:val>
                                        </p:tav>
                                      </p:tavLst>
                                    </p:anim>
                                    <p:anim calcmode="lin" valueType="num">
                                      <p:cBhvr>
                                        <p:cTn id="20" dur="8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600"/>
                                  </p:stCondLst>
                                  <p:iterate>
                                    <p:tmAbs val="0"/>
                                  </p:iterate>
                                  <p:childTnLst>
                                    <p:set>
                                      <p:cBhvr>
                                        <p:cTn id="22" fill="hold"/>
                                        <p:tgtEl>
                                          <p:spTgt spid="2"/>
                                        </p:tgtEl>
                                        <p:attrNameLst>
                                          <p:attrName>style.visibility</p:attrName>
                                        </p:attrNameLst>
                                      </p:cBhvr>
                                      <p:to>
                                        <p:strVal val="visible"/>
                                      </p:to>
                                    </p:set>
                                    <p:anim calcmode="lin" valueType="num">
                                      <p:cBhvr>
                                        <p:cTn id="23" dur="800" fill="hold"/>
                                        <p:tgtEl>
                                          <p:spTgt spid="2"/>
                                        </p:tgtEl>
                                        <p:attrNameLst>
                                          <p:attrName>ppt_x</p:attrName>
                                        </p:attrNameLst>
                                      </p:cBhvr>
                                      <p:tavLst>
                                        <p:tav tm="0">
                                          <p:val>
                                            <p:strVal val="0-#ppt_w/2"/>
                                          </p:val>
                                        </p:tav>
                                        <p:tav tm="100000">
                                          <p:val>
                                            <p:strVal val="#ppt_x"/>
                                          </p:val>
                                        </p:tav>
                                      </p:tavLst>
                                    </p:anim>
                                    <p:anim calcmode="lin" valueType="num">
                                      <p:cBhvr>
                                        <p:cTn id="24" dur="800" fill="hold"/>
                                        <p:tgtEl>
                                          <p:spTgt spid="2"/>
                                        </p:tgtEl>
                                        <p:attrNameLst>
                                          <p:attrName>ppt_y</p:attrName>
                                        </p:attrNameLst>
                                      </p:cBhvr>
                                      <p:tavLst>
                                        <p:tav tm="0">
                                          <p:val>
                                            <p:strVal val="#ppt_y"/>
                                          </p:val>
                                        </p:tav>
                                        <p:tav tm="100000">
                                          <p:val>
                                            <p:strVal val="#ppt_y"/>
                                          </p:val>
                                        </p:tav>
                                      </p:tavLst>
                                    </p:anim>
                                  </p:childTnLst>
                                </p:cTn>
                              </p:par>
                            </p:childTnLst>
                          </p:cTn>
                        </p:par>
                        <p:par>
                          <p:cTn id="25" fill="hold">
                            <p:stCondLst>
                              <p:cond delay="2400"/>
                            </p:stCondLst>
                            <p:childTnLst>
                              <p:par>
                                <p:cTn id="26" presetID="2" presetClass="entr" presetSubtype="4" fill="hold" grpId="0" nodeType="afterEffect">
                                  <p:stCondLst>
                                    <p:cond delay="0"/>
                                  </p:stCondLst>
                                  <p:iterate>
                                    <p:tmAbs val="0"/>
                                  </p:iterate>
                                  <p:childTnLst>
                                    <p:set>
                                      <p:cBhvr>
                                        <p:cTn id="27" fill="hold"/>
                                        <p:tgtEl>
                                          <p:spTgt spid="27"/>
                                        </p:tgtEl>
                                        <p:attrNameLst>
                                          <p:attrName>style.visibility</p:attrName>
                                        </p:attrNameLst>
                                      </p:cBhvr>
                                      <p:to>
                                        <p:strVal val="visible"/>
                                      </p:to>
                                    </p:set>
                                    <p:anim calcmode="lin" valueType="num">
                                      <p:cBhvr>
                                        <p:cTn id="28" dur="600" fill="hold"/>
                                        <p:tgtEl>
                                          <p:spTgt spid="27"/>
                                        </p:tgtEl>
                                        <p:attrNameLst>
                                          <p:attrName>ppt_x</p:attrName>
                                        </p:attrNameLst>
                                      </p:cBhvr>
                                      <p:tavLst>
                                        <p:tav tm="0">
                                          <p:val>
                                            <p:strVal val="#ppt_x"/>
                                          </p:val>
                                        </p:tav>
                                        <p:tav tm="100000">
                                          <p:val>
                                            <p:strVal val="#ppt_x"/>
                                          </p:val>
                                        </p:tav>
                                      </p:tavLst>
                                    </p:anim>
                                    <p:anim calcmode="lin" valueType="num">
                                      <p:cBhvr>
                                        <p:cTn id="29" dur="600" fill="hold"/>
                                        <p:tgtEl>
                                          <p:spTgt spid="2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iterate>
                                    <p:tmAbs val="0"/>
                                  </p:iterate>
                                  <p:childTnLst>
                                    <p:set>
                                      <p:cBhvr>
                                        <p:cTn id="31" fill="hold"/>
                                        <p:tgtEl>
                                          <p:spTgt spid="30"/>
                                        </p:tgtEl>
                                        <p:attrNameLst>
                                          <p:attrName>style.visibility</p:attrName>
                                        </p:attrNameLst>
                                      </p:cBhvr>
                                      <p:to>
                                        <p:strVal val="visible"/>
                                      </p:to>
                                    </p:set>
                                    <p:anim calcmode="lin" valueType="num">
                                      <p:cBhvr>
                                        <p:cTn id="32" dur="600" fill="hold"/>
                                        <p:tgtEl>
                                          <p:spTgt spid="30"/>
                                        </p:tgtEl>
                                        <p:attrNameLst>
                                          <p:attrName>ppt_x</p:attrName>
                                        </p:attrNameLst>
                                      </p:cBhvr>
                                      <p:tavLst>
                                        <p:tav tm="0">
                                          <p:val>
                                            <p:strVal val="#ppt_x"/>
                                          </p:val>
                                        </p:tav>
                                        <p:tav tm="100000">
                                          <p:val>
                                            <p:strVal val="#ppt_x"/>
                                          </p:val>
                                        </p:tav>
                                      </p:tavLst>
                                    </p:anim>
                                    <p:anim calcmode="lin" valueType="num">
                                      <p:cBhvr>
                                        <p:cTn id="33" dur="600" fill="hold"/>
                                        <p:tgtEl>
                                          <p:spTgt spid="3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400"/>
                                  </p:stCondLst>
                                  <p:iterate>
                                    <p:tmAbs val="0"/>
                                  </p:iterate>
                                  <p:childTnLst>
                                    <p:set>
                                      <p:cBhvr>
                                        <p:cTn id="35" fill="hold"/>
                                        <p:tgtEl>
                                          <p:spTgt spid="33"/>
                                        </p:tgtEl>
                                        <p:attrNameLst>
                                          <p:attrName>style.visibility</p:attrName>
                                        </p:attrNameLst>
                                      </p:cBhvr>
                                      <p:to>
                                        <p:strVal val="visible"/>
                                      </p:to>
                                    </p:set>
                                    <p:anim calcmode="lin" valueType="num">
                                      <p:cBhvr>
                                        <p:cTn id="36" dur="600" fill="hold"/>
                                        <p:tgtEl>
                                          <p:spTgt spid="33"/>
                                        </p:tgtEl>
                                        <p:attrNameLst>
                                          <p:attrName>ppt_x</p:attrName>
                                        </p:attrNameLst>
                                      </p:cBhvr>
                                      <p:tavLst>
                                        <p:tav tm="0">
                                          <p:val>
                                            <p:strVal val="#ppt_x"/>
                                          </p:val>
                                        </p:tav>
                                        <p:tav tm="100000">
                                          <p:val>
                                            <p:strVal val="#ppt_x"/>
                                          </p:val>
                                        </p:tav>
                                      </p:tavLst>
                                    </p:anim>
                                    <p:anim calcmode="lin" valueType="num">
                                      <p:cBhvr>
                                        <p:cTn id="37" dur="600" fill="hold"/>
                                        <p:tgtEl>
                                          <p:spTgt spid="3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600"/>
                                  </p:stCondLst>
                                  <p:iterate>
                                    <p:tmAbs val="0"/>
                                  </p:iterate>
                                  <p:childTnLst>
                                    <p:set>
                                      <p:cBhvr>
                                        <p:cTn id="39" fill="hold"/>
                                        <p:tgtEl>
                                          <p:spTgt spid="36"/>
                                        </p:tgtEl>
                                        <p:attrNameLst>
                                          <p:attrName>style.visibility</p:attrName>
                                        </p:attrNameLst>
                                      </p:cBhvr>
                                      <p:to>
                                        <p:strVal val="visible"/>
                                      </p:to>
                                    </p:set>
                                    <p:anim calcmode="lin" valueType="num">
                                      <p:cBhvr>
                                        <p:cTn id="40" dur="600" fill="hold"/>
                                        <p:tgtEl>
                                          <p:spTgt spid="36"/>
                                        </p:tgtEl>
                                        <p:attrNameLst>
                                          <p:attrName>ppt_x</p:attrName>
                                        </p:attrNameLst>
                                      </p:cBhvr>
                                      <p:tavLst>
                                        <p:tav tm="0">
                                          <p:val>
                                            <p:strVal val="#ppt_x"/>
                                          </p:val>
                                        </p:tav>
                                        <p:tav tm="100000">
                                          <p:val>
                                            <p:strVal val="#ppt_x"/>
                                          </p:val>
                                        </p:tav>
                                      </p:tavLst>
                                    </p:anim>
                                    <p:anim calcmode="lin" valueType="num">
                                      <p:cBhvr>
                                        <p:cTn id="41" dur="600" fill="hold"/>
                                        <p:tgtEl>
                                          <p:spTgt spid="3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800"/>
                                  </p:stCondLst>
                                  <p:iterate>
                                    <p:tmAbs val="0"/>
                                  </p:iterate>
                                  <p:childTnLst>
                                    <p:set>
                                      <p:cBhvr>
                                        <p:cTn id="43" fill="hold"/>
                                        <p:tgtEl>
                                          <p:spTgt spid="39"/>
                                        </p:tgtEl>
                                        <p:attrNameLst>
                                          <p:attrName>style.visibility</p:attrName>
                                        </p:attrNameLst>
                                      </p:cBhvr>
                                      <p:to>
                                        <p:strVal val="visible"/>
                                      </p:to>
                                    </p:set>
                                    <p:anim calcmode="lin" valueType="num">
                                      <p:cBhvr>
                                        <p:cTn id="44" dur="600" fill="hold"/>
                                        <p:tgtEl>
                                          <p:spTgt spid="39"/>
                                        </p:tgtEl>
                                        <p:attrNameLst>
                                          <p:attrName>ppt_x</p:attrName>
                                        </p:attrNameLst>
                                      </p:cBhvr>
                                      <p:tavLst>
                                        <p:tav tm="0">
                                          <p:val>
                                            <p:strVal val="#ppt_x"/>
                                          </p:val>
                                        </p:tav>
                                        <p:tav tm="100000">
                                          <p:val>
                                            <p:strVal val="#ppt_x"/>
                                          </p:val>
                                        </p:tav>
                                      </p:tavLst>
                                    </p:anim>
                                    <p:anim calcmode="lin" valueType="num">
                                      <p:cBhvr>
                                        <p:cTn id="45" dur="6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3800"/>
                            </p:stCondLst>
                            <p:childTnLst>
                              <p:par>
                                <p:cTn id="47" presetID="10" presetClass="entr" presetSubtype="0"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500"/>
                                        <p:tgtEl>
                                          <p:spTgt spid="46"/>
                                        </p:tgtEl>
                                      </p:cBhvr>
                                    </p:animEffect>
                                  </p:childTnLst>
                                </p:cTn>
                              </p:par>
                            </p:childTnLst>
                          </p:cTn>
                        </p:par>
                        <p:par>
                          <p:cTn id="54" fill="hold">
                            <p:stCondLst>
                              <p:cond delay="48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5300"/>
                            </p:stCondLst>
                            <p:childTnLst>
                              <p:par>
                                <p:cTn id="59" presetID="10" presetClass="entr" presetSubtype="0" fill="hold" grpId="0" nodeType="after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500"/>
                                        <p:tgtEl>
                                          <p:spTgt spid="52"/>
                                        </p:tgtEl>
                                      </p:cBhvr>
                                    </p:animEffect>
                                  </p:childTnLst>
                                </p:cTn>
                              </p:par>
                            </p:childTnLst>
                          </p:cTn>
                        </p:par>
                        <p:par>
                          <p:cTn id="62" fill="hold">
                            <p:stCondLst>
                              <p:cond delay="58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nimBg="1" advAuto="0"/>
      <p:bldP spid="12" grpId="0" advAuto="0"/>
      <p:bldP spid="17" grpId="0" animBg="1" advAuto="0"/>
      <p:bldP spid="22" grpId="0" advAuto="0"/>
      <p:bldP spid="27" grpId="0" advAuto="0"/>
      <p:bldP spid="30" grpId="0" animBg="1" advAuto="0"/>
      <p:bldP spid="33" grpId="0" advAuto="0"/>
      <p:bldP spid="36" grpId="0" animBg="1" advAuto="0"/>
      <p:bldP spid="39" grpId="0" advAuto="0"/>
      <p:bldP spid="43" grpId="0"/>
      <p:bldP spid="46" grpId="0"/>
      <p:bldP spid="49" grpId="0"/>
      <p:bldP spid="52" grpId="0"/>
      <p:bldP spid="5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2" name="椭圆 1"/>
          <p:cNvSpPr/>
          <p:nvPr/>
        </p:nvSpPr>
        <p:spPr>
          <a:xfrm>
            <a:off x="5269647" y="1531798"/>
            <a:ext cx="2319458" cy="2319458"/>
          </a:xfrm>
          <a:prstGeom prst="ellipse">
            <a:avLst/>
          </a:prstGeom>
          <a:no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7" name="文本框 6"/>
          <p:cNvSpPr txBox="1"/>
          <p:nvPr>
            <p:custDataLst>
              <p:tags r:id="rId2"/>
            </p:custDataLst>
          </p:nvPr>
        </p:nvSpPr>
        <p:spPr>
          <a:xfrm>
            <a:off x="5356879" y="2205438"/>
            <a:ext cx="2144994" cy="972179"/>
          </a:xfrm>
          <a:prstGeom prst="rect">
            <a:avLst/>
          </a:prstGeom>
          <a:noFill/>
        </p:spPr>
        <p:txBody>
          <a:bodyPr vert="horz" lIns="0" tIns="0" rIns="0" bIns="0" anchor="ctr"/>
          <a:lstStyle/>
          <a:p>
            <a:pPr algn="ctr">
              <a:defRPr/>
            </a:pPr>
            <a:r>
              <a:rPr lang="en-US" altLang="zh-CN" sz="4400" dirty="0">
                <a:solidFill>
                  <a:schemeClr val="bg1"/>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4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35955" y="4261395"/>
            <a:ext cx="4586840" cy="830997"/>
          </a:xfrm>
          <a:prstGeom prst="rect">
            <a:avLst/>
          </a:prstGeom>
        </p:spPr>
        <p:txBody>
          <a:bodyPr wrap="square" lIns="0" tIns="0" rIns="0" bIns="0">
            <a:spAutoFit/>
          </a:bodyPr>
          <a:lstStyle/>
          <a:p>
            <a:pPr algn="ctr"/>
            <a:r>
              <a:rPr lang="zh-CN" altLang="en-US" sz="5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工作完成情况</a:t>
            </a:r>
          </a:p>
        </p:txBody>
      </p:sp>
      <p:sp>
        <p:nvSpPr>
          <p:cNvPr id="9" name="TextBox 11"/>
          <p:cNvSpPr txBox="1"/>
          <p:nvPr/>
        </p:nvSpPr>
        <p:spPr>
          <a:xfrm>
            <a:off x="4385831" y="5194744"/>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6892050" y="5194744"/>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4385831" y="5502485"/>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6892050" y="5502485"/>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4077894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410611" y="2968253"/>
            <a:ext cx="1708318" cy="1708316"/>
            <a:chOff x="1336945" y="2133708"/>
            <a:chExt cx="1619916" cy="1619915"/>
          </a:xfrm>
        </p:grpSpPr>
        <p:grpSp>
          <p:nvGrpSpPr>
            <p:cNvPr id="6" name="Group 5"/>
            <p:cNvGrpSpPr/>
            <p:nvPr/>
          </p:nvGrpSpPr>
          <p:grpSpPr>
            <a:xfrm>
              <a:off x="1336945" y="2133708"/>
              <a:ext cx="1619916" cy="1619915"/>
              <a:chOff x="2488916" y="3076243"/>
              <a:chExt cx="1619916" cy="1619915"/>
            </a:xfrm>
          </p:grpSpPr>
          <p:sp>
            <p:nvSpPr>
              <p:cNvPr id="4" name="Rectangle 3"/>
              <p:cNvSpPr/>
              <p:nvPr/>
            </p:nvSpPr>
            <p:spPr>
              <a:xfrm>
                <a:off x="2488917" y="3076243"/>
                <a:ext cx="1619915" cy="161991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ectangle 4"/>
              <p:cNvSpPr/>
              <p:nvPr/>
            </p:nvSpPr>
            <p:spPr>
              <a:xfrm>
                <a:off x="2488916" y="4220308"/>
                <a:ext cx="1619915" cy="47584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 name="TextBox 7"/>
            <p:cNvSpPr txBox="1"/>
            <p:nvPr/>
          </p:nvSpPr>
          <p:spPr>
            <a:xfrm>
              <a:off x="1718094" y="2272332"/>
              <a:ext cx="857613" cy="532809"/>
            </a:xfrm>
            <a:prstGeom prst="rect">
              <a:avLst/>
            </a:prstGeom>
            <a:noFill/>
          </p:spPr>
          <p:txBody>
            <a:bodyPr wrap="none" rtlCol="0">
              <a:spAutoFit/>
            </a:bodyPr>
            <a:lstStyle/>
            <a:p>
              <a:pPr algn="ctr">
                <a:lnSpc>
                  <a:spcPct val="120000"/>
                </a:lnSpc>
              </a:pPr>
              <a:r>
                <a:rPr lang="en-US"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54%</a:t>
              </a:r>
              <a:endParaRPr lang="en-GB"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187015" y="2965780"/>
            <a:ext cx="1708318" cy="1708316"/>
            <a:chOff x="3972681" y="2131362"/>
            <a:chExt cx="1619916" cy="1619915"/>
          </a:xfrm>
        </p:grpSpPr>
        <p:grpSp>
          <p:nvGrpSpPr>
            <p:cNvPr id="12" name="Group 11"/>
            <p:cNvGrpSpPr/>
            <p:nvPr/>
          </p:nvGrpSpPr>
          <p:grpSpPr>
            <a:xfrm>
              <a:off x="3972681" y="2131362"/>
              <a:ext cx="1619916" cy="1619915"/>
              <a:chOff x="2488916" y="3076243"/>
              <a:chExt cx="1619916" cy="1619915"/>
            </a:xfrm>
          </p:grpSpPr>
          <p:sp>
            <p:nvSpPr>
              <p:cNvPr id="14" name="Rectangle 13"/>
              <p:cNvSpPr/>
              <p:nvPr/>
            </p:nvSpPr>
            <p:spPr>
              <a:xfrm>
                <a:off x="2488917" y="3076243"/>
                <a:ext cx="1619915" cy="161991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2488916" y="4220308"/>
                <a:ext cx="1619915" cy="47584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3" name="TextBox 12"/>
            <p:cNvSpPr txBox="1"/>
            <p:nvPr/>
          </p:nvSpPr>
          <p:spPr>
            <a:xfrm>
              <a:off x="4353828" y="2269986"/>
              <a:ext cx="857613" cy="532809"/>
            </a:xfrm>
            <a:prstGeom prst="rect">
              <a:avLst/>
            </a:prstGeom>
            <a:noFill/>
          </p:spPr>
          <p:txBody>
            <a:bodyPr wrap="none" rtlCol="0">
              <a:spAutoFit/>
            </a:bodyPr>
            <a:lstStyle/>
            <a:p>
              <a:pPr algn="ctr">
                <a:lnSpc>
                  <a:spcPct val="120000"/>
                </a:lnSpc>
              </a:pPr>
              <a:r>
                <a:rPr lang="en-US"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68%</a:t>
              </a:r>
              <a:endParaRPr lang="en-GB"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6953304" y="2974393"/>
            <a:ext cx="1718430" cy="1708316"/>
            <a:chOff x="6594320" y="2139530"/>
            <a:chExt cx="1629505" cy="1619915"/>
          </a:xfrm>
        </p:grpSpPr>
        <p:grpSp>
          <p:nvGrpSpPr>
            <p:cNvPr id="17" name="Group 16"/>
            <p:cNvGrpSpPr/>
            <p:nvPr/>
          </p:nvGrpSpPr>
          <p:grpSpPr>
            <a:xfrm>
              <a:off x="6594320" y="2139530"/>
              <a:ext cx="1629505" cy="1619915"/>
              <a:chOff x="2479326" y="3076243"/>
              <a:chExt cx="1629505" cy="1619915"/>
            </a:xfrm>
          </p:grpSpPr>
          <p:sp>
            <p:nvSpPr>
              <p:cNvPr id="19" name="Rectangle 18"/>
              <p:cNvSpPr/>
              <p:nvPr/>
            </p:nvSpPr>
            <p:spPr>
              <a:xfrm>
                <a:off x="2479326" y="3076243"/>
                <a:ext cx="1619915" cy="161991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2488916" y="4220308"/>
                <a:ext cx="1619915" cy="475849"/>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8" name="TextBox 17"/>
            <p:cNvSpPr txBox="1"/>
            <p:nvPr/>
          </p:nvSpPr>
          <p:spPr>
            <a:xfrm>
              <a:off x="6985059" y="2278154"/>
              <a:ext cx="857613" cy="532809"/>
            </a:xfrm>
            <a:prstGeom prst="rect">
              <a:avLst/>
            </a:prstGeom>
            <a:noFill/>
          </p:spPr>
          <p:txBody>
            <a:bodyPr wrap="none" rtlCol="0">
              <a:spAutoFit/>
            </a:bodyPr>
            <a:lstStyle/>
            <a:p>
              <a:pPr algn="ctr">
                <a:lnSpc>
                  <a:spcPct val="120000"/>
                </a:lnSpc>
              </a:pPr>
              <a:r>
                <a:rPr lang="en-US"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72%</a:t>
              </a:r>
              <a:endParaRPr lang="en-GB"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0"/>
          <p:cNvGrpSpPr/>
          <p:nvPr/>
        </p:nvGrpSpPr>
        <p:grpSpPr>
          <a:xfrm>
            <a:off x="9739823" y="2965779"/>
            <a:ext cx="1708318" cy="1708316"/>
            <a:chOff x="9235139" y="2131361"/>
            <a:chExt cx="1619916" cy="1619915"/>
          </a:xfrm>
        </p:grpSpPr>
        <p:grpSp>
          <p:nvGrpSpPr>
            <p:cNvPr id="22" name="Group 21"/>
            <p:cNvGrpSpPr/>
            <p:nvPr/>
          </p:nvGrpSpPr>
          <p:grpSpPr>
            <a:xfrm>
              <a:off x="9235139" y="2131361"/>
              <a:ext cx="1619916" cy="1619915"/>
              <a:chOff x="2488916" y="3076243"/>
              <a:chExt cx="1619916" cy="1619915"/>
            </a:xfrm>
          </p:grpSpPr>
          <p:sp>
            <p:nvSpPr>
              <p:cNvPr id="24" name="Rectangle 23"/>
              <p:cNvSpPr/>
              <p:nvPr/>
            </p:nvSpPr>
            <p:spPr>
              <a:xfrm>
                <a:off x="2488917" y="3076243"/>
                <a:ext cx="1619915" cy="1619915"/>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2488916" y="4220308"/>
                <a:ext cx="1619915" cy="475849"/>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TextBox 22"/>
            <p:cNvSpPr txBox="1"/>
            <p:nvPr/>
          </p:nvSpPr>
          <p:spPr>
            <a:xfrm>
              <a:off x="9616288" y="2269985"/>
              <a:ext cx="857613" cy="532809"/>
            </a:xfrm>
            <a:prstGeom prst="rect">
              <a:avLst/>
            </a:prstGeom>
            <a:noFill/>
          </p:spPr>
          <p:txBody>
            <a:bodyPr wrap="none" rtlCol="0">
              <a:spAutoFit/>
            </a:bodyPr>
            <a:lstStyle/>
            <a:p>
              <a:pPr algn="ctr">
                <a:lnSpc>
                  <a:spcPct val="120000"/>
                </a:lnSpc>
              </a:pPr>
              <a:r>
                <a:rPr lang="en-US"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90%</a:t>
              </a:r>
              <a:endParaRPr lang="en-GB"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Rectangle 23"/>
          <p:cNvSpPr/>
          <p:nvPr/>
        </p:nvSpPr>
        <p:spPr>
          <a:xfrm>
            <a:off x="1321802" y="5089877"/>
            <a:ext cx="1872208" cy="669671"/>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Rectangle 24"/>
          <p:cNvSpPr/>
          <p:nvPr/>
        </p:nvSpPr>
        <p:spPr>
          <a:xfrm>
            <a:off x="4054801" y="2315925"/>
            <a:ext cx="1872208" cy="669671"/>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Rectangle 25"/>
          <p:cNvSpPr/>
          <p:nvPr/>
        </p:nvSpPr>
        <p:spPr>
          <a:xfrm>
            <a:off x="6906656" y="5089877"/>
            <a:ext cx="1872208" cy="669671"/>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26"/>
          <p:cNvSpPr/>
          <p:nvPr/>
        </p:nvSpPr>
        <p:spPr>
          <a:xfrm>
            <a:off x="9671425" y="2315925"/>
            <a:ext cx="1872208" cy="669671"/>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27"/>
          <p:cNvSpPr txBox="1"/>
          <p:nvPr/>
        </p:nvSpPr>
        <p:spPr>
          <a:xfrm>
            <a:off x="1332448" y="483953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28"/>
          <p:cNvSpPr txBox="1"/>
          <p:nvPr/>
        </p:nvSpPr>
        <p:spPr>
          <a:xfrm>
            <a:off x="4065448" y="2065585"/>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29"/>
          <p:cNvSpPr txBox="1"/>
          <p:nvPr/>
        </p:nvSpPr>
        <p:spPr>
          <a:xfrm>
            <a:off x="6917303" y="483953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30"/>
          <p:cNvSpPr txBox="1"/>
          <p:nvPr/>
        </p:nvSpPr>
        <p:spPr>
          <a:xfrm>
            <a:off x="9682072" y="2065585"/>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6293626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4"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p:tgtEl>
                                          <p:spTgt spid="45"/>
                                        </p:tgtEl>
                                        <p:attrNameLst>
                                          <p:attrName>ppt_y</p:attrName>
                                        </p:attrNameLst>
                                      </p:cBhvr>
                                      <p:tavLst>
                                        <p:tav tm="0">
                                          <p:val>
                                            <p:strVal val="#ppt_y+#ppt_h*1.125000"/>
                                          </p:val>
                                        </p:tav>
                                        <p:tav tm="100000">
                                          <p:val>
                                            <p:strVal val="#ppt_y"/>
                                          </p:val>
                                        </p:tav>
                                      </p:tavLst>
                                    </p:anim>
                                    <p:animEffect transition="in" filter="wipe(up)">
                                      <p:cBhvr>
                                        <p:cTn id="28" dur="500"/>
                                        <p:tgtEl>
                                          <p:spTgt spid="45"/>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500"/>
                                        <p:tgtEl>
                                          <p:spTgt spid="41"/>
                                        </p:tgtEl>
                                        <p:attrNameLst>
                                          <p:attrName>ppt_y</p:attrName>
                                        </p:attrNameLst>
                                      </p:cBhvr>
                                      <p:tavLst>
                                        <p:tav tm="0">
                                          <p:val>
                                            <p:strVal val="#ppt_y-#ppt_h*1.125000"/>
                                          </p:val>
                                        </p:tav>
                                        <p:tav tm="100000">
                                          <p:val>
                                            <p:strVal val="#ppt_y"/>
                                          </p:val>
                                        </p:tav>
                                      </p:tavLst>
                                    </p:anim>
                                    <p:animEffect transition="in" filter="wipe(down)">
                                      <p:cBhvr>
                                        <p:cTn id="32" dur="500"/>
                                        <p:tgtEl>
                                          <p:spTgt spid="41"/>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500"/>
                                        <p:tgtEl>
                                          <p:spTgt spid="46"/>
                                        </p:tgtEl>
                                        <p:attrNameLst>
                                          <p:attrName>ppt_y</p:attrName>
                                        </p:attrNameLst>
                                      </p:cBhvr>
                                      <p:tavLst>
                                        <p:tav tm="0">
                                          <p:val>
                                            <p:strVal val="#ppt_y+#ppt_h*1.125000"/>
                                          </p:val>
                                        </p:tav>
                                        <p:tav tm="100000">
                                          <p:val>
                                            <p:strVal val="#ppt_y"/>
                                          </p:val>
                                        </p:tav>
                                      </p:tavLst>
                                    </p:anim>
                                    <p:animEffect transition="in" filter="wipe(up)">
                                      <p:cBhvr>
                                        <p:cTn id="37" dur="500"/>
                                        <p:tgtEl>
                                          <p:spTgt spid="46"/>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p:tgtEl>
                                          <p:spTgt spid="42"/>
                                        </p:tgtEl>
                                        <p:attrNameLst>
                                          <p:attrName>ppt_y</p:attrName>
                                        </p:attrNameLst>
                                      </p:cBhvr>
                                      <p:tavLst>
                                        <p:tav tm="0">
                                          <p:val>
                                            <p:strVal val="#ppt_y-#ppt_h*1.125000"/>
                                          </p:val>
                                        </p:tav>
                                        <p:tav tm="100000">
                                          <p:val>
                                            <p:strVal val="#ppt_y"/>
                                          </p:val>
                                        </p:tav>
                                      </p:tavLst>
                                    </p:anim>
                                    <p:animEffect transition="in" filter="wipe(down)">
                                      <p:cBhvr>
                                        <p:cTn id="41" dur="500"/>
                                        <p:tgtEl>
                                          <p:spTgt spid="42"/>
                                        </p:tgtEl>
                                      </p:cBhvr>
                                    </p:animEffect>
                                  </p:childTnLst>
                                </p:cTn>
                              </p:par>
                            </p:childTnLst>
                          </p:cTn>
                        </p:par>
                        <p:par>
                          <p:cTn id="42" fill="hold">
                            <p:stCondLst>
                              <p:cond delay="3000"/>
                            </p:stCondLst>
                            <p:childTnLst>
                              <p:par>
                                <p:cTn id="43" presetID="12" presetClass="entr" presetSubtype="4" fill="hold" grpId="0" nodeType="after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additive="base">
                                        <p:cTn id="45" dur="500"/>
                                        <p:tgtEl>
                                          <p:spTgt spid="47"/>
                                        </p:tgtEl>
                                        <p:attrNameLst>
                                          <p:attrName>ppt_y</p:attrName>
                                        </p:attrNameLst>
                                      </p:cBhvr>
                                      <p:tavLst>
                                        <p:tav tm="0">
                                          <p:val>
                                            <p:strVal val="#ppt_y+#ppt_h*1.125000"/>
                                          </p:val>
                                        </p:tav>
                                        <p:tav tm="100000">
                                          <p:val>
                                            <p:strVal val="#ppt_y"/>
                                          </p:val>
                                        </p:tav>
                                      </p:tavLst>
                                    </p:anim>
                                    <p:animEffect transition="in" filter="wipe(up)">
                                      <p:cBhvr>
                                        <p:cTn id="46" dur="500"/>
                                        <p:tgtEl>
                                          <p:spTgt spid="47"/>
                                        </p:tgtEl>
                                      </p:cBhvr>
                                    </p:animEffect>
                                  </p:childTnLst>
                                </p:cTn>
                              </p:par>
                              <p:par>
                                <p:cTn id="47" presetID="12" presetClass="entr" presetSubtype="1"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p:tgtEl>
                                          <p:spTgt spid="43"/>
                                        </p:tgtEl>
                                        <p:attrNameLst>
                                          <p:attrName>ppt_y</p:attrName>
                                        </p:attrNameLst>
                                      </p:cBhvr>
                                      <p:tavLst>
                                        <p:tav tm="0">
                                          <p:val>
                                            <p:strVal val="#ppt_y-#ppt_h*1.125000"/>
                                          </p:val>
                                        </p:tav>
                                        <p:tav tm="100000">
                                          <p:val>
                                            <p:strVal val="#ppt_y"/>
                                          </p:val>
                                        </p:tav>
                                      </p:tavLst>
                                    </p:anim>
                                    <p:animEffect transition="in" filter="wipe(down)">
                                      <p:cBhvr>
                                        <p:cTn id="50" dur="500"/>
                                        <p:tgtEl>
                                          <p:spTgt spid="43"/>
                                        </p:tgtEl>
                                      </p:cBhvr>
                                    </p:animEffect>
                                  </p:childTnLst>
                                </p:cTn>
                              </p:par>
                            </p:childTnLst>
                          </p:cTn>
                        </p:par>
                        <p:par>
                          <p:cTn id="51" fill="hold">
                            <p:stCondLst>
                              <p:cond delay="3500"/>
                            </p:stCondLst>
                            <p:childTnLst>
                              <p:par>
                                <p:cTn id="52" presetID="12" presetClass="entr" presetSubtype="4"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additive="base">
                                        <p:cTn id="54" dur="500"/>
                                        <p:tgtEl>
                                          <p:spTgt spid="48"/>
                                        </p:tgtEl>
                                        <p:attrNameLst>
                                          <p:attrName>ppt_y</p:attrName>
                                        </p:attrNameLst>
                                      </p:cBhvr>
                                      <p:tavLst>
                                        <p:tav tm="0">
                                          <p:val>
                                            <p:strVal val="#ppt_y+#ppt_h*1.125000"/>
                                          </p:val>
                                        </p:tav>
                                        <p:tav tm="100000">
                                          <p:val>
                                            <p:strVal val="#ppt_y"/>
                                          </p:val>
                                        </p:tav>
                                      </p:tavLst>
                                    </p:anim>
                                    <p:animEffect transition="in" filter="wipe(up)">
                                      <p:cBhvr>
                                        <p:cTn id="55" dur="500"/>
                                        <p:tgtEl>
                                          <p:spTgt spid="48"/>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44"/>
                                        </p:tgtEl>
                                        <p:attrNameLst>
                                          <p:attrName>style.visibility</p:attrName>
                                        </p:attrNameLst>
                                      </p:cBhvr>
                                      <p:to>
                                        <p:strVal val="visible"/>
                                      </p:to>
                                    </p:set>
                                    <p:anim calcmode="lin" valueType="num">
                                      <p:cBhvr additive="base">
                                        <p:cTn id="58" dur="500"/>
                                        <p:tgtEl>
                                          <p:spTgt spid="44"/>
                                        </p:tgtEl>
                                        <p:attrNameLst>
                                          <p:attrName>ppt_y</p:attrName>
                                        </p:attrNameLst>
                                      </p:cBhvr>
                                      <p:tavLst>
                                        <p:tav tm="0">
                                          <p:val>
                                            <p:strVal val="#ppt_y-#ppt_h*1.125000"/>
                                          </p:val>
                                        </p:tav>
                                        <p:tav tm="100000">
                                          <p:val>
                                            <p:strVal val="#ppt_y"/>
                                          </p:val>
                                        </p:tav>
                                      </p:tavLst>
                                    </p:anim>
                                    <p:animEffect transition="in" filter="wipe(down)">
                                      <p:cBhvr>
                                        <p:cTn id="5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47" grpId="0"/>
      <p:bldP spid="4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328" y="4661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228" y="2303735"/>
            <a:ext cx="301358" cy="2317121"/>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839" y="2303735"/>
            <a:ext cx="301358" cy="2317121"/>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451" y="2303735"/>
            <a:ext cx="301358" cy="2317121"/>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3063" y="2303735"/>
            <a:ext cx="301358" cy="2317121"/>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674" y="2303735"/>
            <a:ext cx="301358" cy="2317121"/>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70289" y="2303735"/>
            <a:ext cx="301358" cy="2317121"/>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831"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1102"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373"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644"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915"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4186"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9434" y="2305418"/>
            <a:ext cx="2090836" cy="701095"/>
            <a:chOff x="4597686" y="3155872"/>
            <a:chExt cx="1583966" cy="498584"/>
          </a:xfrm>
        </p:grpSpPr>
        <p:sp>
          <p:nvSpPr>
            <p:cNvPr id="151" name="TextBox 150"/>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6634" y="2305418"/>
            <a:ext cx="2036110" cy="701095"/>
            <a:chOff x="6978976" y="3155872"/>
            <a:chExt cx="1542507" cy="498584"/>
          </a:xfrm>
        </p:grpSpPr>
        <p:sp>
          <p:nvSpPr>
            <p:cNvPr id="154" name="TextBox 153"/>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9434" y="3213449"/>
            <a:ext cx="2036110" cy="701095"/>
            <a:chOff x="4597685" y="3914331"/>
            <a:chExt cx="1542507" cy="498583"/>
          </a:xfrm>
        </p:grpSpPr>
        <p:sp>
          <p:nvSpPr>
            <p:cNvPr id="157" name="TextBox 156"/>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6634" y="3213449"/>
            <a:ext cx="2036110" cy="701095"/>
            <a:chOff x="6978976" y="3914331"/>
            <a:chExt cx="1542507" cy="498583"/>
          </a:xfrm>
        </p:grpSpPr>
        <p:sp>
          <p:nvSpPr>
            <p:cNvPr id="160" name="TextBox 159"/>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61"/>
          <p:cNvGrpSpPr/>
          <p:nvPr/>
        </p:nvGrpSpPr>
        <p:grpSpPr>
          <a:xfrm>
            <a:off x="6389434" y="4239172"/>
            <a:ext cx="2036110" cy="701095"/>
            <a:chOff x="4597685" y="3914331"/>
            <a:chExt cx="1542507" cy="498583"/>
          </a:xfrm>
        </p:grpSpPr>
        <p:sp>
          <p:nvSpPr>
            <p:cNvPr id="163" name="TextBox 162"/>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6634" y="4239172"/>
            <a:ext cx="2036110" cy="701095"/>
            <a:chOff x="6978976" y="3914331"/>
            <a:chExt cx="1542507" cy="498583"/>
          </a:xfrm>
        </p:grpSpPr>
        <p:sp>
          <p:nvSpPr>
            <p:cNvPr id="166" name="TextBox 165"/>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67"/>
          <p:cNvGrpSpPr/>
          <p:nvPr/>
        </p:nvGrpSpPr>
        <p:grpSpPr>
          <a:xfrm>
            <a:off x="8674821" y="4215707"/>
            <a:ext cx="659525" cy="640643"/>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8471" y="2277304"/>
            <a:ext cx="659525" cy="640643"/>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8471" y="4215707"/>
            <a:ext cx="659525" cy="640643"/>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8471" y="3229350"/>
            <a:ext cx="659525" cy="640643"/>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4821" y="3229350"/>
            <a:ext cx="659525" cy="640643"/>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4821" y="2277304"/>
            <a:ext cx="659525" cy="640643"/>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504" y="5643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706" y="5456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65"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731396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组合 99"/>
          <p:cNvGrpSpPr/>
          <p:nvPr/>
        </p:nvGrpSpPr>
        <p:grpSpPr>
          <a:xfrm>
            <a:off x="3821326" y="4552429"/>
            <a:ext cx="2607421" cy="1359683"/>
            <a:chOff x="3821326" y="3817808"/>
            <a:chExt cx="2607421" cy="1359683"/>
          </a:xfrm>
        </p:grpSpPr>
        <p:sp>
          <p:nvSpPr>
            <p:cNvPr id="6" name="Freeform 3720"/>
            <p:cNvSpPr>
              <a:spLocks/>
            </p:cNvSpPr>
            <p:nvPr/>
          </p:nvSpPr>
          <p:spPr bwMode="auto">
            <a:xfrm>
              <a:off x="3821326" y="3846737"/>
              <a:ext cx="2607421" cy="1330754"/>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3721"/>
            <p:cNvSpPr>
              <a:spLocks/>
            </p:cNvSpPr>
            <p:nvPr/>
          </p:nvSpPr>
          <p:spPr bwMode="auto">
            <a:xfrm>
              <a:off x="3821326" y="3817808"/>
              <a:ext cx="2607421" cy="1329495"/>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4" name="组合 93"/>
          <p:cNvGrpSpPr/>
          <p:nvPr/>
        </p:nvGrpSpPr>
        <p:grpSpPr>
          <a:xfrm>
            <a:off x="4050244" y="2394042"/>
            <a:ext cx="2378502" cy="1241451"/>
            <a:chOff x="4050244" y="1659421"/>
            <a:chExt cx="2378502" cy="1241451"/>
          </a:xfrm>
        </p:grpSpPr>
        <p:sp>
          <p:nvSpPr>
            <p:cNvPr id="9" name="Freeform 3723"/>
            <p:cNvSpPr>
              <a:spLocks/>
            </p:cNvSpPr>
            <p:nvPr/>
          </p:nvSpPr>
          <p:spPr bwMode="auto">
            <a:xfrm>
              <a:off x="4050244" y="1685836"/>
              <a:ext cx="2378502" cy="1215036"/>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3724"/>
            <p:cNvSpPr>
              <a:spLocks/>
            </p:cNvSpPr>
            <p:nvPr/>
          </p:nvSpPr>
          <p:spPr bwMode="auto">
            <a:xfrm>
              <a:off x="4050244" y="1659421"/>
              <a:ext cx="2378502" cy="121377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1" name="组合 100"/>
          <p:cNvGrpSpPr/>
          <p:nvPr/>
        </p:nvGrpSpPr>
        <p:grpSpPr>
          <a:xfrm>
            <a:off x="3359712" y="3295884"/>
            <a:ext cx="3069033" cy="1601181"/>
            <a:chOff x="3359712" y="2561263"/>
            <a:chExt cx="3069033" cy="1601181"/>
          </a:xfrm>
        </p:grpSpPr>
        <p:sp>
          <p:nvSpPr>
            <p:cNvPr id="15" name="Freeform 3729"/>
            <p:cNvSpPr>
              <a:spLocks/>
            </p:cNvSpPr>
            <p:nvPr/>
          </p:nvSpPr>
          <p:spPr bwMode="auto">
            <a:xfrm>
              <a:off x="3359712" y="2593967"/>
              <a:ext cx="3069033" cy="1568477"/>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730"/>
            <p:cNvSpPr>
              <a:spLocks/>
            </p:cNvSpPr>
            <p:nvPr/>
          </p:nvSpPr>
          <p:spPr bwMode="auto">
            <a:xfrm>
              <a:off x="3359712" y="2561263"/>
              <a:ext cx="3069033" cy="1565963"/>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7" name="组合 96"/>
          <p:cNvGrpSpPr/>
          <p:nvPr/>
        </p:nvGrpSpPr>
        <p:grpSpPr>
          <a:xfrm>
            <a:off x="6428745" y="4087043"/>
            <a:ext cx="2606163" cy="1360941"/>
            <a:chOff x="6428745" y="3352422"/>
            <a:chExt cx="2606163" cy="1360941"/>
          </a:xfrm>
        </p:grpSpPr>
        <p:sp>
          <p:nvSpPr>
            <p:cNvPr id="18" name="Freeform 3732"/>
            <p:cNvSpPr>
              <a:spLocks/>
            </p:cNvSpPr>
            <p:nvPr/>
          </p:nvSpPr>
          <p:spPr bwMode="auto">
            <a:xfrm>
              <a:off x="6428745" y="3382609"/>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733"/>
            <p:cNvSpPr>
              <a:spLocks/>
            </p:cNvSpPr>
            <p:nvPr/>
          </p:nvSpPr>
          <p:spPr bwMode="auto">
            <a:xfrm>
              <a:off x="6428745" y="3352422"/>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组合 94"/>
          <p:cNvGrpSpPr/>
          <p:nvPr/>
        </p:nvGrpSpPr>
        <p:grpSpPr>
          <a:xfrm>
            <a:off x="6428745" y="1929915"/>
            <a:ext cx="2381016" cy="1241449"/>
            <a:chOff x="6428745" y="1195294"/>
            <a:chExt cx="2381016" cy="1241449"/>
          </a:xfrm>
        </p:grpSpPr>
        <p:sp>
          <p:nvSpPr>
            <p:cNvPr id="21" name="Freeform 3735"/>
            <p:cNvSpPr>
              <a:spLocks/>
            </p:cNvSpPr>
            <p:nvPr/>
          </p:nvSpPr>
          <p:spPr bwMode="auto">
            <a:xfrm>
              <a:off x="6428745" y="1221707"/>
              <a:ext cx="2381016" cy="1215036"/>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3736"/>
            <p:cNvSpPr>
              <a:spLocks/>
            </p:cNvSpPr>
            <p:nvPr/>
          </p:nvSpPr>
          <p:spPr bwMode="auto">
            <a:xfrm>
              <a:off x="6428745" y="1195294"/>
              <a:ext cx="2381016" cy="1213777"/>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6" name="组合 95"/>
          <p:cNvGrpSpPr/>
          <p:nvPr/>
        </p:nvGrpSpPr>
        <p:grpSpPr>
          <a:xfrm>
            <a:off x="6428747" y="2831757"/>
            <a:ext cx="3070292" cy="1601181"/>
            <a:chOff x="6428747" y="2097136"/>
            <a:chExt cx="3070292" cy="1601181"/>
          </a:xfrm>
        </p:grpSpPr>
        <p:sp>
          <p:nvSpPr>
            <p:cNvPr id="27" name="Freeform 3741"/>
            <p:cNvSpPr>
              <a:spLocks/>
            </p:cNvSpPr>
            <p:nvPr/>
          </p:nvSpPr>
          <p:spPr bwMode="auto">
            <a:xfrm>
              <a:off x="6428747" y="2129840"/>
              <a:ext cx="3070292" cy="1568477"/>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3742"/>
            <p:cNvSpPr>
              <a:spLocks/>
            </p:cNvSpPr>
            <p:nvPr/>
          </p:nvSpPr>
          <p:spPr bwMode="auto">
            <a:xfrm>
              <a:off x="6428747" y="2097136"/>
              <a:ext cx="3070292" cy="1565963"/>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组合 101"/>
          <p:cNvGrpSpPr/>
          <p:nvPr/>
        </p:nvGrpSpPr>
        <p:grpSpPr>
          <a:xfrm>
            <a:off x="4261556" y="2688368"/>
            <a:ext cx="586135" cy="586135"/>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4" name="组合 73"/>
            <p:cNvGrpSpPr/>
            <p:nvPr/>
          </p:nvGrpSpPr>
          <p:grpSpPr>
            <a:xfrm>
              <a:off x="4392367" y="2733020"/>
              <a:ext cx="324513" cy="496831"/>
              <a:chOff x="4383563" y="2507028"/>
              <a:chExt cx="324513" cy="496831"/>
            </a:xfrm>
          </p:grpSpPr>
          <p:sp>
            <p:nvSpPr>
              <p:cNvPr id="30" name="Oval 3744"/>
              <p:cNvSpPr>
                <a:spLocks noChangeArrowheads="1"/>
              </p:cNvSpPr>
              <p:nvPr/>
            </p:nvSpPr>
            <p:spPr bwMode="auto">
              <a:xfrm>
                <a:off x="4529467" y="2714566"/>
                <a:ext cx="56601" cy="60374"/>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Oval 3745"/>
              <p:cNvSpPr>
                <a:spLocks noChangeArrowheads="1"/>
              </p:cNvSpPr>
              <p:nvPr/>
            </p:nvSpPr>
            <p:spPr bwMode="auto">
              <a:xfrm>
                <a:off x="4518146" y="2598847"/>
                <a:ext cx="41508" cy="41508"/>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746"/>
              <p:cNvSpPr>
                <a:spLocks noChangeArrowheads="1"/>
              </p:cNvSpPr>
              <p:nvPr/>
            </p:nvSpPr>
            <p:spPr bwMode="auto">
              <a:xfrm>
                <a:off x="4538272" y="2522121"/>
                <a:ext cx="23899" cy="23899"/>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747"/>
              <p:cNvSpPr>
                <a:spLocks noEditPoints="1"/>
              </p:cNvSpPr>
              <p:nvPr/>
            </p:nvSpPr>
            <p:spPr bwMode="auto">
              <a:xfrm>
                <a:off x="4383563" y="2507028"/>
                <a:ext cx="324513" cy="496831"/>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3" name="组合 102"/>
          <p:cNvGrpSpPr/>
          <p:nvPr/>
        </p:nvGrpSpPr>
        <p:grpSpPr>
          <a:xfrm>
            <a:off x="8008544" y="2224241"/>
            <a:ext cx="589908" cy="58613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3765"/>
            <p:cNvSpPr>
              <a:spLocks noEditPoints="1"/>
            </p:cNvSpPr>
            <p:nvPr/>
          </p:nvSpPr>
          <p:spPr bwMode="auto">
            <a:xfrm>
              <a:off x="8208534" y="2244994"/>
              <a:ext cx="189928" cy="544628"/>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组合 105"/>
          <p:cNvGrpSpPr/>
          <p:nvPr/>
        </p:nvGrpSpPr>
        <p:grpSpPr>
          <a:xfrm>
            <a:off x="8160737" y="4409039"/>
            <a:ext cx="642736" cy="642736"/>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2" name="组合 91"/>
            <p:cNvGrpSpPr/>
            <p:nvPr/>
          </p:nvGrpSpPr>
          <p:grpSpPr>
            <a:xfrm>
              <a:off x="8288405" y="4480104"/>
              <a:ext cx="387401" cy="500606"/>
              <a:chOff x="8285261" y="4274238"/>
              <a:chExt cx="387401" cy="500606"/>
            </a:xfrm>
          </p:grpSpPr>
          <p:sp>
            <p:nvSpPr>
              <p:cNvPr id="52" name="Freeform 3766"/>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3767"/>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3768"/>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3769"/>
              <p:cNvSpPr>
                <a:spLocks/>
              </p:cNvSpPr>
              <p:nvPr/>
            </p:nvSpPr>
            <p:spPr bwMode="auto">
              <a:xfrm>
                <a:off x="8374565" y="4646548"/>
                <a:ext cx="110687" cy="128296"/>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3770"/>
              <p:cNvSpPr>
                <a:spLocks/>
              </p:cNvSpPr>
              <p:nvPr/>
            </p:nvSpPr>
            <p:spPr bwMode="auto">
              <a:xfrm>
                <a:off x="8472672" y="4646548"/>
                <a:ext cx="101882" cy="128296"/>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3771"/>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3772"/>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3773"/>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7" name="组合 106"/>
          <p:cNvGrpSpPr/>
          <p:nvPr/>
        </p:nvGrpSpPr>
        <p:grpSpPr>
          <a:xfrm>
            <a:off x="4054018" y="4873168"/>
            <a:ext cx="642736" cy="642736"/>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4180427" y="4957442"/>
              <a:ext cx="389919" cy="474188"/>
              <a:chOff x="4187345" y="4696860"/>
              <a:chExt cx="389919" cy="474188"/>
            </a:xfrm>
          </p:grpSpPr>
          <p:sp>
            <p:nvSpPr>
              <p:cNvPr id="60" name="Freeform 3774"/>
              <p:cNvSpPr>
                <a:spLocks noEditPoints="1"/>
              </p:cNvSpPr>
              <p:nvPr/>
            </p:nvSpPr>
            <p:spPr bwMode="auto">
              <a:xfrm>
                <a:off x="4252753" y="4696860"/>
                <a:ext cx="217599" cy="221373"/>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3775"/>
              <p:cNvSpPr>
                <a:spLocks noEditPoints="1"/>
              </p:cNvSpPr>
              <p:nvPr/>
            </p:nvSpPr>
            <p:spPr bwMode="auto">
              <a:xfrm>
                <a:off x="4187345" y="4944645"/>
                <a:ext cx="143390" cy="222631"/>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3776"/>
              <p:cNvSpPr>
                <a:spLocks/>
              </p:cNvSpPr>
              <p:nvPr/>
            </p:nvSpPr>
            <p:spPr bwMode="auto">
              <a:xfrm>
                <a:off x="4357148" y="4940871"/>
                <a:ext cx="220116" cy="230177"/>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4" name="组合 103"/>
          <p:cNvGrpSpPr/>
          <p:nvPr/>
        </p:nvGrpSpPr>
        <p:grpSpPr>
          <a:xfrm>
            <a:off x="8470157" y="3209097"/>
            <a:ext cx="755938" cy="755938"/>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1" name="组合 90"/>
            <p:cNvGrpSpPr/>
            <p:nvPr/>
          </p:nvGrpSpPr>
          <p:grpSpPr>
            <a:xfrm>
              <a:off x="8593421" y="3417263"/>
              <a:ext cx="509410" cy="339606"/>
              <a:chOff x="8609773" y="3176177"/>
              <a:chExt cx="509410" cy="339606"/>
            </a:xfrm>
          </p:grpSpPr>
          <p:sp>
            <p:nvSpPr>
              <p:cNvPr id="63" name="Freeform 3777"/>
              <p:cNvSpPr>
                <a:spLocks noEditPoints="1"/>
              </p:cNvSpPr>
              <p:nvPr/>
            </p:nvSpPr>
            <p:spPr bwMode="auto">
              <a:xfrm>
                <a:off x="8609773" y="3176177"/>
                <a:ext cx="509410" cy="339606"/>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3778"/>
              <p:cNvSpPr>
                <a:spLocks/>
              </p:cNvSpPr>
              <p:nvPr/>
            </p:nvSpPr>
            <p:spPr bwMode="auto">
              <a:xfrm>
                <a:off x="8677694" y="3265481"/>
                <a:ext cx="47797" cy="152194"/>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3779"/>
              <p:cNvSpPr>
                <a:spLocks/>
              </p:cNvSpPr>
              <p:nvPr/>
            </p:nvSpPr>
            <p:spPr bwMode="auto">
              <a:xfrm>
                <a:off x="8773287" y="3315794"/>
                <a:ext cx="101882" cy="101882"/>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780"/>
              <p:cNvSpPr>
                <a:spLocks/>
              </p:cNvSpPr>
              <p:nvPr/>
            </p:nvSpPr>
            <p:spPr bwMode="auto">
              <a:xfrm>
                <a:off x="8951895" y="3262965"/>
                <a:ext cx="74142" cy="154710"/>
              </a:xfrm>
              <a:custGeom>
                <a:avLst/>
                <a:gdLst>
                  <a:gd name="T0" fmla="*/ 24 w 34"/>
                  <a:gd name="T1" fmla="*/ 34 h 52"/>
                  <a:gd name="T2" fmla="*/ 13 w 34"/>
                  <a:gd name="T3" fmla="*/ 44 h 52"/>
                  <a:gd name="T4" fmla="*/ 34 w 34"/>
                  <a:gd name="T5" fmla="*/ 44 h 52"/>
                  <a:gd name="T6" fmla="*/ 34 w 34"/>
                  <a:gd name="T7" fmla="*/ 52 h 52"/>
                  <a:gd name="T8" fmla="*/ 0 w 34"/>
                  <a:gd name="T9" fmla="*/ 52 h 52"/>
                  <a:gd name="T10" fmla="*/ 0 w 34"/>
                  <a:gd name="T11" fmla="*/ 44 h 52"/>
                  <a:gd name="T12" fmla="*/ 19 w 34"/>
                  <a:gd name="T13" fmla="*/ 27 h 52"/>
                  <a:gd name="T14" fmla="*/ 25 w 34"/>
                  <a:gd name="T15" fmla="*/ 17 h 52"/>
                  <a:gd name="T16" fmla="*/ 17 w 34"/>
                  <a:gd name="T17" fmla="*/ 9 h 52"/>
                  <a:gd name="T18" fmla="*/ 9 w 34"/>
                  <a:gd name="T19" fmla="*/ 19 h 52"/>
                  <a:gd name="T20" fmla="*/ 0 w 34"/>
                  <a:gd name="T21" fmla="*/ 19 h 52"/>
                  <a:gd name="T22" fmla="*/ 17 w 34"/>
                  <a:gd name="T23" fmla="*/ 0 h 52"/>
                  <a:gd name="T24" fmla="*/ 34 w 34"/>
                  <a:gd name="T25" fmla="*/ 17 h 52"/>
                  <a:gd name="T26" fmla="*/ 24 w 34"/>
                  <a:gd name="T27" fmla="*/ 3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5" name="组合 104"/>
          <p:cNvGrpSpPr/>
          <p:nvPr/>
        </p:nvGrpSpPr>
        <p:grpSpPr>
          <a:xfrm>
            <a:off x="3631397" y="3674484"/>
            <a:ext cx="758455" cy="755938"/>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3690514" y="3895228"/>
              <a:ext cx="640221" cy="314450"/>
              <a:chOff x="3675420" y="3667978"/>
              <a:chExt cx="640221" cy="314450"/>
            </a:xfrm>
          </p:grpSpPr>
          <p:sp>
            <p:nvSpPr>
              <p:cNvPr id="72" name="Freeform 3786"/>
              <p:cNvSpPr>
                <a:spLocks/>
              </p:cNvSpPr>
              <p:nvPr/>
            </p:nvSpPr>
            <p:spPr bwMode="auto">
              <a:xfrm>
                <a:off x="3806231" y="3818914"/>
                <a:ext cx="381114" cy="16351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3787"/>
              <p:cNvSpPr>
                <a:spLocks/>
              </p:cNvSpPr>
              <p:nvPr/>
            </p:nvSpPr>
            <p:spPr bwMode="auto">
              <a:xfrm>
                <a:off x="3675420" y="3667978"/>
                <a:ext cx="640221" cy="303130"/>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5" name="TextBox 74"/>
          <p:cNvSpPr txBox="1"/>
          <p:nvPr/>
        </p:nvSpPr>
        <p:spPr>
          <a:xfrm>
            <a:off x="4771641" y="3842946"/>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6628783" y="4537287"/>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6628783" y="339416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6628783" y="232655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4771641" y="2801555"/>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4771641" y="5013240"/>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itle 20"/>
          <p:cNvSpPr txBox="1">
            <a:spLocks/>
          </p:cNvSpPr>
          <p:nvPr/>
        </p:nvSpPr>
        <p:spPr>
          <a:xfrm>
            <a:off x="8906914" y="2078316"/>
            <a:ext cx="177093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itle 20"/>
          <p:cNvSpPr txBox="1">
            <a:spLocks/>
          </p:cNvSpPr>
          <p:nvPr/>
        </p:nvSpPr>
        <p:spPr>
          <a:xfrm>
            <a:off x="9592722" y="3263610"/>
            <a:ext cx="1740271"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itle 20"/>
          <p:cNvSpPr txBox="1">
            <a:spLocks/>
          </p:cNvSpPr>
          <p:nvPr/>
        </p:nvSpPr>
        <p:spPr>
          <a:xfrm>
            <a:off x="9072992" y="4363169"/>
            <a:ext cx="172091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itle 20"/>
          <p:cNvSpPr txBox="1">
            <a:spLocks/>
          </p:cNvSpPr>
          <p:nvPr/>
        </p:nvSpPr>
        <p:spPr>
          <a:xfrm>
            <a:off x="2279897" y="2570624"/>
            <a:ext cx="1691106"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itle 20"/>
          <p:cNvSpPr txBox="1">
            <a:spLocks/>
          </p:cNvSpPr>
          <p:nvPr/>
        </p:nvSpPr>
        <p:spPr>
          <a:xfrm>
            <a:off x="1592504" y="3755917"/>
            <a:ext cx="1746675"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Title 20"/>
          <p:cNvSpPr txBox="1">
            <a:spLocks/>
          </p:cNvSpPr>
          <p:nvPr/>
        </p:nvSpPr>
        <p:spPr>
          <a:xfrm>
            <a:off x="1947345" y="4855478"/>
            <a:ext cx="1859324"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714481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wipe(right)">
                                      <p:cBhvr>
                                        <p:cTn id="7" dur="500"/>
                                        <p:tgtEl>
                                          <p:spTgt spid="94"/>
                                        </p:tgtEl>
                                      </p:cBhvr>
                                    </p:animEffect>
                                  </p:childTnLst>
                                </p:cTn>
                              </p:par>
                              <p:par>
                                <p:cTn id="8" presetID="22" presetClass="entr" presetSubtype="8" fill="hold" nodeType="withEffect">
                                  <p:stCondLst>
                                    <p:cond delay="0"/>
                                  </p:stCondLst>
                                  <p:childTnLst>
                                    <p:set>
                                      <p:cBhvr>
                                        <p:cTn id="9" dur="1" fill="hold">
                                          <p:stCondLst>
                                            <p:cond delay="0"/>
                                          </p:stCondLst>
                                        </p:cTn>
                                        <p:tgtEl>
                                          <p:spTgt spid="95"/>
                                        </p:tgtEl>
                                        <p:attrNameLst>
                                          <p:attrName>style.visibility</p:attrName>
                                        </p:attrNameLst>
                                      </p:cBhvr>
                                      <p:to>
                                        <p:strVal val="visible"/>
                                      </p:to>
                                    </p:set>
                                    <p:animEffect transition="in" filter="wipe(left)">
                                      <p:cBhvr>
                                        <p:cTn id="10" dur="500"/>
                                        <p:tgtEl>
                                          <p:spTgt spid="95"/>
                                        </p:tgtEl>
                                      </p:cBhvr>
                                    </p:animEffect>
                                  </p:childTnLst>
                                </p:cTn>
                              </p:par>
                              <p:par>
                                <p:cTn id="11" presetID="22" presetClass="entr" presetSubtype="2" fill="hold" nodeType="withEffect">
                                  <p:stCondLst>
                                    <p:cond delay="0"/>
                                  </p:stCondLst>
                                  <p:childTnLst>
                                    <p:set>
                                      <p:cBhvr>
                                        <p:cTn id="12" dur="1" fill="hold">
                                          <p:stCondLst>
                                            <p:cond delay="0"/>
                                          </p:stCondLst>
                                        </p:cTn>
                                        <p:tgtEl>
                                          <p:spTgt spid="101"/>
                                        </p:tgtEl>
                                        <p:attrNameLst>
                                          <p:attrName>style.visibility</p:attrName>
                                        </p:attrNameLst>
                                      </p:cBhvr>
                                      <p:to>
                                        <p:strVal val="visible"/>
                                      </p:to>
                                    </p:set>
                                    <p:animEffect transition="in" filter="wipe(right)">
                                      <p:cBhvr>
                                        <p:cTn id="13" dur="500"/>
                                        <p:tgtEl>
                                          <p:spTgt spid="101"/>
                                        </p:tgtEl>
                                      </p:cBhvr>
                                    </p:animEffect>
                                  </p:childTnLst>
                                </p:cTn>
                              </p:par>
                              <p:par>
                                <p:cTn id="14" presetID="22" presetClass="entr" presetSubtype="8"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Effect transition="in" filter="wipe(left)">
                                      <p:cBhvr>
                                        <p:cTn id="16" dur="500"/>
                                        <p:tgtEl>
                                          <p:spTgt spid="96"/>
                                        </p:tgtEl>
                                      </p:cBhvr>
                                    </p:animEffect>
                                  </p:childTnLst>
                                </p:cTn>
                              </p:par>
                              <p:par>
                                <p:cTn id="17" presetID="22" presetClass="entr" presetSubtype="2"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Effect transition="in" filter="wipe(right)">
                                      <p:cBhvr>
                                        <p:cTn id="19" dur="500"/>
                                        <p:tgtEl>
                                          <p:spTgt spid="100"/>
                                        </p:tgtEl>
                                      </p:cBhvr>
                                    </p:animEffect>
                                  </p:childTnLst>
                                </p:cTn>
                              </p:par>
                              <p:par>
                                <p:cTn id="20" presetID="22" presetClass="entr" presetSubtype="8" fill="hold" nodeType="withEffect">
                                  <p:stCondLst>
                                    <p:cond delay="0"/>
                                  </p:stCondLst>
                                  <p:childTnLst>
                                    <p:set>
                                      <p:cBhvr>
                                        <p:cTn id="21" dur="1" fill="hold">
                                          <p:stCondLst>
                                            <p:cond delay="0"/>
                                          </p:stCondLst>
                                        </p:cTn>
                                        <p:tgtEl>
                                          <p:spTgt spid="97"/>
                                        </p:tgtEl>
                                        <p:attrNameLst>
                                          <p:attrName>style.visibility</p:attrName>
                                        </p:attrNameLst>
                                      </p:cBhvr>
                                      <p:to>
                                        <p:strVal val="visible"/>
                                      </p:to>
                                    </p:set>
                                    <p:animEffect transition="in" filter="wipe(left)">
                                      <p:cBhvr>
                                        <p:cTn id="22" dur="500"/>
                                        <p:tgtEl>
                                          <p:spTgt spid="9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par>
                                <p:cTn id="28" presetID="10" presetClass="entr" presetSubtype="0" fill="hold" nodeType="withEffect">
                                  <p:stCondLst>
                                    <p:cond delay="0"/>
                                  </p:stCondLst>
                                  <p:childTnLst>
                                    <p:set>
                                      <p:cBhvr>
                                        <p:cTn id="29" dur="1" fill="hold">
                                          <p:stCondLst>
                                            <p:cond delay="0"/>
                                          </p:stCondLst>
                                        </p:cTn>
                                        <p:tgtEl>
                                          <p:spTgt spid="107"/>
                                        </p:tgtEl>
                                        <p:attrNameLst>
                                          <p:attrName>style.visibility</p:attrName>
                                        </p:attrNameLst>
                                      </p:cBhvr>
                                      <p:to>
                                        <p:strVal val="visible"/>
                                      </p:to>
                                    </p:set>
                                    <p:animEffect transition="in" filter="fade">
                                      <p:cBhvr>
                                        <p:cTn id="30" dur="500"/>
                                        <p:tgtEl>
                                          <p:spTgt spid="107"/>
                                        </p:tgtEl>
                                      </p:cBhvr>
                                    </p:animEffect>
                                  </p:childTnLst>
                                </p:cTn>
                              </p:par>
                              <p:par>
                                <p:cTn id="31" presetID="10" presetClass="entr" presetSubtype="0" fill="hold" nodeType="withEffect">
                                  <p:stCondLst>
                                    <p:cond delay="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par>
                                <p:cTn id="34" presetID="10" presetClass="entr" presetSubtype="0"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Effect transition="in" filter="fade">
                                      <p:cBhvr>
                                        <p:cTn id="36" dur="500"/>
                                        <p:tgtEl>
                                          <p:spTgt spid="103"/>
                                        </p:tgtEl>
                                      </p:cBhvr>
                                    </p:animEffect>
                                  </p:childTnLst>
                                </p:cTn>
                              </p:par>
                              <p:par>
                                <p:cTn id="37" presetID="10" presetClass="entr" presetSubtype="0" fill="hold" nodeType="withEffect">
                                  <p:stCondLst>
                                    <p:cond delay="0"/>
                                  </p:stCondLst>
                                  <p:childTnLst>
                                    <p:set>
                                      <p:cBhvr>
                                        <p:cTn id="38" dur="1" fill="hold">
                                          <p:stCondLst>
                                            <p:cond delay="0"/>
                                          </p:stCondLst>
                                        </p:cTn>
                                        <p:tgtEl>
                                          <p:spTgt spid="106"/>
                                        </p:tgtEl>
                                        <p:attrNameLst>
                                          <p:attrName>style.visibility</p:attrName>
                                        </p:attrNameLst>
                                      </p:cBhvr>
                                      <p:to>
                                        <p:strVal val="visible"/>
                                      </p:to>
                                    </p:set>
                                    <p:animEffect transition="in" filter="fade">
                                      <p:cBhvr>
                                        <p:cTn id="39" dur="500"/>
                                        <p:tgtEl>
                                          <p:spTgt spid="106"/>
                                        </p:tgtEl>
                                      </p:cBhvr>
                                    </p:animEffect>
                                  </p:childTnLst>
                                </p:cTn>
                              </p:par>
                              <p:par>
                                <p:cTn id="40" presetID="10" presetClass="entr" presetSubtype="0" fill="hold" nodeType="withEffect">
                                  <p:stCondLst>
                                    <p:cond delay="0"/>
                                  </p:stCondLst>
                                  <p:childTnLst>
                                    <p:set>
                                      <p:cBhvr>
                                        <p:cTn id="41" dur="1" fill="hold">
                                          <p:stCondLst>
                                            <p:cond delay="0"/>
                                          </p:stCondLst>
                                        </p:cTn>
                                        <p:tgtEl>
                                          <p:spTgt spid="104"/>
                                        </p:tgtEl>
                                        <p:attrNameLst>
                                          <p:attrName>style.visibility</p:attrName>
                                        </p:attrNameLst>
                                      </p:cBhvr>
                                      <p:to>
                                        <p:strVal val="visible"/>
                                      </p:to>
                                    </p:set>
                                    <p:animEffect transition="in" filter="fade">
                                      <p:cBhvr>
                                        <p:cTn id="42" dur="500"/>
                                        <p:tgtEl>
                                          <p:spTgt spid="104"/>
                                        </p:tgtEl>
                                      </p:cBhvr>
                                    </p:animEffec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80"/>
                                        </p:tgtEl>
                                        <p:attrNameLst>
                                          <p:attrName>style.visibility</p:attrName>
                                        </p:attrNameLst>
                                      </p:cBhvr>
                                      <p:to>
                                        <p:strVal val="visible"/>
                                      </p:to>
                                    </p:set>
                                    <p:anim by="(-#ppt_w*2)" calcmode="lin" valueType="num">
                                      <p:cBhvr rctx="PPT">
                                        <p:cTn id="47" dur="500" autoRev="1" fill="hold">
                                          <p:stCondLst>
                                            <p:cond delay="0"/>
                                          </p:stCondLst>
                                        </p:cTn>
                                        <p:tgtEl>
                                          <p:spTgt spid="80"/>
                                        </p:tgtEl>
                                        <p:attrNameLst>
                                          <p:attrName>ppt_w</p:attrName>
                                        </p:attrNameLst>
                                      </p:cBhvr>
                                    </p:anim>
                                    <p:anim by="(#ppt_w*0.50)" calcmode="lin" valueType="num">
                                      <p:cBhvr>
                                        <p:cTn id="48" dur="500" decel="50000" autoRev="1" fill="hold">
                                          <p:stCondLst>
                                            <p:cond delay="0"/>
                                          </p:stCondLst>
                                        </p:cTn>
                                        <p:tgtEl>
                                          <p:spTgt spid="80"/>
                                        </p:tgtEl>
                                        <p:attrNameLst>
                                          <p:attrName>ppt_x</p:attrName>
                                        </p:attrNameLst>
                                      </p:cBhvr>
                                    </p:anim>
                                    <p:anim from="(-#ppt_h/2)" to="(#ppt_y)" calcmode="lin" valueType="num">
                                      <p:cBhvr>
                                        <p:cTn id="49" dur="1000" fill="hold">
                                          <p:stCondLst>
                                            <p:cond delay="0"/>
                                          </p:stCondLst>
                                        </p:cTn>
                                        <p:tgtEl>
                                          <p:spTgt spid="80"/>
                                        </p:tgtEl>
                                        <p:attrNameLst>
                                          <p:attrName>ppt_y</p:attrName>
                                        </p:attrNameLst>
                                      </p:cBhvr>
                                    </p:anim>
                                    <p:animRot by="21600000">
                                      <p:cBhvr>
                                        <p:cTn id="50" dur="1000" fill="hold">
                                          <p:stCondLst>
                                            <p:cond delay="0"/>
                                          </p:stCondLst>
                                        </p:cTn>
                                        <p:tgtEl>
                                          <p:spTgt spid="80"/>
                                        </p:tgtEl>
                                        <p:attrNameLst>
                                          <p:attrName>r</p:attrName>
                                        </p:attrNameLst>
                                      </p:cBhvr>
                                    </p:animRot>
                                  </p:childTnLst>
                                </p:cTn>
                              </p:par>
                              <p:par>
                                <p:cTn id="51" presetID="56" presetClass="entr" presetSubtype="0" fill="hold" grpId="0" nodeType="withEffect">
                                  <p:stCondLst>
                                    <p:cond delay="0"/>
                                  </p:stCondLst>
                                  <p:iterate type="lt">
                                    <p:tmPct val="10000"/>
                                  </p:iterate>
                                  <p:childTnLst>
                                    <p:set>
                                      <p:cBhvr>
                                        <p:cTn id="52" dur="1" fill="hold">
                                          <p:stCondLst>
                                            <p:cond delay="0"/>
                                          </p:stCondLst>
                                        </p:cTn>
                                        <p:tgtEl>
                                          <p:spTgt spid="81"/>
                                        </p:tgtEl>
                                        <p:attrNameLst>
                                          <p:attrName>style.visibility</p:attrName>
                                        </p:attrNameLst>
                                      </p:cBhvr>
                                      <p:to>
                                        <p:strVal val="visible"/>
                                      </p:to>
                                    </p:set>
                                    <p:anim by="(-#ppt_w*2)" calcmode="lin" valueType="num">
                                      <p:cBhvr rctx="PPT">
                                        <p:cTn id="53" dur="500" autoRev="1" fill="hold">
                                          <p:stCondLst>
                                            <p:cond delay="0"/>
                                          </p:stCondLst>
                                        </p:cTn>
                                        <p:tgtEl>
                                          <p:spTgt spid="81"/>
                                        </p:tgtEl>
                                        <p:attrNameLst>
                                          <p:attrName>ppt_w</p:attrName>
                                        </p:attrNameLst>
                                      </p:cBhvr>
                                    </p:anim>
                                    <p:anim by="(#ppt_w*0.50)" calcmode="lin" valueType="num">
                                      <p:cBhvr>
                                        <p:cTn id="54" dur="500" decel="50000" autoRev="1" fill="hold">
                                          <p:stCondLst>
                                            <p:cond delay="0"/>
                                          </p:stCondLst>
                                        </p:cTn>
                                        <p:tgtEl>
                                          <p:spTgt spid="81"/>
                                        </p:tgtEl>
                                        <p:attrNameLst>
                                          <p:attrName>ppt_x</p:attrName>
                                        </p:attrNameLst>
                                      </p:cBhvr>
                                    </p:anim>
                                    <p:anim from="(-#ppt_h/2)" to="(#ppt_y)" calcmode="lin" valueType="num">
                                      <p:cBhvr>
                                        <p:cTn id="55" dur="1000" fill="hold">
                                          <p:stCondLst>
                                            <p:cond delay="0"/>
                                          </p:stCondLst>
                                        </p:cTn>
                                        <p:tgtEl>
                                          <p:spTgt spid="81"/>
                                        </p:tgtEl>
                                        <p:attrNameLst>
                                          <p:attrName>ppt_y</p:attrName>
                                        </p:attrNameLst>
                                      </p:cBhvr>
                                    </p:anim>
                                    <p:animRot by="21600000">
                                      <p:cBhvr>
                                        <p:cTn id="56" dur="1000" fill="hold">
                                          <p:stCondLst>
                                            <p:cond delay="0"/>
                                          </p:stCondLst>
                                        </p:cTn>
                                        <p:tgtEl>
                                          <p:spTgt spid="81"/>
                                        </p:tgtEl>
                                        <p:attrNameLst>
                                          <p:attrName>r</p:attrName>
                                        </p:attrNameLst>
                                      </p:cBhvr>
                                    </p:animRot>
                                  </p:childTnLst>
                                </p:cTn>
                              </p:par>
                              <p:par>
                                <p:cTn id="57" presetID="56" presetClass="entr" presetSubtype="0" fill="hold" grpId="0" nodeType="withEffect">
                                  <p:stCondLst>
                                    <p:cond delay="0"/>
                                  </p:stCondLst>
                                  <p:iterate type="lt">
                                    <p:tmPct val="10000"/>
                                  </p:iterate>
                                  <p:childTnLst>
                                    <p:set>
                                      <p:cBhvr>
                                        <p:cTn id="58" dur="1" fill="hold">
                                          <p:stCondLst>
                                            <p:cond delay="0"/>
                                          </p:stCondLst>
                                        </p:cTn>
                                        <p:tgtEl>
                                          <p:spTgt spid="75"/>
                                        </p:tgtEl>
                                        <p:attrNameLst>
                                          <p:attrName>style.visibility</p:attrName>
                                        </p:attrNameLst>
                                      </p:cBhvr>
                                      <p:to>
                                        <p:strVal val="visible"/>
                                      </p:to>
                                    </p:set>
                                    <p:anim by="(-#ppt_w*2)" calcmode="lin" valueType="num">
                                      <p:cBhvr rctx="PPT">
                                        <p:cTn id="59" dur="500" autoRev="1" fill="hold">
                                          <p:stCondLst>
                                            <p:cond delay="0"/>
                                          </p:stCondLst>
                                        </p:cTn>
                                        <p:tgtEl>
                                          <p:spTgt spid="75"/>
                                        </p:tgtEl>
                                        <p:attrNameLst>
                                          <p:attrName>ppt_w</p:attrName>
                                        </p:attrNameLst>
                                      </p:cBhvr>
                                    </p:anim>
                                    <p:anim by="(#ppt_w*0.50)" calcmode="lin" valueType="num">
                                      <p:cBhvr>
                                        <p:cTn id="60" dur="500" decel="50000" autoRev="1" fill="hold">
                                          <p:stCondLst>
                                            <p:cond delay="0"/>
                                          </p:stCondLst>
                                        </p:cTn>
                                        <p:tgtEl>
                                          <p:spTgt spid="75"/>
                                        </p:tgtEl>
                                        <p:attrNameLst>
                                          <p:attrName>ppt_x</p:attrName>
                                        </p:attrNameLst>
                                      </p:cBhvr>
                                    </p:anim>
                                    <p:anim from="(-#ppt_h/2)" to="(#ppt_y)" calcmode="lin" valueType="num">
                                      <p:cBhvr>
                                        <p:cTn id="61" dur="1000" fill="hold">
                                          <p:stCondLst>
                                            <p:cond delay="0"/>
                                          </p:stCondLst>
                                        </p:cTn>
                                        <p:tgtEl>
                                          <p:spTgt spid="75"/>
                                        </p:tgtEl>
                                        <p:attrNameLst>
                                          <p:attrName>ppt_y</p:attrName>
                                        </p:attrNameLst>
                                      </p:cBhvr>
                                    </p:anim>
                                    <p:animRot by="21600000">
                                      <p:cBhvr>
                                        <p:cTn id="62" dur="1000" fill="hold">
                                          <p:stCondLst>
                                            <p:cond delay="0"/>
                                          </p:stCondLst>
                                        </p:cTn>
                                        <p:tgtEl>
                                          <p:spTgt spid="75"/>
                                        </p:tgtEl>
                                        <p:attrNameLst>
                                          <p:attrName>r</p:attrName>
                                        </p:attrNameLst>
                                      </p:cBhvr>
                                    </p:animRot>
                                  </p:childTnLst>
                                </p:cTn>
                              </p:par>
                              <p:par>
                                <p:cTn id="63" presetID="56" presetClass="entr" presetSubtype="0" fill="hold" grpId="0" nodeType="withEffect">
                                  <p:stCondLst>
                                    <p:cond delay="0"/>
                                  </p:stCondLst>
                                  <p:iterate type="lt">
                                    <p:tmPct val="10000"/>
                                  </p:iterate>
                                  <p:childTnLst>
                                    <p:set>
                                      <p:cBhvr>
                                        <p:cTn id="64" dur="1" fill="hold">
                                          <p:stCondLst>
                                            <p:cond delay="0"/>
                                          </p:stCondLst>
                                        </p:cTn>
                                        <p:tgtEl>
                                          <p:spTgt spid="82"/>
                                        </p:tgtEl>
                                        <p:attrNameLst>
                                          <p:attrName>style.visibility</p:attrName>
                                        </p:attrNameLst>
                                      </p:cBhvr>
                                      <p:to>
                                        <p:strVal val="visible"/>
                                      </p:to>
                                    </p:set>
                                    <p:anim by="(-#ppt_w*2)" calcmode="lin" valueType="num">
                                      <p:cBhvr rctx="PPT">
                                        <p:cTn id="65" dur="500" autoRev="1" fill="hold">
                                          <p:stCondLst>
                                            <p:cond delay="0"/>
                                          </p:stCondLst>
                                        </p:cTn>
                                        <p:tgtEl>
                                          <p:spTgt spid="82"/>
                                        </p:tgtEl>
                                        <p:attrNameLst>
                                          <p:attrName>ppt_w</p:attrName>
                                        </p:attrNameLst>
                                      </p:cBhvr>
                                    </p:anim>
                                    <p:anim by="(#ppt_w*0.50)" calcmode="lin" valueType="num">
                                      <p:cBhvr>
                                        <p:cTn id="66" dur="500" decel="50000" autoRev="1" fill="hold">
                                          <p:stCondLst>
                                            <p:cond delay="0"/>
                                          </p:stCondLst>
                                        </p:cTn>
                                        <p:tgtEl>
                                          <p:spTgt spid="82"/>
                                        </p:tgtEl>
                                        <p:attrNameLst>
                                          <p:attrName>ppt_x</p:attrName>
                                        </p:attrNameLst>
                                      </p:cBhvr>
                                    </p:anim>
                                    <p:anim from="(-#ppt_h/2)" to="(#ppt_y)" calcmode="lin" valueType="num">
                                      <p:cBhvr>
                                        <p:cTn id="67" dur="1000" fill="hold">
                                          <p:stCondLst>
                                            <p:cond delay="0"/>
                                          </p:stCondLst>
                                        </p:cTn>
                                        <p:tgtEl>
                                          <p:spTgt spid="82"/>
                                        </p:tgtEl>
                                        <p:attrNameLst>
                                          <p:attrName>ppt_y</p:attrName>
                                        </p:attrNameLst>
                                      </p:cBhvr>
                                    </p:anim>
                                    <p:animRot by="21600000">
                                      <p:cBhvr>
                                        <p:cTn id="68" dur="1000" fill="hold">
                                          <p:stCondLst>
                                            <p:cond delay="0"/>
                                          </p:stCondLst>
                                        </p:cTn>
                                        <p:tgtEl>
                                          <p:spTgt spid="82"/>
                                        </p:tgtEl>
                                        <p:attrNameLst>
                                          <p:attrName>r</p:attrName>
                                        </p:attrNameLst>
                                      </p:cBhvr>
                                    </p:animRot>
                                  </p:childTnLst>
                                </p:cTn>
                              </p:par>
                              <p:par>
                                <p:cTn id="69" presetID="56" presetClass="entr" presetSubtype="0" fill="hold" grpId="0" nodeType="withEffect">
                                  <p:stCondLst>
                                    <p:cond delay="0"/>
                                  </p:stCondLst>
                                  <p:iterate type="lt">
                                    <p:tmPct val="10000"/>
                                  </p:iterate>
                                  <p:childTnLst>
                                    <p:set>
                                      <p:cBhvr>
                                        <p:cTn id="70" dur="1" fill="hold">
                                          <p:stCondLst>
                                            <p:cond delay="0"/>
                                          </p:stCondLst>
                                        </p:cTn>
                                        <p:tgtEl>
                                          <p:spTgt spid="78"/>
                                        </p:tgtEl>
                                        <p:attrNameLst>
                                          <p:attrName>style.visibility</p:attrName>
                                        </p:attrNameLst>
                                      </p:cBhvr>
                                      <p:to>
                                        <p:strVal val="visible"/>
                                      </p:to>
                                    </p:set>
                                    <p:anim by="(-#ppt_w*2)" calcmode="lin" valueType="num">
                                      <p:cBhvr rctx="PPT">
                                        <p:cTn id="71" dur="500" autoRev="1" fill="hold">
                                          <p:stCondLst>
                                            <p:cond delay="0"/>
                                          </p:stCondLst>
                                        </p:cTn>
                                        <p:tgtEl>
                                          <p:spTgt spid="78"/>
                                        </p:tgtEl>
                                        <p:attrNameLst>
                                          <p:attrName>ppt_w</p:attrName>
                                        </p:attrNameLst>
                                      </p:cBhvr>
                                    </p:anim>
                                    <p:anim by="(#ppt_w*0.50)" calcmode="lin" valueType="num">
                                      <p:cBhvr>
                                        <p:cTn id="72" dur="500" decel="50000" autoRev="1" fill="hold">
                                          <p:stCondLst>
                                            <p:cond delay="0"/>
                                          </p:stCondLst>
                                        </p:cTn>
                                        <p:tgtEl>
                                          <p:spTgt spid="78"/>
                                        </p:tgtEl>
                                        <p:attrNameLst>
                                          <p:attrName>ppt_x</p:attrName>
                                        </p:attrNameLst>
                                      </p:cBhvr>
                                    </p:anim>
                                    <p:anim from="(-#ppt_h/2)" to="(#ppt_y)" calcmode="lin" valueType="num">
                                      <p:cBhvr>
                                        <p:cTn id="73" dur="1000" fill="hold">
                                          <p:stCondLst>
                                            <p:cond delay="0"/>
                                          </p:stCondLst>
                                        </p:cTn>
                                        <p:tgtEl>
                                          <p:spTgt spid="78"/>
                                        </p:tgtEl>
                                        <p:attrNameLst>
                                          <p:attrName>ppt_y</p:attrName>
                                        </p:attrNameLst>
                                      </p:cBhvr>
                                    </p:anim>
                                    <p:animRot by="21600000">
                                      <p:cBhvr>
                                        <p:cTn id="74" dur="1000" fill="hold">
                                          <p:stCondLst>
                                            <p:cond delay="0"/>
                                          </p:stCondLst>
                                        </p:cTn>
                                        <p:tgtEl>
                                          <p:spTgt spid="78"/>
                                        </p:tgtEl>
                                        <p:attrNameLst>
                                          <p:attrName>r</p:attrName>
                                        </p:attrNameLst>
                                      </p:cBhvr>
                                    </p:animRot>
                                  </p:childTnLst>
                                </p:cTn>
                              </p:par>
                              <p:par>
                                <p:cTn id="75" presetID="56" presetClass="entr" presetSubtype="0" fill="hold" grpId="0" nodeType="withEffect">
                                  <p:stCondLst>
                                    <p:cond delay="0"/>
                                  </p:stCondLst>
                                  <p:iterate type="lt">
                                    <p:tmPct val="10000"/>
                                  </p:iterate>
                                  <p:childTnLst>
                                    <p:set>
                                      <p:cBhvr>
                                        <p:cTn id="76" dur="1" fill="hold">
                                          <p:stCondLst>
                                            <p:cond delay="0"/>
                                          </p:stCondLst>
                                        </p:cTn>
                                        <p:tgtEl>
                                          <p:spTgt spid="79"/>
                                        </p:tgtEl>
                                        <p:attrNameLst>
                                          <p:attrName>style.visibility</p:attrName>
                                        </p:attrNameLst>
                                      </p:cBhvr>
                                      <p:to>
                                        <p:strVal val="visible"/>
                                      </p:to>
                                    </p:set>
                                    <p:anim by="(-#ppt_w*2)" calcmode="lin" valueType="num">
                                      <p:cBhvr rctx="PPT">
                                        <p:cTn id="77" dur="500" autoRev="1" fill="hold">
                                          <p:stCondLst>
                                            <p:cond delay="0"/>
                                          </p:stCondLst>
                                        </p:cTn>
                                        <p:tgtEl>
                                          <p:spTgt spid="79"/>
                                        </p:tgtEl>
                                        <p:attrNameLst>
                                          <p:attrName>ppt_w</p:attrName>
                                        </p:attrNameLst>
                                      </p:cBhvr>
                                    </p:anim>
                                    <p:anim by="(#ppt_w*0.50)" calcmode="lin" valueType="num">
                                      <p:cBhvr>
                                        <p:cTn id="78" dur="500" decel="50000" autoRev="1" fill="hold">
                                          <p:stCondLst>
                                            <p:cond delay="0"/>
                                          </p:stCondLst>
                                        </p:cTn>
                                        <p:tgtEl>
                                          <p:spTgt spid="79"/>
                                        </p:tgtEl>
                                        <p:attrNameLst>
                                          <p:attrName>ppt_x</p:attrName>
                                        </p:attrNameLst>
                                      </p:cBhvr>
                                    </p:anim>
                                    <p:anim from="(-#ppt_h/2)" to="(#ppt_y)" calcmode="lin" valueType="num">
                                      <p:cBhvr>
                                        <p:cTn id="79" dur="1000" fill="hold">
                                          <p:stCondLst>
                                            <p:cond delay="0"/>
                                          </p:stCondLst>
                                        </p:cTn>
                                        <p:tgtEl>
                                          <p:spTgt spid="79"/>
                                        </p:tgtEl>
                                        <p:attrNameLst>
                                          <p:attrName>ppt_y</p:attrName>
                                        </p:attrNameLst>
                                      </p:cBhvr>
                                    </p:anim>
                                    <p:animRot by="21600000">
                                      <p:cBhvr>
                                        <p:cTn id="80" dur="1000" fill="hold">
                                          <p:stCondLst>
                                            <p:cond delay="0"/>
                                          </p:stCondLst>
                                        </p:cTn>
                                        <p:tgtEl>
                                          <p:spTgt spid="79"/>
                                        </p:tgtEl>
                                        <p:attrNameLst>
                                          <p:attrName>r</p:attrName>
                                        </p:attrNameLst>
                                      </p:cBhvr>
                                    </p:animRot>
                                  </p:childTnLst>
                                </p:cTn>
                              </p:par>
                            </p:childTnLst>
                          </p:cTn>
                        </p:par>
                        <p:par>
                          <p:cTn id="81" fill="hold">
                            <p:stCondLst>
                              <p:cond delay="1600"/>
                            </p:stCondLst>
                            <p:childTnLst>
                              <p:par>
                                <p:cTn id="82" presetID="10" presetClass="entr" presetSubtype="0" fill="hold" grpId="0" nodeType="afterEffect">
                                  <p:stCondLst>
                                    <p:cond delay="0"/>
                                  </p:stCondLst>
                                  <p:childTnLst>
                                    <p:set>
                                      <p:cBhvr>
                                        <p:cTn id="83" dur="1" fill="hold">
                                          <p:stCondLst>
                                            <p:cond delay="0"/>
                                          </p:stCondLst>
                                        </p:cTn>
                                        <p:tgtEl>
                                          <p:spTgt spid="83"/>
                                        </p:tgtEl>
                                        <p:attrNameLst>
                                          <p:attrName>style.visibility</p:attrName>
                                        </p:attrNameLst>
                                      </p:cBhvr>
                                      <p:to>
                                        <p:strVal val="visible"/>
                                      </p:to>
                                    </p:set>
                                    <p:animEffect transition="in" filter="fade">
                                      <p:cBhvr>
                                        <p:cTn id="84" dur="500"/>
                                        <p:tgtEl>
                                          <p:spTgt spid="83"/>
                                        </p:tgtEl>
                                      </p:cBhvr>
                                    </p:animEffect>
                                  </p:childTnLst>
                                </p:cTn>
                              </p:par>
                            </p:childTnLst>
                          </p:cTn>
                        </p:par>
                        <p:par>
                          <p:cTn id="85" fill="hold">
                            <p:stCondLst>
                              <p:cond delay="2100"/>
                            </p:stCondLst>
                            <p:childTnLst>
                              <p:par>
                                <p:cTn id="86" presetID="10" presetClass="entr" presetSubtype="0" fill="hold" grpId="0" nodeType="afterEffect">
                                  <p:stCondLst>
                                    <p:cond delay="0"/>
                                  </p:stCondLst>
                                  <p:childTnLst>
                                    <p:set>
                                      <p:cBhvr>
                                        <p:cTn id="87" dur="1" fill="hold">
                                          <p:stCondLst>
                                            <p:cond delay="0"/>
                                          </p:stCondLst>
                                        </p:cTn>
                                        <p:tgtEl>
                                          <p:spTgt spid="84"/>
                                        </p:tgtEl>
                                        <p:attrNameLst>
                                          <p:attrName>style.visibility</p:attrName>
                                        </p:attrNameLst>
                                      </p:cBhvr>
                                      <p:to>
                                        <p:strVal val="visible"/>
                                      </p:to>
                                    </p:set>
                                    <p:animEffect transition="in" filter="fade">
                                      <p:cBhvr>
                                        <p:cTn id="88" dur="500"/>
                                        <p:tgtEl>
                                          <p:spTgt spid="84"/>
                                        </p:tgtEl>
                                      </p:cBhvr>
                                    </p:animEffect>
                                  </p:childTnLst>
                                </p:cTn>
                              </p:par>
                            </p:childTnLst>
                          </p:cTn>
                        </p:par>
                        <p:par>
                          <p:cTn id="89" fill="hold">
                            <p:stCondLst>
                              <p:cond delay="2600"/>
                            </p:stCondLst>
                            <p:childTnLst>
                              <p:par>
                                <p:cTn id="90" presetID="10" presetClass="entr" presetSubtype="0" fill="hold" grpId="0" nodeType="afterEffect">
                                  <p:stCondLst>
                                    <p:cond delay="0"/>
                                  </p:stCondLst>
                                  <p:childTnLst>
                                    <p:set>
                                      <p:cBhvr>
                                        <p:cTn id="91" dur="1" fill="hold">
                                          <p:stCondLst>
                                            <p:cond delay="0"/>
                                          </p:stCondLst>
                                        </p:cTn>
                                        <p:tgtEl>
                                          <p:spTgt spid="86"/>
                                        </p:tgtEl>
                                        <p:attrNameLst>
                                          <p:attrName>style.visibility</p:attrName>
                                        </p:attrNameLst>
                                      </p:cBhvr>
                                      <p:to>
                                        <p:strVal val="visible"/>
                                      </p:to>
                                    </p:set>
                                    <p:animEffect transition="in" filter="fade">
                                      <p:cBhvr>
                                        <p:cTn id="92" dur="500"/>
                                        <p:tgtEl>
                                          <p:spTgt spid="86"/>
                                        </p:tgtEl>
                                      </p:cBhvr>
                                    </p:animEffect>
                                  </p:childTnLst>
                                </p:cTn>
                              </p:par>
                            </p:childTnLst>
                          </p:cTn>
                        </p:par>
                        <p:par>
                          <p:cTn id="93" fill="hold">
                            <p:stCondLst>
                              <p:cond delay="3100"/>
                            </p:stCondLst>
                            <p:childTnLst>
                              <p:par>
                                <p:cTn id="94" presetID="10" presetClass="entr" presetSubtype="0" fill="hold" grpId="0" nodeType="afterEffect">
                                  <p:stCondLst>
                                    <p:cond delay="0"/>
                                  </p:stCondLst>
                                  <p:childTnLst>
                                    <p:set>
                                      <p:cBhvr>
                                        <p:cTn id="95" dur="1" fill="hold">
                                          <p:stCondLst>
                                            <p:cond delay="0"/>
                                          </p:stCondLst>
                                        </p:cTn>
                                        <p:tgtEl>
                                          <p:spTgt spid="87"/>
                                        </p:tgtEl>
                                        <p:attrNameLst>
                                          <p:attrName>style.visibility</p:attrName>
                                        </p:attrNameLst>
                                      </p:cBhvr>
                                      <p:to>
                                        <p:strVal val="visible"/>
                                      </p:to>
                                    </p:set>
                                    <p:animEffect transition="in" filter="fade">
                                      <p:cBhvr>
                                        <p:cTn id="96" dur="500"/>
                                        <p:tgtEl>
                                          <p:spTgt spid="87"/>
                                        </p:tgtEl>
                                      </p:cBhvr>
                                    </p:animEffect>
                                  </p:childTnLst>
                                </p:cTn>
                              </p:par>
                            </p:childTnLst>
                          </p:cTn>
                        </p:par>
                        <p:par>
                          <p:cTn id="97" fill="hold">
                            <p:stCondLst>
                              <p:cond delay="3600"/>
                            </p:stCondLst>
                            <p:childTnLst>
                              <p:par>
                                <p:cTn id="98" presetID="10" presetClass="entr" presetSubtype="0" fill="hold" grpId="0" nodeType="afterEffect">
                                  <p:stCondLst>
                                    <p:cond delay="0"/>
                                  </p:stCondLst>
                                  <p:childTnLst>
                                    <p:set>
                                      <p:cBhvr>
                                        <p:cTn id="99" dur="1" fill="hold">
                                          <p:stCondLst>
                                            <p:cond delay="0"/>
                                          </p:stCondLst>
                                        </p:cTn>
                                        <p:tgtEl>
                                          <p:spTgt spid="88"/>
                                        </p:tgtEl>
                                        <p:attrNameLst>
                                          <p:attrName>style.visibility</p:attrName>
                                        </p:attrNameLst>
                                      </p:cBhvr>
                                      <p:to>
                                        <p:strVal val="visible"/>
                                      </p:to>
                                    </p:set>
                                    <p:animEffect transition="in" filter="fade">
                                      <p:cBhvr>
                                        <p:cTn id="100" dur="500"/>
                                        <p:tgtEl>
                                          <p:spTgt spid="88"/>
                                        </p:tgtEl>
                                      </p:cBhvr>
                                    </p:animEffect>
                                  </p:childTnLst>
                                </p:cTn>
                              </p:par>
                            </p:childTnLst>
                          </p:cTn>
                        </p:par>
                        <p:par>
                          <p:cTn id="101" fill="hold">
                            <p:stCondLst>
                              <p:cond delay="4100"/>
                            </p:stCondLst>
                            <p:childTnLst>
                              <p:par>
                                <p:cTn id="102" presetID="10" presetClass="entr" presetSubtype="0" fill="hold" grpId="0" nodeType="afterEffect">
                                  <p:stCondLst>
                                    <p:cond delay="0"/>
                                  </p:stCondLst>
                                  <p:childTnLst>
                                    <p:set>
                                      <p:cBhvr>
                                        <p:cTn id="103" dur="1" fill="hold">
                                          <p:stCondLst>
                                            <p:cond delay="0"/>
                                          </p:stCondLst>
                                        </p:cTn>
                                        <p:tgtEl>
                                          <p:spTgt spid="90"/>
                                        </p:tgtEl>
                                        <p:attrNameLst>
                                          <p:attrName>style.visibility</p:attrName>
                                        </p:attrNameLst>
                                      </p:cBhvr>
                                      <p:to>
                                        <p:strVal val="visible"/>
                                      </p:to>
                                    </p:set>
                                    <p:animEffect transition="in" filter="fade">
                                      <p:cBhvr>
                                        <p:cTn id="104"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8" grpId="0"/>
      <p:bldP spid="79" grpId="0"/>
      <p:bldP spid="80" grpId="0"/>
      <p:bldP spid="81" grpId="0"/>
      <p:bldP spid="82" grpId="0"/>
      <p:bldP spid="83" grpId="0"/>
      <p:bldP spid="84" grpId="0"/>
      <p:bldP spid="86" grpId="0"/>
      <p:bldP spid="87" grpId="0"/>
      <p:bldP spid="88" grpId="0"/>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rot="4351113">
            <a:off x="5467143" y="2247983"/>
            <a:ext cx="4707118" cy="3246798"/>
            <a:chOff x="940378" y="1114346"/>
            <a:chExt cx="7056438" cy="4867275"/>
          </a:xfrm>
        </p:grpSpPr>
        <p:sp>
          <p:nvSpPr>
            <p:cNvPr id="6" name="Arc 682"/>
            <p:cNvSpPr>
              <a:spLocks/>
            </p:cNvSpPr>
            <p:nvPr/>
          </p:nvSpPr>
          <p:spPr bwMode="auto">
            <a:xfrm rot="18746405">
              <a:off x="3554196" y="1119903"/>
              <a:ext cx="1014413" cy="1003300"/>
            </a:xfrm>
            <a:custGeom>
              <a:avLst/>
              <a:gdLst>
                <a:gd name="T0" fmla="*/ 2147483647 w 21600"/>
                <a:gd name="T1" fmla="*/ 0 h 21356"/>
                <a:gd name="T2" fmla="*/ 2147483647 w 21600"/>
                <a:gd name="T3" fmla="*/ 2147483647 h 21356"/>
                <a:gd name="T4" fmla="*/ 0 w 21600"/>
                <a:gd name="T5" fmla="*/ 2147483647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73"/>
            <p:cNvSpPr>
              <a:spLocks noEditPoints="1"/>
            </p:cNvSpPr>
            <p:nvPr/>
          </p:nvSpPr>
          <p:spPr bwMode="auto">
            <a:xfrm rot="21275257">
              <a:off x="4204278" y="1579484"/>
              <a:ext cx="2628900" cy="2630487"/>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2"/>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675"/>
            <p:cNvSpPr>
              <a:spLocks noEditPoints="1"/>
            </p:cNvSpPr>
            <p:nvPr/>
          </p:nvSpPr>
          <p:spPr bwMode="auto">
            <a:xfrm rot="21275257">
              <a:off x="940378" y="1649334"/>
              <a:ext cx="3429000" cy="3429000"/>
            </a:xfrm>
            <a:custGeom>
              <a:avLst/>
              <a:gdLst>
                <a:gd name="T0" fmla="*/ 2147483647 w 2622"/>
                <a:gd name="T1" fmla="*/ 2147483647 h 2622"/>
                <a:gd name="T2" fmla="*/ 2147483647 w 2622"/>
                <a:gd name="T3" fmla="*/ 2147483647 h 2622"/>
                <a:gd name="T4" fmla="*/ 2147483647 w 2622"/>
                <a:gd name="T5" fmla="*/ 2147483647 h 2622"/>
                <a:gd name="T6" fmla="*/ 2147483647 w 2622"/>
                <a:gd name="T7" fmla="*/ 2147483647 h 2622"/>
                <a:gd name="T8" fmla="*/ 2147483647 w 2622"/>
                <a:gd name="T9" fmla="*/ 2147483647 h 2622"/>
                <a:gd name="T10" fmla="*/ 2147483647 w 2622"/>
                <a:gd name="T11" fmla="*/ 2147483647 h 2622"/>
                <a:gd name="T12" fmla="*/ 2147483647 w 2622"/>
                <a:gd name="T13" fmla="*/ 2147483647 h 2622"/>
                <a:gd name="T14" fmla="*/ 2147483647 w 2622"/>
                <a:gd name="T15" fmla="*/ 2147483647 h 2622"/>
                <a:gd name="T16" fmla="*/ 2147483647 w 2622"/>
                <a:gd name="T17" fmla="*/ 2147483647 h 2622"/>
                <a:gd name="T18" fmla="*/ 2147483647 w 2622"/>
                <a:gd name="T19" fmla="*/ 2147483647 h 2622"/>
                <a:gd name="T20" fmla="*/ 2147483647 w 2622"/>
                <a:gd name="T21" fmla="*/ 2147483647 h 2622"/>
                <a:gd name="T22" fmla="*/ 2147483647 w 2622"/>
                <a:gd name="T23" fmla="*/ 2147483647 h 2622"/>
                <a:gd name="T24" fmla="*/ 2147483647 w 2622"/>
                <a:gd name="T25" fmla="*/ 2147483647 h 2622"/>
                <a:gd name="T26" fmla="*/ 2147483647 w 2622"/>
                <a:gd name="T27" fmla="*/ 2147483647 h 2622"/>
                <a:gd name="T28" fmla="*/ 2147483647 w 2622"/>
                <a:gd name="T29" fmla="*/ 2147483647 h 2622"/>
                <a:gd name="T30" fmla="*/ 2147483647 w 2622"/>
                <a:gd name="T31" fmla="*/ 2147483647 h 2622"/>
                <a:gd name="T32" fmla="*/ 2147483647 w 2622"/>
                <a:gd name="T33" fmla="*/ 2147483647 h 2622"/>
                <a:gd name="T34" fmla="*/ 2147483647 w 2622"/>
                <a:gd name="T35" fmla="*/ 2147483647 h 2622"/>
                <a:gd name="T36" fmla="*/ 2147483647 w 2622"/>
                <a:gd name="T37" fmla="*/ 2147483647 h 2622"/>
                <a:gd name="T38" fmla="*/ 2147483647 w 2622"/>
                <a:gd name="T39" fmla="*/ 2147483647 h 2622"/>
                <a:gd name="T40" fmla="*/ 2147483647 w 2622"/>
                <a:gd name="T41" fmla="*/ 2147483647 h 2622"/>
                <a:gd name="T42" fmla="*/ 2147483647 w 2622"/>
                <a:gd name="T43" fmla="*/ 2147483647 h 2622"/>
                <a:gd name="T44" fmla="*/ 2147483647 w 2622"/>
                <a:gd name="T45" fmla="*/ 2147483647 h 2622"/>
                <a:gd name="T46" fmla="*/ 2147483647 w 2622"/>
                <a:gd name="T47" fmla="*/ 2147483647 h 2622"/>
                <a:gd name="T48" fmla="*/ 2147483647 w 2622"/>
                <a:gd name="T49" fmla="*/ 2147483647 h 2622"/>
                <a:gd name="T50" fmla="*/ 2147483647 w 2622"/>
                <a:gd name="T51" fmla="*/ 2147483647 h 2622"/>
                <a:gd name="T52" fmla="*/ 2147483647 w 2622"/>
                <a:gd name="T53" fmla="*/ 2147483647 h 2622"/>
                <a:gd name="T54" fmla="*/ 2147483647 w 2622"/>
                <a:gd name="T55" fmla="*/ 2147483647 h 2622"/>
                <a:gd name="T56" fmla="*/ 2147483647 w 2622"/>
                <a:gd name="T57" fmla="*/ 2147483647 h 2622"/>
                <a:gd name="T58" fmla="*/ 2147483647 w 2622"/>
                <a:gd name="T59" fmla="*/ 2147483647 h 2622"/>
                <a:gd name="T60" fmla="*/ 2147483647 w 2622"/>
                <a:gd name="T61" fmla="*/ 2147483647 h 2622"/>
                <a:gd name="T62" fmla="*/ 2147483647 w 2622"/>
                <a:gd name="T63" fmla="*/ 2147483647 h 2622"/>
                <a:gd name="T64" fmla="*/ 2147483647 w 2622"/>
                <a:gd name="T65" fmla="*/ 2147483647 h 2622"/>
                <a:gd name="T66" fmla="*/ 2147483647 w 2622"/>
                <a:gd name="T67" fmla="*/ 2147483647 h 2622"/>
                <a:gd name="T68" fmla="*/ 2147483647 w 2622"/>
                <a:gd name="T69" fmla="*/ 2147483647 h 2622"/>
                <a:gd name="T70" fmla="*/ 2147483647 w 2622"/>
                <a:gd name="T71" fmla="*/ 2147483647 h 2622"/>
                <a:gd name="T72" fmla="*/ 2147483647 w 2622"/>
                <a:gd name="T73" fmla="*/ 2147483647 h 2622"/>
                <a:gd name="T74" fmla="*/ 2147483647 w 2622"/>
                <a:gd name="T75" fmla="*/ 2147483647 h 2622"/>
                <a:gd name="T76" fmla="*/ 2147483647 w 2622"/>
                <a:gd name="T77" fmla="*/ 2147483647 h 2622"/>
                <a:gd name="T78" fmla="*/ 2147483647 w 2622"/>
                <a:gd name="T79" fmla="*/ 2147483647 h 2622"/>
                <a:gd name="T80" fmla="*/ 2147483647 w 2622"/>
                <a:gd name="T81" fmla="*/ 2147483647 h 2622"/>
                <a:gd name="T82" fmla="*/ 2147483647 w 2622"/>
                <a:gd name="T83" fmla="*/ 2147483647 h 2622"/>
                <a:gd name="T84" fmla="*/ 2147483647 w 2622"/>
                <a:gd name="T85" fmla="*/ 2147483647 h 2622"/>
                <a:gd name="T86" fmla="*/ 2147483647 w 2622"/>
                <a:gd name="T87" fmla="*/ 2147483647 h 2622"/>
                <a:gd name="T88" fmla="*/ 2147483647 w 2622"/>
                <a:gd name="T89" fmla="*/ 2147483647 h 2622"/>
                <a:gd name="T90" fmla="*/ 2147483647 w 2622"/>
                <a:gd name="T91" fmla="*/ 2147483647 h 2622"/>
                <a:gd name="T92" fmla="*/ 2147483647 w 2622"/>
                <a:gd name="T93" fmla="*/ 2147483647 h 2622"/>
                <a:gd name="T94" fmla="*/ 2147483647 w 2622"/>
                <a:gd name="T95" fmla="*/ 2147483647 h 2622"/>
                <a:gd name="T96" fmla="*/ 2147483647 w 2622"/>
                <a:gd name="T97" fmla="*/ 2147483647 h 2622"/>
                <a:gd name="T98" fmla="*/ 2147483647 w 2622"/>
                <a:gd name="T99" fmla="*/ 2147483647 h 2622"/>
                <a:gd name="T100" fmla="*/ 2147483647 w 2622"/>
                <a:gd name="T101" fmla="*/ 2147483647 h 2622"/>
                <a:gd name="T102" fmla="*/ 2147483647 w 2622"/>
                <a:gd name="T103" fmla="*/ 2147483647 h 2622"/>
                <a:gd name="T104" fmla="*/ 2147483647 w 2622"/>
                <a:gd name="T105" fmla="*/ 2147483647 h 2622"/>
                <a:gd name="T106" fmla="*/ 2147483647 w 2622"/>
                <a:gd name="T107" fmla="*/ 214748364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chemeClr val="accent1">
                <a:alpha val="79999"/>
              </a:schemeClr>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676"/>
            <p:cNvSpPr>
              <a:spLocks noChangeArrowheads="1"/>
            </p:cNvSpPr>
            <p:nvPr/>
          </p:nvSpPr>
          <p:spPr bwMode="auto">
            <a:xfrm rot="21275257">
              <a:off x="1307091" y="2016046"/>
              <a:ext cx="2695575" cy="2693988"/>
            </a:xfrm>
            <a:prstGeom prst="ellipse">
              <a:avLst/>
            </a:prstGeom>
            <a:solidFill>
              <a:schemeClr val="accent1"/>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0" name="Oval 677"/>
            <p:cNvSpPr>
              <a:spLocks noChangeArrowheads="1"/>
            </p:cNvSpPr>
            <p:nvPr/>
          </p:nvSpPr>
          <p:spPr bwMode="auto">
            <a:xfrm rot="21275257">
              <a:off x="4617028" y="1993821"/>
              <a:ext cx="1801813" cy="1801813"/>
            </a:xfrm>
            <a:prstGeom prst="ellipse">
              <a:avLst/>
            </a:prstGeom>
            <a:solidFill>
              <a:schemeClr val="accent2"/>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1" name="Freeform 679"/>
            <p:cNvSpPr>
              <a:spLocks noEditPoints="1"/>
            </p:cNvSpPr>
            <p:nvPr/>
          </p:nvSpPr>
          <p:spPr bwMode="auto">
            <a:xfrm rot="21275257">
              <a:off x="5693353" y="3676571"/>
              <a:ext cx="2303463" cy="2305050"/>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3"/>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680"/>
            <p:cNvSpPr>
              <a:spLocks noChangeArrowheads="1"/>
            </p:cNvSpPr>
            <p:nvPr/>
          </p:nvSpPr>
          <p:spPr bwMode="auto">
            <a:xfrm rot="21275257">
              <a:off x="6055303" y="4040109"/>
              <a:ext cx="1577975" cy="1577975"/>
            </a:xfrm>
            <a:prstGeom prst="ellipse">
              <a:avLst/>
            </a:prstGeom>
            <a:solidFill>
              <a:schemeClr val="accent3"/>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3" name="Arc 681"/>
            <p:cNvSpPr>
              <a:spLocks/>
            </p:cNvSpPr>
            <p:nvPr/>
          </p:nvSpPr>
          <p:spPr bwMode="auto">
            <a:xfrm rot="7501686">
              <a:off x="4141572" y="3609103"/>
              <a:ext cx="1906587" cy="1549400"/>
            </a:xfrm>
            <a:custGeom>
              <a:avLst/>
              <a:gdLst>
                <a:gd name="T0" fmla="*/ 2147483647 w 21600"/>
                <a:gd name="T1" fmla="*/ 0 h 15695"/>
                <a:gd name="T2" fmla="*/ 2147483647 w 21600"/>
                <a:gd name="T3" fmla="*/ 2147483647 h 15695"/>
                <a:gd name="T4" fmla="*/ 0 w 21600"/>
                <a:gd name="T5" fmla="*/ 2147483647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rc 683"/>
            <p:cNvSpPr>
              <a:spLocks/>
            </p:cNvSpPr>
            <p:nvPr/>
          </p:nvSpPr>
          <p:spPr bwMode="auto">
            <a:xfrm rot="256945">
              <a:off x="7018916" y="2744709"/>
              <a:ext cx="620712" cy="898525"/>
            </a:xfrm>
            <a:custGeom>
              <a:avLst/>
              <a:gdLst>
                <a:gd name="T0" fmla="*/ 2147483647 w 21600"/>
                <a:gd name="T1" fmla="*/ 0 h 31203"/>
                <a:gd name="T2" fmla="*/ 2147483647 w 21600"/>
                <a:gd name="T3" fmla="*/ 2147483647 h 31203"/>
                <a:gd name="T4" fmla="*/ 0 w 21600"/>
                <a:gd name="T5" fmla="*/ 2147483647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Content Placeholder 2"/>
          <p:cNvSpPr txBox="1">
            <a:spLocks/>
          </p:cNvSpPr>
          <p:nvPr/>
        </p:nvSpPr>
        <p:spPr>
          <a:xfrm>
            <a:off x="9044131" y="2350980"/>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Content Placeholder 2"/>
          <p:cNvSpPr txBox="1">
            <a:spLocks/>
          </p:cNvSpPr>
          <p:nvPr/>
        </p:nvSpPr>
        <p:spPr>
          <a:xfrm>
            <a:off x="8691733" y="577799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Content Placeholder 2"/>
          <p:cNvSpPr txBox="1">
            <a:spLocks/>
          </p:cNvSpPr>
          <p:nvPr/>
        </p:nvSpPr>
        <p:spPr>
          <a:xfrm>
            <a:off x="5884612" y="412047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7281977" y="5411695"/>
            <a:ext cx="436704" cy="436704"/>
            <a:chOff x="5607370" y="3562829"/>
            <a:chExt cx="587140" cy="587140"/>
          </a:xfrm>
          <a:solidFill>
            <a:schemeClr val="bg1"/>
          </a:solidFill>
        </p:grpSpPr>
        <p:sp>
          <p:nvSpPr>
            <p:cNvPr id="19"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7279899" y="2314089"/>
            <a:ext cx="627243" cy="627243"/>
            <a:chOff x="6665323" y="3562825"/>
            <a:chExt cx="587140" cy="587140"/>
          </a:xfrm>
          <a:solidFill>
            <a:schemeClr val="bg1"/>
          </a:solidFill>
        </p:grpSpPr>
        <p:sp>
          <p:nvSpPr>
            <p:cNvPr id="22"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23"/>
          <p:cNvGrpSpPr/>
          <p:nvPr/>
        </p:nvGrpSpPr>
        <p:grpSpPr>
          <a:xfrm>
            <a:off x="8228261" y="4171444"/>
            <a:ext cx="436704" cy="436704"/>
            <a:chOff x="7740352" y="3562825"/>
            <a:chExt cx="587140" cy="587140"/>
          </a:xfrm>
          <a:solidFill>
            <a:schemeClr val="bg1"/>
          </a:solidFill>
        </p:grpSpPr>
        <p:sp>
          <p:nvSpPr>
            <p:cNvPr id="25"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Content Placeholder 2"/>
          <p:cNvSpPr txBox="1">
            <a:spLocks/>
          </p:cNvSpPr>
          <p:nvPr/>
        </p:nvSpPr>
        <p:spPr>
          <a:xfrm>
            <a:off x="2679991" y="217783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2679988" y="3337794"/>
            <a:ext cx="2980511"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2679991" y="449775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2709422" y="5657712"/>
            <a:ext cx="3014825" cy="370870"/>
          </a:xfrm>
          <a:prstGeom prst="rect">
            <a:avLst/>
          </a:prstGeom>
          <a:noFill/>
        </p:spPr>
        <p:txBody>
          <a:bodyPr wrap="square" rIns="166115" bIns="41528" numCol="1" spcCol="360000">
            <a:spAutoFit/>
          </a:bodyPr>
          <a:lstStyle/>
          <a:p>
            <a:pPr marL="0" indent="0" algn="just">
              <a:lnSpc>
                <a:spcPct val="120000"/>
              </a:lnSpc>
              <a:spcBef>
                <a:spcPts val="0"/>
              </a:spcBef>
              <a:spcAft>
                <a:spcPts val="0"/>
              </a:spcAft>
              <a:buNone/>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567905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400" fill="hold"/>
                                        <p:tgtEl>
                                          <p:spTgt spid="5"/>
                                        </p:tgtEl>
                                        <p:attrNameLst>
                                          <p:attrName>ppt_w</p:attrName>
                                        </p:attrNameLst>
                                      </p:cBhvr>
                                      <p:tavLst>
                                        <p:tav tm="0">
                                          <p:val>
                                            <p:fltVal val="0"/>
                                          </p:val>
                                        </p:tav>
                                        <p:tav tm="100000">
                                          <p:val>
                                            <p:strVal val="#ppt_w"/>
                                          </p:val>
                                        </p:tav>
                                      </p:tavLst>
                                    </p:anim>
                                    <p:anim calcmode="lin" valueType="num">
                                      <p:cBhvr>
                                        <p:cTn id="8" dur="2400" fill="hold"/>
                                        <p:tgtEl>
                                          <p:spTgt spid="5"/>
                                        </p:tgtEl>
                                        <p:attrNameLst>
                                          <p:attrName>ppt_h</p:attrName>
                                        </p:attrNameLst>
                                      </p:cBhvr>
                                      <p:tavLst>
                                        <p:tav tm="0">
                                          <p:val>
                                            <p:fltVal val="0"/>
                                          </p:val>
                                        </p:tav>
                                        <p:tav tm="100000">
                                          <p:val>
                                            <p:strVal val="#ppt_h"/>
                                          </p:val>
                                        </p:tav>
                                      </p:tavLst>
                                    </p:anim>
                                    <p:anim calcmode="lin" valueType="num">
                                      <p:cBhvr>
                                        <p:cTn id="9" dur="2400" fill="hold"/>
                                        <p:tgtEl>
                                          <p:spTgt spid="5"/>
                                        </p:tgtEl>
                                        <p:attrNameLst>
                                          <p:attrName>style.rotation</p:attrName>
                                        </p:attrNameLst>
                                      </p:cBhvr>
                                      <p:tavLst>
                                        <p:tav tm="0">
                                          <p:val>
                                            <p:fltVal val="90"/>
                                          </p:val>
                                        </p:tav>
                                        <p:tav tm="100000">
                                          <p:val>
                                            <p:fltVal val="0"/>
                                          </p:val>
                                        </p:tav>
                                      </p:tavLst>
                                    </p:anim>
                                    <p:animEffect transition="in" filter="fade">
                                      <p:cBhvr>
                                        <p:cTn id="10" dur="2400"/>
                                        <p:tgtEl>
                                          <p:spTgt spid="5"/>
                                        </p:tgtEl>
                                      </p:cBhvr>
                                    </p:animEffect>
                                  </p:childTnLst>
                                </p:cTn>
                              </p:par>
                              <p:par>
                                <p:cTn id="11" presetID="53" presetClass="entr" presetSubtype="16" fill="hold" nodeType="withEffect">
                                  <p:stCondLst>
                                    <p:cond delay="250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par>
                                <p:cTn id="16" presetID="53" presetClass="entr" presetSubtype="16" fill="hold" nodeType="withEffect">
                                  <p:stCondLst>
                                    <p:cond delay="3000"/>
                                  </p:stCondLst>
                                  <p:childTnLst>
                                    <p:set>
                                      <p:cBhvr>
                                        <p:cTn id="17" dur="1" fill="hold">
                                          <p:stCondLst>
                                            <p:cond delay="0"/>
                                          </p:stCondLst>
                                        </p:cTn>
                                        <p:tgtEl>
                                          <p:spTgt spid="24"/>
                                        </p:tgtEl>
                                        <p:attrNameLst>
                                          <p:attrName>style.visibility</p:attrName>
                                        </p:attrNameLst>
                                      </p:cBhvr>
                                      <p:to>
                                        <p:strVal val="visible"/>
                                      </p:to>
                                    </p:set>
                                    <p:anim calcmode="lin" valueType="num">
                                      <p:cBhvr>
                                        <p:cTn id="18" dur="500" fill="hold"/>
                                        <p:tgtEl>
                                          <p:spTgt spid="24"/>
                                        </p:tgtEl>
                                        <p:attrNameLst>
                                          <p:attrName>ppt_w</p:attrName>
                                        </p:attrNameLst>
                                      </p:cBhvr>
                                      <p:tavLst>
                                        <p:tav tm="0">
                                          <p:val>
                                            <p:fltVal val="0"/>
                                          </p:val>
                                        </p:tav>
                                        <p:tav tm="100000">
                                          <p:val>
                                            <p:strVal val="#ppt_w"/>
                                          </p:val>
                                        </p:tav>
                                      </p:tavLst>
                                    </p:anim>
                                    <p:anim calcmode="lin" valueType="num">
                                      <p:cBhvr>
                                        <p:cTn id="19" dur="500" fill="hold"/>
                                        <p:tgtEl>
                                          <p:spTgt spid="24"/>
                                        </p:tgtEl>
                                        <p:attrNameLst>
                                          <p:attrName>ppt_h</p:attrName>
                                        </p:attrNameLst>
                                      </p:cBhvr>
                                      <p:tavLst>
                                        <p:tav tm="0">
                                          <p:val>
                                            <p:fltVal val="0"/>
                                          </p:val>
                                        </p:tav>
                                        <p:tav tm="100000">
                                          <p:val>
                                            <p:strVal val="#ppt_h"/>
                                          </p:val>
                                        </p:tav>
                                      </p:tavLst>
                                    </p:anim>
                                    <p:animEffect transition="in" filter="fade">
                                      <p:cBhvr>
                                        <p:cTn id="20" dur="500"/>
                                        <p:tgtEl>
                                          <p:spTgt spid="24"/>
                                        </p:tgtEl>
                                      </p:cBhvr>
                                    </p:animEffect>
                                  </p:childTnLst>
                                </p:cTn>
                              </p:par>
                              <p:par>
                                <p:cTn id="21" presetID="53" presetClass="entr" presetSubtype="16" fill="hold" nodeType="withEffect">
                                  <p:stCondLst>
                                    <p:cond delay="35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500" fill="hold"/>
                                        <p:tgtEl>
                                          <p:spTgt spid="18"/>
                                        </p:tgtEl>
                                        <p:attrNameLst>
                                          <p:attrName>ppt_w</p:attrName>
                                        </p:attrNameLst>
                                      </p:cBhvr>
                                      <p:tavLst>
                                        <p:tav tm="0">
                                          <p:val>
                                            <p:fltVal val="0"/>
                                          </p:val>
                                        </p:tav>
                                        <p:tav tm="100000">
                                          <p:val>
                                            <p:strVal val="#ppt_w"/>
                                          </p:val>
                                        </p:tav>
                                      </p:tavLst>
                                    </p:anim>
                                    <p:anim calcmode="lin" valueType="num">
                                      <p:cBhvr>
                                        <p:cTn id="24" dur="500" fill="hold"/>
                                        <p:tgtEl>
                                          <p:spTgt spid="18"/>
                                        </p:tgtEl>
                                        <p:attrNameLst>
                                          <p:attrName>ppt_h</p:attrName>
                                        </p:attrNameLst>
                                      </p:cBhvr>
                                      <p:tavLst>
                                        <p:tav tm="0">
                                          <p:val>
                                            <p:fltVal val="0"/>
                                          </p:val>
                                        </p:tav>
                                        <p:tav tm="100000">
                                          <p:val>
                                            <p:strVal val="#ppt_h"/>
                                          </p:val>
                                        </p:tav>
                                      </p:tavLst>
                                    </p:anim>
                                    <p:animEffect transition="in" filter="fade">
                                      <p:cBhvr>
                                        <p:cTn id="25" dur="500"/>
                                        <p:tgtEl>
                                          <p:spTgt spid="18"/>
                                        </p:tgtEl>
                                      </p:cBhvr>
                                    </p:animEffect>
                                  </p:childTnLst>
                                </p:cTn>
                              </p:par>
                              <p:par>
                                <p:cTn id="26" presetID="22" presetClass="entr" presetSubtype="8" fill="hold" grpId="0" nodeType="withEffect">
                                  <p:stCondLst>
                                    <p:cond delay="400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400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par>
                                <p:cTn id="32" presetID="22" presetClass="entr" presetSubtype="8" fill="hold" grpId="0" nodeType="withEffect">
                                  <p:stCondLst>
                                    <p:cond delay="40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50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55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2" presetClass="entr" presetSubtype="4" fill="hold" grpId="0" nodeType="withEffect">
                                  <p:stCondLst>
                                    <p:cond delay="50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2" name="椭圆 1"/>
          <p:cNvSpPr/>
          <p:nvPr/>
        </p:nvSpPr>
        <p:spPr>
          <a:xfrm>
            <a:off x="5269647" y="1531798"/>
            <a:ext cx="2319458" cy="2319458"/>
          </a:xfrm>
          <a:prstGeom prst="ellipse">
            <a:avLst/>
          </a:prstGeom>
          <a:no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7" name="文本框 6"/>
          <p:cNvSpPr txBox="1"/>
          <p:nvPr>
            <p:custDataLst>
              <p:tags r:id="rId2"/>
            </p:custDataLst>
          </p:nvPr>
        </p:nvSpPr>
        <p:spPr>
          <a:xfrm>
            <a:off x="5356879" y="2205438"/>
            <a:ext cx="2144994" cy="972179"/>
          </a:xfrm>
          <a:prstGeom prst="rect">
            <a:avLst/>
          </a:prstGeom>
          <a:noFill/>
        </p:spPr>
        <p:txBody>
          <a:bodyPr vert="horz" lIns="0" tIns="0" rIns="0" bIns="0" anchor="ctr"/>
          <a:lstStyle/>
          <a:p>
            <a:pPr algn="ctr">
              <a:defRPr/>
            </a:pPr>
            <a:r>
              <a:rPr lang="en-US" altLang="zh-CN" sz="4400" dirty="0">
                <a:solidFill>
                  <a:schemeClr val="bg1"/>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4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35955" y="4261395"/>
            <a:ext cx="4586840" cy="830997"/>
          </a:xfrm>
          <a:prstGeom prst="rect">
            <a:avLst/>
          </a:prstGeom>
        </p:spPr>
        <p:txBody>
          <a:bodyPr wrap="square" lIns="0" tIns="0" rIns="0" bIns="0">
            <a:spAutoFit/>
          </a:bodyPr>
          <a:lstStyle/>
          <a:p>
            <a:pPr algn="ctr"/>
            <a:r>
              <a:rPr lang="zh-CN" altLang="en-US" sz="5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成功项目展示</a:t>
            </a:r>
          </a:p>
        </p:txBody>
      </p:sp>
      <p:sp>
        <p:nvSpPr>
          <p:cNvPr id="9" name="TextBox 11"/>
          <p:cNvSpPr txBox="1"/>
          <p:nvPr/>
        </p:nvSpPr>
        <p:spPr>
          <a:xfrm>
            <a:off x="4385831" y="5194744"/>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6892050" y="5194744"/>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4385831" y="5502485"/>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6892050" y="5502485"/>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469172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p:cNvSpPr/>
          <p:nvPr/>
        </p:nvSpPr>
        <p:spPr>
          <a:xfrm>
            <a:off x="4429024" y="1960141"/>
            <a:ext cx="4101964" cy="4101964"/>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AU"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5540262" y="2301904"/>
            <a:ext cx="1879488" cy="3418438"/>
            <a:chOff x="2777030" y="1276350"/>
            <a:chExt cx="1871170" cy="3403312"/>
          </a:xfrm>
          <a:effectLst>
            <a:outerShdw blurRad="50800" dist="38100" dir="2700000" algn="tl" rotWithShape="0">
              <a:prstClr val="black">
                <a:alpha val="40000"/>
              </a:prstClr>
            </a:outerShdw>
          </a:effectLst>
        </p:grpSpPr>
        <p:pic>
          <p:nvPicPr>
            <p:cNvPr id="19" name="Picture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77030" y="1276350"/>
              <a:ext cx="1871170" cy="3403312"/>
            </a:xfrm>
            <a:prstGeom prst="rect">
              <a:avLst/>
            </a:prstGeom>
          </p:spPr>
        </p:pic>
        <p:sp>
          <p:nvSpPr>
            <p:cNvPr id="20" name="Rectangle 19"/>
            <p:cNvSpPr/>
            <p:nvPr/>
          </p:nvSpPr>
          <p:spPr>
            <a:xfrm>
              <a:off x="2961703" y="1874759"/>
              <a:ext cx="1501824" cy="221146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644771" y="2208822"/>
            <a:ext cx="904654" cy="904657"/>
            <a:chOff x="8197836" y="1898395"/>
            <a:chExt cx="1017919" cy="1017922"/>
          </a:xfrm>
        </p:grpSpPr>
        <p:sp>
          <p:nvSpPr>
            <p:cNvPr id="27"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3"/>
            </a:solidFill>
            <a:ln w="76200" cap="flat">
              <a:solidFill>
                <a:schemeClr val="bg1"/>
              </a:solid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Shape 256"/>
            <p:cNvSpPr/>
            <p:nvPr/>
          </p:nvSpPr>
          <p:spPr>
            <a:xfrm>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0"/>
          <p:cNvGrpSpPr/>
          <p:nvPr/>
        </p:nvGrpSpPr>
        <p:grpSpPr>
          <a:xfrm>
            <a:off x="4390335" y="2211918"/>
            <a:ext cx="904654" cy="904657"/>
            <a:chOff x="8197836" y="1898395"/>
            <a:chExt cx="1017919" cy="1017922"/>
          </a:xfrm>
        </p:grpSpPr>
        <p:sp>
          <p:nvSpPr>
            <p:cNvPr id="32"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2"/>
            </a:solidFill>
            <a:ln w="76200" cap="flat">
              <a:solidFill>
                <a:schemeClr val="bg1"/>
              </a:solid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Shape 256"/>
            <p:cNvSpPr/>
            <p:nvPr/>
          </p:nvSpPr>
          <p:spPr>
            <a:xfrm flipH="1">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7640402" y="4900513"/>
            <a:ext cx="904654" cy="904657"/>
            <a:chOff x="8197836" y="1898395"/>
            <a:chExt cx="1017919" cy="1017922"/>
          </a:xfrm>
        </p:grpSpPr>
        <p:sp>
          <p:nvSpPr>
            <p:cNvPr id="41"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5"/>
            </a:solidFill>
            <a:ln w="76200" cap="flat">
              <a:solidFill>
                <a:schemeClr val="bg1"/>
              </a:solid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Shape 256"/>
            <p:cNvSpPr/>
            <p:nvPr/>
          </p:nvSpPr>
          <p:spPr>
            <a:xfrm>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4422891" y="4904695"/>
            <a:ext cx="904654" cy="904657"/>
            <a:chOff x="8197836" y="1898395"/>
            <a:chExt cx="1017919" cy="1017922"/>
          </a:xfrm>
        </p:grpSpPr>
        <p:sp>
          <p:nvSpPr>
            <p:cNvPr id="44" name="Shape 255"/>
            <p:cNvSpPr/>
            <p:nvPr/>
          </p:nvSpPr>
          <p:spPr>
            <a:xfrm>
              <a:off x="8197836" y="1898395"/>
              <a:ext cx="1017919" cy="101792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4"/>
            </a:solidFill>
            <a:ln w="76200" cap="flat">
              <a:solidFill>
                <a:schemeClr val="bg1"/>
              </a:solid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Shape 256"/>
            <p:cNvSpPr/>
            <p:nvPr/>
          </p:nvSpPr>
          <p:spPr>
            <a:xfrm flipH="1">
              <a:off x="8505560" y="2180961"/>
              <a:ext cx="402470" cy="452790"/>
            </a:xfrm>
            <a:custGeom>
              <a:avLst/>
              <a:gdLst/>
              <a:ahLst/>
              <a:cxnLst>
                <a:cxn ang="0">
                  <a:pos x="wd2" y="hd2"/>
                </a:cxn>
                <a:cxn ang="5400000">
                  <a:pos x="wd2" y="hd2"/>
                </a:cxn>
                <a:cxn ang="10800000">
                  <a:pos x="wd2" y="hd2"/>
                </a:cxn>
                <a:cxn ang="16200000">
                  <a:pos x="wd2" y="hd2"/>
                </a:cxn>
              </a:cxnLst>
              <a:rect l="0" t="0" r="r" b="b"/>
              <a:pathLst>
                <a:path w="21600" h="20960" extrusionOk="0">
                  <a:moveTo>
                    <a:pt x="4050" y="7519"/>
                  </a:moveTo>
                  <a:cubicBezTo>
                    <a:pt x="3162" y="7519"/>
                    <a:pt x="0" y="7985"/>
                    <a:pt x="0" y="11155"/>
                  </a:cubicBezTo>
                  <a:lnTo>
                    <a:pt x="0" y="16801"/>
                  </a:lnTo>
                  <a:cubicBezTo>
                    <a:pt x="0" y="19969"/>
                    <a:pt x="3162" y="20318"/>
                    <a:pt x="4050" y="20318"/>
                  </a:cubicBezTo>
                  <a:cubicBezTo>
                    <a:pt x="4937" y="20318"/>
                    <a:pt x="2700" y="19652"/>
                    <a:pt x="2700" y="17687"/>
                  </a:cubicBezTo>
                  <a:lnTo>
                    <a:pt x="2700" y="10266"/>
                  </a:lnTo>
                  <a:cubicBezTo>
                    <a:pt x="2700" y="8207"/>
                    <a:pt x="4937" y="7519"/>
                    <a:pt x="4050" y="7519"/>
                  </a:cubicBezTo>
                  <a:close/>
                  <a:moveTo>
                    <a:pt x="15725" y="7408"/>
                  </a:moveTo>
                  <a:cubicBezTo>
                    <a:pt x="15545" y="6995"/>
                    <a:pt x="20503" y="3177"/>
                    <a:pt x="17612" y="83"/>
                  </a:cubicBezTo>
                  <a:cubicBezTo>
                    <a:pt x="16936" y="-640"/>
                    <a:pt x="14641" y="3547"/>
                    <a:pt x="11382" y="5443"/>
                  </a:cubicBezTo>
                  <a:cubicBezTo>
                    <a:pt x="9584" y="6488"/>
                    <a:pt x="5400" y="8715"/>
                    <a:pt x="5400" y="9946"/>
                  </a:cubicBezTo>
                  <a:lnTo>
                    <a:pt x="5400" y="17913"/>
                  </a:lnTo>
                  <a:cubicBezTo>
                    <a:pt x="5400" y="19393"/>
                    <a:pt x="12034" y="20960"/>
                    <a:pt x="17075" y="20960"/>
                  </a:cubicBezTo>
                  <a:cubicBezTo>
                    <a:pt x="18923" y="20960"/>
                    <a:pt x="21600" y="10974"/>
                    <a:pt x="21600" y="9388"/>
                  </a:cubicBezTo>
                  <a:cubicBezTo>
                    <a:pt x="21600" y="7795"/>
                    <a:pt x="15902" y="7823"/>
                    <a:pt x="15725" y="7408"/>
                  </a:cubicBezTo>
                  <a:close/>
                </a:path>
              </a:pathLst>
            </a:custGeom>
            <a:solidFill>
              <a:srgbClr val="FFFFFF"/>
            </a:solidFill>
            <a:ln w="12700" cap="flat">
              <a:noFill/>
              <a:miter lim="400000"/>
            </a:ln>
            <a:effectLst/>
          </p:spPr>
          <p:txBody>
            <a:bodyPr wrap="square" lIns="46041" tIns="46041" rIns="46041" bIns="4604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Text Placeholder 8"/>
          <p:cNvSpPr txBox="1">
            <a:spLocks/>
          </p:cNvSpPr>
          <p:nvPr/>
        </p:nvSpPr>
        <p:spPr>
          <a:xfrm>
            <a:off x="2454434" y="2295525"/>
            <a:ext cx="1770063" cy="298450"/>
          </a:xfrm>
          <a:prstGeom prst="rect">
            <a:avLst/>
          </a:prstGeom>
        </p:spPr>
        <p:txBody>
          <a:bodyPr>
            <a:no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fontAlgn="auto">
              <a:lnSpc>
                <a:spcPct val="120000"/>
              </a:lnSpc>
              <a:spcBef>
                <a:spcPts val="0"/>
              </a:spcBef>
              <a:spcAft>
                <a:spcPts val="0"/>
              </a:spcAft>
              <a:buFont typeface="Arial" panose="020B0604020202020204" pitchFamily="34" charset="0"/>
              <a:buNone/>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9"/>
          <p:cNvSpPr txBox="1">
            <a:spLocks/>
          </p:cNvSpPr>
          <p:nvPr/>
        </p:nvSpPr>
        <p:spPr>
          <a:xfrm>
            <a:off x="1949609" y="2547938"/>
            <a:ext cx="2274888" cy="708347"/>
          </a:xfrm>
          <a:prstGeom prst="rect">
            <a:avLst/>
          </a:prstGeom>
        </p:spPr>
        <p:txBody>
          <a:bodyPr>
            <a:no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fontAlgn="auto">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AU"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8"/>
          <p:cNvSpPr txBox="1">
            <a:spLocks/>
          </p:cNvSpPr>
          <p:nvPr/>
        </p:nvSpPr>
        <p:spPr>
          <a:xfrm>
            <a:off x="8756809" y="2295525"/>
            <a:ext cx="1770063" cy="298450"/>
          </a:xfrm>
          <a:prstGeom prst="rect">
            <a:avLst/>
          </a:prstGeom>
        </p:spPr>
        <p:txBody>
          <a:bodyPr>
            <a:no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20000"/>
              </a:lnSpc>
              <a:spcBef>
                <a:spcPts val="0"/>
              </a:spcBef>
              <a:spcAft>
                <a:spcPts val="0"/>
              </a:spcAft>
              <a:buFont typeface="Arial" panose="020B0604020202020204" pitchFamily="34" charset="0"/>
              <a:buNone/>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 Placeholder 9"/>
          <p:cNvSpPr txBox="1">
            <a:spLocks/>
          </p:cNvSpPr>
          <p:nvPr/>
        </p:nvSpPr>
        <p:spPr>
          <a:xfrm>
            <a:off x="8756809" y="2547938"/>
            <a:ext cx="2274888" cy="708347"/>
          </a:xfrm>
          <a:prstGeom prst="rect">
            <a:avLst/>
          </a:prstGeom>
        </p:spPr>
        <p:txBody>
          <a:bodyPr>
            <a:no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AU"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 Placeholder 8"/>
          <p:cNvSpPr txBox="1">
            <a:spLocks/>
          </p:cNvSpPr>
          <p:nvPr/>
        </p:nvSpPr>
        <p:spPr>
          <a:xfrm>
            <a:off x="2454434" y="4966153"/>
            <a:ext cx="1770063" cy="298450"/>
          </a:xfrm>
          <a:prstGeom prst="rect">
            <a:avLst/>
          </a:prstGeom>
        </p:spPr>
        <p:txBody>
          <a:bodyPr>
            <a:no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fontAlgn="auto">
              <a:lnSpc>
                <a:spcPct val="120000"/>
              </a:lnSpc>
              <a:spcBef>
                <a:spcPts val="0"/>
              </a:spcBef>
              <a:spcAft>
                <a:spcPts val="0"/>
              </a:spcAft>
              <a:buFont typeface="Arial" panose="020B0604020202020204" pitchFamily="34" charset="0"/>
              <a:buNone/>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9"/>
          <p:cNvSpPr txBox="1">
            <a:spLocks/>
          </p:cNvSpPr>
          <p:nvPr/>
        </p:nvSpPr>
        <p:spPr>
          <a:xfrm>
            <a:off x="1949609" y="5218566"/>
            <a:ext cx="2274888" cy="708347"/>
          </a:xfrm>
          <a:prstGeom prst="rect">
            <a:avLst/>
          </a:prstGeom>
        </p:spPr>
        <p:txBody>
          <a:bodyPr>
            <a:no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fontAlgn="auto">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AU"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 Placeholder 8"/>
          <p:cNvSpPr txBox="1">
            <a:spLocks/>
          </p:cNvSpPr>
          <p:nvPr/>
        </p:nvSpPr>
        <p:spPr>
          <a:xfrm>
            <a:off x="8756809" y="4966153"/>
            <a:ext cx="1770063" cy="298450"/>
          </a:xfrm>
          <a:prstGeom prst="rect">
            <a:avLst/>
          </a:prstGeom>
        </p:spPr>
        <p:txBody>
          <a:bodyPr>
            <a:no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20000"/>
              </a:lnSpc>
              <a:spcBef>
                <a:spcPts val="0"/>
              </a:spcBef>
              <a:spcAft>
                <a:spcPts val="0"/>
              </a:spcAft>
              <a:buFont typeface="Arial" panose="020B0604020202020204" pitchFamily="34" charset="0"/>
              <a:buNone/>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 Placeholder 9"/>
          <p:cNvSpPr txBox="1">
            <a:spLocks/>
          </p:cNvSpPr>
          <p:nvPr/>
        </p:nvSpPr>
        <p:spPr>
          <a:xfrm>
            <a:off x="8756809" y="5218566"/>
            <a:ext cx="2274888" cy="708347"/>
          </a:xfrm>
          <a:prstGeom prst="rect">
            <a:avLst/>
          </a:prstGeom>
        </p:spPr>
        <p:txBody>
          <a:bodyPr>
            <a:no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AU"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8042789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fltVal val="0"/>
                                          </p:val>
                                        </p:tav>
                                        <p:tav tm="100000">
                                          <p:val>
                                            <p:strVal val="#ppt_w"/>
                                          </p:val>
                                        </p:tav>
                                      </p:tavLst>
                                    </p:anim>
                                    <p:anim calcmode="lin" valueType="num">
                                      <p:cBhvr>
                                        <p:cTn id="19" dur="500" fill="hold"/>
                                        <p:tgtEl>
                                          <p:spTgt spid="31"/>
                                        </p:tgtEl>
                                        <p:attrNameLst>
                                          <p:attrName>ppt_h</p:attrName>
                                        </p:attrNameLst>
                                      </p:cBhvr>
                                      <p:tavLst>
                                        <p:tav tm="0">
                                          <p:val>
                                            <p:fltVal val="0"/>
                                          </p:val>
                                        </p:tav>
                                        <p:tav tm="100000">
                                          <p:val>
                                            <p:strVal val="#ppt_h"/>
                                          </p:val>
                                        </p:tav>
                                      </p:tavLst>
                                    </p:anim>
                                    <p:anim calcmode="lin" valueType="num">
                                      <p:cBhvr>
                                        <p:cTn id="20" dur="500" fill="hold"/>
                                        <p:tgtEl>
                                          <p:spTgt spid="31"/>
                                        </p:tgtEl>
                                        <p:attrNameLst>
                                          <p:attrName>style.rotation</p:attrName>
                                        </p:attrNameLst>
                                      </p:cBhvr>
                                      <p:tavLst>
                                        <p:tav tm="0">
                                          <p:val>
                                            <p:fltVal val="360"/>
                                          </p:val>
                                        </p:tav>
                                        <p:tav tm="100000">
                                          <p:val>
                                            <p:fltVal val="0"/>
                                          </p:val>
                                        </p:tav>
                                      </p:tavLst>
                                    </p:anim>
                                    <p:animEffect transition="in" filter="fade">
                                      <p:cBhvr>
                                        <p:cTn id="21" dur="500"/>
                                        <p:tgtEl>
                                          <p:spTgt spid="31"/>
                                        </p:tgtEl>
                                      </p:cBhvr>
                                    </p:animEffect>
                                  </p:childTnLst>
                                </p:cTn>
                              </p:par>
                            </p:childTnLst>
                          </p:cTn>
                        </p:par>
                        <p:par>
                          <p:cTn id="22" fill="hold">
                            <p:stCondLst>
                              <p:cond delay="1500"/>
                            </p:stCondLst>
                            <p:childTnLst>
                              <p:par>
                                <p:cTn id="23" presetID="49" presetClass="entr" presetSubtype="0" decel="100000"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 calcmode="lin" valueType="num">
                                      <p:cBhvr>
                                        <p:cTn id="27" dur="500" fill="hold"/>
                                        <p:tgtEl>
                                          <p:spTgt spid="29"/>
                                        </p:tgtEl>
                                        <p:attrNameLst>
                                          <p:attrName>style.rotation</p:attrName>
                                        </p:attrNameLst>
                                      </p:cBhvr>
                                      <p:tavLst>
                                        <p:tav tm="0">
                                          <p:val>
                                            <p:fltVal val="360"/>
                                          </p:val>
                                        </p:tav>
                                        <p:tav tm="100000">
                                          <p:val>
                                            <p:fltVal val="0"/>
                                          </p:val>
                                        </p:tav>
                                      </p:tavLst>
                                    </p:anim>
                                    <p:animEffect transition="in" filter="fade">
                                      <p:cBhvr>
                                        <p:cTn id="28" dur="500"/>
                                        <p:tgtEl>
                                          <p:spTgt spid="29"/>
                                        </p:tgtEl>
                                      </p:cBhvr>
                                    </p:animEffect>
                                  </p:childTnLst>
                                </p:cTn>
                              </p:par>
                            </p:childTnLst>
                          </p:cTn>
                        </p:par>
                        <p:par>
                          <p:cTn id="29" fill="hold">
                            <p:stCondLst>
                              <p:cond delay="2000"/>
                            </p:stCondLst>
                            <p:childTnLst>
                              <p:par>
                                <p:cTn id="30" presetID="49" presetClass="entr" presetSubtype="0" decel="100000" fill="hold"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 calcmode="lin" valueType="num">
                                      <p:cBhvr>
                                        <p:cTn id="34" dur="500" fill="hold"/>
                                        <p:tgtEl>
                                          <p:spTgt spid="43"/>
                                        </p:tgtEl>
                                        <p:attrNameLst>
                                          <p:attrName>style.rotation</p:attrName>
                                        </p:attrNameLst>
                                      </p:cBhvr>
                                      <p:tavLst>
                                        <p:tav tm="0">
                                          <p:val>
                                            <p:fltVal val="360"/>
                                          </p:val>
                                        </p:tav>
                                        <p:tav tm="100000">
                                          <p:val>
                                            <p:fltVal val="0"/>
                                          </p:val>
                                        </p:tav>
                                      </p:tavLst>
                                    </p:anim>
                                    <p:animEffect transition="in" filter="fade">
                                      <p:cBhvr>
                                        <p:cTn id="35" dur="500"/>
                                        <p:tgtEl>
                                          <p:spTgt spid="43"/>
                                        </p:tgtEl>
                                      </p:cBhvr>
                                    </p:animEffect>
                                  </p:childTnLst>
                                </p:cTn>
                              </p:par>
                            </p:childTnLst>
                          </p:cTn>
                        </p:par>
                        <p:par>
                          <p:cTn id="36" fill="hold">
                            <p:stCondLst>
                              <p:cond delay="2500"/>
                            </p:stCondLst>
                            <p:childTnLst>
                              <p:par>
                                <p:cTn id="37" presetID="49" presetClass="entr" presetSubtype="0" decel="10000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ppt_w</p:attrName>
                                        </p:attrNameLst>
                                      </p:cBhvr>
                                      <p:tavLst>
                                        <p:tav tm="0">
                                          <p:val>
                                            <p:fltVal val="0"/>
                                          </p:val>
                                        </p:tav>
                                        <p:tav tm="100000">
                                          <p:val>
                                            <p:strVal val="#ppt_w"/>
                                          </p:val>
                                        </p:tav>
                                      </p:tavLst>
                                    </p:anim>
                                    <p:anim calcmode="lin" valueType="num">
                                      <p:cBhvr>
                                        <p:cTn id="40" dur="500" fill="hold"/>
                                        <p:tgtEl>
                                          <p:spTgt spid="40"/>
                                        </p:tgtEl>
                                        <p:attrNameLst>
                                          <p:attrName>ppt_h</p:attrName>
                                        </p:attrNameLst>
                                      </p:cBhvr>
                                      <p:tavLst>
                                        <p:tav tm="0">
                                          <p:val>
                                            <p:fltVal val="0"/>
                                          </p:val>
                                        </p:tav>
                                        <p:tav tm="100000">
                                          <p:val>
                                            <p:strVal val="#ppt_h"/>
                                          </p:val>
                                        </p:tav>
                                      </p:tavLst>
                                    </p:anim>
                                    <p:anim calcmode="lin" valueType="num">
                                      <p:cBhvr>
                                        <p:cTn id="41" dur="500" fill="hold"/>
                                        <p:tgtEl>
                                          <p:spTgt spid="40"/>
                                        </p:tgtEl>
                                        <p:attrNameLst>
                                          <p:attrName>style.rotation</p:attrName>
                                        </p:attrNameLst>
                                      </p:cBhvr>
                                      <p:tavLst>
                                        <p:tav tm="0">
                                          <p:val>
                                            <p:fltVal val="360"/>
                                          </p:val>
                                        </p:tav>
                                        <p:tav tm="100000">
                                          <p:val>
                                            <p:fltVal val="0"/>
                                          </p:val>
                                        </p:tav>
                                      </p:tavLst>
                                    </p:anim>
                                    <p:animEffect transition="in" filter="fade">
                                      <p:cBhvr>
                                        <p:cTn id="42" dur="500"/>
                                        <p:tgtEl>
                                          <p:spTgt spid="40"/>
                                        </p:tgtEl>
                                      </p:cBhvr>
                                    </p:animEffect>
                                  </p:childTnLst>
                                </p:cTn>
                              </p:par>
                            </p:childTnLst>
                          </p:cTn>
                        </p:par>
                        <p:par>
                          <p:cTn id="43" fill="hold">
                            <p:stCondLst>
                              <p:cond delay="3000"/>
                            </p:stCondLst>
                            <p:childTnLst>
                              <p:par>
                                <p:cTn id="44" presetID="53" presetClass="entr" presetSubtype="16" fill="hold" grpId="0" nodeType="afterEffect">
                                  <p:stCondLst>
                                    <p:cond delay="0"/>
                                  </p:stCondLst>
                                  <p:childTnLst>
                                    <p:set>
                                      <p:cBhvr>
                                        <p:cTn id="45" dur="1" fill="hold">
                                          <p:stCondLst>
                                            <p:cond delay="0"/>
                                          </p:stCondLst>
                                        </p:cTn>
                                        <p:tgtEl>
                                          <p:spTgt spid="21">
                                            <p:txEl>
                                              <p:pRg st="0" end="0"/>
                                            </p:txEl>
                                          </p:spTgt>
                                        </p:tgtEl>
                                        <p:attrNameLst>
                                          <p:attrName>style.visibility</p:attrName>
                                        </p:attrNameLst>
                                      </p:cBhvr>
                                      <p:to>
                                        <p:strVal val="visible"/>
                                      </p:to>
                                    </p:set>
                                    <p:anim calcmode="lin" valueType="num">
                                      <p:cBhvr>
                                        <p:cTn id="4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21">
                                            <p:txEl>
                                              <p:pRg st="0" end="0"/>
                                            </p:txEl>
                                          </p:spTgt>
                                        </p:tgtEl>
                                      </p:cBhvr>
                                    </p:animEffect>
                                  </p:childTnLst>
                                </p:cTn>
                              </p:par>
                            </p:childTnLst>
                          </p:cTn>
                        </p:par>
                        <p:par>
                          <p:cTn id="49" fill="hold">
                            <p:stCondLst>
                              <p:cond delay="3500"/>
                            </p:stCondLst>
                            <p:childTnLst>
                              <p:par>
                                <p:cTn id="50" presetID="22" presetClass="entr" presetSubtype="4" fill="hold" grpId="0" nodeType="afterEffect">
                                  <p:stCondLst>
                                    <p:cond delay="0"/>
                                  </p:stCondLst>
                                  <p:childTnLst>
                                    <p:set>
                                      <p:cBhvr>
                                        <p:cTn id="51" dur="1" fill="hold">
                                          <p:stCondLst>
                                            <p:cond delay="0"/>
                                          </p:stCondLst>
                                        </p:cTn>
                                        <p:tgtEl>
                                          <p:spTgt spid="22">
                                            <p:txEl>
                                              <p:pRg st="0" end="0"/>
                                            </p:txEl>
                                          </p:spTgt>
                                        </p:tgtEl>
                                        <p:attrNameLst>
                                          <p:attrName>style.visibility</p:attrName>
                                        </p:attrNameLst>
                                      </p:cBhvr>
                                      <p:to>
                                        <p:strVal val="visible"/>
                                      </p:to>
                                    </p:set>
                                    <p:animEffect transition="in" filter="wipe(down)">
                                      <p:cBhvr>
                                        <p:cTn id="52" dur="500"/>
                                        <p:tgtEl>
                                          <p:spTgt spid="22">
                                            <p:txEl>
                                              <p:pRg st="0" end="0"/>
                                            </p:txEl>
                                          </p:spTgt>
                                        </p:tgtEl>
                                      </p:cBhvr>
                                    </p:animEffect>
                                  </p:childTnLst>
                                </p:cTn>
                              </p:par>
                            </p:childTnLst>
                          </p:cTn>
                        </p:par>
                        <p:par>
                          <p:cTn id="53" fill="hold">
                            <p:stCondLst>
                              <p:cond delay="4000"/>
                            </p:stCondLst>
                            <p:childTnLst>
                              <p:par>
                                <p:cTn id="54" presetID="53" presetClass="entr" presetSubtype="16" fill="hold" grpId="0" nodeType="afterEffect">
                                  <p:stCondLst>
                                    <p:cond delay="0"/>
                                  </p:stCondLst>
                                  <p:childTnLst>
                                    <p:set>
                                      <p:cBhvr>
                                        <p:cTn id="55" dur="1" fill="hold">
                                          <p:stCondLst>
                                            <p:cond delay="0"/>
                                          </p:stCondLst>
                                        </p:cTn>
                                        <p:tgtEl>
                                          <p:spTgt spid="23">
                                            <p:txEl>
                                              <p:pRg st="0" end="0"/>
                                            </p:txEl>
                                          </p:spTgt>
                                        </p:tgtEl>
                                        <p:attrNameLst>
                                          <p:attrName>style.visibility</p:attrName>
                                        </p:attrNameLst>
                                      </p:cBhvr>
                                      <p:to>
                                        <p:strVal val="visible"/>
                                      </p:to>
                                    </p:set>
                                    <p:anim calcmode="lin" valueType="num">
                                      <p:cBhvr>
                                        <p:cTn id="56" dur="5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23">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23">
                                            <p:txEl>
                                              <p:pRg st="0" end="0"/>
                                            </p:txEl>
                                          </p:spTgt>
                                        </p:tgtEl>
                                      </p:cBhvr>
                                    </p:animEffect>
                                  </p:childTnLst>
                                </p:cTn>
                              </p:par>
                            </p:childTnLst>
                          </p:cTn>
                        </p:par>
                        <p:par>
                          <p:cTn id="59" fill="hold">
                            <p:stCondLst>
                              <p:cond delay="4500"/>
                            </p:stCondLst>
                            <p:childTnLst>
                              <p:par>
                                <p:cTn id="60" presetID="22" presetClass="entr" presetSubtype="4" fill="hold" grpId="0" nodeType="afterEffect">
                                  <p:stCondLst>
                                    <p:cond delay="0"/>
                                  </p:stCondLst>
                                  <p:childTnLst>
                                    <p:set>
                                      <p:cBhvr>
                                        <p:cTn id="61" dur="1" fill="hold">
                                          <p:stCondLst>
                                            <p:cond delay="0"/>
                                          </p:stCondLst>
                                        </p:cTn>
                                        <p:tgtEl>
                                          <p:spTgt spid="24">
                                            <p:txEl>
                                              <p:pRg st="0" end="0"/>
                                            </p:txEl>
                                          </p:spTgt>
                                        </p:tgtEl>
                                        <p:attrNameLst>
                                          <p:attrName>style.visibility</p:attrName>
                                        </p:attrNameLst>
                                      </p:cBhvr>
                                      <p:to>
                                        <p:strVal val="visible"/>
                                      </p:to>
                                    </p:set>
                                    <p:animEffect transition="in" filter="wipe(down)">
                                      <p:cBhvr>
                                        <p:cTn id="62" dur="500"/>
                                        <p:tgtEl>
                                          <p:spTgt spid="24">
                                            <p:txEl>
                                              <p:pRg st="0" end="0"/>
                                            </p:txEl>
                                          </p:spTgt>
                                        </p:tgtEl>
                                      </p:cBhvr>
                                    </p:animEffect>
                                  </p:childTnLst>
                                </p:cTn>
                              </p:par>
                            </p:childTnLst>
                          </p:cTn>
                        </p:par>
                        <p:par>
                          <p:cTn id="63" fill="hold">
                            <p:stCondLst>
                              <p:cond delay="5000"/>
                            </p:stCondLst>
                            <p:childTnLst>
                              <p:par>
                                <p:cTn id="64" presetID="53" presetClass="entr" presetSubtype="16" fill="hold" grpId="0" nodeType="afterEffect">
                                  <p:stCondLst>
                                    <p:cond delay="0"/>
                                  </p:stCondLst>
                                  <p:childTnLst>
                                    <p:set>
                                      <p:cBhvr>
                                        <p:cTn id="65" dur="1" fill="hold">
                                          <p:stCondLst>
                                            <p:cond delay="0"/>
                                          </p:stCondLst>
                                        </p:cTn>
                                        <p:tgtEl>
                                          <p:spTgt spid="25">
                                            <p:txEl>
                                              <p:pRg st="0" end="0"/>
                                            </p:txEl>
                                          </p:spTgt>
                                        </p:tgtEl>
                                        <p:attrNameLst>
                                          <p:attrName>style.visibility</p:attrName>
                                        </p:attrNameLst>
                                      </p:cBhvr>
                                      <p:to>
                                        <p:strVal val="visible"/>
                                      </p:to>
                                    </p:set>
                                    <p:anim calcmode="lin" valueType="num">
                                      <p:cBhvr>
                                        <p:cTn id="66"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67"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68" dur="500"/>
                                        <p:tgtEl>
                                          <p:spTgt spid="25">
                                            <p:txEl>
                                              <p:pRg st="0" end="0"/>
                                            </p:txEl>
                                          </p:spTgt>
                                        </p:tgtEl>
                                      </p:cBhvr>
                                    </p:animEffect>
                                  </p:childTnLst>
                                </p:cTn>
                              </p:par>
                            </p:childTnLst>
                          </p:cTn>
                        </p:par>
                        <p:par>
                          <p:cTn id="69" fill="hold">
                            <p:stCondLst>
                              <p:cond delay="5500"/>
                            </p:stCondLst>
                            <p:childTnLst>
                              <p:par>
                                <p:cTn id="70" presetID="22" presetClass="entr" presetSubtype="4" fill="hold" grpId="0" nodeType="afterEffect">
                                  <p:stCondLst>
                                    <p:cond delay="0"/>
                                  </p:stCondLst>
                                  <p:childTnLst>
                                    <p:set>
                                      <p:cBhvr>
                                        <p:cTn id="71" dur="1" fill="hold">
                                          <p:stCondLst>
                                            <p:cond delay="0"/>
                                          </p:stCondLst>
                                        </p:cTn>
                                        <p:tgtEl>
                                          <p:spTgt spid="30">
                                            <p:txEl>
                                              <p:pRg st="0" end="0"/>
                                            </p:txEl>
                                          </p:spTgt>
                                        </p:tgtEl>
                                        <p:attrNameLst>
                                          <p:attrName>style.visibility</p:attrName>
                                        </p:attrNameLst>
                                      </p:cBhvr>
                                      <p:to>
                                        <p:strVal val="visible"/>
                                      </p:to>
                                    </p:set>
                                    <p:animEffect transition="in" filter="wipe(down)">
                                      <p:cBhvr>
                                        <p:cTn id="72" dur="500"/>
                                        <p:tgtEl>
                                          <p:spTgt spid="30">
                                            <p:txEl>
                                              <p:pRg st="0" end="0"/>
                                            </p:txEl>
                                          </p:spTgt>
                                        </p:tgtEl>
                                      </p:cBhvr>
                                    </p:animEffect>
                                  </p:childTnLst>
                                </p:cTn>
                              </p:par>
                            </p:childTnLst>
                          </p:cTn>
                        </p:par>
                        <p:par>
                          <p:cTn id="73" fill="hold">
                            <p:stCondLst>
                              <p:cond delay="6000"/>
                            </p:stCondLst>
                            <p:childTnLst>
                              <p:par>
                                <p:cTn id="74" presetID="53" presetClass="entr" presetSubtype="16" fill="hold" grpId="0" nodeType="afterEffect">
                                  <p:stCondLst>
                                    <p:cond delay="0"/>
                                  </p:stCondLst>
                                  <p:childTnLst>
                                    <p:set>
                                      <p:cBhvr>
                                        <p:cTn id="75" dur="1" fill="hold">
                                          <p:stCondLst>
                                            <p:cond delay="0"/>
                                          </p:stCondLst>
                                        </p:cTn>
                                        <p:tgtEl>
                                          <p:spTgt spid="34">
                                            <p:txEl>
                                              <p:pRg st="0" end="0"/>
                                            </p:txEl>
                                          </p:spTgt>
                                        </p:tgtEl>
                                        <p:attrNameLst>
                                          <p:attrName>style.visibility</p:attrName>
                                        </p:attrNameLst>
                                      </p:cBhvr>
                                      <p:to>
                                        <p:strVal val="visible"/>
                                      </p:to>
                                    </p:set>
                                    <p:anim calcmode="lin" valueType="num">
                                      <p:cBhvr>
                                        <p:cTn id="76"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7" dur="5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78" dur="500"/>
                                        <p:tgtEl>
                                          <p:spTgt spid="34">
                                            <p:txEl>
                                              <p:pRg st="0" end="0"/>
                                            </p:txEl>
                                          </p:spTgt>
                                        </p:tgtEl>
                                      </p:cBhvr>
                                    </p:animEffect>
                                  </p:childTnLst>
                                </p:cTn>
                              </p:par>
                            </p:childTnLst>
                          </p:cTn>
                        </p:par>
                        <p:par>
                          <p:cTn id="79" fill="hold">
                            <p:stCondLst>
                              <p:cond delay="6500"/>
                            </p:stCondLst>
                            <p:childTnLst>
                              <p:par>
                                <p:cTn id="80" presetID="22" presetClass="entr" presetSubtype="4" fill="hold" grpId="0" nodeType="afterEffect">
                                  <p:stCondLst>
                                    <p:cond delay="0"/>
                                  </p:stCondLst>
                                  <p:childTnLst>
                                    <p:set>
                                      <p:cBhvr>
                                        <p:cTn id="81" dur="1" fill="hold">
                                          <p:stCondLst>
                                            <p:cond delay="0"/>
                                          </p:stCondLst>
                                        </p:cTn>
                                        <p:tgtEl>
                                          <p:spTgt spid="35">
                                            <p:txEl>
                                              <p:pRg st="0" end="0"/>
                                            </p:txEl>
                                          </p:spTgt>
                                        </p:tgtEl>
                                        <p:attrNameLst>
                                          <p:attrName>style.visibility</p:attrName>
                                        </p:attrNameLst>
                                      </p:cBhvr>
                                      <p:to>
                                        <p:strVal val="visible"/>
                                      </p:to>
                                    </p:set>
                                    <p:animEffect transition="in" filter="wipe(down)">
                                      <p:cBhvr>
                                        <p:cTn id="82" dur="500"/>
                                        <p:tgtEl>
                                          <p:spTgt spid="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1" grpId="0" build="p"/>
      <p:bldP spid="22" grpId="0" build="p"/>
      <p:bldP spid="23" grpId="0" build="p"/>
      <p:bldP spid="24" grpId="0" build="p"/>
      <p:bldP spid="25" grpId="0" build="p"/>
      <p:bldP spid="30" grpId="0" build="p"/>
      <p:bldP spid="34" grpId="0" build="p"/>
      <p:bldP spid="3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447093" y="2807005"/>
            <a:ext cx="3964564" cy="2552816"/>
            <a:chOff x="4368418" y="2523549"/>
            <a:chExt cx="3626941" cy="2335418"/>
          </a:xfrm>
        </p:grpSpPr>
        <p:sp>
          <p:nvSpPr>
            <p:cNvPr id="3" name="Freeform 69"/>
            <p:cNvSpPr>
              <a:spLocks/>
            </p:cNvSpPr>
            <p:nvPr/>
          </p:nvSpPr>
          <p:spPr bwMode="auto">
            <a:xfrm rot="5400000">
              <a:off x="4570041" y="3489636"/>
              <a:ext cx="1059798" cy="404382"/>
            </a:xfrm>
            <a:custGeom>
              <a:avLst/>
              <a:gdLst>
                <a:gd name="T0" fmla="*/ 465 w 933"/>
                <a:gd name="T1" fmla="*/ 356 h 356"/>
                <a:gd name="T2" fmla="*/ 0 w 933"/>
                <a:gd name="T3" fmla="*/ 178 h 356"/>
                <a:gd name="T4" fmla="*/ 465 w 933"/>
                <a:gd name="T5" fmla="*/ 0 h 356"/>
                <a:gd name="T6" fmla="*/ 933 w 933"/>
                <a:gd name="T7" fmla="*/ 178 h 356"/>
                <a:gd name="T8" fmla="*/ 465 w 933"/>
                <a:gd name="T9" fmla="*/ 356 h 356"/>
              </a:gdLst>
              <a:ahLst/>
              <a:cxnLst>
                <a:cxn ang="0">
                  <a:pos x="T0" y="T1"/>
                </a:cxn>
                <a:cxn ang="0">
                  <a:pos x="T2" y="T3"/>
                </a:cxn>
                <a:cxn ang="0">
                  <a:pos x="T4" y="T5"/>
                </a:cxn>
                <a:cxn ang="0">
                  <a:pos x="T6" y="T7"/>
                </a:cxn>
                <a:cxn ang="0">
                  <a:pos x="T8" y="T9"/>
                </a:cxn>
              </a:cxnLst>
              <a:rect l="0" t="0" r="r" b="b"/>
              <a:pathLst>
                <a:path w="933" h="356">
                  <a:moveTo>
                    <a:pt x="465" y="356"/>
                  </a:moveTo>
                  <a:lnTo>
                    <a:pt x="0" y="178"/>
                  </a:lnTo>
                  <a:lnTo>
                    <a:pt x="465" y="0"/>
                  </a:lnTo>
                  <a:lnTo>
                    <a:pt x="933" y="178"/>
                  </a:lnTo>
                  <a:lnTo>
                    <a:pt x="465" y="356"/>
                  </a:lnTo>
                  <a:close/>
                </a:path>
              </a:pathLst>
            </a:custGeom>
            <a:solidFill>
              <a:schemeClr val="accent1">
                <a:lumMod val="7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Freeform 70"/>
            <p:cNvSpPr>
              <a:spLocks/>
            </p:cNvSpPr>
            <p:nvPr/>
          </p:nvSpPr>
          <p:spPr bwMode="auto">
            <a:xfrm rot="5400000">
              <a:off x="4470082" y="3060265"/>
              <a:ext cx="528195" cy="731522"/>
            </a:xfrm>
            <a:custGeom>
              <a:avLst/>
              <a:gdLst>
                <a:gd name="T0" fmla="*/ 465 w 465"/>
                <a:gd name="T1" fmla="*/ 178 h 644"/>
                <a:gd name="T2" fmla="*/ 0 w 465"/>
                <a:gd name="T3" fmla="*/ 0 h 644"/>
                <a:gd name="T4" fmla="*/ 0 w 465"/>
                <a:gd name="T5" fmla="*/ 364 h 644"/>
                <a:gd name="T6" fmla="*/ 465 w 465"/>
                <a:gd name="T7" fmla="*/ 644 h 644"/>
                <a:gd name="T8" fmla="*/ 465 w 465"/>
                <a:gd name="T9" fmla="*/ 178 h 644"/>
              </a:gdLst>
              <a:ahLst/>
              <a:cxnLst>
                <a:cxn ang="0">
                  <a:pos x="T0" y="T1"/>
                </a:cxn>
                <a:cxn ang="0">
                  <a:pos x="T2" y="T3"/>
                </a:cxn>
                <a:cxn ang="0">
                  <a:pos x="T4" y="T5"/>
                </a:cxn>
                <a:cxn ang="0">
                  <a:pos x="T6" y="T7"/>
                </a:cxn>
                <a:cxn ang="0">
                  <a:pos x="T8" y="T9"/>
                </a:cxn>
              </a:cxnLst>
              <a:rect l="0" t="0" r="r" b="b"/>
              <a:pathLst>
                <a:path w="465" h="644">
                  <a:moveTo>
                    <a:pt x="465" y="178"/>
                  </a:moveTo>
                  <a:lnTo>
                    <a:pt x="0" y="0"/>
                  </a:lnTo>
                  <a:lnTo>
                    <a:pt x="0" y="364"/>
                  </a:lnTo>
                  <a:lnTo>
                    <a:pt x="465" y="644"/>
                  </a:lnTo>
                  <a:lnTo>
                    <a:pt x="465" y="178"/>
                  </a:lnTo>
                  <a:close/>
                </a:path>
              </a:pathLst>
            </a:custGeom>
            <a:solidFill>
              <a:schemeClr val="accent1">
                <a:lumMod val="60000"/>
                <a:lumOff val="40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1"/>
            <p:cNvSpPr>
              <a:spLocks/>
            </p:cNvSpPr>
            <p:nvPr/>
          </p:nvSpPr>
          <p:spPr bwMode="auto">
            <a:xfrm rot="5400000">
              <a:off x="4468378" y="3590164"/>
              <a:ext cx="531603" cy="731522"/>
            </a:xfrm>
            <a:custGeom>
              <a:avLst/>
              <a:gdLst>
                <a:gd name="T0" fmla="*/ 0 w 468"/>
                <a:gd name="T1" fmla="*/ 178 h 644"/>
                <a:gd name="T2" fmla="*/ 468 w 468"/>
                <a:gd name="T3" fmla="*/ 0 h 644"/>
                <a:gd name="T4" fmla="*/ 468 w 468"/>
                <a:gd name="T5" fmla="*/ 364 h 644"/>
                <a:gd name="T6" fmla="*/ 0 w 468"/>
                <a:gd name="T7" fmla="*/ 644 h 644"/>
                <a:gd name="T8" fmla="*/ 0 w 468"/>
                <a:gd name="T9" fmla="*/ 178 h 644"/>
              </a:gdLst>
              <a:ahLst/>
              <a:cxnLst>
                <a:cxn ang="0">
                  <a:pos x="T0" y="T1"/>
                </a:cxn>
                <a:cxn ang="0">
                  <a:pos x="T2" y="T3"/>
                </a:cxn>
                <a:cxn ang="0">
                  <a:pos x="T4" y="T5"/>
                </a:cxn>
                <a:cxn ang="0">
                  <a:pos x="T6" y="T7"/>
                </a:cxn>
                <a:cxn ang="0">
                  <a:pos x="T8" y="T9"/>
                </a:cxn>
              </a:cxnLst>
              <a:rect l="0" t="0" r="r" b="b"/>
              <a:pathLst>
                <a:path w="468" h="644">
                  <a:moveTo>
                    <a:pt x="0" y="178"/>
                  </a:moveTo>
                  <a:lnTo>
                    <a:pt x="468" y="0"/>
                  </a:lnTo>
                  <a:lnTo>
                    <a:pt x="468" y="364"/>
                  </a:lnTo>
                  <a:lnTo>
                    <a:pt x="0" y="644"/>
                  </a:lnTo>
                  <a:lnTo>
                    <a:pt x="0" y="178"/>
                  </a:lnTo>
                  <a:close/>
                </a:path>
              </a:pathLst>
            </a:custGeom>
            <a:solidFill>
              <a:schemeClr val="accent1"/>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2"/>
            <p:cNvSpPr>
              <a:spLocks/>
            </p:cNvSpPr>
            <p:nvPr/>
          </p:nvSpPr>
          <p:spPr bwMode="auto">
            <a:xfrm rot="5400000">
              <a:off x="4931827" y="3564038"/>
              <a:ext cx="1697039" cy="254442"/>
            </a:xfrm>
            <a:custGeom>
              <a:avLst/>
              <a:gdLst>
                <a:gd name="T0" fmla="*/ 746 w 1494"/>
                <a:gd name="T1" fmla="*/ 224 h 224"/>
                <a:gd name="T2" fmla="*/ 0 w 1494"/>
                <a:gd name="T3" fmla="*/ 112 h 224"/>
                <a:gd name="T4" fmla="*/ 746 w 1494"/>
                <a:gd name="T5" fmla="*/ 0 h 224"/>
                <a:gd name="T6" fmla="*/ 1494 w 1494"/>
                <a:gd name="T7" fmla="*/ 112 h 224"/>
                <a:gd name="T8" fmla="*/ 746 w 1494"/>
                <a:gd name="T9" fmla="*/ 224 h 224"/>
              </a:gdLst>
              <a:ahLst/>
              <a:cxnLst>
                <a:cxn ang="0">
                  <a:pos x="T0" y="T1"/>
                </a:cxn>
                <a:cxn ang="0">
                  <a:pos x="T2" y="T3"/>
                </a:cxn>
                <a:cxn ang="0">
                  <a:pos x="T4" y="T5"/>
                </a:cxn>
                <a:cxn ang="0">
                  <a:pos x="T6" y="T7"/>
                </a:cxn>
                <a:cxn ang="0">
                  <a:pos x="T8" y="T9"/>
                </a:cxn>
              </a:cxnLst>
              <a:rect l="0" t="0" r="r" b="b"/>
              <a:pathLst>
                <a:path w="1494" h="224">
                  <a:moveTo>
                    <a:pt x="746" y="224"/>
                  </a:moveTo>
                  <a:lnTo>
                    <a:pt x="0" y="112"/>
                  </a:lnTo>
                  <a:lnTo>
                    <a:pt x="746" y="0"/>
                  </a:lnTo>
                  <a:lnTo>
                    <a:pt x="1494" y="112"/>
                  </a:lnTo>
                  <a:lnTo>
                    <a:pt x="746" y="224"/>
                  </a:lnTo>
                  <a:close/>
                </a:path>
              </a:pathLst>
            </a:custGeom>
            <a:solidFill>
              <a:schemeClr val="accent3">
                <a:lumMod val="7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3"/>
            <p:cNvSpPr>
              <a:spLocks/>
            </p:cNvSpPr>
            <p:nvPr/>
          </p:nvSpPr>
          <p:spPr bwMode="auto">
            <a:xfrm rot="5400000">
              <a:off x="5005661" y="2915437"/>
              <a:ext cx="847384" cy="701988"/>
            </a:xfrm>
            <a:custGeom>
              <a:avLst/>
              <a:gdLst>
                <a:gd name="T0" fmla="*/ 746 w 746"/>
                <a:gd name="T1" fmla="*/ 112 h 618"/>
                <a:gd name="T2" fmla="*/ 0 w 746"/>
                <a:gd name="T3" fmla="*/ 0 h 618"/>
                <a:gd name="T4" fmla="*/ 0 w 746"/>
                <a:gd name="T5" fmla="*/ 394 h 618"/>
                <a:gd name="T6" fmla="*/ 746 w 746"/>
                <a:gd name="T7" fmla="*/ 618 h 618"/>
                <a:gd name="T8" fmla="*/ 746 w 746"/>
                <a:gd name="T9" fmla="*/ 112 h 618"/>
              </a:gdLst>
              <a:ahLst/>
              <a:cxnLst>
                <a:cxn ang="0">
                  <a:pos x="T0" y="T1"/>
                </a:cxn>
                <a:cxn ang="0">
                  <a:pos x="T2" y="T3"/>
                </a:cxn>
                <a:cxn ang="0">
                  <a:pos x="T4" y="T5"/>
                </a:cxn>
                <a:cxn ang="0">
                  <a:pos x="T6" y="T7"/>
                </a:cxn>
                <a:cxn ang="0">
                  <a:pos x="T8" y="T9"/>
                </a:cxn>
              </a:cxnLst>
              <a:rect l="0" t="0" r="r" b="b"/>
              <a:pathLst>
                <a:path w="746" h="618">
                  <a:moveTo>
                    <a:pt x="746" y="112"/>
                  </a:moveTo>
                  <a:lnTo>
                    <a:pt x="0" y="0"/>
                  </a:lnTo>
                  <a:lnTo>
                    <a:pt x="0" y="394"/>
                  </a:lnTo>
                  <a:lnTo>
                    <a:pt x="746" y="618"/>
                  </a:lnTo>
                  <a:lnTo>
                    <a:pt x="746" y="112"/>
                  </a:lnTo>
                  <a:close/>
                </a:path>
              </a:pathLst>
            </a:custGeom>
            <a:solidFill>
              <a:schemeClr val="accent3">
                <a:lumMod val="60000"/>
                <a:lumOff val="40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4"/>
            <p:cNvSpPr>
              <a:spLocks/>
            </p:cNvSpPr>
            <p:nvPr/>
          </p:nvSpPr>
          <p:spPr bwMode="auto">
            <a:xfrm rot="5400000">
              <a:off x="5004524" y="3763957"/>
              <a:ext cx="849656" cy="701988"/>
            </a:xfrm>
            <a:custGeom>
              <a:avLst/>
              <a:gdLst>
                <a:gd name="T0" fmla="*/ 0 w 748"/>
                <a:gd name="T1" fmla="*/ 112 h 618"/>
                <a:gd name="T2" fmla="*/ 748 w 748"/>
                <a:gd name="T3" fmla="*/ 0 h 618"/>
                <a:gd name="T4" fmla="*/ 748 w 748"/>
                <a:gd name="T5" fmla="*/ 394 h 618"/>
                <a:gd name="T6" fmla="*/ 0 w 748"/>
                <a:gd name="T7" fmla="*/ 618 h 618"/>
                <a:gd name="T8" fmla="*/ 0 w 748"/>
                <a:gd name="T9" fmla="*/ 112 h 618"/>
              </a:gdLst>
              <a:ahLst/>
              <a:cxnLst>
                <a:cxn ang="0">
                  <a:pos x="T0" y="T1"/>
                </a:cxn>
                <a:cxn ang="0">
                  <a:pos x="T2" y="T3"/>
                </a:cxn>
                <a:cxn ang="0">
                  <a:pos x="T4" y="T5"/>
                </a:cxn>
                <a:cxn ang="0">
                  <a:pos x="T6" y="T7"/>
                </a:cxn>
                <a:cxn ang="0">
                  <a:pos x="T8" y="T9"/>
                </a:cxn>
              </a:cxnLst>
              <a:rect l="0" t="0" r="r" b="b"/>
              <a:pathLst>
                <a:path w="748" h="618">
                  <a:moveTo>
                    <a:pt x="0" y="112"/>
                  </a:moveTo>
                  <a:lnTo>
                    <a:pt x="748" y="0"/>
                  </a:lnTo>
                  <a:lnTo>
                    <a:pt x="748" y="394"/>
                  </a:lnTo>
                  <a:lnTo>
                    <a:pt x="0" y="618"/>
                  </a:lnTo>
                  <a:lnTo>
                    <a:pt x="0" y="112"/>
                  </a:lnTo>
                  <a:close/>
                </a:path>
              </a:pathLst>
            </a:custGeom>
            <a:solidFill>
              <a:schemeClr val="accent3"/>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5"/>
            <p:cNvSpPr>
              <a:spLocks/>
            </p:cNvSpPr>
            <p:nvPr/>
          </p:nvSpPr>
          <p:spPr bwMode="auto">
            <a:xfrm rot="5400000">
              <a:off x="6733368" y="3490203"/>
              <a:ext cx="1059798" cy="403246"/>
            </a:xfrm>
            <a:custGeom>
              <a:avLst/>
              <a:gdLst>
                <a:gd name="T0" fmla="*/ 465 w 933"/>
                <a:gd name="T1" fmla="*/ 0 h 355"/>
                <a:gd name="T2" fmla="*/ 0 w 933"/>
                <a:gd name="T3" fmla="*/ 177 h 355"/>
                <a:gd name="T4" fmla="*/ 465 w 933"/>
                <a:gd name="T5" fmla="*/ 355 h 355"/>
                <a:gd name="T6" fmla="*/ 933 w 933"/>
                <a:gd name="T7" fmla="*/ 177 h 355"/>
                <a:gd name="T8" fmla="*/ 465 w 933"/>
                <a:gd name="T9" fmla="*/ 0 h 355"/>
              </a:gdLst>
              <a:ahLst/>
              <a:cxnLst>
                <a:cxn ang="0">
                  <a:pos x="T0" y="T1"/>
                </a:cxn>
                <a:cxn ang="0">
                  <a:pos x="T2" y="T3"/>
                </a:cxn>
                <a:cxn ang="0">
                  <a:pos x="T4" y="T5"/>
                </a:cxn>
                <a:cxn ang="0">
                  <a:pos x="T6" y="T7"/>
                </a:cxn>
                <a:cxn ang="0">
                  <a:pos x="T8" y="T9"/>
                </a:cxn>
              </a:cxnLst>
              <a:rect l="0" t="0" r="r" b="b"/>
              <a:pathLst>
                <a:path w="933" h="355">
                  <a:moveTo>
                    <a:pt x="465" y="0"/>
                  </a:moveTo>
                  <a:lnTo>
                    <a:pt x="0" y="177"/>
                  </a:lnTo>
                  <a:lnTo>
                    <a:pt x="465" y="355"/>
                  </a:lnTo>
                  <a:lnTo>
                    <a:pt x="933" y="177"/>
                  </a:lnTo>
                  <a:lnTo>
                    <a:pt x="465" y="0"/>
                  </a:lnTo>
                  <a:close/>
                </a:path>
              </a:pathLst>
            </a:custGeom>
            <a:solidFill>
              <a:schemeClr val="accent6">
                <a:lumMod val="7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76"/>
            <p:cNvSpPr>
              <a:spLocks/>
            </p:cNvSpPr>
            <p:nvPr/>
          </p:nvSpPr>
          <p:spPr bwMode="auto">
            <a:xfrm rot="5400000">
              <a:off x="7365499" y="3060265"/>
              <a:ext cx="528195" cy="731522"/>
            </a:xfrm>
            <a:custGeom>
              <a:avLst/>
              <a:gdLst>
                <a:gd name="T0" fmla="*/ 465 w 465"/>
                <a:gd name="T1" fmla="*/ 467 h 644"/>
                <a:gd name="T2" fmla="*/ 0 w 465"/>
                <a:gd name="T3" fmla="*/ 644 h 644"/>
                <a:gd name="T4" fmla="*/ 0 w 465"/>
                <a:gd name="T5" fmla="*/ 280 h 644"/>
                <a:gd name="T6" fmla="*/ 465 w 465"/>
                <a:gd name="T7" fmla="*/ 0 h 644"/>
                <a:gd name="T8" fmla="*/ 465 w 465"/>
                <a:gd name="T9" fmla="*/ 467 h 644"/>
              </a:gdLst>
              <a:ahLst/>
              <a:cxnLst>
                <a:cxn ang="0">
                  <a:pos x="T0" y="T1"/>
                </a:cxn>
                <a:cxn ang="0">
                  <a:pos x="T2" y="T3"/>
                </a:cxn>
                <a:cxn ang="0">
                  <a:pos x="T4" y="T5"/>
                </a:cxn>
                <a:cxn ang="0">
                  <a:pos x="T6" y="T7"/>
                </a:cxn>
                <a:cxn ang="0">
                  <a:pos x="T8" y="T9"/>
                </a:cxn>
              </a:cxnLst>
              <a:rect l="0" t="0" r="r" b="b"/>
              <a:pathLst>
                <a:path w="465" h="644">
                  <a:moveTo>
                    <a:pt x="465" y="467"/>
                  </a:moveTo>
                  <a:lnTo>
                    <a:pt x="0" y="644"/>
                  </a:lnTo>
                  <a:lnTo>
                    <a:pt x="0" y="280"/>
                  </a:lnTo>
                  <a:lnTo>
                    <a:pt x="465" y="0"/>
                  </a:lnTo>
                  <a:lnTo>
                    <a:pt x="465" y="467"/>
                  </a:lnTo>
                  <a:close/>
                </a:path>
              </a:pathLst>
            </a:custGeom>
            <a:solidFill>
              <a:schemeClr val="accent6">
                <a:lumMod val="60000"/>
                <a:lumOff val="40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77"/>
            <p:cNvSpPr>
              <a:spLocks/>
            </p:cNvSpPr>
            <p:nvPr/>
          </p:nvSpPr>
          <p:spPr bwMode="auto">
            <a:xfrm rot="5400000">
              <a:off x="7363796" y="3590164"/>
              <a:ext cx="531603" cy="731522"/>
            </a:xfrm>
            <a:custGeom>
              <a:avLst/>
              <a:gdLst>
                <a:gd name="T0" fmla="*/ 0 w 468"/>
                <a:gd name="T1" fmla="*/ 467 h 644"/>
                <a:gd name="T2" fmla="*/ 468 w 468"/>
                <a:gd name="T3" fmla="*/ 644 h 644"/>
                <a:gd name="T4" fmla="*/ 468 w 468"/>
                <a:gd name="T5" fmla="*/ 280 h 644"/>
                <a:gd name="T6" fmla="*/ 0 w 468"/>
                <a:gd name="T7" fmla="*/ 0 h 644"/>
                <a:gd name="T8" fmla="*/ 0 w 468"/>
                <a:gd name="T9" fmla="*/ 467 h 644"/>
              </a:gdLst>
              <a:ahLst/>
              <a:cxnLst>
                <a:cxn ang="0">
                  <a:pos x="T0" y="T1"/>
                </a:cxn>
                <a:cxn ang="0">
                  <a:pos x="T2" y="T3"/>
                </a:cxn>
                <a:cxn ang="0">
                  <a:pos x="T4" y="T5"/>
                </a:cxn>
                <a:cxn ang="0">
                  <a:pos x="T6" y="T7"/>
                </a:cxn>
                <a:cxn ang="0">
                  <a:pos x="T8" y="T9"/>
                </a:cxn>
              </a:cxnLst>
              <a:rect l="0" t="0" r="r" b="b"/>
              <a:pathLst>
                <a:path w="468" h="644">
                  <a:moveTo>
                    <a:pt x="0" y="467"/>
                  </a:moveTo>
                  <a:lnTo>
                    <a:pt x="468" y="644"/>
                  </a:lnTo>
                  <a:lnTo>
                    <a:pt x="468" y="280"/>
                  </a:lnTo>
                  <a:lnTo>
                    <a:pt x="0" y="0"/>
                  </a:lnTo>
                  <a:lnTo>
                    <a:pt x="0" y="467"/>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8"/>
            <p:cNvSpPr>
              <a:spLocks/>
            </p:cNvSpPr>
            <p:nvPr/>
          </p:nvSpPr>
          <p:spPr bwMode="auto">
            <a:xfrm rot="5400000">
              <a:off x="5733774" y="3564038"/>
              <a:ext cx="1697039" cy="254442"/>
            </a:xfrm>
            <a:custGeom>
              <a:avLst/>
              <a:gdLst>
                <a:gd name="T0" fmla="*/ 746 w 1494"/>
                <a:gd name="T1" fmla="*/ 0 h 224"/>
                <a:gd name="T2" fmla="*/ 0 w 1494"/>
                <a:gd name="T3" fmla="*/ 111 h 224"/>
                <a:gd name="T4" fmla="*/ 746 w 1494"/>
                <a:gd name="T5" fmla="*/ 224 h 224"/>
                <a:gd name="T6" fmla="*/ 1494 w 1494"/>
                <a:gd name="T7" fmla="*/ 111 h 224"/>
                <a:gd name="T8" fmla="*/ 746 w 1494"/>
                <a:gd name="T9" fmla="*/ 0 h 224"/>
              </a:gdLst>
              <a:ahLst/>
              <a:cxnLst>
                <a:cxn ang="0">
                  <a:pos x="T0" y="T1"/>
                </a:cxn>
                <a:cxn ang="0">
                  <a:pos x="T2" y="T3"/>
                </a:cxn>
                <a:cxn ang="0">
                  <a:pos x="T4" y="T5"/>
                </a:cxn>
                <a:cxn ang="0">
                  <a:pos x="T6" y="T7"/>
                </a:cxn>
                <a:cxn ang="0">
                  <a:pos x="T8" y="T9"/>
                </a:cxn>
              </a:cxnLst>
              <a:rect l="0" t="0" r="r" b="b"/>
              <a:pathLst>
                <a:path w="1494" h="224">
                  <a:moveTo>
                    <a:pt x="746" y="0"/>
                  </a:moveTo>
                  <a:lnTo>
                    <a:pt x="0" y="111"/>
                  </a:lnTo>
                  <a:lnTo>
                    <a:pt x="746" y="224"/>
                  </a:lnTo>
                  <a:lnTo>
                    <a:pt x="1494" y="111"/>
                  </a:lnTo>
                  <a:lnTo>
                    <a:pt x="746" y="0"/>
                  </a:lnTo>
                  <a:close/>
                </a:path>
              </a:pathLst>
            </a:custGeom>
            <a:solidFill>
              <a:schemeClr val="accent5">
                <a:lumMod val="7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79"/>
            <p:cNvSpPr>
              <a:spLocks/>
            </p:cNvSpPr>
            <p:nvPr/>
          </p:nvSpPr>
          <p:spPr bwMode="auto">
            <a:xfrm rot="5400000">
              <a:off x="6510164" y="2916005"/>
              <a:ext cx="847384" cy="700853"/>
            </a:xfrm>
            <a:custGeom>
              <a:avLst/>
              <a:gdLst>
                <a:gd name="T0" fmla="*/ 746 w 746"/>
                <a:gd name="T1" fmla="*/ 506 h 617"/>
                <a:gd name="T2" fmla="*/ 0 w 746"/>
                <a:gd name="T3" fmla="*/ 617 h 617"/>
                <a:gd name="T4" fmla="*/ 0 w 746"/>
                <a:gd name="T5" fmla="*/ 224 h 617"/>
                <a:gd name="T6" fmla="*/ 746 w 746"/>
                <a:gd name="T7" fmla="*/ 0 h 617"/>
                <a:gd name="T8" fmla="*/ 746 w 746"/>
                <a:gd name="T9" fmla="*/ 506 h 617"/>
              </a:gdLst>
              <a:ahLst/>
              <a:cxnLst>
                <a:cxn ang="0">
                  <a:pos x="T0" y="T1"/>
                </a:cxn>
                <a:cxn ang="0">
                  <a:pos x="T2" y="T3"/>
                </a:cxn>
                <a:cxn ang="0">
                  <a:pos x="T4" y="T5"/>
                </a:cxn>
                <a:cxn ang="0">
                  <a:pos x="T6" y="T7"/>
                </a:cxn>
                <a:cxn ang="0">
                  <a:pos x="T8" y="T9"/>
                </a:cxn>
              </a:cxnLst>
              <a:rect l="0" t="0" r="r" b="b"/>
              <a:pathLst>
                <a:path w="746" h="617">
                  <a:moveTo>
                    <a:pt x="746" y="506"/>
                  </a:moveTo>
                  <a:lnTo>
                    <a:pt x="0" y="617"/>
                  </a:lnTo>
                  <a:lnTo>
                    <a:pt x="0" y="224"/>
                  </a:lnTo>
                  <a:lnTo>
                    <a:pt x="746" y="0"/>
                  </a:lnTo>
                  <a:lnTo>
                    <a:pt x="746" y="506"/>
                  </a:lnTo>
                  <a:close/>
                </a:path>
              </a:pathLst>
            </a:custGeom>
            <a:solidFill>
              <a:schemeClr val="accent5">
                <a:lumMod val="60000"/>
                <a:lumOff val="40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80"/>
            <p:cNvSpPr>
              <a:spLocks/>
            </p:cNvSpPr>
            <p:nvPr/>
          </p:nvSpPr>
          <p:spPr bwMode="auto">
            <a:xfrm rot="5400000">
              <a:off x="6509028" y="3764525"/>
              <a:ext cx="849656" cy="700853"/>
            </a:xfrm>
            <a:custGeom>
              <a:avLst/>
              <a:gdLst>
                <a:gd name="T0" fmla="*/ 0 w 748"/>
                <a:gd name="T1" fmla="*/ 506 h 617"/>
                <a:gd name="T2" fmla="*/ 748 w 748"/>
                <a:gd name="T3" fmla="*/ 617 h 617"/>
                <a:gd name="T4" fmla="*/ 748 w 748"/>
                <a:gd name="T5" fmla="*/ 224 h 617"/>
                <a:gd name="T6" fmla="*/ 0 w 748"/>
                <a:gd name="T7" fmla="*/ 0 h 617"/>
                <a:gd name="T8" fmla="*/ 0 w 748"/>
                <a:gd name="T9" fmla="*/ 506 h 617"/>
              </a:gdLst>
              <a:ahLst/>
              <a:cxnLst>
                <a:cxn ang="0">
                  <a:pos x="T0" y="T1"/>
                </a:cxn>
                <a:cxn ang="0">
                  <a:pos x="T2" y="T3"/>
                </a:cxn>
                <a:cxn ang="0">
                  <a:pos x="T4" y="T5"/>
                </a:cxn>
                <a:cxn ang="0">
                  <a:pos x="T6" y="T7"/>
                </a:cxn>
                <a:cxn ang="0">
                  <a:pos x="T8" y="T9"/>
                </a:cxn>
              </a:cxnLst>
              <a:rect l="0" t="0" r="r" b="b"/>
              <a:pathLst>
                <a:path w="748" h="617">
                  <a:moveTo>
                    <a:pt x="0" y="506"/>
                  </a:moveTo>
                  <a:lnTo>
                    <a:pt x="748" y="617"/>
                  </a:lnTo>
                  <a:lnTo>
                    <a:pt x="748" y="224"/>
                  </a:lnTo>
                  <a:lnTo>
                    <a:pt x="0" y="0"/>
                  </a:lnTo>
                  <a:lnTo>
                    <a:pt x="0" y="506"/>
                  </a:lnTo>
                  <a:close/>
                </a:path>
              </a:pathLst>
            </a:custGeom>
            <a:solidFill>
              <a:schemeClr val="accent5"/>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81"/>
            <p:cNvSpPr>
              <a:spLocks/>
            </p:cNvSpPr>
            <p:nvPr/>
          </p:nvSpPr>
          <p:spPr bwMode="auto">
            <a:xfrm rot="5400000">
              <a:off x="5594058" y="2742779"/>
              <a:ext cx="1166573" cy="728114"/>
            </a:xfrm>
            <a:custGeom>
              <a:avLst/>
              <a:gdLst>
                <a:gd name="T0" fmla="*/ 1027 w 1027"/>
                <a:gd name="T1" fmla="*/ 641 h 641"/>
                <a:gd name="T2" fmla="*/ 0 w 1027"/>
                <a:gd name="T3" fmla="*/ 532 h 641"/>
                <a:gd name="T4" fmla="*/ 0 w 1027"/>
                <a:gd name="T5" fmla="*/ 111 h 641"/>
                <a:gd name="T6" fmla="*/ 1027 w 1027"/>
                <a:gd name="T7" fmla="*/ 0 h 641"/>
                <a:gd name="T8" fmla="*/ 1027 w 1027"/>
                <a:gd name="T9" fmla="*/ 641 h 641"/>
              </a:gdLst>
              <a:ahLst/>
              <a:cxnLst>
                <a:cxn ang="0">
                  <a:pos x="T0" y="T1"/>
                </a:cxn>
                <a:cxn ang="0">
                  <a:pos x="T2" y="T3"/>
                </a:cxn>
                <a:cxn ang="0">
                  <a:pos x="T4" y="T5"/>
                </a:cxn>
                <a:cxn ang="0">
                  <a:pos x="T6" y="T7"/>
                </a:cxn>
                <a:cxn ang="0">
                  <a:pos x="T8" y="T9"/>
                </a:cxn>
              </a:cxnLst>
              <a:rect l="0" t="0" r="r" b="b"/>
              <a:pathLst>
                <a:path w="1027" h="641">
                  <a:moveTo>
                    <a:pt x="1027" y="641"/>
                  </a:moveTo>
                  <a:lnTo>
                    <a:pt x="0" y="532"/>
                  </a:lnTo>
                  <a:lnTo>
                    <a:pt x="0" y="111"/>
                  </a:lnTo>
                  <a:lnTo>
                    <a:pt x="1027" y="0"/>
                  </a:lnTo>
                  <a:lnTo>
                    <a:pt x="1027" y="641"/>
                  </a:lnTo>
                  <a:close/>
                </a:path>
              </a:pathLst>
            </a:custGeom>
            <a:solidFill>
              <a:schemeClr val="accent4">
                <a:lumMod val="60000"/>
                <a:lumOff val="40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82"/>
            <p:cNvSpPr>
              <a:spLocks/>
            </p:cNvSpPr>
            <p:nvPr/>
          </p:nvSpPr>
          <p:spPr bwMode="auto">
            <a:xfrm rot="5400000">
              <a:off x="5592922" y="3910488"/>
              <a:ext cx="1168845" cy="728114"/>
            </a:xfrm>
            <a:custGeom>
              <a:avLst/>
              <a:gdLst>
                <a:gd name="T0" fmla="*/ 0 w 1029"/>
                <a:gd name="T1" fmla="*/ 641 h 641"/>
                <a:gd name="T2" fmla="*/ 1029 w 1029"/>
                <a:gd name="T3" fmla="*/ 532 h 641"/>
                <a:gd name="T4" fmla="*/ 1029 w 1029"/>
                <a:gd name="T5" fmla="*/ 111 h 641"/>
                <a:gd name="T6" fmla="*/ 0 w 1029"/>
                <a:gd name="T7" fmla="*/ 0 h 641"/>
                <a:gd name="T8" fmla="*/ 0 w 1029"/>
                <a:gd name="T9" fmla="*/ 641 h 641"/>
              </a:gdLst>
              <a:ahLst/>
              <a:cxnLst>
                <a:cxn ang="0">
                  <a:pos x="T0" y="T1"/>
                </a:cxn>
                <a:cxn ang="0">
                  <a:pos x="T2" y="T3"/>
                </a:cxn>
                <a:cxn ang="0">
                  <a:pos x="T4" y="T5"/>
                </a:cxn>
                <a:cxn ang="0">
                  <a:pos x="T6" y="T7"/>
                </a:cxn>
                <a:cxn ang="0">
                  <a:pos x="T8" y="T9"/>
                </a:cxn>
              </a:cxnLst>
              <a:rect l="0" t="0" r="r" b="b"/>
              <a:pathLst>
                <a:path w="1029" h="641">
                  <a:moveTo>
                    <a:pt x="0" y="641"/>
                  </a:moveTo>
                  <a:lnTo>
                    <a:pt x="1029" y="532"/>
                  </a:lnTo>
                  <a:lnTo>
                    <a:pt x="1029" y="111"/>
                  </a:lnTo>
                  <a:lnTo>
                    <a:pt x="0" y="0"/>
                  </a:lnTo>
                  <a:lnTo>
                    <a:pt x="0" y="641"/>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83"/>
            <p:cNvSpPr>
              <a:spLocks/>
            </p:cNvSpPr>
            <p:nvPr/>
          </p:nvSpPr>
          <p:spPr bwMode="auto">
            <a:xfrm rot="5400000">
              <a:off x="7725013" y="3425457"/>
              <a:ext cx="9087" cy="531603"/>
            </a:xfrm>
            <a:custGeom>
              <a:avLst/>
              <a:gdLst>
                <a:gd name="T0" fmla="*/ 8 w 8"/>
                <a:gd name="T1" fmla="*/ 468 h 468"/>
                <a:gd name="T2" fmla="*/ 0 w 8"/>
                <a:gd name="T3" fmla="*/ 468 h 468"/>
                <a:gd name="T4" fmla="*/ 0 w 8"/>
                <a:gd name="T5" fmla="*/ 2 h 468"/>
                <a:gd name="T6" fmla="*/ 3 w 8"/>
                <a:gd name="T7" fmla="*/ 0 h 468"/>
                <a:gd name="T8" fmla="*/ 8 w 8"/>
                <a:gd name="T9" fmla="*/ 2 h 468"/>
                <a:gd name="T10" fmla="*/ 8 w 8"/>
                <a:gd name="T11" fmla="*/ 468 h 468"/>
              </a:gdLst>
              <a:ahLst/>
              <a:cxnLst>
                <a:cxn ang="0">
                  <a:pos x="T0" y="T1"/>
                </a:cxn>
                <a:cxn ang="0">
                  <a:pos x="T2" y="T3"/>
                </a:cxn>
                <a:cxn ang="0">
                  <a:pos x="T4" y="T5"/>
                </a:cxn>
                <a:cxn ang="0">
                  <a:pos x="T6" y="T7"/>
                </a:cxn>
                <a:cxn ang="0">
                  <a:pos x="T8" y="T9"/>
                </a:cxn>
                <a:cxn ang="0">
                  <a:pos x="T10" y="T11"/>
                </a:cxn>
              </a:cxnLst>
              <a:rect l="0" t="0" r="r" b="b"/>
              <a:pathLst>
                <a:path w="8" h="468">
                  <a:moveTo>
                    <a:pt x="8" y="468"/>
                  </a:moveTo>
                  <a:lnTo>
                    <a:pt x="0" y="468"/>
                  </a:lnTo>
                  <a:lnTo>
                    <a:pt x="0" y="2"/>
                  </a:lnTo>
                  <a:lnTo>
                    <a:pt x="3" y="0"/>
                  </a:lnTo>
                  <a:lnTo>
                    <a:pt x="8" y="2"/>
                  </a:lnTo>
                  <a:lnTo>
                    <a:pt x="8" y="468"/>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84"/>
            <p:cNvSpPr>
              <a:spLocks/>
            </p:cNvSpPr>
            <p:nvPr/>
          </p:nvSpPr>
          <p:spPr bwMode="auto">
            <a:xfrm rot="5400000">
              <a:off x="6992355" y="3403875"/>
              <a:ext cx="9087" cy="574767"/>
            </a:xfrm>
            <a:custGeom>
              <a:avLst/>
              <a:gdLst>
                <a:gd name="T0" fmla="*/ 8 w 8"/>
                <a:gd name="T1" fmla="*/ 506 h 506"/>
                <a:gd name="T2" fmla="*/ 0 w 8"/>
                <a:gd name="T3" fmla="*/ 506 h 506"/>
                <a:gd name="T4" fmla="*/ 0 w 8"/>
                <a:gd name="T5" fmla="*/ 1 h 506"/>
                <a:gd name="T6" fmla="*/ 3 w 8"/>
                <a:gd name="T7" fmla="*/ 0 h 506"/>
                <a:gd name="T8" fmla="*/ 8 w 8"/>
                <a:gd name="T9" fmla="*/ 1 h 506"/>
                <a:gd name="T10" fmla="*/ 8 w 8"/>
                <a:gd name="T11" fmla="*/ 506 h 506"/>
              </a:gdLst>
              <a:ahLst/>
              <a:cxnLst>
                <a:cxn ang="0">
                  <a:pos x="T0" y="T1"/>
                </a:cxn>
                <a:cxn ang="0">
                  <a:pos x="T2" y="T3"/>
                </a:cxn>
                <a:cxn ang="0">
                  <a:pos x="T4" y="T5"/>
                </a:cxn>
                <a:cxn ang="0">
                  <a:pos x="T6" y="T7"/>
                </a:cxn>
                <a:cxn ang="0">
                  <a:pos x="T8" y="T9"/>
                </a:cxn>
                <a:cxn ang="0">
                  <a:pos x="T10" y="T11"/>
                </a:cxn>
              </a:cxnLst>
              <a:rect l="0" t="0" r="r" b="b"/>
              <a:pathLst>
                <a:path w="8" h="506">
                  <a:moveTo>
                    <a:pt x="8" y="506"/>
                  </a:moveTo>
                  <a:lnTo>
                    <a:pt x="0" y="506"/>
                  </a:lnTo>
                  <a:lnTo>
                    <a:pt x="0" y="1"/>
                  </a:lnTo>
                  <a:lnTo>
                    <a:pt x="3" y="0"/>
                  </a:lnTo>
                  <a:lnTo>
                    <a:pt x="8" y="1"/>
                  </a:lnTo>
                  <a:lnTo>
                    <a:pt x="8" y="506"/>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85"/>
            <p:cNvSpPr>
              <a:spLocks/>
            </p:cNvSpPr>
            <p:nvPr/>
          </p:nvSpPr>
          <p:spPr bwMode="auto">
            <a:xfrm rot="5400000">
              <a:off x="4629676" y="3425457"/>
              <a:ext cx="9087" cy="531603"/>
            </a:xfrm>
            <a:custGeom>
              <a:avLst/>
              <a:gdLst>
                <a:gd name="T0" fmla="*/ 8 w 8"/>
                <a:gd name="T1" fmla="*/ 0 h 468"/>
                <a:gd name="T2" fmla="*/ 0 w 8"/>
                <a:gd name="T3" fmla="*/ 0 h 468"/>
                <a:gd name="T4" fmla="*/ 0 w 8"/>
                <a:gd name="T5" fmla="*/ 467 h 468"/>
                <a:gd name="T6" fmla="*/ 3 w 8"/>
                <a:gd name="T7" fmla="*/ 468 h 468"/>
                <a:gd name="T8" fmla="*/ 8 w 8"/>
                <a:gd name="T9" fmla="*/ 467 h 468"/>
                <a:gd name="T10" fmla="*/ 8 w 8"/>
                <a:gd name="T11" fmla="*/ 0 h 468"/>
              </a:gdLst>
              <a:ahLst/>
              <a:cxnLst>
                <a:cxn ang="0">
                  <a:pos x="T0" y="T1"/>
                </a:cxn>
                <a:cxn ang="0">
                  <a:pos x="T2" y="T3"/>
                </a:cxn>
                <a:cxn ang="0">
                  <a:pos x="T4" y="T5"/>
                </a:cxn>
                <a:cxn ang="0">
                  <a:pos x="T6" y="T7"/>
                </a:cxn>
                <a:cxn ang="0">
                  <a:pos x="T8" y="T9"/>
                </a:cxn>
                <a:cxn ang="0">
                  <a:pos x="T10" y="T11"/>
                </a:cxn>
              </a:cxnLst>
              <a:rect l="0" t="0" r="r" b="b"/>
              <a:pathLst>
                <a:path w="8" h="468">
                  <a:moveTo>
                    <a:pt x="8" y="0"/>
                  </a:moveTo>
                  <a:lnTo>
                    <a:pt x="0" y="0"/>
                  </a:lnTo>
                  <a:lnTo>
                    <a:pt x="0" y="467"/>
                  </a:lnTo>
                  <a:lnTo>
                    <a:pt x="3" y="468"/>
                  </a:lnTo>
                  <a:lnTo>
                    <a:pt x="8" y="467"/>
                  </a:lnTo>
                  <a:lnTo>
                    <a:pt x="8" y="0"/>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p:cNvSpPr>
            <p:nvPr/>
          </p:nvSpPr>
          <p:spPr bwMode="auto">
            <a:xfrm rot="5400000">
              <a:off x="5361198" y="3403875"/>
              <a:ext cx="9087" cy="574767"/>
            </a:xfrm>
            <a:custGeom>
              <a:avLst/>
              <a:gdLst>
                <a:gd name="T0" fmla="*/ 8 w 8"/>
                <a:gd name="T1" fmla="*/ 0 h 506"/>
                <a:gd name="T2" fmla="*/ 0 w 8"/>
                <a:gd name="T3" fmla="*/ 0 h 506"/>
                <a:gd name="T4" fmla="*/ 0 w 8"/>
                <a:gd name="T5" fmla="*/ 504 h 506"/>
                <a:gd name="T6" fmla="*/ 3 w 8"/>
                <a:gd name="T7" fmla="*/ 506 h 506"/>
                <a:gd name="T8" fmla="*/ 8 w 8"/>
                <a:gd name="T9" fmla="*/ 504 h 506"/>
                <a:gd name="T10" fmla="*/ 8 w 8"/>
                <a:gd name="T11" fmla="*/ 0 h 506"/>
              </a:gdLst>
              <a:ahLst/>
              <a:cxnLst>
                <a:cxn ang="0">
                  <a:pos x="T0" y="T1"/>
                </a:cxn>
                <a:cxn ang="0">
                  <a:pos x="T2" y="T3"/>
                </a:cxn>
                <a:cxn ang="0">
                  <a:pos x="T4" y="T5"/>
                </a:cxn>
                <a:cxn ang="0">
                  <a:pos x="T6" y="T7"/>
                </a:cxn>
                <a:cxn ang="0">
                  <a:pos x="T8" y="T9"/>
                </a:cxn>
                <a:cxn ang="0">
                  <a:pos x="T10" y="T11"/>
                </a:cxn>
              </a:cxnLst>
              <a:rect l="0" t="0" r="r" b="b"/>
              <a:pathLst>
                <a:path w="8" h="506">
                  <a:moveTo>
                    <a:pt x="8" y="0"/>
                  </a:moveTo>
                  <a:lnTo>
                    <a:pt x="0" y="0"/>
                  </a:lnTo>
                  <a:lnTo>
                    <a:pt x="0" y="504"/>
                  </a:lnTo>
                  <a:lnTo>
                    <a:pt x="3" y="506"/>
                  </a:lnTo>
                  <a:lnTo>
                    <a:pt x="8" y="504"/>
                  </a:lnTo>
                  <a:lnTo>
                    <a:pt x="8" y="0"/>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87"/>
            <p:cNvSpPr>
              <a:spLocks/>
            </p:cNvSpPr>
            <p:nvPr/>
          </p:nvSpPr>
          <p:spPr bwMode="auto">
            <a:xfrm rot="5400000">
              <a:off x="6172801" y="3327202"/>
              <a:ext cx="9087" cy="728114"/>
            </a:xfrm>
            <a:custGeom>
              <a:avLst/>
              <a:gdLst>
                <a:gd name="T0" fmla="*/ 8 w 8"/>
                <a:gd name="T1" fmla="*/ 640 h 641"/>
                <a:gd name="T2" fmla="*/ 3 w 8"/>
                <a:gd name="T3" fmla="*/ 641 h 641"/>
                <a:gd name="T4" fmla="*/ 0 w 8"/>
                <a:gd name="T5" fmla="*/ 640 h 641"/>
                <a:gd name="T6" fmla="*/ 0 w 8"/>
                <a:gd name="T7" fmla="*/ 0 h 641"/>
                <a:gd name="T8" fmla="*/ 3 w 8"/>
                <a:gd name="T9" fmla="*/ 0 h 641"/>
                <a:gd name="T10" fmla="*/ 8 w 8"/>
                <a:gd name="T11" fmla="*/ 0 h 641"/>
                <a:gd name="T12" fmla="*/ 8 w 8"/>
                <a:gd name="T13" fmla="*/ 640 h 641"/>
              </a:gdLst>
              <a:ahLst/>
              <a:cxnLst>
                <a:cxn ang="0">
                  <a:pos x="T0" y="T1"/>
                </a:cxn>
                <a:cxn ang="0">
                  <a:pos x="T2" y="T3"/>
                </a:cxn>
                <a:cxn ang="0">
                  <a:pos x="T4" y="T5"/>
                </a:cxn>
                <a:cxn ang="0">
                  <a:pos x="T6" y="T7"/>
                </a:cxn>
                <a:cxn ang="0">
                  <a:pos x="T8" y="T9"/>
                </a:cxn>
                <a:cxn ang="0">
                  <a:pos x="T10" y="T11"/>
                </a:cxn>
                <a:cxn ang="0">
                  <a:pos x="T12" y="T13"/>
                </a:cxn>
              </a:cxnLst>
              <a:rect l="0" t="0" r="r" b="b"/>
              <a:pathLst>
                <a:path w="8" h="641">
                  <a:moveTo>
                    <a:pt x="8" y="640"/>
                  </a:moveTo>
                  <a:lnTo>
                    <a:pt x="3" y="641"/>
                  </a:lnTo>
                  <a:lnTo>
                    <a:pt x="0" y="640"/>
                  </a:lnTo>
                  <a:lnTo>
                    <a:pt x="0" y="0"/>
                  </a:lnTo>
                  <a:lnTo>
                    <a:pt x="3" y="0"/>
                  </a:lnTo>
                  <a:lnTo>
                    <a:pt x="8" y="0"/>
                  </a:lnTo>
                  <a:lnTo>
                    <a:pt x="8" y="640"/>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88"/>
            <p:cNvSpPr>
              <a:spLocks/>
            </p:cNvSpPr>
            <p:nvPr/>
          </p:nvSpPr>
          <p:spPr bwMode="auto">
            <a:xfrm rot="5400000">
              <a:off x="7303593" y="3529960"/>
              <a:ext cx="1059798" cy="323733"/>
            </a:xfrm>
            <a:custGeom>
              <a:avLst/>
              <a:gdLst>
                <a:gd name="T0" fmla="*/ 465 w 933"/>
                <a:gd name="T1" fmla="*/ 0 h 285"/>
                <a:gd name="T2" fmla="*/ 0 w 933"/>
                <a:gd name="T3" fmla="*/ 280 h 285"/>
                <a:gd name="T4" fmla="*/ 0 w 933"/>
                <a:gd name="T5" fmla="*/ 285 h 285"/>
                <a:gd name="T6" fmla="*/ 465 w 933"/>
                <a:gd name="T7" fmla="*/ 10 h 285"/>
                <a:gd name="T8" fmla="*/ 933 w 933"/>
                <a:gd name="T9" fmla="*/ 285 h 285"/>
                <a:gd name="T10" fmla="*/ 933 w 933"/>
                <a:gd name="T11" fmla="*/ 280 h 285"/>
                <a:gd name="T12" fmla="*/ 465 w 933"/>
                <a:gd name="T13" fmla="*/ 0 h 285"/>
              </a:gdLst>
              <a:ahLst/>
              <a:cxnLst>
                <a:cxn ang="0">
                  <a:pos x="T0" y="T1"/>
                </a:cxn>
                <a:cxn ang="0">
                  <a:pos x="T2" y="T3"/>
                </a:cxn>
                <a:cxn ang="0">
                  <a:pos x="T4" y="T5"/>
                </a:cxn>
                <a:cxn ang="0">
                  <a:pos x="T6" y="T7"/>
                </a:cxn>
                <a:cxn ang="0">
                  <a:pos x="T8" y="T9"/>
                </a:cxn>
                <a:cxn ang="0">
                  <a:pos x="T10" y="T11"/>
                </a:cxn>
                <a:cxn ang="0">
                  <a:pos x="T12" y="T13"/>
                </a:cxn>
              </a:cxnLst>
              <a:rect l="0" t="0" r="r" b="b"/>
              <a:pathLst>
                <a:path w="933" h="285">
                  <a:moveTo>
                    <a:pt x="465" y="0"/>
                  </a:moveTo>
                  <a:lnTo>
                    <a:pt x="0" y="280"/>
                  </a:lnTo>
                  <a:lnTo>
                    <a:pt x="0" y="285"/>
                  </a:lnTo>
                  <a:lnTo>
                    <a:pt x="465" y="10"/>
                  </a:lnTo>
                  <a:lnTo>
                    <a:pt x="933" y="285"/>
                  </a:lnTo>
                  <a:lnTo>
                    <a:pt x="933" y="280"/>
                  </a:lnTo>
                  <a:lnTo>
                    <a:pt x="465" y="0"/>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89"/>
            <p:cNvSpPr>
              <a:spLocks/>
            </p:cNvSpPr>
            <p:nvPr/>
          </p:nvSpPr>
          <p:spPr bwMode="auto">
            <a:xfrm rot="5400000">
              <a:off x="6837871" y="3587891"/>
              <a:ext cx="1059798" cy="207871"/>
            </a:xfrm>
            <a:custGeom>
              <a:avLst/>
              <a:gdLst>
                <a:gd name="T0" fmla="*/ 0 w 933"/>
                <a:gd name="T1" fmla="*/ 183 h 183"/>
                <a:gd name="T2" fmla="*/ 462 w 933"/>
                <a:gd name="T3" fmla="*/ 7 h 183"/>
                <a:gd name="T4" fmla="*/ 470 w 933"/>
                <a:gd name="T5" fmla="*/ 7 h 183"/>
                <a:gd name="T6" fmla="*/ 933 w 933"/>
                <a:gd name="T7" fmla="*/ 183 h 183"/>
                <a:gd name="T8" fmla="*/ 933 w 933"/>
                <a:gd name="T9" fmla="*/ 178 h 183"/>
                <a:gd name="T10" fmla="*/ 470 w 933"/>
                <a:gd name="T11" fmla="*/ 0 h 183"/>
                <a:gd name="T12" fmla="*/ 462 w 933"/>
                <a:gd name="T13" fmla="*/ 0 h 183"/>
                <a:gd name="T14" fmla="*/ 0 w 933"/>
                <a:gd name="T15" fmla="*/ 178 h 183"/>
                <a:gd name="T16" fmla="*/ 0 w 933"/>
                <a:gd name="T17" fmla="*/ 18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3" h="183">
                  <a:moveTo>
                    <a:pt x="0" y="183"/>
                  </a:moveTo>
                  <a:lnTo>
                    <a:pt x="462" y="7"/>
                  </a:lnTo>
                  <a:lnTo>
                    <a:pt x="470" y="7"/>
                  </a:lnTo>
                  <a:lnTo>
                    <a:pt x="933" y="183"/>
                  </a:lnTo>
                  <a:lnTo>
                    <a:pt x="933" y="178"/>
                  </a:lnTo>
                  <a:lnTo>
                    <a:pt x="470" y="0"/>
                  </a:lnTo>
                  <a:lnTo>
                    <a:pt x="462" y="0"/>
                  </a:lnTo>
                  <a:lnTo>
                    <a:pt x="0" y="178"/>
                  </a:lnTo>
                  <a:lnTo>
                    <a:pt x="0" y="183"/>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90"/>
            <p:cNvSpPr>
              <a:spLocks/>
            </p:cNvSpPr>
            <p:nvPr/>
          </p:nvSpPr>
          <p:spPr bwMode="auto">
            <a:xfrm rot="5400000">
              <a:off x="6303998" y="3559494"/>
              <a:ext cx="1697039" cy="263530"/>
            </a:xfrm>
            <a:custGeom>
              <a:avLst/>
              <a:gdLst>
                <a:gd name="T0" fmla="*/ 746 w 1494"/>
                <a:gd name="T1" fmla="*/ 0 h 232"/>
                <a:gd name="T2" fmla="*/ 0 w 1494"/>
                <a:gd name="T3" fmla="*/ 224 h 232"/>
                <a:gd name="T4" fmla="*/ 0 w 1494"/>
                <a:gd name="T5" fmla="*/ 232 h 232"/>
                <a:gd name="T6" fmla="*/ 746 w 1494"/>
                <a:gd name="T7" fmla="*/ 10 h 232"/>
                <a:gd name="T8" fmla="*/ 1494 w 1494"/>
                <a:gd name="T9" fmla="*/ 232 h 232"/>
                <a:gd name="T10" fmla="*/ 1494 w 1494"/>
                <a:gd name="T11" fmla="*/ 224 h 232"/>
                <a:gd name="T12" fmla="*/ 746 w 1494"/>
                <a:gd name="T13" fmla="*/ 0 h 232"/>
              </a:gdLst>
              <a:ahLst/>
              <a:cxnLst>
                <a:cxn ang="0">
                  <a:pos x="T0" y="T1"/>
                </a:cxn>
                <a:cxn ang="0">
                  <a:pos x="T2" y="T3"/>
                </a:cxn>
                <a:cxn ang="0">
                  <a:pos x="T4" y="T5"/>
                </a:cxn>
                <a:cxn ang="0">
                  <a:pos x="T6" y="T7"/>
                </a:cxn>
                <a:cxn ang="0">
                  <a:pos x="T8" y="T9"/>
                </a:cxn>
                <a:cxn ang="0">
                  <a:pos x="T10" y="T11"/>
                </a:cxn>
                <a:cxn ang="0">
                  <a:pos x="T12" y="T13"/>
                </a:cxn>
              </a:cxnLst>
              <a:rect l="0" t="0" r="r" b="b"/>
              <a:pathLst>
                <a:path w="1494" h="232">
                  <a:moveTo>
                    <a:pt x="746" y="0"/>
                  </a:moveTo>
                  <a:lnTo>
                    <a:pt x="0" y="224"/>
                  </a:lnTo>
                  <a:lnTo>
                    <a:pt x="0" y="232"/>
                  </a:lnTo>
                  <a:lnTo>
                    <a:pt x="746" y="10"/>
                  </a:lnTo>
                  <a:lnTo>
                    <a:pt x="1494" y="232"/>
                  </a:lnTo>
                  <a:lnTo>
                    <a:pt x="1494" y="224"/>
                  </a:lnTo>
                  <a:lnTo>
                    <a:pt x="746" y="0"/>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91"/>
            <p:cNvSpPr>
              <a:spLocks/>
            </p:cNvSpPr>
            <p:nvPr/>
          </p:nvSpPr>
          <p:spPr bwMode="auto">
            <a:xfrm rot="5400000">
              <a:off x="5804200" y="3621969"/>
              <a:ext cx="1697039" cy="138580"/>
            </a:xfrm>
            <a:custGeom>
              <a:avLst/>
              <a:gdLst>
                <a:gd name="T0" fmla="*/ 743 w 1494"/>
                <a:gd name="T1" fmla="*/ 0 h 122"/>
                <a:gd name="T2" fmla="*/ 0 w 1494"/>
                <a:gd name="T3" fmla="*/ 113 h 122"/>
                <a:gd name="T4" fmla="*/ 0 w 1494"/>
                <a:gd name="T5" fmla="*/ 122 h 122"/>
                <a:gd name="T6" fmla="*/ 743 w 1494"/>
                <a:gd name="T7" fmla="*/ 11 h 122"/>
                <a:gd name="T8" fmla="*/ 751 w 1494"/>
                <a:gd name="T9" fmla="*/ 11 h 122"/>
                <a:gd name="T10" fmla="*/ 1494 w 1494"/>
                <a:gd name="T11" fmla="*/ 122 h 122"/>
                <a:gd name="T12" fmla="*/ 1494 w 1494"/>
                <a:gd name="T13" fmla="*/ 113 h 122"/>
                <a:gd name="T14" fmla="*/ 751 w 1494"/>
                <a:gd name="T15" fmla="*/ 0 h 122"/>
                <a:gd name="T16" fmla="*/ 743 w 1494"/>
                <a:gd name="T17"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4" h="122">
                  <a:moveTo>
                    <a:pt x="743" y="0"/>
                  </a:moveTo>
                  <a:lnTo>
                    <a:pt x="0" y="113"/>
                  </a:lnTo>
                  <a:lnTo>
                    <a:pt x="0" y="122"/>
                  </a:lnTo>
                  <a:lnTo>
                    <a:pt x="743" y="11"/>
                  </a:lnTo>
                  <a:lnTo>
                    <a:pt x="751" y="11"/>
                  </a:lnTo>
                  <a:lnTo>
                    <a:pt x="1494" y="122"/>
                  </a:lnTo>
                  <a:lnTo>
                    <a:pt x="1494" y="113"/>
                  </a:lnTo>
                  <a:lnTo>
                    <a:pt x="751" y="0"/>
                  </a:lnTo>
                  <a:lnTo>
                    <a:pt x="743" y="0"/>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92"/>
            <p:cNvSpPr>
              <a:spLocks/>
            </p:cNvSpPr>
            <p:nvPr/>
          </p:nvSpPr>
          <p:spPr bwMode="auto">
            <a:xfrm rot="5400000">
              <a:off x="4000386" y="3529960"/>
              <a:ext cx="1059798" cy="323733"/>
            </a:xfrm>
            <a:custGeom>
              <a:avLst/>
              <a:gdLst>
                <a:gd name="T0" fmla="*/ 465 w 933"/>
                <a:gd name="T1" fmla="*/ 285 h 285"/>
                <a:gd name="T2" fmla="*/ 0 w 933"/>
                <a:gd name="T3" fmla="*/ 5 h 285"/>
                <a:gd name="T4" fmla="*/ 0 w 933"/>
                <a:gd name="T5" fmla="*/ 0 h 285"/>
                <a:gd name="T6" fmla="*/ 465 w 933"/>
                <a:gd name="T7" fmla="*/ 275 h 285"/>
                <a:gd name="T8" fmla="*/ 933 w 933"/>
                <a:gd name="T9" fmla="*/ 0 h 285"/>
                <a:gd name="T10" fmla="*/ 933 w 933"/>
                <a:gd name="T11" fmla="*/ 5 h 285"/>
                <a:gd name="T12" fmla="*/ 465 w 933"/>
                <a:gd name="T13" fmla="*/ 285 h 285"/>
              </a:gdLst>
              <a:ahLst/>
              <a:cxnLst>
                <a:cxn ang="0">
                  <a:pos x="T0" y="T1"/>
                </a:cxn>
                <a:cxn ang="0">
                  <a:pos x="T2" y="T3"/>
                </a:cxn>
                <a:cxn ang="0">
                  <a:pos x="T4" y="T5"/>
                </a:cxn>
                <a:cxn ang="0">
                  <a:pos x="T6" y="T7"/>
                </a:cxn>
                <a:cxn ang="0">
                  <a:pos x="T8" y="T9"/>
                </a:cxn>
                <a:cxn ang="0">
                  <a:pos x="T10" y="T11"/>
                </a:cxn>
                <a:cxn ang="0">
                  <a:pos x="T12" y="T13"/>
                </a:cxn>
              </a:cxnLst>
              <a:rect l="0" t="0" r="r" b="b"/>
              <a:pathLst>
                <a:path w="933" h="285">
                  <a:moveTo>
                    <a:pt x="465" y="285"/>
                  </a:moveTo>
                  <a:lnTo>
                    <a:pt x="0" y="5"/>
                  </a:lnTo>
                  <a:lnTo>
                    <a:pt x="0" y="0"/>
                  </a:lnTo>
                  <a:lnTo>
                    <a:pt x="465" y="275"/>
                  </a:lnTo>
                  <a:lnTo>
                    <a:pt x="933" y="0"/>
                  </a:lnTo>
                  <a:lnTo>
                    <a:pt x="933" y="5"/>
                  </a:lnTo>
                  <a:lnTo>
                    <a:pt x="465" y="285"/>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93"/>
            <p:cNvSpPr>
              <a:spLocks/>
            </p:cNvSpPr>
            <p:nvPr/>
          </p:nvSpPr>
          <p:spPr bwMode="auto">
            <a:xfrm rot="5400000">
              <a:off x="4466105" y="3587891"/>
              <a:ext cx="1059798" cy="207871"/>
            </a:xfrm>
            <a:custGeom>
              <a:avLst/>
              <a:gdLst>
                <a:gd name="T0" fmla="*/ 0 w 933"/>
                <a:gd name="T1" fmla="*/ 0 h 183"/>
                <a:gd name="T2" fmla="*/ 462 w 933"/>
                <a:gd name="T3" fmla="*/ 176 h 183"/>
                <a:gd name="T4" fmla="*/ 470 w 933"/>
                <a:gd name="T5" fmla="*/ 176 h 183"/>
                <a:gd name="T6" fmla="*/ 933 w 933"/>
                <a:gd name="T7" fmla="*/ 0 h 183"/>
                <a:gd name="T8" fmla="*/ 933 w 933"/>
                <a:gd name="T9" fmla="*/ 5 h 183"/>
                <a:gd name="T10" fmla="*/ 470 w 933"/>
                <a:gd name="T11" fmla="*/ 183 h 183"/>
                <a:gd name="T12" fmla="*/ 462 w 933"/>
                <a:gd name="T13" fmla="*/ 183 h 183"/>
                <a:gd name="T14" fmla="*/ 0 w 933"/>
                <a:gd name="T15" fmla="*/ 5 h 183"/>
                <a:gd name="T16" fmla="*/ 0 w 933"/>
                <a:gd name="T17"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3" h="183">
                  <a:moveTo>
                    <a:pt x="0" y="0"/>
                  </a:moveTo>
                  <a:lnTo>
                    <a:pt x="462" y="176"/>
                  </a:lnTo>
                  <a:lnTo>
                    <a:pt x="470" y="176"/>
                  </a:lnTo>
                  <a:lnTo>
                    <a:pt x="933" y="0"/>
                  </a:lnTo>
                  <a:lnTo>
                    <a:pt x="933" y="5"/>
                  </a:lnTo>
                  <a:lnTo>
                    <a:pt x="470" y="183"/>
                  </a:lnTo>
                  <a:lnTo>
                    <a:pt x="462" y="183"/>
                  </a:lnTo>
                  <a:lnTo>
                    <a:pt x="0" y="5"/>
                  </a:lnTo>
                  <a:lnTo>
                    <a:pt x="0" y="0"/>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94"/>
            <p:cNvSpPr>
              <a:spLocks/>
            </p:cNvSpPr>
            <p:nvPr/>
          </p:nvSpPr>
          <p:spPr bwMode="auto">
            <a:xfrm rot="5400000">
              <a:off x="4362170" y="3558926"/>
              <a:ext cx="1697039" cy="264666"/>
            </a:xfrm>
            <a:custGeom>
              <a:avLst/>
              <a:gdLst>
                <a:gd name="T0" fmla="*/ 746 w 1494"/>
                <a:gd name="T1" fmla="*/ 233 h 233"/>
                <a:gd name="T2" fmla="*/ 0 w 1494"/>
                <a:gd name="T3" fmla="*/ 9 h 233"/>
                <a:gd name="T4" fmla="*/ 0 w 1494"/>
                <a:gd name="T5" fmla="*/ 0 h 233"/>
                <a:gd name="T6" fmla="*/ 746 w 1494"/>
                <a:gd name="T7" fmla="*/ 222 h 233"/>
                <a:gd name="T8" fmla="*/ 1494 w 1494"/>
                <a:gd name="T9" fmla="*/ 0 h 233"/>
                <a:gd name="T10" fmla="*/ 1494 w 1494"/>
                <a:gd name="T11" fmla="*/ 9 h 233"/>
                <a:gd name="T12" fmla="*/ 746 w 1494"/>
                <a:gd name="T13" fmla="*/ 233 h 233"/>
              </a:gdLst>
              <a:ahLst/>
              <a:cxnLst>
                <a:cxn ang="0">
                  <a:pos x="T0" y="T1"/>
                </a:cxn>
                <a:cxn ang="0">
                  <a:pos x="T2" y="T3"/>
                </a:cxn>
                <a:cxn ang="0">
                  <a:pos x="T4" y="T5"/>
                </a:cxn>
                <a:cxn ang="0">
                  <a:pos x="T6" y="T7"/>
                </a:cxn>
                <a:cxn ang="0">
                  <a:pos x="T8" y="T9"/>
                </a:cxn>
                <a:cxn ang="0">
                  <a:pos x="T10" y="T11"/>
                </a:cxn>
                <a:cxn ang="0">
                  <a:pos x="T12" y="T13"/>
                </a:cxn>
              </a:cxnLst>
              <a:rect l="0" t="0" r="r" b="b"/>
              <a:pathLst>
                <a:path w="1494" h="233">
                  <a:moveTo>
                    <a:pt x="746" y="233"/>
                  </a:moveTo>
                  <a:lnTo>
                    <a:pt x="0" y="9"/>
                  </a:lnTo>
                  <a:lnTo>
                    <a:pt x="0" y="0"/>
                  </a:lnTo>
                  <a:lnTo>
                    <a:pt x="746" y="222"/>
                  </a:lnTo>
                  <a:lnTo>
                    <a:pt x="1494" y="0"/>
                  </a:lnTo>
                  <a:lnTo>
                    <a:pt x="1494" y="9"/>
                  </a:lnTo>
                  <a:lnTo>
                    <a:pt x="746" y="233"/>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95"/>
            <p:cNvSpPr>
              <a:spLocks/>
            </p:cNvSpPr>
            <p:nvPr/>
          </p:nvSpPr>
          <p:spPr bwMode="auto">
            <a:xfrm rot="5400000">
              <a:off x="4862537" y="3621969"/>
              <a:ext cx="1697039" cy="138580"/>
            </a:xfrm>
            <a:custGeom>
              <a:avLst/>
              <a:gdLst>
                <a:gd name="T0" fmla="*/ 743 w 1494"/>
                <a:gd name="T1" fmla="*/ 122 h 122"/>
                <a:gd name="T2" fmla="*/ 0 w 1494"/>
                <a:gd name="T3" fmla="*/ 9 h 122"/>
                <a:gd name="T4" fmla="*/ 0 w 1494"/>
                <a:gd name="T5" fmla="*/ 0 h 122"/>
                <a:gd name="T6" fmla="*/ 743 w 1494"/>
                <a:gd name="T7" fmla="*/ 112 h 122"/>
                <a:gd name="T8" fmla="*/ 751 w 1494"/>
                <a:gd name="T9" fmla="*/ 112 h 122"/>
                <a:gd name="T10" fmla="*/ 1494 w 1494"/>
                <a:gd name="T11" fmla="*/ 0 h 122"/>
                <a:gd name="T12" fmla="*/ 1494 w 1494"/>
                <a:gd name="T13" fmla="*/ 9 h 122"/>
                <a:gd name="T14" fmla="*/ 751 w 1494"/>
                <a:gd name="T15" fmla="*/ 122 h 122"/>
                <a:gd name="T16" fmla="*/ 743 w 1494"/>
                <a:gd name="T17"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4" h="122">
                  <a:moveTo>
                    <a:pt x="743" y="122"/>
                  </a:moveTo>
                  <a:lnTo>
                    <a:pt x="0" y="9"/>
                  </a:lnTo>
                  <a:lnTo>
                    <a:pt x="0" y="0"/>
                  </a:lnTo>
                  <a:lnTo>
                    <a:pt x="743" y="112"/>
                  </a:lnTo>
                  <a:lnTo>
                    <a:pt x="751" y="112"/>
                  </a:lnTo>
                  <a:lnTo>
                    <a:pt x="1494" y="0"/>
                  </a:lnTo>
                  <a:lnTo>
                    <a:pt x="1494" y="9"/>
                  </a:lnTo>
                  <a:lnTo>
                    <a:pt x="751" y="122"/>
                  </a:lnTo>
                  <a:lnTo>
                    <a:pt x="743" y="122"/>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96"/>
            <p:cNvSpPr>
              <a:spLocks/>
            </p:cNvSpPr>
            <p:nvPr/>
          </p:nvSpPr>
          <p:spPr bwMode="auto">
            <a:xfrm rot="5400000">
              <a:off x="5303835" y="3621400"/>
              <a:ext cx="2335417" cy="139716"/>
            </a:xfrm>
            <a:custGeom>
              <a:avLst/>
              <a:gdLst>
                <a:gd name="T0" fmla="*/ 1027 w 2056"/>
                <a:gd name="T1" fmla="*/ 0 h 123"/>
                <a:gd name="T2" fmla="*/ 0 w 2056"/>
                <a:gd name="T3" fmla="*/ 111 h 123"/>
                <a:gd name="T4" fmla="*/ 0 w 2056"/>
                <a:gd name="T5" fmla="*/ 123 h 123"/>
                <a:gd name="T6" fmla="*/ 1027 w 2056"/>
                <a:gd name="T7" fmla="*/ 14 h 123"/>
                <a:gd name="T8" fmla="*/ 2056 w 2056"/>
                <a:gd name="T9" fmla="*/ 123 h 123"/>
                <a:gd name="T10" fmla="*/ 2056 w 2056"/>
                <a:gd name="T11" fmla="*/ 111 h 123"/>
                <a:gd name="T12" fmla="*/ 1027 w 2056"/>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2056" h="123">
                  <a:moveTo>
                    <a:pt x="1027" y="0"/>
                  </a:moveTo>
                  <a:lnTo>
                    <a:pt x="0" y="111"/>
                  </a:lnTo>
                  <a:lnTo>
                    <a:pt x="0" y="123"/>
                  </a:lnTo>
                  <a:lnTo>
                    <a:pt x="1027" y="14"/>
                  </a:lnTo>
                  <a:lnTo>
                    <a:pt x="2056" y="123"/>
                  </a:lnTo>
                  <a:lnTo>
                    <a:pt x="2056" y="111"/>
                  </a:lnTo>
                  <a:lnTo>
                    <a:pt x="1027" y="0"/>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97"/>
            <p:cNvSpPr>
              <a:spLocks/>
            </p:cNvSpPr>
            <p:nvPr/>
          </p:nvSpPr>
          <p:spPr bwMode="auto">
            <a:xfrm rot="5400000">
              <a:off x="4713165" y="3623672"/>
              <a:ext cx="2335417" cy="135173"/>
            </a:xfrm>
            <a:custGeom>
              <a:avLst/>
              <a:gdLst>
                <a:gd name="T0" fmla="*/ 1027 w 2056"/>
                <a:gd name="T1" fmla="*/ 119 h 119"/>
                <a:gd name="T2" fmla="*/ 0 w 2056"/>
                <a:gd name="T3" fmla="*/ 10 h 119"/>
                <a:gd name="T4" fmla="*/ 0 w 2056"/>
                <a:gd name="T5" fmla="*/ 0 h 119"/>
                <a:gd name="T6" fmla="*/ 1027 w 2056"/>
                <a:gd name="T7" fmla="*/ 104 h 119"/>
                <a:gd name="T8" fmla="*/ 2056 w 2056"/>
                <a:gd name="T9" fmla="*/ 0 h 119"/>
                <a:gd name="T10" fmla="*/ 2056 w 2056"/>
                <a:gd name="T11" fmla="*/ 10 h 119"/>
                <a:gd name="T12" fmla="*/ 1027 w 2056"/>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2056" h="119">
                  <a:moveTo>
                    <a:pt x="1027" y="119"/>
                  </a:moveTo>
                  <a:lnTo>
                    <a:pt x="0" y="10"/>
                  </a:lnTo>
                  <a:lnTo>
                    <a:pt x="0" y="0"/>
                  </a:lnTo>
                  <a:lnTo>
                    <a:pt x="1027" y="104"/>
                  </a:lnTo>
                  <a:lnTo>
                    <a:pt x="2056" y="0"/>
                  </a:lnTo>
                  <a:lnTo>
                    <a:pt x="2056" y="10"/>
                  </a:lnTo>
                  <a:lnTo>
                    <a:pt x="1027" y="119"/>
                  </a:lnTo>
                  <a:close/>
                </a:path>
              </a:pathLst>
            </a:custGeom>
            <a:solidFill>
              <a:schemeClr val="bg1">
                <a:alpha val="25000"/>
              </a:schemeClr>
            </a:solidFill>
            <a:ln>
              <a:noFill/>
            </a:ln>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TextBox 31"/>
          <p:cNvSpPr txBox="1"/>
          <p:nvPr/>
        </p:nvSpPr>
        <p:spPr>
          <a:xfrm>
            <a:off x="1672555" y="2929373"/>
            <a:ext cx="2308531" cy="52193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1672555" y="2650487"/>
            <a:ext cx="1512168" cy="328551"/>
          </a:xfrm>
          <a:prstGeom prst="rect">
            <a:avLst/>
          </a:prstGeom>
          <a:noFill/>
        </p:spPr>
        <p:txBody>
          <a:bodyPr wrap="square" rtlCol="0">
            <a:spAutoFit/>
          </a:bodyPr>
          <a:lstStyle/>
          <a:p>
            <a:pPr algn="just">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672555" y="4785629"/>
            <a:ext cx="2308531" cy="52193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1672555" y="4506743"/>
            <a:ext cx="1512168" cy="328551"/>
          </a:xfrm>
          <a:prstGeom prst="rect">
            <a:avLst/>
          </a:prstGeom>
          <a:noFill/>
        </p:spPr>
        <p:txBody>
          <a:bodyPr wrap="square" rtlCol="0">
            <a:spAutoFit/>
          </a:bodyPr>
          <a:lstStyle/>
          <a:p>
            <a:pPr algn="just">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755706" y="2125461"/>
            <a:ext cx="2282182" cy="52193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8755707" y="1846574"/>
            <a:ext cx="1494909" cy="328551"/>
          </a:xfrm>
          <a:prstGeom prst="rect">
            <a:avLst/>
          </a:prstGeom>
          <a:noFill/>
        </p:spPr>
        <p:txBody>
          <a:bodyPr wrap="square" rtlCol="0">
            <a:spAutoFit/>
          </a:bodyPr>
          <a:lstStyle/>
          <a:p>
            <a:pPr algn="just">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37"/>
          <p:cNvSpPr txBox="1"/>
          <p:nvPr/>
        </p:nvSpPr>
        <p:spPr>
          <a:xfrm>
            <a:off x="8755706" y="5740306"/>
            <a:ext cx="2282182" cy="52193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8755707" y="5461420"/>
            <a:ext cx="1494909" cy="328551"/>
          </a:xfrm>
          <a:prstGeom prst="rect">
            <a:avLst/>
          </a:prstGeom>
          <a:noFill/>
        </p:spPr>
        <p:txBody>
          <a:bodyPr wrap="square" rtlCol="0">
            <a:spAutoFit/>
          </a:bodyPr>
          <a:lstStyle/>
          <a:p>
            <a:pPr algn="just">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8755706" y="3869317"/>
            <a:ext cx="2282182" cy="52193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8755707" y="3590431"/>
            <a:ext cx="1494909" cy="328551"/>
          </a:xfrm>
          <a:prstGeom prst="rect">
            <a:avLst/>
          </a:prstGeom>
          <a:noFill/>
        </p:spPr>
        <p:txBody>
          <a:bodyPr wrap="square" rtlCol="0">
            <a:spAutoFit/>
          </a:bodyPr>
          <a:lstStyle/>
          <a:p>
            <a:pPr algn="just">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2" name="Elbow Connector 41"/>
          <p:cNvCxnSpPr/>
          <p:nvPr/>
        </p:nvCxnSpPr>
        <p:spPr>
          <a:xfrm rot="10800000">
            <a:off x="3735603" y="2806055"/>
            <a:ext cx="834769" cy="762468"/>
          </a:xfrm>
          <a:prstGeom prst="bentConnector3">
            <a:avLst>
              <a:gd name="adj1" fmla="val 50000"/>
            </a:avLst>
          </a:prstGeom>
          <a:ln w="6350">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Elbow Connector 42"/>
          <p:cNvCxnSpPr/>
          <p:nvPr/>
        </p:nvCxnSpPr>
        <p:spPr>
          <a:xfrm rot="10800000">
            <a:off x="3773079" y="4718355"/>
            <a:ext cx="1588294" cy="292563"/>
          </a:xfrm>
          <a:prstGeom prst="bentConnector3">
            <a:avLst>
              <a:gd name="adj1" fmla="val 50000"/>
            </a:avLst>
          </a:prstGeom>
          <a:ln w="6350">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44" name="Elbow Connector 43"/>
          <p:cNvCxnSpPr/>
          <p:nvPr/>
        </p:nvCxnSpPr>
        <p:spPr>
          <a:xfrm rot="10800000" flipV="1">
            <a:off x="6822358" y="1939728"/>
            <a:ext cx="1931960" cy="968015"/>
          </a:xfrm>
          <a:prstGeom prst="bentConnector3">
            <a:avLst>
              <a:gd name="adj1" fmla="val 50000"/>
            </a:avLst>
          </a:prstGeom>
          <a:ln w="6350">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Elbow Connector 44"/>
          <p:cNvCxnSpPr/>
          <p:nvPr/>
        </p:nvCxnSpPr>
        <p:spPr>
          <a:xfrm rot="10800000">
            <a:off x="7882937" y="3435358"/>
            <a:ext cx="824223" cy="295429"/>
          </a:xfrm>
          <a:prstGeom prst="bentConnector3">
            <a:avLst>
              <a:gd name="adj1" fmla="val 50000"/>
            </a:avLst>
          </a:prstGeom>
          <a:ln w="6350">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Elbow Connector 45"/>
          <p:cNvCxnSpPr>
            <a:stCxn id="39" idx="1"/>
          </p:cNvCxnSpPr>
          <p:nvPr/>
        </p:nvCxnSpPr>
        <p:spPr>
          <a:xfrm rot="10800000">
            <a:off x="7027317" y="5248562"/>
            <a:ext cx="1728391" cy="377135"/>
          </a:xfrm>
          <a:prstGeom prst="bentConnector3">
            <a:avLst>
              <a:gd name="adj1" fmla="val 50000"/>
            </a:avLst>
          </a:prstGeom>
          <a:ln w="6350">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7"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38484042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par>
                          <p:cTn id="38" fill="hold">
                            <p:stCondLst>
                              <p:cond delay="4500"/>
                            </p:stCondLst>
                            <p:childTnLst>
                              <p:par>
                                <p:cTn id="39" presetID="10"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childTnLst>
                          </p:cTn>
                        </p:par>
                        <p:par>
                          <p:cTn id="50" fill="hold">
                            <p:stCondLst>
                              <p:cond delay="6000"/>
                            </p:stCondLst>
                            <p:childTnLst>
                              <p:par>
                                <p:cTn id="51" presetID="22" presetClass="entr" presetSubtype="2" fill="hold" nodeType="after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wipe(right)">
                                      <p:cBhvr>
                                        <p:cTn id="53" dur="500"/>
                                        <p:tgtEl>
                                          <p:spTgt spid="42"/>
                                        </p:tgtEl>
                                      </p:cBhvr>
                                    </p:animEffect>
                                  </p:childTnLst>
                                </p:cTn>
                              </p:par>
                            </p:childTnLst>
                          </p:cTn>
                        </p:par>
                        <p:par>
                          <p:cTn id="54" fill="hold">
                            <p:stCondLst>
                              <p:cond delay="6500"/>
                            </p:stCondLst>
                            <p:childTnLst>
                              <p:par>
                                <p:cTn id="55" presetID="22" presetClass="entr" presetSubtype="2" fill="hold" nodeType="after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wipe(right)">
                                      <p:cBhvr>
                                        <p:cTn id="57" dur="500"/>
                                        <p:tgtEl>
                                          <p:spTgt spid="43"/>
                                        </p:tgtEl>
                                      </p:cBhvr>
                                    </p:animEffect>
                                  </p:childTnLst>
                                </p:cTn>
                              </p:par>
                            </p:childTnLst>
                          </p:cTn>
                        </p:par>
                        <p:par>
                          <p:cTn id="58" fill="hold">
                            <p:stCondLst>
                              <p:cond delay="7000"/>
                            </p:stCondLst>
                            <p:childTnLst>
                              <p:par>
                                <p:cTn id="59" presetID="22" presetClass="entr" presetSubtype="8" fill="hold" nodeType="after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wipe(left)">
                                      <p:cBhvr>
                                        <p:cTn id="61" dur="500"/>
                                        <p:tgtEl>
                                          <p:spTgt spid="44"/>
                                        </p:tgtEl>
                                      </p:cBhvr>
                                    </p:animEffect>
                                  </p:childTnLst>
                                </p:cTn>
                              </p:par>
                            </p:childTnLst>
                          </p:cTn>
                        </p:par>
                        <p:par>
                          <p:cTn id="62" fill="hold">
                            <p:stCondLst>
                              <p:cond delay="75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500"/>
                                        <p:tgtEl>
                                          <p:spTgt spid="45"/>
                                        </p:tgtEl>
                                      </p:cBhvr>
                                    </p:animEffect>
                                  </p:childTnLst>
                                </p:cTn>
                              </p:par>
                            </p:childTnLst>
                          </p:cTn>
                        </p:par>
                        <p:par>
                          <p:cTn id="66" fill="hold">
                            <p:stCondLst>
                              <p:cond delay="8000"/>
                            </p:stCondLst>
                            <p:childTnLst>
                              <p:par>
                                <p:cTn id="67" presetID="22" presetClass="entr" presetSubtype="8" fill="hold" nodeType="after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wipe(left)">
                                      <p:cBhvr>
                                        <p:cTn id="6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P spid="38" grpId="0"/>
      <p:bldP spid="39" grpId="0"/>
      <p:bldP spid="40" grpId="0"/>
      <p:bldP spid="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9050287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Same Side Corner Rectangle 4"/>
          <p:cNvSpPr/>
          <p:nvPr/>
        </p:nvSpPr>
        <p:spPr>
          <a:xfrm>
            <a:off x="5408617" y="1765611"/>
            <a:ext cx="489569" cy="5466842"/>
          </a:xfrm>
          <a:prstGeom prst="round2SameRect">
            <a:avLst>
              <a:gd name="adj1" fmla="val 50000"/>
              <a:gd name="adj2" fmla="val 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4" name="Group 33"/>
          <p:cNvGrpSpPr/>
          <p:nvPr/>
        </p:nvGrpSpPr>
        <p:grpSpPr>
          <a:xfrm>
            <a:off x="5408619" y="2379507"/>
            <a:ext cx="3451700" cy="543268"/>
            <a:chOff x="5128064" y="2256183"/>
            <a:chExt cx="3273083" cy="515155"/>
          </a:xfrm>
        </p:grpSpPr>
        <p:sp>
          <p:nvSpPr>
            <p:cNvPr id="4" name="Pentagon 3"/>
            <p:cNvSpPr/>
            <p:nvPr/>
          </p:nvSpPr>
          <p:spPr>
            <a:xfrm>
              <a:off x="5128064" y="2256184"/>
              <a:ext cx="3273083" cy="515154"/>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400"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Rectangle 8"/>
            <p:cNvSpPr/>
            <p:nvPr/>
          </p:nvSpPr>
          <p:spPr>
            <a:xfrm>
              <a:off x="5128064" y="2256183"/>
              <a:ext cx="464234" cy="51515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34"/>
          <p:cNvGrpSpPr/>
          <p:nvPr/>
        </p:nvGrpSpPr>
        <p:grpSpPr>
          <a:xfrm>
            <a:off x="5408619" y="3264225"/>
            <a:ext cx="3451700" cy="543268"/>
            <a:chOff x="5128064" y="3095119"/>
            <a:chExt cx="3273083" cy="515155"/>
          </a:xfrm>
        </p:grpSpPr>
        <p:sp>
          <p:nvSpPr>
            <p:cNvPr id="6" name="Pentagon 5"/>
            <p:cNvSpPr/>
            <p:nvPr/>
          </p:nvSpPr>
          <p:spPr>
            <a:xfrm>
              <a:off x="5128064" y="3095119"/>
              <a:ext cx="3273083" cy="51515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400"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Rectangle 9"/>
            <p:cNvSpPr/>
            <p:nvPr/>
          </p:nvSpPr>
          <p:spPr>
            <a:xfrm>
              <a:off x="5128064" y="3095119"/>
              <a:ext cx="464234" cy="515155"/>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5408619" y="4148941"/>
            <a:ext cx="3451700" cy="543268"/>
            <a:chOff x="5128064" y="3934054"/>
            <a:chExt cx="3273083" cy="515155"/>
          </a:xfrm>
        </p:grpSpPr>
        <p:sp>
          <p:nvSpPr>
            <p:cNvPr id="7" name="Pentagon 6"/>
            <p:cNvSpPr/>
            <p:nvPr/>
          </p:nvSpPr>
          <p:spPr>
            <a:xfrm>
              <a:off x="5128064" y="3934054"/>
              <a:ext cx="3273083" cy="51515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400"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5128064" y="3934054"/>
              <a:ext cx="464234" cy="51515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5408618" y="5033658"/>
            <a:ext cx="3451701" cy="543269"/>
            <a:chOff x="5128064" y="4772988"/>
            <a:chExt cx="3273084" cy="515156"/>
          </a:xfrm>
        </p:grpSpPr>
        <p:sp>
          <p:nvSpPr>
            <p:cNvPr id="8" name="Pentagon 7"/>
            <p:cNvSpPr/>
            <p:nvPr/>
          </p:nvSpPr>
          <p:spPr>
            <a:xfrm>
              <a:off x="5128065" y="4772990"/>
              <a:ext cx="3273083" cy="515154"/>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400"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5128064" y="4772988"/>
              <a:ext cx="464234" cy="51515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9057322" y="2233528"/>
            <a:ext cx="2541032" cy="870320"/>
            <a:chOff x="8451509" y="2034687"/>
            <a:chExt cx="3254568" cy="825279"/>
          </a:xfrm>
        </p:grpSpPr>
        <p:sp>
          <p:nvSpPr>
            <p:cNvPr id="13" name="TextBox 12"/>
            <p:cNvSpPr txBox="1"/>
            <p:nvPr/>
          </p:nvSpPr>
          <p:spPr>
            <a:xfrm>
              <a:off x="8451509" y="2034687"/>
              <a:ext cx="1846179" cy="311548"/>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p:nvPr/>
          </p:nvSpPr>
          <p:spPr>
            <a:xfrm>
              <a:off x="8508022" y="2365039"/>
              <a:ext cx="3198055" cy="494927"/>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9057322" y="3118243"/>
            <a:ext cx="2496908" cy="870320"/>
            <a:chOff x="8508022" y="2034687"/>
            <a:chExt cx="3198055" cy="825279"/>
          </a:xfrm>
        </p:grpSpPr>
        <p:sp>
          <p:nvSpPr>
            <p:cNvPr id="17" name="TextBox 16"/>
            <p:cNvSpPr txBox="1"/>
            <p:nvPr/>
          </p:nvSpPr>
          <p:spPr>
            <a:xfrm>
              <a:off x="8514715" y="2034687"/>
              <a:ext cx="1846180" cy="311548"/>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p:nvPr/>
          </p:nvSpPr>
          <p:spPr>
            <a:xfrm>
              <a:off x="8508022" y="2365039"/>
              <a:ext cx="3198055" cy="494927"/>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9057322" y="4887675"/>
            <a:ext cx="2496909" cy="870319"/>
            <a:chOff x="8508022" y="2034687"/>
            <a:chExt cx="3198055" cy="825280"/>
          </a:xfrm>
        </p:grpSpPr>
        <p:sp>
          <p:nvSpPr>
            <p:cNvPr id="20" name="TextBox 19"/>
            <p:cNvSpPr txBox="1"/>
            <p:nvPr/>
          </p:nvSpPr>
          <p:spPr>
            <a:xfrm>
              <a:off x="8514343" y="2034687"/>
              <a:ext cx="1846179"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8508022" y="2365039"/>
              <a:ext cx="3198055" cy="49492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9057322" y="4002958"/>
            <a:ext cx="2522171" cy="870320"/>
            <a:chOff x="8475665" y="2034687"/>
            <a:chExt cx="3230412" cy="825279"/>
          </a:xfrm>
        </p:grpSpPr>
        <p:sp>
          <p:nvSpPr>
            <p:cNvPr id="23" name="TextBox 22"/>
            <p:cNvSpPr txBox="1"/>
            <p:nvPr/>
          </p:nvSpPr>
          <p:spPr>
            <a:xfrm>
              <a:off x="8475665" y="2034687"/>
              <a:ext cx="1909828" cy="311548"/>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8508022" y="2365039"/>
              <a:ext cx="3198055" cy="494927"/>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1341397" y="2379505"/>
            <a:ext cx="4064898" cy="3197420"/>
            <a:chOff x="689317" y="2256183"/>
            <a:chExt cx="3854548" cy="3031960"/>
          </a:xfrm>
        </p:grpSpPr>
        <p:sp>
          <p:nvSpPr>
            <p:cNvPr id="28" name="Rectangle 27"/>
            <p:cNvSpPr/>
            <p:nvPr/>
          </p:nvSpPr>
          <p:spPr>
            <a:xfrm>
              <a:off x="689317" y="2256183"/>
              <a:ext cx="3854548" cy="30319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a:off x="1103992" y="2777120"/>
              <a:ext cx="1455026" cy="311549"/>
            </a:xfrm>
            <a:prstGeom prst="rect">
              <a:avLst/>
            </a:prstGeom>
            <a:noFill/>
          </p:spPr>
          <p:txBody>
            <a:bodyPr wrap="squar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1129140" y="3077845"/>
              <a:ext cx="3004396" cy="35569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1129140" y="4123237"/>
              <a:ext cx="3004396" cy="355692"/>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71462457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1000"/>
                                        <p:tgtEl>
                                          <p:spTgt spid="38"/>
                                        </p:tgtEl>
                                      </p:cBhvr>
                                    </p:animEffect>
                                    <p:anim calcmode="lin" valueType="num">
                                      <p:cBhvr>
                                        <p:cTn id="44" dur="1000" fill="hold"/>
                                        <p:tgtEl>
                                          <p:spTgt spid="38"/>
                                        </p:tgtEl>
                                        <p:attrNameLst>
                                          <p:attrName>ppt_x</p:attrName>
                                        </p:attrNameLst>
                                      </p:cBhvr>
                                      <p:tavLst>
                                        <p:tav tm="0">
                                          <p:val>
                                            <p:strVal val="#ppt_x"/>
                                          </p:val>
                                        </p:tav>
                                        <p:tav tm="100000">
                                          <p:val>
                                            <p:strVal val="#ppt_x"/>
                                          </p:val>
                                        </p:tav>
                                      </p:tavLst>
                                    </p:anim>
                                    <p:anim calcmode="lin" valueType="num">
                                      <p:cBhvr>
                                        <p:cTn id="4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2" name="椭圆 1"/>
          <p:cNvSpPr/>
          <p:nvPr/>
        </p:nvSpPr>
        <p:spPr>
          <a:xfrm>
            <a:off x="5269647" y="1531798"/>
            <a:ext cx="2319458" cy="2319458"/>
          </a:xfrm>
          <a:prstGeom prst="ellipse">
            <a:avLst/>
          </a:prstGeom>
          <a:no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7" name="文本框 6"/>
          <p:cNvSpPr txBox="1"/>
          <p:nvPr>
            <p:custDataLst>
              <p:tags r:id="rId2"/>
            </p:custDataLst>
          </p:nvPr>
        </p:nvSpPr>
        <p:spPr>
          <a:xfrm>
            <a:off x="5356879" y="2205438"/>
            <a:ext cx="2144994" cy="972179"/>
          </a:xfrm>
          <a:prstGeom prst="rect">
            <a:avLst/>
          </a:prstGeom>
          <a:noFill/>
        </p:spPr>
        <p:txBody>
          <a:bodyPr vert="horz" lIns="0" tIns="0" rIns="0" bIns="0" anchor="ctr"/>
          <a:lstStyle/>
          <a:p>
            <a:pPr algn="ctr">
              <a:defRPr/>
            </a:pPr>
            <a:r>
              <a:rPr lang="en-US" altLang="zh-CN" sz="4400" dirty="0">
                <a:solidFill>
                  <a:schemeClr val="bg1"/>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4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35955" y="4261395"/>
            <a:ext cx="4586840" cy="830997"/>
          </a:xfrm>
          <a:prstGeom prst="rect">
            <a:avLst/>
          </a:prstGeom>
        </p:spPr>
        <p:txBody>
          <a:bodyPr wrap="square" lIns="0" tIns="0" rIns="0" bIns="0">
            <a:spAutoFit/>
          </a:bodyPr>
          <a:lstStyle/>
          <a:p>
            <a:pPr algn="ctr"/>
            <a:r>
              <a:rPr lang="zh-CN" altLang="en-US" sz="5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明年工作计划</a:t>
            </a:r>
          </a:p>
        </p:txBody>
      </p:sp>
      <p:sp>
        <p:nvSpPr>
          <p:cNvPr id="9" name="TextBox 11"/>
          <p:cNvSpPr txBox="1"/>
          <p:nvPr/>
        </p:nvSpPr>
        <p:spPr>
          <a:xfrm>
            <a:off x="4385831" y="5194744"/>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6892050" y="5194744"/>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4385831" y="5502485"/>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6892050" y="5502485"/>
            <a:ext cx="1609415" cy="215572"/>
          </a:xfrm>
          <a:prstGeom prst="rect">
            <a:avLst/>
          </a:prstGeom>
          <a:noFill/>
        </p:spPr>
        <p:txBody>
          <a:bodyPr wrap="none" lIns="0" tIns="0" rIns="0" bIns="0" rtlCol="0">
            <a:spAutoFit/>
          </a:bodyPr>
          <a:lstStyle/>
          <a:p>
            <a:pPr marL="171441" lvl="1" indent="-171441">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8797234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8"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563" y="1636615"/>
            <a:ext cx="10601230" cy="4639424"/>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8" name="Straight Arrow Connector 37"/>
          <p:cNvCxnSpPr/>
          <p:nvPr/>
        </p:nvCxnSpPr>
        <p:spPr>
          <a:xfrm>
            <a:off x="3474579"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35"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59"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70"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2205729" y="5176348"/>
            <a:ext cx="2537702" cy="824682"/>
            <a:chOff x="1929542" y="4908274"/>
            <a:chExt cx="2729132" cy="782003"/>
          </a:xfrm>
        </p:grpSpPr>
        <p:sp>
          <p:nvSpPr>
            <p:cNvPr id="44" name="TextBox 43"/>
            <p:cNvSpPr txBox="1"/>
            <p:nvPr/>
          </p:nvSpPr>
          <p:spPr>
            <a:xfrm>
              <a:off x="2519031" y="4908274"/>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44"/>
            <p:cNvSpPr/>
            <p:nvPr/>
          </p:nvSpPr>
          <p:spPr>
            <a:xfrm>
              <a:off x="1929542"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6185385" y="5201374"/>
            <a:ext cx="2537702" cy="799656"/>
            <a:chOff x="5703260" y="4932005"/>
            <a:chExt cx="2729132" cy="758272"/>
          </a:xfrm>
        </p:grpSpPr>
        <p:sp>
          <p:nvSpPr>
            <p:cNvPr id="48" name="TextBox 47"/>
            <p:cNvSpPr txBox="1"/>
            <p:nvPr/>
          </p:nvSpPr>
          <p:spPr>
            <a:xfrm>
              <a:off x="6292750" y="4932005"/>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48"/>
            <p:cNvSpPr/>
            <p:nvPr/>
          </p:nvSpPr>
          <p:spPr>
            <a:xfrm>
              <a:off x="5703260"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4168723" y="1709795"/>
            <a:ext cx="2611174" cy="815016"/>
            <a:chOff x="4038291" y="1621125"/>
            <a:chExt cx="2304129" cy="772840"/>
          </a:xfrm>
        </p:grpSpPr>
        <p:sp>
          <p:nvSpPr>
            <p:cNvPr id="50" name="TextBox 49"/>
            <p:cNvSpPr txBox="1"/>
            <p:nvPr/>
          </p:nvSpPr>
          <p:spPr>
            <a:xfrm>
              <a:off x="4554393" y="1621125"/>
              <a:ext cx="1271925" cy="311549"/>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038291" y="1899037"/>
              <a:ext cx="2304129"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8114883" y="1721694"/>
            <a:ext cx="2611174" cy="803111"/>
            <a:chOff x="7780247" y="1632414"/>
            <a:chExt cx="2304129" cy="761553"/>
          </a:xfrm>
        </p:grpSpPr>
        <p:sp>
          <p:nvSpPr>
            <p:cNvPr id="52" name="TextBox 51"/>
            <p:cNvSpPr txBox="1"/>
            <p:nvPr/>
          </p:nvSpPr>
          <p:spPr>
            <a:xfrm>
              <a:off x="8296348" y="1632414"/>
              <a:ext cx="1271925" cy="311550"/>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7780247" y="1899037"/>
              <a:ext cx="23041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398672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down)">
                                      <p:cBhvr>
                                        <p:cTn id="19" dur="500"/>
                                        <p:tgtEl>
                                          <p:spTgt spid="4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up)">
                                      <p:cBhvr>
                                        <p:cTn id="27" dur="500"/>
                                        <p:tgtEl>
                                          <p:spTgt spid="4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260807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3378051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14" name="矩形 259"/>
          <p:cNvSpPr>
            <a:spLocks noChangeArrowheads="1"/>
          </p:cNvSpPr>
          <p:nvPr/>
        </p:nvSpPr>
        <p:spPr bwMode="auto">
          <a:xfrm>
            <a:off x="4171950" y="3552090"/>
            <a:ext cx="45148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dirty="0">
                <a:solidFill>
                  <a:schemeClr val="bg1"/>
                </a:solidFill>
                <a:cs typeface="Arial" panose="020B0604020202020204" pitchFamily="34" charset="0"/>
              </a:rPr>
              <a:t>感谢聆听，批评指导</a:t>
            </a:r>
          </a:p>
        </p:txBody>
      </p:sp>
      <p:sp>
        <p:nvSpPr>
          <p:cNvPr id="17" name="矩形 259"/>
          <p:cNvSpPr>
            <a:spLocks noChangeArrowheads="1"/>
          </p:cNvSpPr>
          <p:nvPr/>
        </p:nvSpPr>
        <p:spPr bwMode="auto">
          <a:xfrm>
            <a:off x="2590800" y="1705431"/>
            <a:ext cx="7677150" cy="21236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800" dirty="0" smtClean="0">
                <a:solidFill>
                  <a:schemeClr val="bg1"/>
                </a:solidFill>
                <a:latin typeface="Impact" panose="020B0806030902050204" pitchFamily="34" charset="0"/>
                <a:cs typeface="Arial" panose="020B0604020202020204" pitchFamily="34" charset="0"/>
              </a:rPr>
              <a:t>THANK YOU</a:t>
            </a:r>
            <a:endParaRPr lang="zh-CN" altLang="en-US" sz="8800" dirty="0">
              <a:solidFill>
                <a:schemeClr val="bg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875806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7"/>
                                        </p:tgtEl>
                                        <p:attrNameLst>
                                          <p:attrName>ppt_y</p:attrName>
                                        </p:attrNameLst>
                                      </p:cBhvr>
                                      <p:tavLst>
                                        <p:tav tm="0">
                                          <p:val>
                                            <p:strVal val="#ppt_y"/>
                                          </p:val>
                                        </p:tav>
                                        <p:tav tm="100000">
                                          <p:val>
                                            <p:strVal val="#ppt_y"/>
                                          </p:val>
                                        </p:tav>
                                      </p:tavLst>
                                    </p:anim>
                                    <p:anim calcmode="lin" valueType="num">
                                      <p:cBhvr>
                                        <p:cTn id="13"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7"/>
                                        </p:tgtEl>
                                      </p:cBhvr>
                                    </p:animEffect>
                                  </p:childTnLst>
                                </p:cTn>
                              </p:par>
                            </p:childTnLst>
                          </p:cTn>
                        </p:par>
                        <p:par>
                          <p:cTn id="16" fill="hold">
                            <p:stCondLst>
                              <p:cond delay="13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7"/>
                                        </p:tgtEl>
                                      </p:cBhvr>
                                    </p:animEffect>
                                    <p:animScale>
                                      <p:cBhvr>
                                        <p:cTn id="19" dur="250" autoRev="1" fill="hold"/>
                                        <p:tgtEl>
                                          <p:spTgt spid="17"/>
                                        </p:tgtEl>
                                      </p:cBhvr>
                                      <p:by x="105000" y="105000"/>
                                    </p:animScale>
                                  </p:childTnLst>
                                </p:cTn>
                              </p:par>
                            </p:childTnLst>
                          </p:cTn>
                        </p:par>
                        <p:par>
                          <p:cTn id="20" fill="hold">
                            <p:stCondLst>
                              <p:cond delay="18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2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P spid="17"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SCORM_ENDPOINT" val="&lt;endpoint&gt;&lt;enable&gt;0&lt;/enable&gt;&lt;lrs&gt;http://&lt;/lrs&gt;&lt;auth&gt;0&lt;/auth&gt;&lt;login&gt;&lt;/login&gt;&lt;password&gt;&lt;/password&gt;&lt;key&gt;&lt;/key&gt;&lt;name&gt;&lt;/name&gt;&lt;email&gt;&lt;/email&gt;&lt;/endpoint&gt;&#10;"/>
  <p:tag name="ISPRING_PRESENTATION_TITLE" val="创业融资"/>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14.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16.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7.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18.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第一PPT，www.1ppt.com">
  <a:themeElements>
    <a:clrScheme name="自定义 57">
      <a:dk1>
        <a:sysClr val="windowText" lastClr="000000"/>
      </a:dk1>
      <a:lt1>
        <a:sysClr val="window" lastClr="FFFFFF"/>
      </a:lt1>
      <a:dk2>
        <a:srgbClr val="44546A"/>
      </a:dk2>
      <a:lt2>
        <a:srgbClr val="E7E6E6"/>
      </a:lt2>
      <a:accent1>
        <a:srgbClr val="005490"/>
      </a:accent1>
      <a:accent2>
        <a:srgbClr val="BFBFBF"/>
      </a:accent2>
      <a:accent3>
        <a:srgbClr val="005490"/>
      </a:accent3>
      <a:accent4>
        <a:srgbClr val="BFBFBF"/>
      </a:accent4>
      <a:accent5>
        <a:srgbClr val="005490"/>
      </a:accent5>
      <a:accent6>
        <a:srgbClr val="BFBFBF"/>
      </a:accent6>
      <a:hlink>
        <a:srgbClr val="005490"/>
      </a:hlink>
      <a:folHlink>
        <a:srgbClr val="BFBFBF"/>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2627</Words>
  <Application>Microsoft Office PowerPoint</Application>
  <PresentationFormat>自定义</PresentationFormat>
  <Paragraphs>275</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맑은 고딕</vt:lpstr>
      <vt:lpstr>Oxygen</vt:lpstr>
      <vt:lpstr>Source Sans Pro ExtraLight</vt:lpstr>
      <vt:lpstr>宋体</vt:lpstr>
      <vt:lpstr>微软雅黑</vt:lpstr>
      <vt:lpstr>Arial</vt:lpstr>
      <vt:lpstr>Calibri</vt:lpstr>
      <vt:lpstr>Calibri Light</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创业融资</dc:title>
  <dc:creator/>
  <cp:keywords>www.1ppt.com</cp:keywords>
  <cp:lastModifiedBy/>
  <cp:revision>1</cp:revision>
  <dcterms:created xsi:type="dcterms:W3CDTF">2016-12-12T17:59:35Z</dcterms:created>
  <dcterms:modified xsi:type="dcterms:W3CDTF">2019-08-06T03:24:19Z</dcterms:modified>
</cp:coreProperties>
</file>