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64" r:id="rId2"/>
    <p:sldId id="265" r:id="rId3"/>
    <p:sldId id="266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6" r:id="rId20"/>
    <p:sldId id="284" r:id="rId21"/>
    <p:sldId id="287" r:id="rId22"/>
    <p:sldId id="267" r:id="rId23"/>
    <p:sldId id="276" r:id="rId24"/>
    <p:sldId id="285" r:id="rId25"/>
    <p:sldId id="288" r:id="rId26"/>
    <p:sldId id="289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385C"/>
    <a:srgbClr val="002D40"/>
    <a:srgbClr val="E5007F"/>
    <a:srgbClr val="BFBFBF"/>
    <a:srgbClr val="DEDBE0"/>
    <a:srgbClr val="0070C1"/>
    <a:srgbClr val="747474"/>
    <a:srgbClr val="D7263A"/>
    <a:srgbClr val="0212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79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822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1E26DE-FD7F-42CE-9F3C-E0044C3497A7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7F5FBA-7761-48ED-A75F-96F0895145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60169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0354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7F5FBA-7761-48ED-A75F-96F0895145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8569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14946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37020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52385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6336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740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47097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4508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0670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95344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981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98356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3777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65030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0930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4747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78197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3343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058DE2-74AF-4D07-BDC1-29FF74FBF8F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315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17867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2086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6864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2412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777925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99FA0-4F59-49CB-AD9F-4578EAD0495B}" type="slidenum">
              <a:rPr lang="zh-CN" altLang="en-US" smtClean="0">
                <a:solidFill>
                  <a:prstClr val="black"/>
                </a:solidFill>
                <a:latin typeface="Calibri"/>
                <a:ea typeface="宋体"/>
              </a:rPr>
              <a:pPr/>
              <a:t>26</a:t>
            </a:fld>
            <a:endParaRPr lang="zh-CN" altLang="en-US">
              <a:solidFill>
                <a:prstClr val="black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250354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777518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7779128" y="5656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08053593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7098380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03717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4265697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3473108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0711130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72134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563465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55200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4B9F0-280E-4772-B224-664626CB0565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31061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34B9F0-280E-4772-B224-664626CB0565}" type="datetimeFigureOut">
              <a:rPr lang="zh-CN" altLang="en-US" smtClean="0"/>
              <a:t>2019/8/6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36722-3C21-42F8-B55C-11AE764FCB2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183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矩形 4"/>
            <p:cNvSpPr>
              <a:spLocks noChangeArrowheads="1"/>
            </p:cNvSpPr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pic>
          <p:nvPicPr>
            <p:cNvPr id="17" name="图片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89193" y="642372"/>
              <a:ext cx="5806807" cy="5573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8" name="组合 30"/>
            <p:cNvGrpSpPr/>
            <p:nvPr/>
          </p:nvGrpSpPr>
          <p:grpSpPr bwMode="auto">
            <a:xfrm rot="2449892">
              <a:off x="2566988" y="1687513"/>
              <a:ext cx="1997075" cy="1196975"/>
              <a:chOff x="0" y="0"/>
              <a:chExt cx="1044992" cy="626574"/>
            </a:xfrm>
          </p:grpSpPr>
          <p:sp>
            <p:nvSpPr>
              <p:cNvPr id="19" name="Freeform 3"/>
              <p:cNvSpPr/>
              <p:nvPr/>
            </p:nvSpPr>
            <p:spPr bwMode="auto">
              <a:xfrm>
                <a:off x="122767" y="156439"/>
                <a:ext cx="304858" cy="304146"/>
              </a:xfrm>
              <a:custGeom>
                <a:avLst/>
                <a:gdLst>
                  <a:gd name="T0" fmla="*/ 86887 w 2261019"/>
                  <a:gd name="T1" fmla="*/ 52355 h 2257031"/>
                  <a:gd name="T2" fmla="*/ 57220 w 2261019"/>
                  <a:gd name="T3" fmla="*/ 79545 h 2257031"/>
                  <a:gd name="T4" fmla="*/ 17392 w 2261019"/>
                  <a:gd name="T5" fmla="*/ 70884 h 2257031"/>
                  <a:gd name="T6" fmla="*/ 3301 w 2261019"/>
                  <a:gd name="T7" fmla="*/ 101088 h 2257031"/>
                  <a:gd name="T8" fmla="*/ 34999 w 2261019"/>
                  <a:gd name="T9" fmla="*/ 127173 h 2257031"/>
                  <a:gd name="T10" fmla="*/ 34934 w 2261019"/>
                  <a:gd name="T11" fmla="*/ 166744 h 2257031"/>
                  <a:gd name="T12" fmla="*/ 0 w 2261019"/>
                  <a:gd name="T13" fmla="*/ 190061 h 2257031"/>
                  <a:gd name="T14" fmla="*/ 10622 w 2261019"/>
                  <a:gd name="T15" fmla="*/ 221883 h 2257031"/>
                  <a:gd name="T16" fmla="*/ 52924 w 2261019"/>
                  <a:gd name="T17" fmla="*/ 216140 h 2257031"/>
                  <a:gd name="T18" fmla="*/ 80127 w 2261019"/>
                  <a:gd name="T19" fmla="*/ 245791 h 2257031"/>
                  <a:gd name="T20" fmla="*/ 71462 w 2261019"/>
                  <a:gd name="T21" fmla="*/ 285595 h 2257031"/>
                  <a:gd name="T22" fmla="*/ 101682 w 2261019"/>
                  <a:gd name="T23" fmla="*/ 299679 h 2257031"/>
                  <a:gd name="T24" fmla="*/ 127785 w 2261019"/>
                  <a:gd name="T25" fmla="*/ 268002 h 2257031"/>
                  <a:gd name="T26" fmla="*/ 167995 w 2261019"/>
                  <a:gd name="T27" fmla="*/ 269769 h 2257031"/>
                  <a:gd name="T28" fmla="*/ 190167 w 2261019"/>
                  <a:gd name="T29" fmla="*/ 304146 h 2257031"/>
                  <a:gd name="T30" fmla="*/ 222550 w 2261019"/>
                  <a:gd name="T31" fmla="*/ 292366 h 2257031"/>
                  <a:gd name="T32" fmla="*/ 217423 w 2261019"/>
                  <a:gd name="T33" fmla="*/ 251791 h 2257031"/>
                  <a:gd name="T34" fmla="*/ 217966 w 2261019"/>
                  <a:gd name="T35" fmla="*/ 250627 h 2257031"/>
                  <a:gd name="T36" fmla="*/ 246470 w 2261019"/>
                  <a:gd name="T37" fmla="*/ 222898 h 2257031"/>
                  <a:gd name="T38" fmla="*/ 286296 w 2261019"/>
                  <a:gd name="T39" fmla="*/ 231559 h 2257031"/>
                  <a:gd name="T40" fmla="*/ 300390 w 2261019"/>
                  <a:gd name="T41" fmla="*/ 201355 h 2257031"/>
                  <a:gd name="T42" fmla="*/ 268150 w 2261019"/>
                  <a:gd name="T43" fmla="*/ 176430 h 2257031"/>
                  <a:gd name="T44" fmla="*/ 268691 w 2261019"/>
                  <a:gd name="T45" fmla="*/ 175272 h 2257031"/>
                  <a:gd name="T46" fmla="*/ 269921 w 2261019"/>
                  <a:gd name="T47" fmla="*/ 136244 h 2257031"/>
                  <a:gd name="T48" fmla="*/ 304858 w 2261019"/>
                  <a:gd name="T49" fmla="*/ 112922 h 2257031"/>
                  <a:gd name="T50" fmla="*/ 292527 w 2261019"/>
                  <a:gd name="T51" fmla="*/ 81722 h 2257031"/>
                  <a:gd name="T52" fmla="*/ 251930 w 2261019"/>
                  <a:gd name="T53" fmla="*/ 86843 h 2257031"/>
                  <a:gd name="T54" fmla="*/ 224726 w 2261019"/>
                  <a:gd name="T55" fmla="*/ 57191 h 2257031"/>
                  <a:gd name="T56" fmla="*/ 232231 w 2261019"/>
                  <a:gd name="T57" fmla="*/ 16849 h 2257031"/>
                  <a:gd name="T58" fmla="*/ 202006 w 2261019"/>
                  <a:gd name="T59" fmla="*/ 2766 h 2257031"/>
                  <a:gd name="T60" fmla="*/ 177069 w 2261019"/>
                  <a:gd name="T61" fmla="*/ 34987 h 2257031"/>
                  <a:gd name="T62" fmla="*/ 136316 w 2261019"/>
                  <a:gd name="T63" fmla="*/ 34377 h 2257031"/>
                  <a:gd name="T64" fmla="*/ 114145 w 2261019"/>
                  <a:gd name="T65" fmla="*/ 0 h 2257031"/>
                  <a:gd name="T66" fmla="*/ 82308 w 2261019"/>
                  <a:gd name="T67" fmla="*/ 10621 h 2257031"/>
                  <a:gd name="T68" fmla="*/ 86887 w 2261019"/>
                  <a:gd name="T69" fmla="*/ 52355 h 225703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261019" h="2257031">
                    <a:moveTo>
                      <a:pt x="644410" y="388518"/>
                    </a:moveTo>
                    <a:cubicBezTo>
                      <a:pt x="510578" y="473036"/>
                      <a:pt x="506526" y="481660"/>
                      <a:pt x="424382" y="590295"/>
                    </a:cubicBezTo>
                    <a:lnTo>
                      <a:pt x="128993" y="526021"/>
                    </a:lnTo>
                    <a:cubicBezTo>
                      <a:pt x="108915" y="569112"/>
                      <a:pt x="24485" y="750163"/>
                      <a:pt x="24485" y="750163"/>
                    </a:cubicBezTo>
                    <a:lnTo>
                      <a:pt x="259574" y="943736"/>
                    </a:lnTo>
                    <a:cubicBezTo>
                      <a:pt x="248678" y="1012126"/>
                      <a:pt x="234924" y="1131658"/>
                      <a:pt x="259092" y="1237386"/>
                    </a:cubicBezTo>
                    <a:lnTo>
                      <a:pt x="0" y="1410423"/>
                    </a:lnTo>
                    <a:cubicBezTo>
                      <a:pt x="13779" y="1448345"/>
                      <a:pt x="78778" y="1646567"/>
                      <a:pt x="78778" y="1646567"/>
                    </a:cubicBezTo>
                    <a:lnTo>
                      <a:pt x="392518" y="1603946"/>
                    </a:lnTo>
                    <a:cubicBezTo>
                      <a:pt x="485660" y="1741843"/>
                      <a:pt x="481609" y="1750466"/>
                      <a:pt x="594270" y="1823986"/>
                    </a:cubicBezTo>
                    <a:lnTo>
                      <a:pt x="530008" y="2119363"/>
                    </a:lnTo>
                    <a:cubicBezTo>
                      <a:pt x="573125" y="2139467"/>
                      <a:pt x="754138" y="2223884"/>
                      <a:pt x="754138" y="2223884"/>
                    </a:cubicBezTo>
                    <a:lnTo>
                      <a:pt x="947737" y="1988807"/>
                    </a:lnTo>
                    <a:cubicBezTo>
                      <a:pt x="1012101" y="2008327"/>
                      <a:pt x="1135646" y="2013470"/>
                      <a:pt x="1245958" y="2001926"/>
                    </a:cubicBezTo>
                    <a:lnTo>
                      <a:pt x="1410398" y="2257031"/>
                    </a:lnTo>
                    <a:cubicBezTo>
                      <a:pt x="1452333" y="2234602"/>
                      <a:pt x="1650568" y="2169616"/>
                      <a:pt x="1650568" y="2169616"/>
                    </a:cubicBezTo>
                    <a:lnTo>
                      <a:pt x="1612544" y="1868512"/>
                    </a:lnTo>
                    <a:lnTo>
                      <a:pt x="1616570" y="1859876"/>
                    </a:lnTo>
                    <a:cubicBezTo>
                      <a:pt x="1675167" y="1824215"/>
                      <a:pt x="1766506" y="1740877"/>
                      <a:pt x="1827974" y="1654098"/>
                    </a:cubicBezTo>
                    <a:lnTo>
                      <a:pt x="2123351" y="1718373"/>
                    </a:lnTo>
                    <a:cubicBezTo>
                      <a:pt x="2143455" y="1675282"/>
                      <a:pt x="2227884" y="1494231"/>
                      <a:pt x="2227884" y="1494231"/>
                    </a:cubicBezTo>
                    <a:lnTo>
                      <a:pt x="1988769" y="1309268"/>
                    </a:lnTo>
                    <a:lnTo>
                      <a:pt x="1992782" y="1300670"/>
                    </a:lnTo>
                    <a:cubicBezTo>
                      <a:pt x="2012301" y="1236281"/>
                      <a:pt x="2017445" y="1112735"/>
                      <a:pt x="2001901" y="1011047"/>
                    </a:cubicBezTo>
                    <a:lnTo>
                      <a:pt x="2261018" y="837984"/>
                    </a:lnTo>
                    <a:cubicBezTo>
                      <a:pt x="2238603" y="796048"/>
                      <a:pt x="2169566" y="606450"/>
                      <a:pt x="2169566" y="606450"/>
                    </a:cubicBezTo>
                    <a:lnTo>
                      <a:pt x="1868474" y="644448"/>
                    </a:lnTo>
                    <a:cubicBezTo>
                      <a:pt x="1832825" y="585863"/>
                      <a:pt x="1753513" y="485889"/>
                      <a:pt x="1666709" y="424408"/>
                    </a:cubicBezTo>
                    <a:lnTo>
                      <a:pt x="1722373" y="125031"/>
                    </a:lnTo>
                    <a:cubicBezTo>
                      <a:pt x="1687867" y="108940"/>
                      <a:pt x="1498206" y="20523"/>
                      <a:pt x="1498206" y="20523"/>
                    </a:cubicBezTo>
                    <a:lnTo>
                      <a:pt x="1313256" y="259638"/>
                    </a:lnTo>
                    <a:cubicBezTo>
                      <a:pt x="1244879" y="248716"/>
                      <a:pt x="1116723" y="230949"/>
                      <a:pt x="1011008" y="255104"/>
                    </a:cubicBezTo>
                    <a:lnTo>
                      <a:pt x="846569" y="0"/>
                    </a:lnTo>
                    <a:cubicBezTo>
                      <a:pt x="800023" y="9804"/>
                      <a:pt x="610450" y="78816"/>
                      <a:pt x="610450" y="78816"/>
                    </a:cubicBezTo>
                    <a:lnTo>
                      <a:pt x="644410" y="388518"/>
                    </a:lnTo>
                  </a:path>
                </a:pathLst>
              </a:custGeom>
              <a:solidFill>
                <a:schemeClr val="bg1">
                  <a:alpha val="12941"/>
                </a:schemeClr>
              </a:solidFill>
              <a:ln w="12700" cap="flat" cmpd="sng">
                <a:solidFill>
                  <a:srgbClr val="000000">
                    <a:alpha val="0"/>
                  </a:srgbClr>
                </a:solidFill>
                <a:rou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" name="Freeform 3"/>
              <p:cNvSpPr/>
              <p:nvPr/>
            </p:nvSpPr>
            <p:spPr bwMode="auto">
              <a:xfrm>
                <a:off x="-956" y="402776"/>
                <a:ext cx="224283" cy="223539"/>
              </a:xfrm>
              <a:custGeom>
                <a:avLst/>
                <a:gdLst>
                  <a:gd name="T0" fmla="*/ 63923 w 2261019"/>
                  <a:gd name="T1" fmla="*/ 38479 h 2257031"/>
                  <a:gd name="T2" fmla="*/ 42097 w 2261019"/>
                  <a:gd name="T3" fmla="*/ 58464 h 2257031"/>
                  <a:gd name="T4" fmla="*/ 12796 w 2261019"/>
                  <a:gd name="T5" fmla="*/ 52098 h 2257031"/>
                  <a:gd name="T6" fmla="*/ 2429 w 2261019"/>
                  <a:gd name="T7" fmla="*/ 74297 h 2257031"/>
                  <a:gd name="T8" fmla="*/ 25749 w 2261019"/>
                  <a:gd name="T9" fmla="*/ 93469 h 2257031"/>
                  <a:gd name="T10" fmla="*/ 25701 w 2261019"/>
                  <a:gd name="T11" fmla="*/ 122552 h 2257031"/>
                  <a:gd name="T12" fmla="*/ 0 w 2261019"/>
                  <a:gd name="T13" fmla="*/ 139690 h 2257031"/>
                  <a:gd name="T14" fmla="*/ 7814 w 2261019"/>
                  <a:gd name="T15" fmla="*/ 163078 h 2257031"/>
                  <a:gd name="T16" fmla="*/ 38936 w 2261019"/>
                  <a:gd name="T17" fmla="*/ 158857 h 2257031"/>
                  <a:gd name="T18" fmla="*/ 58949 w 2261019"/>
                  <a:gd name="T19" fmla="*/ 180650 h 2257031"/>
                  <a:gd name="T20" fmla="*/ 52574 w 2261019"/>
                  <a:gd name="T21" fmla="*/ 209904 h 2257031"/>
                  <a:gd name="T22" fmla="*/ 74807 w 2261019"/>
                  <a:gd name="T23" fmla="*/ 220256 h 2257031"/>
                  <a:gd name="T24" fmla="*/ 94011 w 2261019"/>
                  <a:gd name="T25" fmla="*/ 196974 h 2257031"/>
                  <a:gd name="T26" fmla="*/ 123593 w 2261019"/>
                  <a:gd name="T27" fmla="*/ 198273 h 2257031"/>
                  <a:gd name="T28" fmla="*/ 139905 w 2261019"/>
                  <a:gd name="T29" fmla="*/ 223539 h 2257031"/>
                  <a:gd name="T30" fmla="*/ 163729 w 2261019"/>
                  <a:gd name="T31" fmla="*/ 214881 h 2257031"/>
                  <a:gd name="T32" fmla="*/ 159957 w 2261019"/>
                  <a:gd name="T33" fmla="*/ 185060 h 2257031"/>
                  <a:gd name="T34" fmla="*/ 160357 w 2261019"/>
                  <a:gd name="T35" fmla="*/ 184204 h 2257031"/>
                  <a:gd name="T36" fmla="*/ 181327 w 2261019"/>
                  <a:gd name="T37" fmla="*/ 163824 h 2257031"/>
                  <a:gd name="T38" fmla="*/ 210627 w 2261019"/>
                  <a:gd name="T39" fmla="*/ 170190 h 2257031"/>
                  <a:gd name="T40" fmla="*/ 220996 w 2261019"/>
                  <a:gd name="T41" fmla="*/ 147990 h 2257031"/>
                  <a:gd name="T42" fmla="*/ 197277 w 2261019"/>
                  <a:gd name="T43" fmla="*/ 129671 h 2257031"/>
                  <a:gd name="T44" fmla="*/ 197675 w 2261019"/>
                  <a:gd name="T45" fmla="*/ 128820 h 2257031"/>
                  <a:gd name="T46" fmla="*/ 198580 w 2261019"/>
                  <a:gd name="T47" fmla="*/ 100135 h 2257031"/>
                  <a:gd name="T48" fmla="*/ 224283 w 2261019"/>
                  <a:gd name="T49" fmla="*/ 82995 h 2257031"/>
                  <a:gd name="T50" fmla="*/ 215211 w 2261019"/>
                  <a:gd name="T51" fmla="*/ 60064 h 2257031"/>
                  <a:gd name="T52" fmla="*/ 185344 w 2261019"/>
                  <a:gd name="T53" fmla="*/ 63827 h 2257031"/>
                  <a:gd name="T54" fmla="*/ 165330 w 2261019"/>
                  <a:gd name="T55" fmla="*/ 42034 h 2257031"/>
                  <a:gd name="T56" fmla="*/ 170852 w 2261019"/>
                  <a:gd name="T57" fmla="*/ 12383 h 2257031"/>
                  <a:gd name="T58" fmla="*/ 148615 w 2261019"/>
                  <a:gd name="T59" fmla="*/ 2033 h 2257031"/>
                  <a:gd name="T60" fmla="*/ 130269 w 2261019"/>
                  <a:gd name="T61" fmla="*/ 25715 h 2257031"/>
                  <a:gd name="T62" fmla="*/ 100287 w 2261019"/>
                  <a:gd name="T63" fmla="*/ 25266 h 2257031"/>
                  <a:gd name="T64" fmla="*/ 83976 w 2261019"/>
                  <a:gd name="T65" fmla="*/ 0 h 2257031"/>
                  <a:gd name="T66" fmla="*/ 60554 w 2261019"/>
                  <a:gd name="T67" fmla="*/ 7806 h 2257031"/>
                  <a:gd name="T68" fmla="*/ 63923 w 2261019"/>
                  <a:gd name="T69" fmla="*/ 38479 h 225703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261019" h="2257031">
                    <a:moveTo>
                      <a:pt x="644410" y="388518"/>
                    </a:moveTo>
                    <a:cubicBezTo>
                      <a:pt x="510578" y="473036"/>
                      <a:pt x="506526" y="481660"/>
                      <a:pt x="424382" y="590295"/>
                    </a:cubicBezTo>
                    <a:lnTo>
                      <a:pt x="128993" y="526021"/>
                    </a:lnTo>
                    <a:cubicBezTo>
                      <a:pt x="108915" y="569112"/>
                      <a:pt x="24485" y="750163"/>
                      <a:pt x="24485" y="750163"/>
                    </a:cubicBezTo>
                    <a:lnTo>
                      <a:pt x="259574" y="943736"/>
                    </a:lnTo>
                    <a:cubicBezTo>
                      <a:pt x="248678" y="1012126"/>
                      <a:pt x="234924" y="1131658"/>
                      <a:pt x="259092" y="1237386"/>
                    </a:cubicBezTo>
                    <a:lnTo>
                      <a:pt x="0" y="1410423"/>
                    </a:lnTo>
                    <a:cubicBezTo>
                      <a:pt x="13779" y="1448345"/>
                      <a:pt x="78778" y="1646567"/>
                      <a:pt x="78778" y="1646567"/>
                    </a:cubicBezTo>
                    <a:lnTo>
                      <a:pt x="392518" y="1603946"/>
                    </a:lnTo>
                    <a:cubicBezTo>
                      <a:pt x="485660" y="1741843"/>
                      <a:pt x="481609" y="1750466"/>
                      <a:pt x="594270" y="1823986"/>
                    </a:cubicBezTo>
                    <a:lnTo>
                      <a:pt x="530008" y="2119363"/>
                    </a:lnTo>
                    <a:cubicBezTo>
                      <a:pt x="573125" y="2139467"/>
                      <a:pt x="754138" y="2223884"/>
                      <a:pt x="754138" y="2223884"/>
                    </a:cubicBezTo>
                    <a:lnTo>
                      <a:pt x="947737" y="1988807"/>
                    </a:lnTo>
                    <a:cubicBezTo>
                      <a:pt x="1012101" y="2008327"/>
                      <a:pt x="1135646" y="2013470"/>
                      <a:pt x="1245958" y="2001926"/>
                    </a:cubicBezTo>
                    <a:lnTo>
                      <a:pt x="1410398" y="2257031"/>
                    </a:lnTo>
                    <a:cubicBezTo>
                      <a:pt x="1452333" y="2234602"/>
                      <a:pt x="1650568" y="2169616"/>
                      <a:pt x="1650568" y="2169616"/>
                    </a:cubicBezTo>
                    <a:lnTo>
                      <a:pt x="1612544" y="1868512"/>
                    </a:lnTo>
                    <a:lnTo>
                      <a:pt x="1616570" y="1859876"/>
                    </a:lnTo>
                    <a:cubicBezTo>
                      <a:pt x="1675167" y="1824215"/>
                      <a:pt x="1766506" y="1740877"/>
                      <a:pt x="1827974" y="1654098"/>
                    </a:cubicBezTo>
                    <a:lnTo>
                      <a:pt x="2123351" y="1718373"/>
                    </a:lnTo>
                    <a:cubicBezTo>
                      <a:pt x="2143455" y="1675282"/>
                      <a:pt x="2227884" y="1494231"/>
                      <a:pt x="2227884" y="1494231"/>
                    </a:cubicBezTo>
                    <a:lnTo>
                      <a:pt x="1988769" y="1309268"/>
                    </a:lnTo>
                    <a:lnTo>
                      <a:pt x="1992782" y="1300670"/>
                    </a:lnTo>
                    <a:cubicBezTo>
                      <a:pt x="2012301" y="1236281"/>
                      <a:pt x="2017445" y="1112735"/>
                      <a:pt x="2001901" y="1011047"/>
                    </a:cubicBezTo>
                    <a:lnTo>
                      <a:pt x="2261018" y="837984"/>
                    </a:lnTo>
                    <a:cubicBezTo>
                      <a:pt x="2238603" y="796048"/>
                      <a:pt x="2169566" y="606450"/>
                      <a:pt x="2169566" y="606450"/>
                    </a:cubicBezTo>
                    <a:lnTo>
                      <a:pt x="1868474" y="644448"/>
                    </a:lnTo>
                    <a:cubicBezTo>
                      <a:pt x="1832825" y="585863"/>
                      <a:pt x="1753513" y="485889"/>
                      <a:pt x="1666709" y="424408"/>
                    </a:cubicBezTo>
                    <a:lnTo>
                      <a:pt x="1722373" y="125031"/>
                    </a:lnTo>
                    <a:cubicBezTo>
                      <a:pt x="1687867" y="108940"/>
                      <a:pt x="1498206" y="20523"/>
                      <a:pt x="1498206" y="20523"/>
                    </a:cubicBezTo>
                    <a:lnTo>
                      <a:pt x="1313256" y="259638"/>
                    </a:lnTo>
                    <a:cubicBezTo>
                      <a:pt x="1244879" y="248716"/>
                      <a:pt x="1116723" y="230949"/>
                      <a:pt x="1011008" y="255104"/>
                    </a:cubicBezTo>
                    <a:lnTo>
                      <a:pt x="846569" y="0"/>
                    </a:lnTo>
                    <a:cubicBezTo>
                      <a:pt x="800023" y="9804"/>
                      <a:pt x="610450" y="78816"/>
                      <a:pt x="610450" y="78816"/>
                    </a:cubicBezTo>
                    <a:lnTo>
                      <a:pt x="644410" y="388518"/>
                    </a:lnTo>
                  </a:path>
                </a:pathLst>
              </a:custGeom>
              <a:solidFill>
                <a:schemeClr val="bg1">
                  <a:alpha val="12941"/>
                </a:schemeClr>
              </a:solidFill>
              <a:ln w="12700" cap="flat" cmpd="sng">
                <a:solidFill>
                  <a:srgbClr val="000000">
                    <a:alpha val="0"/>
                  </a:srgbClr>
                </a:solidFill>
                <a:rou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" name="Freeform 3"/>
              <p:cNvSpPr/>
              <p:nvPr/>
            </p:nvSpPr>
            <p:spPr bwMode="auto">
              <a:xfrm>
                <a:off x="427462" y="352"/>
                <a:ext cx="617193" cy="615771"/>
              </a:xfrm>
              <a:custGeom>
                <a:avLst/>
                <a:gdLst>
                  <a:gd name="T0" fmla="*/ 175905 w 2261019"/>
                  <a:gd name="T1" fmla="*/ 105997 h 2257031"/>
                  <a:gd name="T2" fmla="*/ 115844 w 2261019"/>
                  <a:gd name="T3" fmla="*/ 161046 h 2257031"/>
                  <a:gd name="T4" fmla="*/ 35211 w 2261019"/>
                  <a:gd name="T5" fmla="*/ 143511 h 2257031"/>
                  <a:gd name="T6" fmla="*/ 6684 w 2261019"/>
                  <a:gd name="T7" fmla="*/ 204662 h 2257031"/>
                  <a:gd name="T8" fmla="*/ 70856 w 2261019"/>
                  <a:gd name="T9" fmla="*/ 257473 h 2257031"/>
                  <a:gd name="T10" fmla="*/ 70725 w 2261019"/>
                  <a:gd name="T11" fmla="*/ 337588 h 2257031"/>
                  <a:gd name="T12" fmla="*/ 0 w 2261019"/>
                  <a:gd name="T13" fmla="*/ 384796 h 2257031"/>
                  <a:gd name="T14" fmla="*/ 21504 w 2261019"/>
                  <a:gd name="T15" fmla="*/ 449222 h 2257031"/>
                  <a:gd name="T16" fmla="*/ 107146 w 2261019"/>
                  <a:gd name="T17" fmla="*/ 437594 h 2257031"/>
                  <a:gd name="T18" fmla="*/ 162219 w 2261019"/>
                  <a:gd name="T19" fmla="*/ 497626 h 2257031"/>
                  <a:gd name="T20" fmla="*/ 144677 w 2261019"/>
                  <a:gd name="T21" fmla="*/ 578212 h 2257031"/>
                  <a:gd name="T22" fmla="*/ 205858 w 2261019"/>
                  <a:gd name="T23" fmla="*/ 606728 h 2257031"/>
                  <a:gd name="T24" fmla="*/ 258705 w 2261019"/>
                  <a:gd name="T25" fmla="*/ 542593 h 2257031"/>
                  <a:gd name="T26" fmla="*/ 340111 w 2261019"/>
                  <a:gd name="T27" fmla="*/ 546172 h 2257031"/>
                  <a:gd name="T28" fmla="*/ 384998 w 2261019"/>
                  <a:gd name="T29" fmla="*/ 615771 h 2257031"/>
                  <a:gd name="T30" fmla="*/ 450557 w 2261019"/>
                  <a:gd name="T31" fmla="*/ 591922 h 2257031"/>
                  <a:gd name="T32" fmla="*/ 440178 w 2261019"/>
                  <a:gd name="T33" fmla="*/ 509774 h 2257031"/>
                  <a:gd name="T34" fmla="*/ 441277 w 2261019"/>
                  <a:gd name="T35" fmla="*/ 507418 h 2257031"/>
                  <a:gd name="T36" fmla="*/ 498984 w 2261019"/>
                  <a:gd name="T37" fmla="*/ 451277 h 2257031"/>
                  <a:gd name="T38" fmla="*/ 579614 w 2261019"/>
                  <a:gd name="T39" fmla="*/ 468812 h 2257031"/>
                  <a:gd name="T40" fmla="*/ 608148 w 2261019"/>
                  <a:gd name="T41" fmla="*/ 407661 h 2257031"/>
                  <a:gd name="T42" fmla="*/ 542877 w 2261019"/>
                  <a:gd name="T43" fmla="*/ 357199 h 2257031"/>
                  <a:gd name="T44" fmla="*/ 543972 w 2261019"/>
                  <a:gd name="T45" fmla="*/ 354853 h 2257031"/>
                  <a:gd name="T46" fmla="*/ 546461 w 2261019"/>
                  <a:gd name="T47" fmla="*/ 275837 h 2257031"/>
                  <a:gd name="T48" fmla="*/ 617193 w 2261019"/>
                  <a:gd name="T49" fmla="*/ 228622 h 2257031"/>
                  <a:gd name="T50" fmla="*/ 592229 w 2261019"/>
                  <a:gd name="T51" fmla="*/ 165454 h 2257031"/>
                  <a:gd name="T52" fmla="*/ 510040 w 2261019"/>
                  <a:gd name="T53" fmla="*/ 175821 h 2257031"/>
                  <a:gd name="T54" fmla="*/ 454964 w 2261019"/>
                  <a:gd name="T55" fmla="*/ 115788 h 2257031"/>
                  <a:gd name="T56" fmla="*/ 470158 w 2261019"/>
                  <a:gd name="T57" fmla="*/ 34111 h 2257031"/>
                  <a:gd name="T58" fmla="*/ 408967 w 2261019"/>
                  <a:gd name="T59" fmla="*/ 5599 h 2257031"/>
                  <a:gd name="T60" fmla="*/ 358481 w 2261019"/>
                  <a:gd name="T61" fmla="*/ 70835 h 2257031"/>
                  <a:gd name="T62" fmla="*/ 275976 w 2261019"/>
                  <a:gd name="T63" fmla="*/ 69598 h 2257031"/>
                  <a:gd name="T64" fmla="*/ 231089 w 2261019"/>
                  <a:gd name="T65" fmla="*/ 0 h 2257031"/>
                  <a:gd name="T66" fmla="*/ 166635 w 2261019"/>
                  <a:gd name="T67" fmla="*/ 21503 h 2257031"/>
                  <a:gd name="T68" fmla="*/ 175905 w 2261019"/>
                  <a:gd name="T69" fmla="*/ 105997 h 225703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261019" h="2257031">
                    <a:moveTo>
                      <a:pt x="644410" y="388518"/>
                    </a:moveTo>
                    <a:cubicBezTo>
                      <a:pt x="510578" y="473036"/>
                      <a:pt x="506526" y="481660"/>
                      <a:pt x="424382" y="590295"/>
                    </a:cubicBezTo>
                    <a:lnTo>
                      <a:pt x="128993" y="526021"/>
                    </a:lnTo>
                    <a:cubicBezTo>
                      <a:pt x="108915" y="569112"/>
                      <a:pt x="24485" y="750163"/>
                      <a:pt x="24485" y="750163"/>
                    </a:cubicBezTo>
                    <a:lnTo>
                      <a:pt x="259574" y="943736"/>
                    </a:lnTo>
                    <a:cubicBezTo>
                      <a:pt x="248678" y="1012126"/>
                      <a:pt x="234924" y="1131658"/>
                      <a:pt x="259092" y="1237386"/>
                    </a:cubicBezTo>
                    <a:lnTo>
                      <a:pt x="0" y="1410423"/>
                    </a:lnTo>
                    <a:cubicBezTo>
                      <a:pt x="13779" y="1448345"/>
                      <a:pt x="78778" y="1646567"/>
                      <a:pt x="78778" y="1646567"/>
                    </a:cubicBezTo>
                    <a:lnTo>
                      <a:pt x="392518" y="1603946"/>
                    </a:lnTo>
                    <a:cubicBezTo>
                      <a:pt x="485660" y="1741843"/>
                      <a:pt x="481609" y="1750466"/>
                      <a:pt x="594270" y="1823986"/>
                    </a:cubicBezTo>
                    <a:lnTo>
                      <a:pt x="530008" y="2119363"/>
                    </a:lnTo>
                    <a:cubicBezTo>
                      <a:pt x="573125" y="2139467"/>
                      <a:pt x="754138" y="2223884"/>
                      <a:pt x="754138" y="2223884"/>
                    </a:cubicBezTo>
                    <a:lnTo>
                      <a:pt x="947737" y="1988807"/>
                    </a:lnTo>
                    <a:cubicBezTo>
                      <a:pt x="1012101" y="2008327"/>
                      <a:pt x="1135646" y="2013470"/>
                      <a:pt x="1245958" y="2001926"/>
                    </a:cubicBezTo>
                    <a:lnTo>
                      <a:pt x="1410398" y="2257031"/>
                    </a:lnTo>
                    <a:cubicBezTo>
                      <a:pt x="1452333" y="2234602"/>
                      <a:pt x="1650568" y="2169616"/>
                      <a:pt x="1650568" y="2169616"/>
                    </a:cubicBezTo>
                    <a:lnTo>
                      <a:pt x="1612544" y="1868512"/>
                    </a:lnTo>
                    <a:lnTo>
                      <a:pt x="1616570" y="1859876"/>
                    </a:lnTo>
                    <a:cubicBezTo>
                      <a:pt x="1675167" y="1824215"/>
                      <a:pt x="1766506" y="1740877"/>
                      <a:pt x="1827974" y="1654098"/>
                    </a:cubicBezTo>
                    <a:lnTo>
                      <a:pt x="2123351" y="1718373"/>
                    </a:lnTo>
                    <a:cubicBezTo>
                      <a:pt x="2143455" y="1675282"/>
                      <a:pt x="2227884" y="1494231"/>
                      <a:pt x="2227884" y="1494231"/>
                    </a:cubicBezTo>
                    <a:lnTo>
                      <a:pt x="1988769" y="1309268"/>
                    </a:lnTo>
                    <a:lnTo>
                      <a:pt x="1992782" y="1300670"/>
                    </a:lnTo>
                    <a:cubicBezTo>
                      <a:pt x="2012301" y="1236281"/>
                      <a:pt x="2017445" y="1112735"/>
                      <a:pt x="2001901" y="1011047"/>
                    </a:cubicBezTo>
                    <a:lnTo>
                      <a:pt x="2261018" y="837984"/>
                    </a:lnTo>
                    <a:cubicBezTo>
                      <a:pt x="2238603" y="796048"/>
                      <a:pt x="2169566" y="606450"/>
                      <a:pt x="2169566" y="606450"/>
                    </a:cubicBezTo>
                    <a:lnTo>
                      <a:pt x="1868474" y="644448"/>
                    </a:lnTo>
                    <a:cubicBezTo>
                      <a:pt x="1832825" y="585863"/>
                      <a:pt x="1753513" y="485889"/>
                      <a:pt x="1666709" y="424408"/>
                    </a:cubicBezTo>
                    <a:lnTo>
                      <a:pt x="1722373" y="125031"/>
                    </a:lnTo>
                    <a:cubicBezTo>
                      <a:pt x="1687867" y="108940"/>
                      <a:pt x="1498206" y="20523"/>
                      <a:pt x="1498206" y="20523"/>
                    </a:cubicBezTo>
                    <a:lnTo>
                      <a:pt x="1313256" y="259638"/>
                    </a:lnTo>
                    <a:cubicBezTo>
                      <a:pt x="1244879" y="248716"/>
                      <a:pt x="1116723" y="230949"/>
                      <a:pt x="1011008" y="255104"/>
                    </a:cubicBezTo>
                    <a:lnTo>
                      <a:pt x="846569" y="0"/>
                    </a:lnTo>
                    <a:cubicBezTo>
                      <a:pt x="800023" y="9804"/>
                      <a:pt x="610450" y="78816"/>
                      <a:pt x="610450" y="78816"/>
                    </a:cubicBezTo>
                    <a:lnTo>
                      <a:pt x="644410" y="388518"/>
                    </a:lnTo>
                  </a:path>
                </a:pathLst>
              </a:custGeom>
              <a:solidFill>
                <a:schemeClr val="bg1">
                  <a:alpha val="12941"/>
                </a:schemeClr>
              </a:solidFill>
              <a:ln w="12700" cap="flat" cmpd="sng">
                <a:solidFill>
                  <a:srgbClr val="000000">
                    <a:alpha val="0"/>
                  </a:srgbClr>
                </a:solidFill>
                <a:rou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  <p:sp>
          <p:nvSpPr>
            <p:cNvPr id="22" name="Freeform 8"/>
            <p:cNvSpPr>
              <a:spLocks noEditPoints="1"/>
            </p:cNvSpPr>
            <p:nvPr/>
          </p:nvSpPr>
          <p:spPr bwMode="auto">
            <a:xfrm rot="1214091">
              <a:off x="6587532" y="3998842"/>
              <a:ext cx="522288" cy="520700"/>
            </a:xfrm>
            <a:custGeom>
              <a:avLst/>
              <a:gdLst>
                <a:gd name="T0" fmla="*/ 446121 w 240"/>
                <a:gd name="T1" fmla="*/ 444765 h 240"/>
                <a:gd name="T2" fmla="*/ 76167 w 240"/>
                <a:gd name="T3" fmla="*/ 444765 h 240"/>
                <a:gd name="T4" fmla="*/ 76167 w 240"/>
                <a:gd name="T5" fmla="*/ 75935 h 240"/>
                <a:gd name="T6" fmla="*/ 446121 w 240"/>
                <a:gd name="T7" fmla="*/ 75935 h 240"/>
                <a:gd name="T8" fmla="*/ 522288 w 240"/>
                <a:gd name="T9" fmla="*/ 260350 h 240"/>
                <a:gd name="T10" fmla="*/ 326430 w 240"/>
                <a:gd name="T11" fmla="*/ 32544 h 240"/>
                <a:gd name="T12" fmla="*/ 422183 w 240"/>
                <a:gd name="T13" fmla="*/ 84614 h 240"/>
                <a:gd name="T14" fmla="*/ 496174 w 240"/>
                <a:gd name="T15" fmla="*/ 247333 h 240"/>
                <a:gd name="T16" fmla="*/ 378659 w 240"/>
                <a:gd name="T17" fmla="*/ 132345 h 240"/>
                <a:gd name="T18" fmla="*/ 496174 w 240"/>
                <a:gd name="T19" fmla="*/ 247333 h 240"/>
                <a:gd name="T20" fmla="*/ 295963 w 240"/>
                <a:gd name="T21" fmla="*/ 26035 h 240"/>
                <a:gd name="T22" fmla="*/ 272025 w 240"/>
                <a:gd name="T23" fmla="*/ 138853 h 240"/>
                <a:gd name="T24" fmla="*/ 350368 w 240"/>
                <a:gd name="T25" fmla="*/ 121497 h 240"/>
                <a:gd name="T26" fmla="*/ 356897 w 240"/>
                <a:gd name="T27" fmla="*/ 141023 h 240"/>
                <a:gd name="T28" fmla="*/ 272025 w 240"/>
                <a:gd name="T29" fmla="*/ 247333 h 240"/>
                <a:gd name="T30" fmla="*/ 250263 w 240"/>
                <a:gd name="T31" fmla="*/ 138853 h 240"/>
                <a:gd name="T32" fmla="*/ 235030 w 240"/>
                <a:gd name="T33" fmla="*/ 23865 h 240"/>
                <a:gd name="T34" fmla="*/ 171920 w 240"/>
                <a:gd name="T35" fmla="*/ 121497 h 240"/>
                <a:gd name="T36" fmla="*/ 250263 w 240"/>
                <a:gd name="T37" fmla="*/ 138853 h 240"/>
                <a:gd name="T38" fmla="*/ 404773 w 240"/>
                <a:gd name="T39" fmla="*/ 271198 h 240"/>
                <a:gd name="T40" fmla="*/ 437416 w 240"/>
                <a:gd name="T41" fmla="*/ 418730 h 240"/>
                <a:gd name="T42" fmla="*/ 496174 w 240"/>
                <a:gd name="T43" fmla="*/ 271198 h 240"/>
                <a:gd name="T44" fmla="*/ 100105 w 240"/>
                <a:gd name="T45" fmla="*/ 84614 h 240"/>
                <a:gd name="T46" fmla="*/ 193682 w 240"/>
                <a:gd name="T47" fmla="*/ 32544 h 240"/>
                <a:gd name="T48" fmla="*/ 380835 w 240"/>
                <a:gd name="T49" fmla="*/ 271198 h 240"/>
                <a:gd name="T50" fmla="*/ 272025 w 240"/>
                <a:gd name="T51" fmla="*/ 357981 h 240"/>
                <a:gd name="T52" fmla="*/ 380835 w 240"/>
                <a:gd name="T53" fmla="*/ 271198 h 240"/>
                <a:gd name="T54" fmla="*/ 250263 w 240"/>
                <a:gd name="T55" fmla="*/ 247333 h 240"/>
                <a:gd name="T56" fmla="*/ 165391 w 240"/>
                <a:gd name="T57" fmla="*/ 141023 h 240"/>
                <a:gd name="T58" fmla="*/ 250263 w 240"/>
                <a:gd name="T59" fmla="*/ 247333 h 240"/>
                <a:gd name="T60" fmla="*/ 369954 w 240"/>
                <a:gd name="T61" fmla="*/ 405712 h 240"/>
                <a:gd name="T62" fmla="*/ 422183 w 240"/>
                <a:gd name="T63" fmla="*/ 433917 h 240"/>
                <a:gd name="T64" fmla="*/ 143629 w 240"/>
                <a:gd name="T65" fmla="*/ 132345 h 240"/>
                <a:gd name="T66" fmla="*/ 23938 w 240"/>
                <a:gd name="T67" fmla="*/ 247333 h 240"/>
                <a:gd name="T68" fmla="*/ 143629 w 240"/>
                <a:gd name="T69" fmla="*/ 132345 h 240"/>
                <a:gd name="T70" fmla="*/ 350368 w 240"/>
                <a:gd name="T71" fmla="*/ 397034 h 240"/>
                <a:gd name="T72" fmla="*/ 272025 w 240"/>
                <a:gd name="T73" fmla="*/ 496835 h 240"/>
                <a:gd name="T74" fmla="*/ 350368 w 240"/>
                <a:gd name="T75" fmla="*/ 397034 h 240"/>
                <a:gd name="T76" fmla="*/ 250263 w 240"/>
                <a:gd name="T77" fmla="*/ 357981 h 240"/>
                <a:gd name="T78" fmla="*/ 141453 w 240"/>
                <a:gd name="T79" fmla="*/ 271198 h 240"/>
                <a:gd name="T80" fmla="*/ 250263 w 240"/>
                <a:gd name="T81" fmla="*/ 357981 h 240"/>
                <a:gd name="T82" fmla="*/ 250263 w 240"/>
                <a:gd name="T83" fmla="*/ 496835 h 240"/>
                <a:gd name="T84" fmla="*/ 171920 w 240"/>
                <a:gd name="T85" fmla="*/ 397034 h 240"/>
                <a:gd name="T86" fmla="*/ 250263 w 240"/>
                <a:gd name="T87" fmla="*/ 496835 h 240"/>
                <a:gd name="T88" fmla="*/ 143629 w 240"/>
                <a:gd name="T89" fmla="*/ 386186 h 240"/>
                <a:gd name="T90" fmla="*/ 23938 w 240"/>
                <a:gd name="T91" fmla="*/ 271198 h 240"/>
                <a:gd name="T92" fmla="*/ 143629 w 240"/>
                <a:gd name="T93" fmla="*/ 386186 h 240"/>
                <a:gd name="T94" fmla="*/ 193682 w 240"/>
                <a:gd name="T95" fmla="*/ 485987 h 240"/>
                <a:gd name="T96" fmla="*/ 100105 w 240"/>
                <a:gd name="T97" fmla="*/ 433917 h 24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40" h="240">
                  <a:moveTo>
                    <a:pt x="240" y="120"/>
                  </a:moveTo>
                  <a:cubicBezTo>
                    <a:pt x="240" y="153"/>
                    <a:pt x="228" y="182"/>
                    <a:pt x="205" y="205"/>
                  </a:cubicBezTo>
                  <a:cubicBezTo>
                    <a:pt x="182" y="228"/>
                    <a:pt x="153" y="240"/>
                    <a:pt x="120" y="240"/>
                  </a:cubicBezTo>
                  <a:cubicBezTo>
                    <a:pt x="86" y="240"/>
                    <a:pt x="58" y="228"/>
                    <a:pt x="35" y="205"/>
                  </a:cubicBezTo>
                  <a:cubicBezTo>
                    <a:pt x="12" y="182"/>
                    <a:pt x="0" y="153"/>
                    <a:pt x="0" y="120"/>
                  </a:cubicBezTo>
                  <a:cubicBezTo>
                    <a:pt x="0" y="86"/>
                    <a:pt x="12" y="58"/>
                    <a:pt x="35" y="35"/>
                  </a:cubicBezTo>
                  <a:cubicBezTo>
                    <a:pt x="58" y="11"/>
                    <a:pt x="86" y="0"/>
                    <a:pt x="120" y="0"/>
                  </a:cubicBezTo>
                  <a:cubicBezTo>
                    <a:pt x="153" y="0"/>
                    <a:pt x="182" y="11"/>
                    <a:pt x="205" y="35"/>
                  </a:cubicBezTo>
                  <a:cubicBezTo>
                    <a:pt x="228" y="58"/>
                    <a:pt x="240" y="86"/>
                    <a:pt x="240" y="120"/>
                  </a:cubicBezTo>
                  <a:cubicBezTo>
                    <a:pt x="240" y="120"/>
                    <a:pt x="240" y="120"/>
                    <a:pt x="240" y="120"/>
                  </a:cubicBezTo>
                  <a:close/>
                  <a:moveTo>
                    <a:pt x="194" y="39"/>
                  </a:moveTo>
                  <a:cubicBezTo>
                    <a:pt x="181" y="28"/>
                    <a:pt x="166" y="19"/>
                    <a:pt x="150" y="15"/>
                  </a:cubicBezTo>
                  <a:cubicBezTo>
                    <a:pt x="158" y="26"/>
                    <a:pt x="165" y="38"/>
                    <a:pt x="170" y="52"/>
                  </a:cubicBezTo>
                  <a:cubicBezTo>
                    <a:pt x="180" y="48"/>
                    <a:pt x="187" y="44"/>
                    <a:pt x="194" y="39"/>
                  </a:cubicBezTo>
                  <a:cubicBezTo>
                    <a:pt x="194" y="39"/>
                    <a:pt x="194" y="39"/>
                    <a:pt x="194" y="39"/>
                  </a:cubicBezTo>
                  <a:close/>
                  <a:moveTo>
                    <a:pt x="228" y="114"/>
                  </a:moveTo>
                  <a:cubicBezTo>
                    <a:pt x="228" y="89"/>
                    <a:pt x="218" y="66"/>
                    <a:pt x="201" y="46"/>
                  </a:cubicBezTo>
                  <a:cubicBezTo>
                    <a:pt x="194" y="51"/>
                    <a:pt x="185" y="56"/>
                    <a:pt x="174" y="61"/>
                  </a:cubicBezTo>
                  <a:cubicBezTo>
                    <a:pt x="182" y="82"/>
                    <a:pt x="186" y="100"/>
                    <a:pt x="186" y="114"/>
                  </a:cubicBezTo>
                  <a:cubicBezTo>
                    <a:pt x="228" y="114"/>
                    <a:pt x="228" y="114"/>
                    <a:pt x="228" y="114"/>
                  </a:cubicBezTo>
                  <a:close/>
                  <a:moveTo>
                    <a:pt x="161" y="56"/>
                  </a:moveTo>
                  <a:cubicBezTo>
                    <a:pt x="155" y="42"/>
                    <a:pt x="146" y="25"/>
                    <a:pt x="136" y="12"/>
                  </a:cubicBezTo>
                  <a:cubicBezTo>
                    <a:pt x="133" y="11"/>
                    <a:pt x="129" y="11"/>
                    <a:pt x="125" y="11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36" y="64"/>
                    <a:pt x="148" y="61"/>
                    <a:pt x="161" y="56"/>
                  </a:cubicBezTo>
                  <a:cubicBezTo>
                    <a:pt x="161" y="56"/>
                    <a:pt x="161" y="56"/>
                    <a:pt x="161" y="56"/>
                  </a:cubicBezTo>
                  <a:close/>
                  <a:moveTo>
                    <a:pt x="175" y="114"/>
                  </a:moveTo>
                  <a:cubicBezTo>
                    <a:pt x="175" y="99"/>
                    <a:pt x="171" y="82"/>
                    <a:pt x="164" y="65"/>
                  </a:cubicBezTo>
                  <a:cubicBezTo>
                    <a:pt x="150" y="71"/>
                    <a:pt x="136" y="75"/>
                    <a:pt x="125" y="75"/>
                  </a:cubicBezTo>
                  <a:cubicBezTo>
                    <a:pt x="125" y="114"/>
                    <a:pt x="125" y="114"/>
                    <a:pt x="125" y="114"/>
                  </a:cubicBezTo>
                  <a:cubicBezTo>
                    <a:pt x="175" y="114"/>
                    <a:pt x="175" y="114"/>
                    <a:pt x="175" y="114"/>
                  </a:cubicBezTo>
                  <a:close/>
                  <a:moveTo>
                    <a:pt x="115" y="64"/>
                  </a:moveTo>
                  <a:cubicBezTo>
                    <a:pt x="115" y="11"/>
                    <a:pt x="115" y="11"/>
                    <a:pt x="115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6" y="11"/>
                    <a:pt x="105" y="12"/>
                    <a:pt x="104" y="12"/>
                  </a:cubicBezTo>
                  <a:cubicBezTo>
                    <a:pt x="94" y="26"/>
                    <a:pt x="85" y="40"/>
                    <a:pt x="79" y="56"/>
                  </a:cubicBezTo>
                  <a:cubicBezTo>
                    <a:pt x="92" y="61"/>
                    <a:pt x="103" y="64"/>
                    <a:pt x="115" y="64"/>
                  </a:cubicBezTo>
                  <a:cubicBezTo>
                    <a:pt x="115" y="64"/>
                    <a:pt x="115" y="64"/>
                    <a:pt x="115" y="64"/>
                  </a:cubicBezTo>
                  <a:close/>
                  <a:moveTo>
                    <a:pt x="228" y="125"/>
                  </a:moveTo>
                  <a:cubicBezTo>
                    <a:pt x="186" y="125"/>
                    <a:pt x="186" y="125"/>
                    <a:pt x="186" y="125"/>
                  </a:cubicBezTo>
                  <a:cubicBezTo>
                    <a:pt x="186" y="140"/>
                    <a:pt x="182" y="159"/>
                    <a:pt x="174" y="178"/>
                  </a:cubicBezTo>
                  <a:cubicBezTo>
                    <a:pt x="184" y="182"/>
                    <a:pt x="194" y="188"/>
                    <a:pt x="201" y="193"/>
                  </a:cubicBezTo>
                  <a:cubicBezTo>
                    <a:pt x="218" y="175"/>
                    <a:pt x="228" y="150"/>
                    <a:pt x="228" y="125"/>
                  </a:cubicBezTo>
                  <a:cubicBezTo>
                    <a:pt x="228" y="125"/>
                    <a:pt x="228" y="125"/>
                    <a:pt x="228" y="125"/>
                  </a:cubicBezTo>
                  <a:close/>
                  <a:moveTo>
                    <a:pt x="89" y="15"/>
                  </a:moveTo>
                  <a:cubicBezTo>
                    <a:pt x="73" y="19"/>
                    <a:pt x="59" y="27"/>
                    <a:pt x="46" y="39"/>
                  </a:cubicBezTo>
                  <a:cubicBezTo>
                    <a:pt x="52" y="44"/>
                    <a:pt x="61" y="49"/>
                    <a:pt x="70" y="52"/>
                  </a:cubicBezTo>
                  <a:cubicBezTo>
                    <a:pt x="75" y="38"/>
                    <a:pt x="82" y="26"/>
                    <a:pt x="89" y="15"/>
                  </a:cubicBezTo>
                  <a:cubicBezTo>
                    <a:pt x="89" y="15"/>
                    <a:pt x="89" y="15"/>
                    <a:pt x="89" y="15"/>
                  </a:cubicBezTo>
                  <a:close/>
                  <a:moveTo>
                    <a:pt x="175" y="125"/>
                  </a:moveTo>
                  <a:cubicBezTo>
                    <a:pt x="125" y="125"/>
                    <a:pt x="125" y="125"/>
                    <a:pt x="125" y="125"/>
                  </a:cubicBezTo>
                  <a:cubicBezTo>
                    <a:pt x="125" y="165"/>
                    <a:pt x="125" y="165"/>
                    <a:pt x="125" y="165"/>
                  </a:cubicBezTo>
                  <a:cubicBezTo>
                    <a:pt x="136" y="165"/>
                    <a:pt x="150" y="168"/>
                    <a:pt x="164" y="175"/>
                  </a:cubicBezTo>
                  <a:cubicBezTo>
                    <a:pt x="171" y="157"/>
                    <a:pt x="175" y="140"/>
                    <a:pt x="175" y="125"/>
                  </a:cubicBezTo>
                  <a:cubicBezTo>
                    <a:pt x="175" y="125"/>
                    <a:pt x="175" y="125"/>
                    <a:pt x="175" y="125"/>
                  </a:cubicBezTo>
                  <a:close/>
                  <a:moveTo>
                    <a:pt x="115" y="114"/>
                  </a:moveTo>
                  <a:cubicBezTo>
                    <a:pt x="115" y="75"/>
                    <a:pt x="115" y="75"/>
                    <a:pt x="115" y="75"/>
                  </a:cubicBezTo>
                  <a:cubicBezTo>
                    <a:pt x="104" y="75"/>
                    <a:pt x="90" y="71"/>
                    <a:pt x="76" y="65"/>
                  </a:cubicBezTo>
                  <a:cubicBezTo>
                    <a:pt x="69" y="83"/>
                    <a:pt x="65" y="99"/>
                    <a:pt x="65" y="114"/>
                  </a:cubicBezTo>
                  <a:cubicBezTo>
                    <a:pt x="115" y="114"/>
                    <a:pt x="115" y="114"/>
                    <a:pt x="115" y="114"/>
                  </a:cubicBezTo>
                  <a:close/>
                  <a:moveTo>
                    <a:pt x="194" y="200"/>
                  </a:moveTo>
                  <a:cubicBezTo>
                    <a:pt x="187" y="195"/>
                    <a:pt x="179" y="191"/>
                    <a:pt x="170" y="187"/>
                  </a:cubicBezTo>
                  <a:cubicBezTo>
                    <a:pt x="165" y="201"/>
                    <a:pt x="158" y="213"/>
                    <a:pt x="150" y="224"/>
                  </a:cubicBezTo>
                  <a:cubicBezTo>
                    <a:pt x="167" y="220"/>
                    <a:pt x="181" y="212"/>
                    <a:pt x="194" y="200"/>
                  </a:cubicBezTo>
                  <a:cubicBezTo>
                    <a:pt x="194" y="200"/>
                    <a:pt x="194" y="200"/>
                    <a:pt x="194" y="200"/>
                  </a:cubicBezTo>
                  <a:close/>
                  <a:moveTo>
                    <a:pt x="66" y="61"/>
                  </a:moveTo>
                  <a:cubicBezTo>
                    <a:pt x="55" y="56"/>
                    <a:pt x="45" y="51"/>
                    <a:pt x="38" y="46"/>
                  </a:cubicBezTo>
                  <a:cubicBezTo>
                    <a:pt x="21" y="65"/>
                    <a:pt x="11" y="89"/>
                    <a:pt x="11" y="114"/>
                  </a:cubicBezTo>
                  <a:cubicBezTo>
                    <a:pt x="54" y="114"/>
                    <a:pt x="54" y="114"/>
                    <a:pt x="54" y="114"/>
                  </a:cubicBezTo>
                  <a:cubicBezTo>
                    <a:pt x="54" y="100"/>
                    <a:pt x="58" y="82"/>
                    <a:pt x="66" y="61"/>
                  </a:cubicBezTo>
                  <a:cubicBezTo>
                    <a:pt x="66" y="61"/>
                    <a:pt x="66" y="61"/>
                    <a:pt x="66" y="61"/>
                  </a:cubicBezTo>
                  <a:close/>
                  <a:moveTo>
                    <a:pt x="161" y="183"/>
                  </a:moveTo>
                  <a:cubicBezTo>
                    <a:pt x="148" y="179"/>
                    <a:pt x="135" y="176"/>
                    <a:pt x="125" y="176"/>
                  </a:cubicBezTo>
                  <a:cubicBezTo>
                    <a:pt x="125" y="229"/>
                    <a:pt x="125" y="229"/>
                    <a:pt x="125" y="229"/>
                  </a:cubicBezTo>
                  <a:cubicBezTo>
                    <a:pt x="129" y="229"/>
                    <a:pt x="133" y="228"/>
                    <a:pt x="136" y="228"/>
                  </a:cubicBezTo>
                  <a:cubicBezTo>
                    <a:pt x="146" y="214"/>
                    <a:pt x="154" y="200"/>
                    <a:pt x="161" y="183"/>
                  </a:cubicBezTo>
                  <a:cubicBezTo>
                    <a:pt x="161" y="183"/>
                    <a:pt x="161" y="183"/>
                    <a:pt x="161" y="183"/>
                  </a:cubicBezTo>
                  <a:close/>
                  <a:moveTo>
                    <a:pt x="115" y="165"/>
                  </a:moveTo>
                  <a:cubicBezTo>
                    <a:pt x="115" y="125"/>
                    <a:pt x="115" y="125"/>
                    <a:pt x="115" y="125"/>
                  </a:cubicBezTo>
                  <a:cubicBezTo>
                    <a:pt x="65" y="125"/>
                    <a:pt x="65" y="125"/>
                    <a:pt x="65" y="125"/>
                  </a:cubicBezTo>
                  <a:cubicBezTo>
                    <a:pt x="65" y="140"/>
                    <a:pt x="69" y="157"/>
                    <a:pt x="76" y="175"/>
                  </a:cubicBezTo>
                  <a:cubicBezTo>
                    <a:pt x="90" y="168"/>
                    <a:pt x="103" y="165"/>
                    <a:pt x="115" y="165"/>
                  </a:cubicBezTo>
                  <a:cubicBezTo>
                    <a:pt x="115" y="165"/>
                    <a:pt x="115" y="165"/>
                    <a:pt x="115" y="165"/>
                  </a:cubicBezTo>
                  <a:close/>
                  <a:moveTo>
                    <a:pt x="115" y="229"/>
                  </a:moveTo>
                  <a:cubicBezTo>
                    <a:pt x="115" y="176"/>
                    <a:pt x="115" y="176"/>
                    <a:pt x="115" y="176"/>
                  </a:cubicBezTo>
                  <a:cubicBezTo>
                    <a:pt x="103" y="176"/>
                    <a:pt x="93" y="178"/>
                    <a:pt x="79" y="183"/>
                  </a:cubicBezTo>
                  <a:cubicBezTo>
                    <a:pt x="86" y="200"/>
                    <a:pt x="93" y="214"/>
                    <a:pt x="104" y="228"/>
                  </a:cubicBezTo>
                  <a:cubicBezTo>
                    <a:pt x="107" y="228"/>
                    <a:pt x="111" y="229"/>
                    <a:pt x="115" y="229"/>
                  </a:cubicBezTo>
                  <a:cubicBezTo>
                    <a:pt x="115" y="229"/>
                    <a:pt x="115" y="229"/>
                    <a:pt x="115" y="229"/>
                  </a:cubicBezTo>
                  <a:close/>
                  <a:moveTo>
                    <a:pt x="66" y="178"/>
                  </a:moveTo>
                  <a:cubicBezTo>
                    <a:pt x="58" y="158"/>
                    <a:pt x="54" y="140"/>
                    <a:pt x="54" y="125"/>
                  </a:cubicBezTo>
                  <a:cubicBezTo>
                    <a:pt x="11" y="125"/>
                    <a:pt x="11" y="125"/>
                    <a:pt x="11" y="125"/>
                  </a:cubicBezTo>
                  <a:cubicBezTo>
                    <a:pt x="11" y="151"/>
                    <a:pt x="21" y="174"/>
                    <a:pt x="38" y="193"/>
                  </a:cubicBezTo>
                  <a:cubicBezTo>
                    <a:pt x="45" y="188"/>
                    <a:pt x="55" y="183"/>
                    <a:pt x="66" y="178"/>
                  </a:cubicBezTo>
                  <a:cubicBezTo>
                    <a:pt x="66" y="178"/>
                    <a:pt x="66" y="178"/>
                    <a:pt x="66" y="178"/>
                  </a:cubicBezTo>
                  <a:close/>
                  <a:moveTo>
                    <a:pt x="89" y="224"/>
                  </a:moveTo>
                  <a:cubicBezTo>
                    <a:pt x="82" y="213"/>
                    <a:pt x="75" y="201"/>
                    <a:pt x="70" y="187"/>
                  </a:cubicBezTo>
                  <a:cubicBezTo>
                    <a:pt x="60" y="191"/>
                    <a:pt x="53" y="195"/>
                    <a:pt x="46" y="200"/>
                  </a:cubicBezTo>
                  <a:cubicBezTo>
                    <a:pt x="59" y="213"/>
                    <a:pt x="72" y="220"/>
                    <a:pt x="89" y="224"/>
                  </a:cubicBezTo>
                  <a:close/>
                </a:path>
              </a:pathLst>
            </a:custGeom>
            <a:solidFill>
              <a:schemeClr val="bg1">
                <a:alpha val="1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cxnSp>
          <p:nvCxnSpPr>
            <p:cNvPr id="23" name="直接连接符 22"/>
            <p:cNvCxnSpPr/>
            <p:nvPr/>
          </p:nvCxnSpPr>
          <p:spPr>
            <a:xfrm flipV="1">
              <a:off x="6376044" y="4226973"/>
              <a:ext cx="4961218" cy="8799"/>
            </a:xfrm>
            <a:prstGeom prst="line">
              <a:avLst/>
            </a:prstGeom>
            <a:ln w="95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10"/>
            <p:cNvSpPr txBox="1"/>
            <p:nvPr/>
          </p:nvSpPr>
          <p:spPr>
            <a:xfrm>
              <a:off x="6144446" y="2640054"/>
              <a:ext cx="5765040" cy="807913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algn="ctr">
                <a:buNone/>
              </a:pPr>
              <a:r>
                <a:rPr lang="zh-CN" altLang="en-US" sz="4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正中黑简体" panose="02000000000000000000" pitchFamily="2" charset="-122"/>
                  <a:ea typeface="方正正中黑简体" panose="02000000000000000000" pitchFamily="2" charset="-122"/>
                  <a:cs typeface="Arial" panose="020B0604020202020204" pitchFamily="34" charset="0"/>
                </a:rPr>
                <a:t>公司旅游分享</a:t>
              </a:r>
              <a:r>
                <a:rPr lang="en-US" altLang="zh-CN" sz="4800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正中黑简体" panose="02000000000000000000" pitchFamily="2" charset="-122"/>
                  <a:ea typeface="方正正中黑简体" panose="02000000000000000000" pitchFamily="2" charset="-122"/>
                  <a:cs typeface="Arial" panose="020B0604020202020204" pitchFamily="34" charset="0"/>
                </a:rPr>
                <a:t>ppt</a:t>
              </a:r>
              <a:r>
                <a:rPr lang="zh-CN" altLang="en-US" sz="4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正中黑简体" panose="02000000000000000000" pitchFamily="2" charset="-122"/>
                  <a:ea typeface="方正正中黑简体" panose="02000000000000000000" pitchFamily="2" charset="-122"/>
                  <a:cs typeface="Arial" panose="020B0604020202020204" pitchFamily="34" charset="0"/>
                </a:rPr>
                <a:t>模板</a:t>
              </a:r>
              <a:endParaRPr lang="zh-CN" altLang="en-US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  <a:cs typeface="Arial" panose="020B0604020202020204" pitchFamily="34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087217" y="3981009"/>
              <a:ext cx="5538873" cy="207749"/>
            </a:xfrm>
            <a:prstGeom prst="rect">
              <a:avLst/>
            </a:prstGeom>
          </p:spPr>
          <p:txBody>
            <a:bodyPr wrap="square" lIns="68580" tIns="34290" rIns="68580" bIns="34290">
              <a:spAutoFit/>
            </a:bodyPr>
            <a:lstStyle/>
            <a:p>
              <a:pPr algn="just"/>
              <a:r>
                <a:rPr lang="en-US" altLang="zh-CN" sz="900" dirty="0" smtClean="0">
                  <a:solidFill>
                    <a:schemeClr val="bg1"/>
                  </a:solidFill>
                  <a:latin typeface="+mj-lt"/>
                  <a:ea typeface="Source Han Sans ExtraLight" panose="020B0200000000000000" pitchFamily="34" charset="-122"/>
                  <a:cs typeface="Arial" panose="020B0604020202020204" pitchFamily="34" charset="0"/>
                </a:rPr>
                <a:t>Click add related title text, and click add related title text, click add related title text, click on add related title words.</a:t>
              </a:r>
              <a:endParaRPr lang="en-US" altLang="zh-CN" sz="900" dirty="0">
                <a:solidFill>
                  <a:schemeClr val="bg1"/>
                </a:solidFill>
                <a:latin typeface="+mj-lt"/>
                <a:ea typeface="Source Han Sans ExtraLight" panose="020B0200000000000000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7168640" y="3525749"/>
              <a:ext cx="3376025" cy="377026"/>
            </a:xfrm>
            <a:prstGeom prst="rect">
              <a:avLst/>
            </a:prstGeom>
          </p:spPr>
          <p:txBody>
            <a:bodyPr wrap="square" lIns="68580" tIns="34290" rIns="68580" bIns="34290">
              <a:spAutoFit/>
            </a:bodyPr>
            <a:lstStyle/>
            <a:p>
              <a:pPr algn="just"/>
              <a:r>
                <a:rPr lang="en-US" altLang="zh-CN" sz="2000" dirty="0" smtClean="0">
                  <a:solidFill>
                    <a:schemeClr val="bg1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BUSINESS POWERPOINT</a:t>
              </a:r>
              <a:endPara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6802142" y="4703216"/>
              <a:ext cx="4109022" cy="307777"/>
              <a:chOff x="4711919" y="4416522"/>
              <a:chExt cx="4109022" cy="307777"/>
            </a:xfrm>
          </p:grpSpPr>
          <p:sp>
            <p:nvSpPr>
              <p:cNvPr id="28" name="矩形 259"/>
              <p:cNvSpPr>
                <a:spLocks noChangeArrowheads="1"/>
              </p:cNvSpPr>
              <p:nvPr/>
            </p:nvSpPr>
            <p:spPr bwMode="auto">
              <a:xfrm>
                <a:off x="4711919" y="4416522"/>
                <a:ext cx="184876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algn="ctr">
                  <a:buNone/>
                </a:pPr>
                <a:endParaRPr lang="zh-CN" altLang="en-US" sz="1400" cap="all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矩形 259"/>
              <p:cNvSpPr>
                <a:spLocks noChangeArrowheads="1"/>
              </p:cNvSpPr>
              <p:nvPr/>
            </p:nvSpPr>
            <p:spPr bwMode="auto">
              <a:xfrm>
                <a:off x="6560685" y="4461789"/>
                <a:ext cx="226025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algn="ctr">
                  <a:buNone/>
                </a:pPr>
                <a:endParaRPr lang="zh-CN" altLang="en-US" sz="800" cap="all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301698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1"/>
          <p:cNvGrpSpPr>
            <a:grpSpLocks/>
          </p:cNvGrpSpPr>
          <p:nvPr/>
        </p:nvGrpSpPr>
        <p:grpSpPr bwMode="auto">
          <a:xfrm>
            <a:off x="361672" y="685923"/>
            <a:ext cx="4697840" cy="980833"/>
            <a:chOff x="3886200" y="188686"/>
            <a:chExt cx="4699000" cy="979713"/>
          </a:xfrm>
        </p:grpSpPr>
        <p:sp>
          <p:nvSpPr>
            <p:cNvPr id="12" name="任意多边形 11"/>
            <p:cNvSpPr/>
            <p:nvPr/>
          </p:nvSpPr>
          <p:spPr>
            <a:xfrm>
              <a:off x="3886200" y="188686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rgbClr val="0CCD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  <p:sp>
          <p:nvSpPr>
            <p:cNvPr id="14" name="任意多边形 13"/>
            <p:cNvSpPr/>
            <p:nvPr/>
          </p:nvSpPr>
          <p:spPr>
            <a:xfrm>
              <a:off x="4089400" y="283804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3200" dirty="0"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目录</a:t>
              </a:r>
              <a:r>
                <a:rPr lang="zh-CN" altLang="en-US" sz="3200" b="1" dirty="0"/>
                <a:t> </a:t>
              </a:r>
              <a:r>
                <a:rPr lang="en-US" altLang="zh-CN" sz="3200" b="1" dirty="0"/>
                <a:t>/</a:t>
              </a:r>
              <a:r>
                <a:rPr lang="en-US" altLang="zh-CN" sz="3034" dirty="0"/>
                <a:t>CONTENTS</a:t>
              </a:r>
              <a:endParaRPr lang="zh-CN" altLang="en-US" sz="3034" dirty="0"/>
            </a:p>
          </p:txBody>
        </p:sp>
      </p:grpSp>
      <p:grpSp>
        <p:nvGrpSpPr>
          <p:cNvPr id="15" name="组合 41"/>
          <p:cNvGrpSpPr>
            <a:grpSpLocks/>
          </p:cNvGrpSpPr>
          <p:nvPr/>
        </p:nvGrpSpPr>
        <p:grpSpPr bwMode="auto">
          <a:xfrm>
            <a:off x="4565330" y="2814532"/>
            <a:ext cx="582062" cy="527019"/>
            <a:chOff x="2727102" y="1805798"/>
            <a:chExt cx="789301" cy="714855"/>
          </a:xfrm>
        </p:grpSpPr>
        <p:grpSp>
          <p:nvGrpSpPr>
            <p:cNvPr id="16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19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17" name="文本框 39"/>
            <p:cNvSpPr txBox="1">
              <a:spLocks noChangeArrowheads="1"/>
            </p:cNvSpPr>
            <p:nvPr/>
          </p:nvSpPr>
          <p:spPr bwMode="auto">
            <a:xfrm>
              <a:off x="2808842" y="1805798"/>
              <a:ext cx="674295" cy="679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655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01</a:t>
              </a:r>
              <a:endParaRPr lang="zh-CN" altLang="en-US" sz="2655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42"/>
          <p:cNvGrpSpPr>
            <a:grpSpLocks/>
          </p:cNvGrpSpPr>
          <p:nvPr/>
        </p:nvGrpSpPr>
        <p:grpSpPr bwMode="auto">
          <a:xfrm>
            <a:off x="5408086" y="2816617"/>
            <a:ext cx="3774626" cy="524934"/>
            <a:chOff x="3859762" y="1809521"/>
            <a:chExt cx="5116559" cy="711133"/>
          </a:xfrm>
        </p:grpSpPr>
        <p:grpSp>
          <p:nvGrpSpPr>
            <p:cNvPr id="21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25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4943773" y="1868800"/>
              <a:ext cx="3018584" cy="5993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75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58" name="组合 41"/>
          <p:cNvGrpSpPr>
            <a:grpSpLocks/>
          </p:cNvGrpSpPr>
          <p:nvPr/>
        </p:nvGrpSpPr>
        <p:grpSpPr bwMode="auto">
          <a:xfrm>
            <a:off x="4565330" y="3500812"/>
            <a:ext cx="582062" cy="527019"/>
            <a:chOff x="2727102" y="1805798"/>
            <a:chExt cx="789301" cy="714855"/>
          </a:xfrm>
        </p:grpSpPr>
        <p:grpSp>
          <p:nvGrpSpPr>
            <p:cNvPr id="5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6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60" name="文本框 39"/>
            <p:cNvSpPr txBox="1">
              <a:spLocks noChangeArrowheads="1"/>
            </p:cNvSpPr>
            <p:nvPr/>
          </p:nvSpPr>
          <p:spPr bwMode="auto">
            <a:xfrm>
              <a:off x="2780583" y="1805798"/>
              <a:ext cx="730812" cy="679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655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02</a:t>
              </a:r>
              <a:endParaRPr lang="zh-CN" altLang="en-US" sz="2655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3" name="组合 42"/>
          <p:cNvGrpSpPr>
            <a:grpSpLocks/>
          </p:cNvGrpSpPr>
          <p:nvPr/>
        </p:nvGrpSpPr>
        <p:grpSpPr bwMode="auto">
          <a:xfrm>
            <a:off x="5408086" y="3502896"/>
            <a:ext cx="3774626" cy="524934"/>
            <a:chOff x="3859762" y="1809521"/>
            <a:chExt cx="5116559" cy="711133"/>
          </a:xfrm>
        </p:grpSpPr>
        <p:grpSp>
          <p:nvGrpSpPr>
            <p:cNvPr id="6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66" name="矩形 6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6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4943773" y="1868800"/>
              <a:ext cx="3018584" cy="5993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75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68" name="组合 41"/>
          <p:cNvGrpSpPr>
            <a:grpSpLocks/>
          </p:cNvGrpSpPr>
          <p:nvPr/>
        </p:nvGrpSpPr>
        <p:grpSpPr bwMode="auto">
          <a:xfrm>
            <a:off x="4565328" y="4205151"/>
            <a:ext cx="583178" cy="527019"/>
            <a:chOff x="2727102" y="1805798"/>
            <a:chExt cx="790815" cy="714855"/>
          </a:xfrm>
        </p:grpSpPr>
        <p:grpSp>
          <p:nvGrpSpPr>
            <p:cNvPr id="6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71" name="矩形 7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7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70" name="文本框 39"/>
            <p:cNvSpPr txBox="1">
              <a:spLocks noChangeArrowheads="1"/>
            </p:cNvSpPr>
            <p:nvPr/>
          </p:nvSpPr>
          <p:spPr bwMode="auto">
            <a:xfrm>
              <a:off x="2774062" y="1805798"/>
              <a:ext cx="743855" cy="679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655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03</a:t>
              </a:r>
              <a:endParaRPr lang="zh-CN" altLang="en-US" sz="2655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3" name="组合 42"/>
          <p:cNvGrpSpPr>
            <a:grpSpLocks/>
          </p:cNvGrpSpPr>
          <p:nvPr/>
        </p:nvGrpSpPr>
        <p:grpSpPr bwMode="auto">
          <a:xfrm>
            <a:off x="5408086" y="4207237"/>
            <a:ext cx="3774626" cy="524934"/>
            <a:chOff x="3859762" y="1809521"/>
            <a:chExt cx="5116559" cy="711133"/>
          </a:xfrm>
        </p:grpSpPr>
        <p:grpSp>
          <p:nvGrpSpPr>
            <p:cNvPr id="7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76" name="矩形 7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7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4943773" y="1868800"/>
              <a:ext cx="3018584" cy="5993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75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78" name="组合 41"/>
          <p:cNvGrpSpPr>
            <a:grpSpLocks/>
          </p:cNvGrpSpPr>
          <p:nvPr/>
        </p:nvGrpSpPr>
        <p:grpSpPr bwMode="auto">
          <a:xfrm>
            <a:off x="4565330" y="4945611"/>
            <a:ext cx="582062" cy="527019"/>
            <a:chOff x="2727102" y="1805798"/>
            <a:chExt cx="789301" cy="714855"/>
          </a:xfrm>
        </p:grpSpPr>
        <p:grpSp>
          <p:nvGrpSpPr>
            <p:cNvPr id="79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81" name="矩形 80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82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80" name="文本框 39"/>
            <p:cNvSpPr txBox="1">
              <a:spLocks noChangeArrowheads="1"/>
            </p:cNvSpPr>
            <p:nvPr/>
          </p:nvSpPr>
          <p:spPr bwMode="auto">
            <a:xfrm>
              <a:off x="2781671" y="1805798"/>
              <a:ext cx="728640" cy="6794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655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04</a:t>
              </a:r>
              <a:endParaRPr lang="zh-CN" altLang="en-US" sz="2655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3" name="组合 42"/>
          <p:cNvGrpSpPr>
            <a:grpSpLocks/>
          </p:cNvGrpSpPr>
          <p:nvPr/>
        </p:nvGrpSpPr>
        <p:grpSpPr bwMode="auto">
          <a:xfrm>
            <a:off x="5408086" y="4947696"/>
            <a:ext cx="3774626" cy="524934"/>
            <a:chOff x="3859762" y="1809521"/>
            <a:chExt cx="5116559" cy="711133"/>
          </a:xfrm>
        </p:grpSpPr>
        <p:grpSp>
          <p:nvGrpSpPr>
            <p:cNvPr id="84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86" name="矩形 85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  <p:sp>
            <p:nvSpPr>
              <p:cNvPr id="87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707"/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4943773" y="1868800"/>
              <a:ext cx="3018584" cy="59936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275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95228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61" y="-17544"/>
            <a:ext cx="12205761" cy="688422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1" name="矩形 20"/>
          <p:cNvSpPr/>
          <p:nvPr/>
        </p:nvSpPr>
        <p:spPr>
          <a:xfrm>
            <a:off x="336" y="-17544"/>
            <a:ext cx="5549471" cy="6884222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9" name="矩形 28"/>
          <p:cNvSpPr/>
          <p:nvPr/>
        </p:nvSpPr>
        <p:spPr>
          <a:xfrm>
            <a:off x="574485" y="3349779"/>
            <a:ext cx="4071627" cy="35009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896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1896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363082" y="2746258"/>
            <a:ext cx="249443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275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275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363082" y="3236512"/>
            <a:ext cx="249443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173207" y="1776675"/>
            <a:ext cx="1203729" cy="10257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6666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01</a:t>
            </a:r>
            <a:endParaRPr lang="zh-CN" altLang="en-US" sz="6666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420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6000">
        <p15:prstTrans prst="prestige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911224" y="1039401"/>
            <a:ext cx="7851539" cy="525697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7" name="矩形 3"/>
          <p:cNvSpPr>
            <a:spLocks noChangeArrowheads="1"/>
          </p:cNvSpPr>
          <p:nvPr/>
        </p:nvSpPr>
        <p:spPr bwMode="auto">
          <a:xfrm>
            <a:off x="468030" y="3840472"/>
            <a:ext cx="3974250" cy="1800127"/>
          </a:xfrm>
          <a:prstGeom prst="rect">
            <a:avLst/>
          </a:prstGeom>
          <a:solidFill>
            <a:schemeClr val="accent1">
              <a:alpha val="76862"/>
            </a:schemeClr>
          </a:solidFill>
          <a:ln>
            <a:noFill/>
          </a:ln>
          <a:extLst/>
        </p:spPr>
        <p:txBody>
          <a:bodyPr lIns="179990" tIns="107994" rIns="179990" bIns="107994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758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565157" y="1244224"/>
            <a:ext cx="1761868" cy="339194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327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565157" y="1613570"/>
            <a:ext cx="2936422" cy="1405784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758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en-US" altLang="zh-CN" sz="758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任意多边形 13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178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150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4279184" y="1706118"/>
            <a:ext cx="3642477" cy="3602693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707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5055594" y="3378575"/>
            <a:ext cx="2017951" cy="33740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559189" y="1993180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453351" y="2266543"/>
            <a:ext cx="2410053" cy="617275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559189" y="3601301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453351" y="3874664"/>
            <a:ext cx="2410053" cy="617275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559189" y="5111536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453351" y="5384899"/>
            <a:ext cx="2410053" cy="617275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8049657" y="5098390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8049657" y="5371753"/>
            <a:ext cx="2451271" cy="617275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287380" y="3601301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8287379" y="3874664"/>
            <a:ext cx="2451271" cy="617275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8105592" y="1993180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8105592" y="2266543"/>
            <a:ext cx="2451271" cy="617275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任意多边形 39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70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/>
          <p:cNvCxnSpPr/>
          <p:nvPr/>
        </p:nvCxnSpPr>
        <p:spPr>
          <a:xfrm flipV="1">
            <a:off x="5449096" y="4029552"/>
            <a:ext cx="0" cy="1495791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746193" y="3279166"/>
            <a:ext cx="0" cy="1914321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7400991" y="2251284"/>
            <a:ext cx="1201125" cy="24506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7163119" y="2549398"/>
            <a:ext cx="1438997" cy="41992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5019359" y="3052470"/>
            <a:ext cx="1201126" cy="24506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5019359" y="3350582"/>
            <a:ext cx="1438998" cy="41992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9660471" y="2560030"/>
            <a:ext cx="1199818" cy="24506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9422599" y="2858142"/>
            <a:ext cx="1437691" cy="419923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2322590" y="2637517"/>
            <a:ext cx="1457295" cy="24506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2322587" y="2899510"/>
            <a:ext cx="1970578" cy="2799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2322590" y="3706636"/>
            <a:ext cx="1457295" cy="24506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2322587" y="3968627"/>
            <a:ext cx="1970578" cy="2799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2322590" y="4791439"/>
            <a:ext cx="1457295" cy="24506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altLang="zh-CN" sz="1327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2322587" y="5053430"/>
            <a:ext cx="1970578" cy="27994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Group 11"/>
          <p:cNvGrpSpPr>
            <a:grpSpLocks noChangeAspect="1"/>
          </p:cNvGrpSpPr>
          <p:nvPr/>
        </p:nvGrpSpPr>
        <p:grpSpPr>
          <a:xfrm>
            <a:off x="5234508" y="3906531"/>
            <a:ext cx="5425348" cy="2249535"/>
            <a:chOff x="3962400" y="3409950"/>
            <a:chExt cx="3124200" cy="1295400"/>
          </a:xfrm>
          <a:solidFill>
            <a:schemeClr val="tx1">
              <a:lumMod val="85000"/>
              <a:lumOff val="15000"/>
            </a:schemeClr>
          </a:solidFill>
          <a:effectLst>
            <a:outerShdw blurRad="4318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15" name="Freeform 208"/>
            <p:cNvSpPr>
              <a:spLocks/>
            </p:cNvSpPr>
            <p:nvPr/>
          </p:nvSpPr>
          <p:spPr bwMode="auto">
            <a:xfrm>
              <a:off x="3981382" y="3824784"/>
              <a:ext cx="3082442" cy="880566"/>
            </a:xfrm>
            <a:custGeom>
              <a:avLst/>
              <a:gdLst/>
              <a:ahLst/>
              <a:cxnLst>
                <a:cxn ang="0">
                  <a:pos x="817" y="22"/>
                </a:cxn>
                <a:cxn ang="0">
                  <a:pos x="817" y="25"/>
                </a:cxn>
                <a:cxn ang="0">
                  <a:pos x="816" y="28"/>
                </a:cxn>
                <a:cxn ang="0">
                  <a:pos x="815" y="31"/>
                </a:cxn>
                <a:cxn ang="0">
                  <a:pos x="813" y="34"/>
                </a:cxn>
                <a:cxn ang="0">
                  <a:pos x="811" y="36"/>
                </a:cxn>
                <a:cxn ang="0">
                  <a:pos x="807" y="40"/>
                </a:cxn>
                <a:cxn ang="0">
                  <a:pos x="803" y="43"/>
                </a:cxn>
                <a:cxn ang="0">
                  <a:pos x="317" y="326"/>
                </a:cxn>
                <a:cxn ang="0">
                  <a:pos x="298" y="336"/>
                </a:cxn>
                <a:cxn ang="0">
                  <a:pos x="292" y="338"/>
                </a:cxn>
                <a:cxn ang="0">
                  <a:pos x="284" y="340"/>
                </a:cxn>
                <a:cxn ang="0">
                  <a:pos x="276" y="341"/>
                </a:cxn>
                <a:cxn ang="0">
                  <a:pos x="271" y="342"/>
                </a:cxn>
                <a:cxn ang="0">
                  <a:pos x="269" y="342"/>
                </a:cxn>
                <a:cxn ang="0">
                  <a:pos x="266" y="342"/>
                </a:cxn>
                <a:cxn ang="0">
                  <a:pos x="265" y="342"/>
                </a:cxn>
                <a:cxn ang="0">
                  <a:pos x="263" y="342"/>
                </a:cxn>
                <a:cxn ang="0">
                  <a:pos x="258" y="341"/>
                </a:cxn>
                <a:cxn ang="0">
                  <a:pos x="253" y="341"/>
                </a:cxn>
                <a:cxn ang="0">
                  <a:pos x="248" y="340"/>
                </a:cxn>
                <a:cxn ang="0">
                  <a:pos x="243" y="339"/>
                </a:cxn>
                <a:cxn ang="0">
                  <a:pos x="234" y="336"/>
                </a:cxn>
                <a:cxn ang="0">
                  <a:pos x="16" y="210"/>
                </a:cxn>
                <a:cxn ang="0">
                  <a:pos x="16" y="217"/>
                </a:cxn>
                <a:cxn ang="0">
                  <a:pos x="234" y="343"/>
                </a:cxn>
                <a:cxn ang="0">
                  <a:pos x="243" y="346"/>
                </a:cxn>
                <a:cxn ang="0">
                  <a:pos x="248" y="347"/>
                </a:cxn>
                <a:cxn ang="0">
                  <a:pos x="253" y="348"/>
                </a:cxn>
                <a:cxn ang="0">
                  <a:pos x="258" y="349"/>
                </a:cxn>
                <a:cxn ang="0">
                  <a:pos x="263" y="349"/>
                </a:cxn>
                <a:cxn ang="0">
                  <a:pos x="265" y="349"/>
                </a:cxn>
                <a:cxn ang="0">
                  <a:pos x="266" y="349"/>
                </a:cxn>
                <a:cxn ang="0">
                  <a:pos x="269" y="349"/>
                </a:cxn>
                <a:cxn ang="0">
                  <a:pos x="271" y="349"/>
                </a:cxn>
                <a:cxn ang="0">
                  <a:pos x="276" y="349"/>
                </a:cxn>
                <a:cxn ang="0">
                  <a:pos x="284" y="347"/>
                </a:cxn>
                <a:cxn ang="0">
                  <a:pos x="292" y="345"/>
                </a:cxn>
                <a:cxn ang="0">
                  <a:pos x="298" y="343"/>
                </a:cxn>
                <a:cxn ang="0">
                  <a:pos x="317" y="333"/>
                </a:cxn>
                <a:cxn ang="0">
                  <a:pos x="803" y="50"/>
                </a:cxn>
                <a:cxn ang="0">
                  <a:pos x="807" y="47"/>
                </a:cxn>
                <a:cxn ang="0">
                  <a:pos x="811" y="43"/>
                </a:cxn>
                <a:cxn ang="0">
                  <a:pos x="813" y="41"/>
                </a:cxn>
                <a:cxn ang="0">
                  <a:pos x="815" y="38"/>
                </a:cxn>
                <a:cxn ang="0">
                  <a:pos x="816" y="35"/>
                </a:cxn>
                <a:cxn ang="0">
                  <a:pos x="817" y="32"/>
                </a:cxn>
                <a:cxn ang="0">
                  <a:pos x="817" y="29"/>
                </a:cxn>
              </a:cxnLst>
              <a:rect l="0" t="0" r="r" b="b"/>
              <a:pathLst>
                <a:path w="817" h="349">
                  <a:moveTo>
                    <a:pt x="817" y="0"/>
                  </a:moveTo>
                  <a:cubicBezTo>
                    <a:pt x="817" y="0"/>
                    <a:pt x="817" y="1"/>
                    <a:pt x="817" y="1"/>
                  </a:cubicBezTo>
                  <a:cubicBezTo>
                    <a:pt x="817" y="8"/>
                    <a:pt x="817" y="15"/>
                    <a:pt x="817" y="22"/>
                  </a:cubicBezTo>
                  <a:cubicBezTo>
                    <a:pt x="817" y="22"/>
                    <a:pt x="817" y="22"/>
                    <a:pt x="817" y="22"/>
                  </a:cubicBezTo>
                  <a:cubicBezTo>
                    <a:pt x="817" y="23"/>
                    <a:pt x="817" y="23"/>
                    <a:pt x="817" y="24"/>
                  </a:cubicBezTo>
                  <a:cubicBezTo>
                    <a:pt x="817" y="24"/>
                    <a:pt x="817" y="25"/>
                    <a:pt x="817" y="25"/>
                  </a:cubicBezTo>
                  <a:cubicBezTo>
                    <a:pt x="817" y="26"/>
                    <a:pt x="817" y="26"/>
                    <a:pt x="817" y="26"/>
                  </a:cubicBezTo>
                  <a:cubicBezTo>
                    <a:pt x="817" y="27"/>
                    <a:pt x="817" y="27"/>
                    <a:pt x="817" y="27"/>
                  </a:cubicBezTo>
                  <a:cubicBezTo>
                    <a:pt x="817" y="27"/>
                    <a:pt x="816" y="28"/>
                    <a:pt x="816" y="28"/>
                  </a:cubicBezTo>
                  <a:cubicBezTo>
                    <a:pt x="816" y="29"/>
                    <a:pt x="816" y="29"/>
                    <a:pt x="816" y="29"/>
                  </a:cubicBezTo>
                  <a:cubicBezTo>
                    <a:pt x="816" y="30"/>
                    <a:pt x="816" y="30"/>
                    <a:pt x="816" y="30"/>
                  </a:cubicBezTo>
                  <a:cubicBezTo>
                    <a:pt x="816" y="30"/>
                    <a:pt x="815" y="31"/>
                    <a:pt x="815" y="31"/>
                  </a:cubicBezTo>
                  <a:cubicBezTo>
                    <a:pt x="815" y="32"/>
                    <a:pt x="815" y="32"/>
                    <a:pt x="815" y="32"/>
                  </a:cubicBezTo>
                  <a:cubicBezTo>
                    <a:pt x="814" y="32"/>
                    <a:pt x="814" y="32"/>
                    <a:pt x="814" y="32"/>
                  </a:cubicBezTo>
                  <a:cubicBezTo>
                    <a:pt x="814" y="33"/>
                    <a:pt x="813" y="34"/>
                    <a:pt x="813" y="34"/>
                  </a:cubicBezTo>
                  <a:cubicBezTo>
                    <a:pt x="813" y="35"/>
                    <a:pt x="813" y="35"/>
                    <a:pt x="813" y="35"/>
                  </a:cubicBezTo>
                  <a:cubicBezTo>
                    <a:pt x="812" y="35"/>
                    <a:pt x="812" y="36"/>
                    <a:pt x="812" y="36"/>
                  </a:cubicBezTo>
                  <a:cubicBezTo>
                    <a:pt x="811" y="36"/>
                    <a:pt x="811" y="36"/>
                    <a:pt x="811" y="36"/>
                  </a:cubicBezTo>
                  <a:cubicBezTo>
                    <a:pt x="811" y="37"/>
                    <a:pt x="810" y="38"/>
                    <a:pt x="809" y="38"/>
                  </a:cubicBezTo>
                  <a:cubicBezTo>
                    <a:pt x="809" y="39"/>
                    <a:pt x="809" y="39"/>
                    <a:pt x="809" y="39"/>
                  </a:cubicBezTo>
                  <a:cubicBezTo>
                    <a:pt x="809" y="39"/>
                    <a:pt x="808" y="39"/>
                    <a:pt x="807" y="40"/>
                  </a:cubicBezTo>
                  <a:cubicBezTo>
                    <a:pt x="807" y="40"/>
                    <a:pt x="806" y="41"/>
                    <a:pt x="806" y="41"/>
                  </a:cubicBezTo>
                  <a:cubicBezTo>
                    <a:pt x="805" y="41"/>
                    <a:pt x="805" y="42"/>
                    <a:pt x="804" y="42"/>
                  </a:cubicBezTo>
                  <a:cubicBezTo>
                    <a:pt x="804" y="43"/>
                    <a:pt x="803" y="43"/>
                    <a:pt x="803" y="43"/>
                  </a:cubicBezTo>
                  <a:cubicBezTo>
                    <a:pt x="802" y="44"/>
                    <a:pt x="802" y="44"/>
                    <a:pt x="802" y="44"/>
                  </a:cubicBezTo>
                  <a:cubicBezTo>
                    <a:pt x="777" y="58"/>
                    <a:pt x="777" y="58"/>
                    <a:pt x="777" y="58"/>
                  </a:cubicBezTo>
                  <a:cubicBezTo>
                    <a:pt x="317" y="326"/>
                    <a:pt x="317" y="326"/>
                    <a:pt x="317" y="326"/>
                  </a:cubicBezTo>
                  <a:cubicBezTo>
                    <a:pt x="304" y="333"/>
                    <a:pt x="304" y="333"/>
                    <a:pt x="304" y="333"/>
                  </a:cubicBezTo>
                  <a:cubicBezTo>
                    <a:pt x="303" y="334"/>
                    <a:pt x="301" y="335"/>
                    <a:pt x="299" y="335"/>
                  </a:cubicBezTo>
                  <a:cubicBezTo>
                    <a:pt x="299" y="336"/>
                    <a:pt x="298" y="336"/>
                    <a:pt x="298" y="336"/>
                  </a:cubicBezTo>
                  <a:cubicBezTo>
                    <a:pt x="296" y="337"/>
                    <a:pt x="295" y="337"/>
                    <a:pt x="293" y="338"/>
                  </a:cubicBezTo>
                  <a:cubicBezTo>
                    <a:pt x="293" y="338"/>
                    <a:pt x="293" y="338"/>
                    <a:pt x="293" y="338"/>
                  </a:cubicBezTo>
                  <a:cubicBezTo>
                    <a:pt x="292" y="338"/>
                    <a:pt x="292" y="338"/>
                    <a:pt x="292" y="338"/>
                  </a:cubicBezTo>
                  <a:cubicBezTo>
                    <a:pt x="291" y="339"/>
                    <a:pt x="290" y="339"/>
                    <a:pt x="289" y="339"/>
                  </a:cubicBezTo>
                  <a:cubicBezTo>
                    <a:pt x="289" y="339"/>
                    <a:pt x="288" y="339"/>
                    <a:pt x="287" y="340"/>
                  </a:cubicBezTo>
                  <a:cubicBezTo>
                    <a:pt x="286" y="340"/>
                    <a:pt x="285" y="340"/>
                    <a:pt x="284" y="340"/>
                  </a:cubicBezTo>
                  <a:cubicBezTo>
                    <a:pt x="284" y="340"/>
                    <a:pt x="283" y="340"/>
                    <a:pt x="283" y="341"/>
                  </a:cubicBezTo>
                  <a:cubicBezTo>
                    <a:pt x="282" y="341"/>
                    <a:pt x="282" y="341"/>
                    <a:pt x="282" y="341"/>
                  </a:cubicBezTo>
                  <a:cubicBezTo>
                    <a:pt x="280" y="341"/>
                    <a:pt x="278" y="341"/>
                    <a:pt x="276" y="341"/>
                  </a:cubicBezTo>
                  <a:cubicBezTo>
                    <a:pt x="276" y="341"/>
                    <a:pt x="276" y="341"/>
                    <a:pt x="276" y="341"/>
                  </a:cubicBezTo>
                  <a:cubicBezTo>
                    <a:pt x="275" y="342"/>
                    <a:pt x="275" y="342"/>
                    <a:pt x="274" y="342"/>
                  </a:cubicBezTo>
                  <a:cubicBezTo>
                    <a:pt x="273" y="342"/>
                    <a:pt x="272" y="342"/>
                    <a:pt x="271" y="342"/>
                  </a:cubicBezTo>
                  <a:cubicBezTo>
                    <a:pt x="270" y="342"/>
                    <a:pt x="270" y="342"/>
                    <a:pt x="270" y="342"/>
                  </a:cubicBezTo>
                  <a:cubicBezTo>
                    <a:pt x="270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9" y="342"/>
                    <a:pt x="269" y="342"/>
                  </a:cubicBezTo>
                  <a:cubicBezTo>
                    <a:pt x="269" y="342"/>
                    <a:pt x="268" y="342"/>
                    <a:pt x="268" y="342"/>
                  </a:cubicBezTo>
                  <a:cubicBezTo>
                    <a:pt x="268" y="342"/>
                    <a:pt x="267" y="342"/>
                    <a:pt x="266" y="342"/>
                  </a:cubicBezTo>
                  <a:cubicBezTo>
                    <a:pt x="266" y="342"/>
                    <a:pt x="266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5" y="342"/>
                  </a:cubicBezTo>
                  <a:cubicBezTo>
                    <a:pt x="265" y="342"/>
                    <a:pt x="265" y="342"/>
                    <a:pt x="264" y="342"/>
                  </a:cubicBezTo>
                  <a:cubicBezTo>
                    <a:pt x="264" y="342"/>
                    <a:pt x="264" y="342"/>
                    <a:pt x="264" y="342"/>
                  </a:cubicBezTo>
                  <a:cubicBezTo>
                    <a:pt x="264" y="342"/>
                    <a:pt x="263" y="342"/>
                    <a:pt x="263" y="342"/>
                  </a:cubicBezTo>
                  <a:cubicBezTo>
                    <a:pt x="262" y="342"/>
                    <a:pt x="261" y="342"/>
                    <a:pt x="260" y="342"/>
                  </a:cubicBezTo>
                  <a:cubicBezTo>
                    <a:pt x="260" y="342"/>
                    <a:pt x="259" y="342"/>
                    <a:pt x="259" y="342"/>
                  </a:cubicBezTo>
                  <a:cubicBezTo>
                    <a:pt x="259" y="342"/>
                    <a:pt x="258" y="342"/>
                    <a:pt x="258" y="341"/>
                  </a:cubicBezTo>
                  <a:cubicBezTo>
                    <a:pt x="257" y="341"/>
                    <a:pt x="256" y="341"/>
                    <a:pt x="255" y="341"/>
                  </a:cubicBezTo>
                  <a:cubicBezTo>
                    <a:pt x="255" y="341"/>
                    <a:pt x="254" y="341"/>
                    <a:pt x="254" y="341"/>
                  </a:cubicBezTo>
                  <a:cubicBezTo>
                    <a:pt x="254" y="341"/>
                    <a:pt x="253" y="341"/>
                    <a:pt x="253" y="341"/>
                  </a:cubicBezTo>
                  <a:cubicBezTo>
                    <a:pt x="252" y="341"/>
                    <a:pt x="251" y="341"/>
                    <a:pt x="250" y="340"/>
                  </a:cubicBezTo>
                  <a:cubicBezTo>
                    <a:pt x="250" y="340"/>
                    <a:pt x="249" y="340"/>
                    <a:pt x="249" y="340"/>
                  </a:cubicBezTo>
                  <a:cubicBezTo>
                    <a:pt x="248" y="340"/>
                    <a:pt x="248" y="340"/>
                    <a:pt x="248" y="340"/>
                  </a:cubicBezTo>
                  <a:cubicBezTo>
                    <a:pt x="247" y="340"/>
                    <a:pt x="246" y="339"/>
                    <a:pt x="244" y="339"/>
                  </a:cubicBezTo>
                  <a:cubicBezTo>
                    <a:pt x="244" y="339"/>
                    <a:pt x="244" y="339"/>
                    <a:pt x="243" y="339"/>
                  </a:cubicBezTo>
                  <a:cubicBezTo>
                    <a:pt x="243" y="339"/>
                    <a:pt x="243" y="339"/>
                    <a:pt x="243" y="339"/>
                  </a:cubicBezTo>
                  <a:cubicBezTo>
                    <a:pt x="241" y="338"/>
                    <a:pt x="239" y="337"/>
                    <a:pt x="237" y="337"/>
                  </a:cubicBezTo>
                  <a:cubicBezTo>
                    <a:pt x="237" y="337"/>
                    <a:pt x="237" y="337"/>
                    <a:pt x="237" y="337"/>
                  </a:cubicBezTo>
                  <a:cubicBezTo>
                    <a:pt x="236" y="336"/>
                    <a:pt x="235" y="336"/>
                    <a:pt x="234" y="336"/>
                  </a:cubicBezTo>
                  <a:cubicBezTo>
                    <a:pt x="234" y="335"/>
                    <a:pt x="233" y="335"/>
                    <a:pt x="233" y="335"/>
                  </a:cubicBezTo>
                  <a:cubicBezTo>
                    <a:pt x="232" y="334"/>
                    <a:pt x="230" y="334"/>
                    <a:pt x="229" y="333"/>
                  </a:cubicBezTo>
                  <a:cubicBezTo>
                    <a:pt x="16" y="210"/>
                    <a:pt x="16" y="210"/>
                    <a:pt x="16" y="210"/>
                  </a:cubicBezTo>
                  <a:cubicBezTo>
                    <a:pt x="6" y="204"/>
                    <a:pt x="1" y="197"/>
                    <a:pt x="1" y="189"/>
                  </a:cubicBezTo>
                  <a:cubicBezTo>
                    <a:pt x="1" y="195"/>
                    <a:pt x="1" y="195"/>
                    <a:pt x="1" y="195"/>
                  </a:cubicBezTo>
                  <a:cubicBezTo>
                    <a:pt x="0" y="203"/>
                    <a:pt x="6" y="211"/>
                    <a:pt x="16" y="217"/>
                  </a:cubicBezTo>
                  <a:cubicBezTo>
                    <a:pt x="229" y="340"/>
                    <a:pt x="229" y="340"/>
                    <a:pt x="229" y="340"/>
                  </a:cubicBezTo>
                  <a:cubicBezTo>
                    <a:pt x="230" y="341"/>
                    <a:pt x="232" y="341"/>
                    <a:pt x="233" y="342"/>
                  </a:cubicBezTo>
                  <a:cubicBezTo>
                    <a:pt x="233" y="342"/>
                    <a:pt x="234" y="342"/>
                    <a:pt x="234" y="343"/>
                  </a:cubicBezTo>
                  <a:cubicBezTo>
                    <a:pt x="235" y="343"/>
                    <a:pt x="236" y="343"/>
                    <a:pt x="237" y="344"/>
                  </a:cubicBezTo>
                  <a:cubicBezTo>
                    <a:pt x="237" y="344"/>
                    <a:pt x="237" y="344"/>
                    <a:pt x="237" y="344"/>
                  </a:cubicBezTo>
                  <a:cubicBezTo>
                    <a:pt x="239" y="345"/>
                    <a:pt x="241" y="345"/>
                    <a:pt x="243" y="346"/>
                  </a:cubicBezTo>
                  <a:cubicBezTo>
                    <a:pt x="243" y="346"/>
                    <a:pt x="243" y="346"/>
                    <a:pt x="243" y="346"/>
                  </a:cubicBezTo>
                  <a:cubicBezTo>
                    <a:pt x="244" y="346"/>
                    <a:pt x="244" y="346"/>
                    <a:pt x="244" y="346"/>
                  </a:cubicBezTo>
                  <a:cubicBezTo>
                    <a:pt x="246" y="346"/>
                    <a:pt x="247" y="347"/>
                    <a:pt x="248" y="347"/>
                  </a:cubicBezTo>
                  <a:cubicBezTo>
                    <a:pt x="249" y="347"/>
                    <a:pt x="249" y="347"/>
                    <a:pt x="249" y="347"/>
                  </a:cubicBezTo>
                  <a:cubicBezTo>
                    <a:pt x="249" y="347"/>
                    <a:pt x="250" y="347"/>
                    <a:pt x="250" y="347"/>
                  </a:cubicBezTo>
                  <a:cubicBezTo>
                    <a:pt x="251" y="348"/>
                    <a:pt x="252" y="348"/>
                    <a:pt x="253" y="348"/>
                  </a:cubicBezTo>
                  <a:cubicBezTo>
                    <a:pt x="253" y="348"/>
                    <a:pt x="254" y="348"/>
                    <a:pt x="254" y="348"/>
                  </a:cubicBezTo>
                  <a:cubicBezTo>
                    <a:pt x="254" y="348"/>
                    <a:pt x="255" y="348"/>
                    <a:pt x="255" y="348"/>
                  </a:cubicBezTo>
                  <a:cubicBezTo>
                    <a:pt x="256" y="348"/>
                    <a:pt x="257" y="348"/>
                    <a:pt x="258" y="349"/>
                  </a:cubicBezTo>
                  <a:cubicBezTo>
                    <a:pt x="258" y="349"/>
                    <a:pt x="259" y="349"/>
                    <a:pt x="259" y="349"/>
                  </a:cubicBezTo>
                  <a:cubicBezTo>
                    <a:pt x="259" y="349"/>
                    <a:pt x="260" y="349"/>
                    <a:pt x="260" y="349"/>
                  </a:cubicBezTo>
                  <a:cubicBezTo>
                    <a:pt x="261" y="349"/>
                    <a:pt x="262" y="349"/>
                    <a:pt x="263" y="349"/>
                  </a:cubicBezTo>
                  <a:cubicBezTo>
                    <a:pt x="263" y="349"/>
                    <a:pt x="264" y="349"/>
                    <a:pt x="264" y="349"/>
                  </a:cubicBezTo>
                  <a:cubicBezTo>
                    <a:pt x="264" y="349"/>
                    <a:pt x="264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5" y="349"/>
                    <a:pt x="265" y="349"/>
                    <a:pt x="265" y="349"/>
                  </a:cubicBezTo>
                  <a:cubicBezTo>
                    <a:pt x="266" y="349"/>
                    <a:pt x="266" y="349"/>
                    <a:pt x="266" y="349"/>
                  </a:cubicBezTo>
                  <a:cubicBezTo>
                    <a:pt x="267" y="349"/>
                    <a:pt x="268" y="349"/>
                    <a:pt x="268" y="349"/>
                  </a:cubicBezTo>
                  <a:cubicBezTo>
                    <a:pt x="268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69" y="349"/>
                    <a:pt x="269" y="349"/>
                  </a:cubicBezTo>
                  <a:cubicBezTo>
                    <a:pt x="269" y="349"/>
                    <a:pt x="270" y="349"/>
                    <a:pt x="270" y="349"/>
                  </a:cubicBezTo>
                  <a:cubicBezTo>
                    <a:pt x="271" y="349"/>
                    <a:pt x="271" y="349"/>
                    <a:pt x="271" y="349"/>
                  </a:cubicBezTo>
                  <a:cubicBezTo>
                    <a:pt x="272" y="349"/>
                    <a:pt x="273" y="349"/>
                    <a:pt x="274" y="349"/>
                  </a:cubicBezTo>
                  <a:cubicBezTo>
                    <a:pt x="275" y="349"/>
                    <a:pt x="275" y="349"/>
                    <a:pt x="276" y="349"/>
                  </a:cubicBezTo>
                  <a:cubicBezTo>
                    <a:pt x="276" y="349"/>
                    <a:pt x="276" y="349"/>
                    <a:pt x="276" y="349"/>
                  </a:cubicBezTo>
                  <a:cubicBezTo>
                    <a:pt x="278" y="348"/>
                    <a:pt x="280" y="348"/>
                    <a:pt x="282" y="348"/>
                  </a:cubicBezTo>
                  <a:cubicBezTo>
                    <a:pt x="283" y="348"/>
                    <a:pt x="283" y="348"/>
                    <a:pt x="283" y="348"/>
                  </a:cubicBezTo>
                  <a:cubicBezTo>
                    <a:pt x="283" y="348"/>
                    <a:pt x="284" y="347"/>
                    <a:pt x="284" y="347"/>
                  </a:cubicBezTo>
                  <a:cubicBezTo>
                    <a:pt x="285" y="347"/>
                    <a:pt x="286" y="347"/>
                    <a:pt x="287" y="347"/>
                  </a:cubicBezTo>
                  <a:cubicBezTo>
                    <a:pt x="288" y="346"/>
                    <a:pt x="289" y="346"/>
                    <a:pt x="289" y="346"/>
                  </a:cubicBezTo>
                  <a:cubicBezTo>
                    <a:pt x="290" y="346"/>
                    <a:pt x="291" y="346"/>
                    <a:pt x="292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3" y="345"/>
                    <a:pt x="293" y="345"/>
                    <a:pt x="293" y="345"/>
                  </a:cubicBezTo>
                  <a:cubicBezTo>
                    <a:pt x="295" y="344"/>
                    <a:pt x="296" y="344"/>
                    <a:pt x="298" y="343"/>
                  </a:cubicBezTo>
                  <a:cubicBezTo>
                    <a:pt x="298" y="343"/>
                    <a:pt x="299" y="343"/>
                    <a:pt x="299" y="343"/>
                  </a:cubicBezTo>
                  <a:cubicBezTo>
                    <a:pt x="301" y="342"/>
                    <a:pt x="303" y="341"/>
                    <a:pt x="304" y="340"/>
                  </a:cubicBezTo>
                  <a:cubicBezTo>
                    <a:pt x="317" y="333"/>
                    <a:pt x="317" y="333"/>
                    <a:pt x="317" y="333"/>
                  </a:cubicBezTo>
                  <a:cubicBezTo>
                    <a:pt x="777" y="65"/>
                    <a:pt x="777" y="65"/>
                    <a:pt x="777" y="65"/>
                  </a:cubicBezTo>
                  <a:cubicBezTo>
                    <a:pt x="802" y="51"/>
                    <a:pt x="802" y="51"/>
                    <a:pt x="802" y="51"/>
                  </a:cubicBezTo>
                  <a:cubicBezTo>
                    <a:pt x="803" y="50"/>
                    <a:pt x="803" y="50"/>
                    <a:pt x="803" y="50"/>
                  </a:cubicBezTo>
                  <a:cubicBezTo>
                    <a:pt x="803" y="50"/>
                    <a:pt x="804" y="50"/>
                    <a:pt x="804" y="49"/>
                  </a:cubicBezTo>
                  <a:cubicBezTo>
                    <a:pt x="805" y="49"/>
                    <a:pt x="805" y="49"/>
                    <a:pt x="806" y="48"/>
                  </a:cubicBezTo>
                  <a:cubicBezTo>
                    <a:pt x="806" y="48"/>
                    <a:pt x="807" y="47"/>
                    <a:pt x="807" y="47"/>
                  </a:cubicBezTo>
                  <a:cubicBezTo>
                    <a:pt x="808" y="46"/>
                    <a:pt x="809" y="46"/>
                    <a:pt x="809" y="46"/>
                  </a:cubicBezTo>
                  <a:cubicBezTo>
                    <a:pt x="809" y="45"/>
                    <a:pt x="809" y="45"/>
                    <a:pt x="809" y="45"/>
                  </a:cubicBezTo>
                  <a:cubicBezTo>
                    <a:pt x="810" y="45"/>
                    <a:pt x="811" y="44"/>
                    <a:pt x="811" y="43"/>
                  </a:cubicBezTo>
                  <a:cubicBezTo>
                    <a:pt x="812" y="43"/>
                    <a:pt x="812" y="43"/>
                    <a:pt x="812" y="43"/>
                  </a:cubicBezTo>
                  <a:cubicBezTo>
                    <a:pt x="812" y="43"/>
                    <a:pt x="812" y="42"/>
                    <a:pt x="813" y="42"/>
                  </a:cubicBezTo>
                  <a:cubicBezTo>
                    <a:pt x="813" y="41"/>
                    <a:pt x="813" y="41"/>
                    <a:pt x="813" y="41"/>
                  </a:cubicBezTo>
                  <a:cubicBezTo>
                    <a:pt x="813" y="41"/>
                    <a:pt x="814" y="40"/>
                    <a:pt x="814" y="39"/>
                  </a:cubicBezTo>
                  <a:cubicBezTo>
                    <a:pt x="815" y="39"/>
                    <a:pt x="815" y="39"/>
                    <a:pt x="815" y="39"/>
                  </a:cubicBezTo>
                  <a:cubicBezTo>
                    <a:pt x="815" y="38"/>
                    <a:pt x="815" y="38"/>
                    <a:pt x="815" y="38"/>
                  </a:cubicBezTo>
                  <a:cubicBezTo>
                    <a:pt x="815" y="38"/>
                    <a:pt x="816" y="37"/>
                    <a:pt x="816" y="37"/>
                  </a:cubicBezTo>
                  <a:cubicBezTo>
                    <a:pt x="816" y="36"/>
                    <a:pt x="816" y="36"/>
                    <a:pt x="816" y="36"/>
                  </a:cubicBezTo>
                  <a:cubicBezTo>
                    <a:pt x="816" y="35"/>
                    <a:pt x="816" y="35"/>
                    <a:pt x="816" y="35"/>
                  </a:cubicBezTo>
                  <a:cubicBezTo>
                    <a:pt x="816" y="35"/>
                    <a:pt x="817" y="34"/>
                    <a:pt x="817" y="34"/>
                  </a:cubicBezTo>
                  <a:cubicBezTo>
                    <a:pt x="817" y="33"/>
                    <a:pt x="817" y="33"/>
                    <a:pt x="817" y="33"/>
                  </a:cubicBezTo>
                  <a:cubicBezTo>
                    <a:pt x="817" y="32"/>
                    <a:pt x="817" y="32"/>
                    <a:pt x="817" y="32"/>
                  </a:cubicBezTo>
                  <a:cubicBezTo>
                    <a:pt x="817" y="32"/>
                    <a:pt x="817" y="31"/>
                    <a:pt x="817" y="31"/>
                  </a:cubicBezTo>
                  <a:cubicBezTo>
                    <a:pt x="817" y="30"/>
                    <a:pt x="817" y="30"/>
                    <a:pt x="817" y="30"/>
                  </a:cubicBezTo>
                  <a:cubicBezTo>
                    <a:pt x="817" y="29"/>
                    <a:pt x="817" y="29"/>
                    <a:pt x="817" y="29"/>
                  </a:cubicBezTo>
                  <a:cubicBezTo>
                    <a:pt x="817" y="19"/>
                    <a:pt x="817" y="10"/>
                    <a:pt x="817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09"/>
            <p:cNvSpPr>
              <a:spLocks/>
            </p:cNvSpPr>
            <p:nvPr/>
          </p:nvSpPr>
          <p:spPr bwMode="auto">
            <a:xfrm>
              <a:off x="4127156" y="349232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10"/>
            <p:cNvSpPr>
              <a:spLocks/>
            </p:cNvSpPr>
            <p:nvPr/>
          </p:nvSpPr>
          <p:spPr bwMode="auto">
            <a:xfrm>
              <a:off x="4178273" y="3473758"/>
              <a:ext cx="2729405" cy="1063805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267"/>
                </a:cxn>
                <a:cxn ang="0">
                  <a:pos x="261" y="418"/>
                </a:cxn>
                <a:cxn ang="0">
                  <a:pos x="719" y="151"/>
                </a:cxn>
                <a:cxn ang="0">
                  <a:pos x="458" y="0"/>
                </a:cxn>
              </a:cxnLst>
              <a:rect l="0" t="0" r="r" b="b"/>
              <a:pathLst>
                <a:path w="719" h="418">
                  <a:moveTo>
                    <a:pt x="458" y="0"/>
                  </a:moveTo>
                  <a:lnTo>
                    <a:pt x="0" y="267"/>
                  </a:lnTo>
                  <a:lnTo>
                    <a:pt x="261" y="418"/>
                  </a:lnTo>
                  <a:lnTo>
                    <a:pt x="719" y="151"/>
                  </a:lnTo>
                  <a:lnTo>
                    <a:pt x="458" y="0"/>
                  </a:ln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11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12"/>
            <p:cNvSpPr>
              <a:spLocks/>
            </p:cNvSpPr>
            <p:nvPr/>
          </p:nvSpPr>
          <p:spPr bwMode="auto">
            <a:xfrm>
              <a:off x="4121837" y="3488845"/>
              <a:ext cx="2759773" cy="1073985"/>
            </a:xfrm>
            <a:custGeom>
              <a:avLst/>
              <a:gdLst/>
              <a:ahLst/>
              <a:cxnLst>
                <a:cxn ang="0">
                  <a:pos x="462" y="2"/>
                </a:cxn>
                <a:cxn ang="0">
                  <a:pos x="461" y="0"/>
                </a:cxn>
                <a:cxn ang="0">
                  <a:pos x="0" y="269"/>
                </a:cxn>
                <a:cxn ang="0">
                  <a:pos x="265" y="422"/>
                </a:cxn>
                <a:cxn ang="0">
                  <a:pos x="727" y="153"/>
                </a:cxn>
                <a:cxn ang="0">
                  <a:pos x="462" y="0"/>
                </a:cxn>
                <a:cxn ang="0">
                  <a:pos x="461" y="0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719" y="153"/>
                </a:cxn>
                <a:cxn ang="0">
                  <a:pos x="265" y="417"/>
                </a:cxn>
                <a:cxn ang="0">
                  <a:pos x="8" y="269"/>
                </a:cxn>
                <a:cxn ang="0">
                  <a:pos x="463" y="4"/>
                </a:cxn>
                <a:cxn ang="0">
                  <a:pos x="462" y="2"/>
                </a:cxn>
                <a:cxn ang="0">
                  <a:pos x="461" y="4"/>
                </a:cxn>
                <a:cxn ang="0">
                  <a:pos x="462" y="2"/>
                </a:cxn>
              </a:cxnLst>
              <a:rect l="0" t="0" r="r" b="b"/>
              <a:pathLst>
                <a:path w="727" h="422">
                  <a:moveTo>
                    <a:pt x="462" y="2"/>
                  </a:moveTo>
                  <a:lnTo>
                    <a:pt x="461" y="0"/>
                  </a:lnTo>
                  <a:lnTo>
                    <a:pt x="0" y="269"/>
                  </a:lnTo>
                  <a:lnTo>
                    <a:pt x="265" y="422"/>
                  </a:lnTo>
                  <a:lnTo>
                    <a:pt x="727" y="153"/>
                  </a:lnTo>
                  <a:lnTo>
                    <a:pt x="462" y="0"/>
                  </a:lnTo>
                  <a:lnTo>
                    <a:pt x="461" y="0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719" y="153"/>
                  </a:lnTo>
                  <a:lnTo>
                    <a:pt x="265" y="417"/>
                  </a:lnTo>
                  <a:lnTo>
                    <a:pt x="8" y="269"/>
                  </a:lnTo>
                  <a:lnTo>
                    <a:pt x="463" y="4"/>
                  </a:lnTo>
                  <a:lnTo>
                    <a:pt x="462" y="2"/>
                  </a:lnTo>
                  <a:lnTo>
                    <a:pt x="461" y="4"/>
                  </a:lnTo>
                  <a:lnTo>
                    <a:pt x="462" y="2"/>
                  </a:ln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13"/>
            <p:cNvSpPr>
              <a:spLocks/>
            </p:cNvSpPr>
            <p:nvPr/>
          </p:nvSpPr>
          <p:spPr bwMode="auto">
            <a:xfrm>
              <a:off x="6259048" y="3552469"/>
              <a:ext cx="455533" cy="178149"/>
            </a:xfrm>
            <a:custGeom>
              <a:avLst/>
              <a:gdLst/>
              <a:ahLst/>
              <a:cxnLst>
                <a:cxn ang="0">
                  <a:pos x="118" y="61"/>
                </a:cxn>
                <a:cxn ang="0">
                  <a:pos x="118" y="67"/>
                </a:cxn>
                <a:cxn ang="0">
                  <a:pos x="115" y="68"/>
                </a:cxn>
                <a:cxn ang="0">
                  <a:pos x="105" y="68"/>
                </a:cxn>
                <a:cxn ang="0">
                  <a:pos x="3" y="9"/>
                </a:cxn>
                <a:cxn ang="0">
                  <a:pos x="3" y="3"/>
                </a:cxn>
                <a:cxn ang="0">
                  <a:pos x="5" y="2"/>
                </a:cxn>
                <a:cxn ang="0">
                  <a:pos x="15" y="2"/>
                </a:cxn>
                <a:cxn ang="0">
                  <a:pos x="118" y="61"/>
                </a:cxn>
              </a:cxnLst>
              <a:rect l="0" t="0" r="r" b="b"/>
              <a:pathLst>
                <a:path w="121" h="70">
                  <a:moveTo>
                    <a:pt x="118" y="61"/>
                  </a:moveTo>
                  <a:cubicBezTo>
                    <a:pt x="121" y="63"/>
                    <a:pt x="121" y="65"/>
                    <a:pt x="118" y="67"/>
                  </a:cubicBezTo>
                  <a:cubicBezTo>
                    <a:pt x="115" y="68"/>
                    <a:pt x="115" y="68"/>
                    <a:pt x="115" y="68"/>
                  </a:cubicBezTo>
                  <a:cubicBezTo>
                    <a:pt x="113" y="70"/>
                    <a:pt x="108" y="70"/>
                    <a:pt x="105" y="6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0" y="7"/>
                    <a:pt x="0" y="5"/>
                    <a:pt x="3" y="3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8" y="0"/>
                    <a:pt x="12" y="0"/>
                    <a:pt x="15" y="2"/>
                  </a:cubicBezTo>
                  <a:cubicBezTo>
                    <a:pt x="118" y="61"/>
                    <a:pt x="118" y="61"/>
                    <a:pt x="118" y="6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14"/>
            <p:cNvSpPr>
              <a:spLocks/>
            </p:cNvSpPr>
            <p:nvPr/>
          </p:nvSpPr>
          <p:spPr bwMode="auto">
            <a:xfrm>
              <a:off x="6733561" y="3738254"/>
              <a:ext cx="72127" cy="27996"/>
            </a:xfrm>
            <a:custGeom>
              <a:avLst/>
              <a:gdLst/>
              <a:ahLst/>
              <a:cxnLst>
                <a:cxn ang="0">
                  <a:pos x="16" y="2"/>
                </a:cxn>
                <a:cxn ang="0">
                  <a:pos x="16" y="9"/>
                </a:cxn>
                <a:cxn ang="0">
                  <a:pos x="3" y="9"/>
                </a:cxn>
                <a:cxn ang="0">
                  <a:pos x="3" y="2"/>
                </a:cxn>
                <a:cxn ang="0">
                  <a:pos x="16" y="2"/>
                </a:cxn>
              </a:cxnLst>
              <a:rect l="0" t="0" r="r" b="b"/>
              <a:pathLst>
                <a:path w="19" h="11">
                  <a:moveTo>
                    <a:pt x="16" y="2"/>
                  </a:moveTo>
                  <a:cubicBezTo>
                    <a:pt x="19" y="4"/>
                    <a:pt x="19" y="7"/>
                    <a:pt x="16" y="9"/>
                  </a:cubicBezTo>
                  <a:cubicBezTo>
                    <a:pt x="12" y="11"/>
                    <a:pt x="7" y="11"/>
                    <a:pt x="3" y="9"/>
                  </a:cubicBezTo>
                  <a:cubicBezTo>
                    <a:pt x="0" y="7"/>
                    <a:pt x="0" y="4"/>
                    <a:pt x="3" y="2"/>
                  </a:cubicBezTo>
                  <a:cubicBezTo>
                    <a:pt x="7" y="0"/>
                    <a:pt x="12" y="0"/>
                    <a:pt x="16" y="2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5"/>
            <p:cNvSpPr>
              <a:spLocks noEditPoints="1"/>
            </p:cNvSpPr>
            <p:nvPr/>
          </p:nvSpPr>
          <p:spPr bwMode="auto">
            <a:xfrm>
              <a:off x="3962400" y="3409950"/>
              <a:ext cx="3124200" cy="1213960"/>
            </a:xfrm>
            <a:custGeom>
              <a:avLst/>
              <a:gdLst/>
              <a:ahLst/>
              <a:cxnLst>
                <a:cxn ang="0">
                  <a:pos x="807" y="135"/>
                </a:cxn>
                <a:cxn ang="0">
                  <a:pos x="594" y="12"/>
                </a:cxn>
                <a:cxn ang="0">
                  <a:pos x="519" y="12"/>
                </a:cxn>
                <a:cxn ang="0">
                  <a:pos x="494" y="27"/>
                </a:cxn>
                <a:cxn ang="0">
                  <a:pos x="33" y="295"/>
                </a:cxn>
                <a:cxn ang="0">
                  <a:pos x="21" y="302"/>
                </a:cxn>
                <a:cxn ang="0">
                  <a:pos x="21" y="345"/>
                </a:cxn>
                <a:cxn ang="0">
                  <a:pos x="234" y="468"/>
                </a:cxn>
                <a:cxn ang="0">
                  <a:pos x="309" y="468"/>
                </a:cxn>
                <a:cxn ang="0">
                  <a:pos x="322" y="461"/>
                </a:cxn>
                <a:cxn ang="0">
                  <a:pos x="782" y="193"/>
                </a:cxn>
                <a:cxn ang="0">
                  <a:pos x="807" y="179"/>
                </a:cxn>
                <a:cxn ang="0">
                  <a:pos x="807" y="135"/>
                </a:cxn>
                <a:cxn ang="0">
                  <a:pos x="738" y="132"/>
                </a:cxn>
                <a:cxn ang="0">
                  <a:pos x="751" y="132"/>
                </a:cxn>
                <a:cxn ang="0">
                  <a:pos x="751" y="139"/>
                </a:cxn>
                <a:cxn ang="0">
                  <a:pos x="738" y="139"/>
                </a:cxn>
                <a:cxn ang="0">
                  <a:pos x="738" y="132"/>
                </a:cxn>
                <a:cxn ang="0">
                  <a:pos x="612" y="60"/>
                </a:cxn>
                <a:cxn ang="0">
                  <a:pos x="614" y="59"/>
                </a:cxn>
                <a:cxn ang="0">
                  <a:pos x="624" y="59"/>
                </a:cxn>
                <a:cxn ang="0">
                  <a:pos x="727" y="118"/>
                </a:cxn>
                <a:cxn ang="0">
                  <a:pos x="727" y="124"/>
                </a:cxn>
                <a:cxn ang="0">
                  <a:pos x="724" y="125"/>
                </a:cxn>
                <a:cxn ang="0">
                  <a:pos x="714" y="125"/>
                </a:cxn>
                <a:cxn ang="0">
                  <a:pos x="612" y="66"/>
                </a:cxn>
                <a:cxn ang="0">
                  <a:pos x="612" y="60"/>
                </a:cxn>
                <a:cxn ang="0">
                  <a:pos x="309" y="454"/>
                </a:cxn>
                <a:cxn ang="0">
                  <a:pos x="114" y="341"/>
                </a:cxn>
                <a:cxn ang="0">
                  <a:pos x="46" y="302"/>
                </a:cxn>
                <a:cxn ang="0">
                  <a:pos x="507" y="34"/>
                </a:cxn>
                <a:cxn ang="0">
                  <a:pos x="770" y="186"/>
                </a:cxn>
                <a:cxn ang="0">
                  <a:pos x="309" y="454"/>
                </a:cxn>
              </a:cxnLst>
              <a:rect l="0" t="0" r="r" b="b"/>
              <a:pathLst>
                <a:path w="828" h="480">
                  <a:moveTo>
                    <a:pt x="807" y="135"/>
                  </a:moveTo>
                  <a:cubicBezTo>
                    <a:pt x="594" y="12"/>
                    <a:pt x="594" y="12"/>
                    <a:pt x="594" y="12"/>
                  </a:cubicBezTo>
                  <a:cubicBezTo>
                    <a:pt x="573" y="0"/>
                    <a:pt x="539" y="0"/>
                    <a:pt x="519" y="12"/>
                  </a:cubicBezTo>
                  <a:cubicBezTo>
                    <a:pt x="494" y="27"/>
                    <a:pt x="494" y="27"/>
                    <a:pt x="494" y="27"/>
                  </a:cubicBezTo>
                  <a:cubicBezTo>
                    <a:pt x="33" y="295"/>
                    <a:pt x="33" y="295"/>
                    <a:pt x="33" y="295"/>
                  </a:cubicBezTo>
                  <a:cubicBezTo>
                    <a:pt x="21" y="302"/>
                    <a:pt x="21" y="302"/>
                    <a:pt x="21" y="302"/>
                  </a:cubicBezTo>
                  <a:cubicBezTo>
                    <a:pt x="0" y="314"/>
                    <a:pt x="0" y="333"/>
                    <a:pt x="21" y="345"/>
                  </a:cubicBezTo>
                  <a:cubicBezTo>
                    <a:pt x="234" y="468"/>
                    <a:pt x="234" y="468"/>
                    <a:pt x="234" y="468"/>
                  </a:cubicBezTo>
                  <a:cubicBezTo>
                    <a:pt x="255" y="480"/>
                    <a:pt x="289" y="480"/>
                    <a:pt x="309" y="468"/>
                  </a:cubicBezTo>
                  <a:cubicBezTo>
                    <a:pt x="322" y="461"/>
                    <a:pt x="322" y="461"/>
                    <a:pt x="322" y="461"/>
                  </a:cubicBezTo>
                  <a:cubicBezTo>
                    <a:pt x="782" y="193"/>
                    <a:pt x="782" y="193"/>
                    <a:pt x="782" y="193"/>
                  </a:cubicBezTo>
                  <a:cubicBezTo>
                    <a:pt x="807" y="179"/>
                    <a:pt x="807" y="179"/>
                    <a:pt x="807" y="179"/>
                  </a:cubicBezTo>
                  <a:cubicBezTo>
                    <a:pt x="828" y="167"/>
                    <a:pt x="828" y="147"/>
                    <a:pt x="807" y="135"/>
                  </a:cubicBezTo>
                  <a:moveTo>
                    <a:pt x="738" y="132"/>
                  </a:moveTo>
                  <a:cubicBezTo>
                    <a:pt x="742" y="130"/>
                    <a:pt x="747" y="130"/>
                    <a:pt x="751" y="132"/>
                  </a:cubicBezTo>
                  <a:cubicBezTo>
                    <a:pt x="754" y="134"/>
                    <a:pt x="754" y="137"/>
                    <a:pt x="751" y="139"/>
                  </a:cubicBezTo>
                  <a:cubicBezTo>
                    <a:pt x="747" y="141"/>
                    <a:pt x="742" y="141"/>
                    <a:pt x="738" y="139"/>
                  </a:cubicBezTo>
                  <a:cubicBezTo>
                    <a:pt x="735" y="137"/>
                    <a:pt x="735" y="134"/>
                    <a:pt x="738" y="132"/>
                  </a:cubicBezTo>
                  <a:moveTo>
                    <a:pt x="612" y="60"/>
                  </a:moveTo>
                  <a:cubicBezTo>
                    <a:pt x="614" y="59"/>
                    <a:pt x="614" y="59"/>
                    <a:pt x="614" y="59"/>
                  </a:cubicBezTo>
                  <a:cubicBezTo>
                    <a:pt x="617" y="57"/>
                    <a:pt x="621" y="57"/>
                    <a:pt x="624" y="59"/>
                  </a:cubicBezTo>
                  <a:cubicBezTo>
                    <a:pt x="727" y="118"/>
                    <a:pt x="727" y="118"/>
                    <a:pt x="727" y="118"/>
                  </a:cubicBezTo>
                  <a:cubicBezTo>
                    <a:pt x="730" y="120"/>
                    <a:pt x="730" y="122"/>
                    <a:pt x="727" y="124"/>
                  </a:cubicBezTo>
                  <a:cubicBezTo>
                    <a:pt x="724" y="125"/>
                    <a:pt x="724" y="125"/>
                    <a:pt x="724" y="125"/>
                  </a:cubicBezTo>
                  <a:cubicBezTo>
                    <a:pt x="722" y="127"/>
                    <a:pt x="717" y="127"/>
                    <a:pt x="714" y="125"/>
                  </a:cubicBezTo>
                  <a:cubicBezTo>
                    <a:pt x="612" y="66"/>
                    <a:pt x="612" y="66"/>
                    <a:pt x="612" y="66"/>
                  </a:cubicBezTo>
                  <a:cubicBezTo>
                    <a:pt x="609" y="64"/>
                    <a:pt x="609" y="62"/>
                    <a:pt x="612" y="60"/>
                  </a:cubicBezTo>
                  <a:moveTo>
                    <a:pt x="309" y="454"/>
                  </a:moveTo>
                  <a:cubicBezTo>
                    <a:pt x="114" y="341"/>
                    <a:pt x="114" y="341"/>
                    <a:pt x="114" y="341"/>
                  </a:cubicBezTo>
                  <a:cubicBezTo>
                    <a:pt x="46" y="302"/>
                    <a:pt x="46" y="302"/>
                    <a:pt x="46" y="302"/>
                  </a:cubicBezTo>
                  <a:cubicBezTo>
                    <a:pt x="507" y="34"/>
                    <a:pt x="507" y="34"/>
                    <a:pt x="507" y="34"/>
                  </a:cubicBezTo>
                  <a:cubicBezTo>
                    <a:pt x="770" y="186"/>
                    <a:pt x="770" y="186"/>
                    <a:pt x="770" y="186"/>
                  </a:cubicBezTo>
                  <a:cubicBezTo>
                    <a:pt x="309" y="454"/>
                    <a:pt x="309" y="454"/>
                    <a:pt x="309" y="45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3" name="Freeform 210"/>
          <p:cNvSpPr>
            <a:spLocks/>
          </p:cNvSpPr>
          <p:nvPr/>
        </p:nvSpPr>
        <p:spPr bwMode="auto">
          <a:xfrm flipH="1" flipV="1">
            <a:off x="5437600" y="3769164"/>
            <a:ext cx="4739766" cy="1847358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solidFill>
            <a:schemeClr val="accent2">
              <a:alpha val="89804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Freeform 210"/>
          <p:cNvSpPr>
            <a:spLocks/>
          </p:cNvSpPr>
          <p:nvPr/>
        </p:nvSpPr>
        <p:spPr bwMode="auto">
          <a:xfrm flipH="1" flipV="1">
            <a:off x="5355830" y="3441218"/>
            <a:ext cx="4739766" cy="1847358"/>
          </a:xfrm>
          <a:custGeom>
            <a:avLst/>
            <a:gdLst/>
            <a:ahLst/>
            <a:cxnLst>
              <a:cxn ang="0">
                <a:pos x="458" y="0"/>
              </a:cxn>
              <a:cxn ang="0">
                <a:pos x="0" y="267"/>
              </a:cxn>
              <a:cxn ang="0">
                <a:pos x="261" y="418"/>
              </a:cxn>
              <a:cxn ang="0">
                <a:pos x="719" y="151"/>
              </a:cxn>
              <a:cxn ang="0">
                <a:pos x="458" y="0"/>
              </a:cxn>
            </a:cxnLst>
            <a:rect l="0" t="0" r="r" b="b"/>
            <a:pathLst>
              <a:path w="719" h="418">
                <a:moveTo>
                  <a:pt x="458" y="0"/>
                </a:moveTo>
                <a:lnTo>
                  <a:pt x="0" y="267"/>
                </a:lnTo>
                <a:lnTo>
                  <a:pt x="261" y="418"/>
                </a:lnTo>
                <a:lnTo>
                  <a:pt x="719" y="151"/>
                </a:lnTo>
                <a:lnTo>
                  <a:pt x="458" y="0"/>
                </a:lnTo>
              </a:path>
            </a:pathLst>
          </a:custGeom>
          <a:solidFill>
            <a:schemeClr val="accent1">
              <a:alpha val="89804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flipV="1">
            <a:off x="10043290" y="3485271"/>
            <a:ext cx="0" cy="1265968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Oval 43"/>
          <p:cNvSpPr/>
          <p:nvPr/>
        </p:nvSpPr>
        <p:spPr>
          <a:xfrm>
            <a:off x="1487296" y="2610030"/>
            <a:ext cx="738569" cy="73856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1487296" y="3672398"/>
            <a:ext cx="738569" cy="73856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Oval 49"/>
          <p:cNvSpPr/>
          <p:nvPr/>
        </p:nvSpPr>
        <p:spPr>
          <a:xfrm>
            <a:off x="1491947" y="4762532"/>
            <a:ext cx="738569" cy="73856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endParaRPr lang="en-US"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Shape 56"/>
          <p:cNvSpPr/>
          <p:nvPr/>
        </p:nvSpPr>
        <p:spPr>
          <a:xfrm>
            <a:off x="1718012" y="3917417"/>
            <a:ext cx="253875" cy="2256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04" y="6075"/>
                </a:moveTo>
                <a:lnTo>
                  <a:pt x="19439" y="0"/>
                </a:lnTo>
                <a:lnTo>
                  <a:pt x="14503" y="0"/>
                </a:lnTo>
                <a:lnTo>
                  <a:pt x="15451" y="7077"/>
                </a:lnTo>
                <a:cubicBezTo>
                  <a:pt x="15636" y="8413"/>
                  <a:pt x="16936" y="9450"/>
                  <a:pt x="18515" y="9450"/>
                </a:cubicBezTo>
                <a:cubicBezTo>
                  <a:pt x="20219" y="9450"/>
                  <a:pt x="21600" y="8240"/>
                  <a:pt x="21600" y="6750"/>
                </a:cubicBezTo>
                <a:cubicBezTo>
                  <a:pt x="21600" y="6515"/>
                  <a:pt x="21566" y="6291"/>
                  <a:pt x="21504" y="6075"/>
                </a:cubicBezTo>
                <a:close/>
                <a:moveTo>
                  <a:pt x="16800" y="10862"/>
                </a:moveTo>
                <a:lnTo>
                  <a:pt x="16800" y="16200"/>
                </a:lnTo>
                <a:lnTo>
                  <a:pt x="4800" y="16200"/>
                </a:lnTo>
                <a:lnTo>
                  <a:pt x="4800" y="10870"/>
                </a:lnTo>
                <a:cubicBezTo>
                  <a:pt x="4274" y="11083"/>
                  <a:pt x="3696" y="11205"/>
                  <a:pt x="3085" y="11205"/>
                </a:cubicBezTo>
                <a:cubicBezTo>
                  <a:pt x="2851" y="11205"/>
                  <a:pt x="2624" y="11174"/>
                  <a:pt x="2400" y="11139"/>
                </a:cubicBezTo>
                <a:lnTo>
                  <a:pt x="2400" y="19710"/>
                </a:lnTo>
                <a:cubicBezTo>
                  <a:pt x="2400" y="20749"/>
                  <a:pt x="3155" y="21600"/>
                  <a:pt x="4078" y="21600"/>
                </a:cubicBezTo>
                <a:lnTo>
                  <a:pt x="17520" y="21600"/>
                </a:lnTo>
                <a:cubicBezTo>
                  <a:pt x="18444" y="21600"/>
                  <a:pt x="19200" y="20748"/>
                  <a:pt x="19200" y="19710"/>
                </a:cubicBezTo>
                <a:lnTo>
                  <a:pt x="19200" y="11140"/>
                </a:lnTo>
                <a:cubicBezTo>
                  <a:pt x="18974" y="11174"/>
                  <a:pt x="18749" y="11206"/>
                  <a:pt x="18515" y="11206"/>
                </a:cubicBezTo>
                <a:cubicBezTo>
                  <a:pt x="17907" y="11205"/>
                  <a:pt x="17327" y="11081"/>
                  <a:pt x="16800" y="10862"/>
                </a:cubicBezTo>
                <a:close/>
                <a:moveTo>
                  <a:pt x="10800" y="9450"/>
                </a:moveTo>
                <a:cubicBezTo>
                  <a:pt x="12504" y="9450"/>
                  <a:pt x="13885" y="8240"/>
                  <a:pt x="13885" y="6750"/>
                </a:cubicBezTo>
                <a:cubicBezTo>
                  <a:pt x="13885" y="6695"/>
                  <a:pt x="13882" y="6639"/>
                  <a:pt x="13879" y="6587"/>
                </a:cubicBezTo>
                <a:lnTo>
                  <a:pt x="13268" y="0"/>
                </a:lnTo>
                <a:lnTo>
                  <a:pt x="8332" y="0"/>
                </a:lnTo>
                <a:lnTo>
                  <a:pt x="7720" y="6581"/>
                </a:lnTo>
                <a:cubicBezTo>
                  <a:pt x="7717" y="6637"/>
                  <a:pt x="7715" y="6692"/>
                  <a:pt x="7715" y="6750"/>
                </a:cubicBezTo>
                <a:cubicBezTo>
                  <a:pt x="7715" y="8240"/>
                  <a:pt x="9096" y="9450"/>
                  <a:pt x="10800" y="9450"/>
                </a:cubicBezTo>
                <a:close/>
                <a:moveTo>
                  <a:pt x="6148" y="7087"/>
                </a:moveTo>
                <a:lnTo>
                  <a:pt x="7097" y="0"/>
                </a:lnTo>
                <a:lnTo>
                  <a:pt x="2160" y="0"/>
                </a:lnTo>
                <a:lnTo>
                  <a:pt x="97" y="6075"/>
                </a:lnTo>
                <a:cubicBezTo>
                  <a:pt x="34" y="6291"/>
                  <a:pt x="0" y="6515"/>
                  <a:pt x="0" y="6750"/>
                </a:cubicBezTo>
                <a:cubicBezTo>
                  <a:pt x="0" y="8240"/>
                  <a:pt x="1380" y="9450"/>
                  <a:pt x="3085" y="9450"/>
                </a:cubicBezTo>
                <a:cubicBezTo>
                  <a:pt x="4657" y="9450"/>
                  <a:pt x="5957" y="8418"/>
                  <a:pt x="6148" y="708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7905" tIns="37905" rIns="37905" bIns="37905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latin typeface="+mn-lt"/>
                <a:ea typeface="+mn-ea"/>
                <a:cs typeface="+mn-cs"/>
                <a:sym typeface="Helvetica Light"/>
              </a:defRPr>
            </a:pPr>
            <a:endParaRPr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268"/>
          <p:cNvSpPr/>
          <p:nvPr/>
        </p:nvSpPr>
        <p:spPr>
          <a:xfrm>
            <a:off x="1705325" y="2853731"/>
            <a:ext cx="279250" cy="2233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80" y="13500"/>
                </a:moveTo>
                <a:lnTo>
                  <a:pt x="4320" y="13500"/>
                </a:lnTo>
                <a:lnTo>
                  <a:pt x="4320" y="2700"/>
                </a:lnTo>
                <a:lnTo>
                  <a:pt x="17280" y="2700"/>
                </a:lnTo>
                <a:cubicBezTo>
                  <a:pt x="17280" y="2700"/>
                  <a:pt x="17280" y="13500"/>
                  <a:pt x="17280" y="13500"/>
                </a:cubicBezTo>
                <a:close/>
                <a:moveTo>
                  <a:pt x="7560" y="18900"/>
                </a:moveTo>
                <a:lnTo>
                  <a:pt x="8208" y="17550"/>
                </a:lnTo>
                <a:lnTo>
                  <a:pt x="13392" y="17550"/>
                </a:lnTo>
                <a:lnTo>
                  <a:pt x="14040" y="18900"/>
                </a:lnTo>
                <a:cubicBezTo>
                  <a:pt x="14040" y="18900"/>
                  <a:pt x="7560" y="18900"/>
                  <a:pt x="7560" y="18900"/>
                </a:cubicBezTo>
                <a:close/>
                <a:moveTo>
                  <a:pt x="21334" y="18402"/>
                </a:moveTo>
                <a:cubicBezTo>
                  <a:pt x="21068" y="17901"/>
                  <a:pt x="19440" y="14850"/>
                  <a:pt x="19440" y="14850"/>
                </a:cubicBezTo>
                <a:lnTo>
                  <a:pt x="19440" y="2700"/>
                </a:lnTo>
                <a:cubicBezTo>
                  <a:pt x="19440" y="1212"/>
                  <a:pt x="18468" y="0"/>
                  <a:pt x="17280" y="0"/>
                </a:cubicBezTo>
                <a:lnTo>
                  <a:pt x="4320" y="0"/>
                </a:lnTo>
                <a:cubicBezTo>
                  <a:pt x="3131" y="0"/>
                  <a:pt x="2160" y="1212"/>
                  <a:pt x="2160" y="2700"/>
                </a:cubicBezTo>
                <a:lnTo>
                  <a:pt x="2160" y="14850"/>
                </a:lnTo>
                <a:cubicBezTo>
                  <a:pt x="2160" y="14850"/>
                  <a:pt x="532" y="17901"/>
                  <a:pt x="266" y="18402"/>
                </a:cubicBezTo>
                <a:cubicBezTo>
                  <a:pt x="0" y="18900"/>
                  <a:pt x="0" y="19188"/>
                  <a:pt x="0" y="19575"/>
                </a:cubicBezTo>
                <a:lnTo>
                  <a:pt x="0" y="20250"/>
                </a:lnTo>
                <a:cubicBezTo>
                  <a:pt x="0" y="20925"/>
                  <a:pt x="540" y="21600"/>
                  <a:pt x="1079" y="21600"/>
                </a:cubicBezTo>
                <a:lnTo>
                  <a:pt x="20521" y="21600"/>
                </a:lnTo>
                <a:cubicBezTo>
                  <a:pt x="21060" y="21600"/>
                  <a:pt x="21600" y="20925"/>
                  <a:pt x="21600" y="20250"/>
                </a:cubicBezTo>
                <a:lnTo>
                  <a:pt x="21600" y="19575"/>
                </a:lnTo>
                <a:cubicBezTo>
                  <a:pt x="21600" y="19188"/>
                  <a:pt x="21600" y="18900"/>
                  <a:pt x="21334" y="1840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7905" tIns="37905" rIns="37905" bIns="37905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Shape 671"/>
          <p:cNvSpPr/>
          <p:nvPr/>
        </p:nvSpPr>
        <p:spPr>
          <a:xfrm>
            <a:off x="1744857" y="5011962"/>
            <a:ext cx="239717" cy="2397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895" y="15576"/>
                </a:moveTo>
                <a:cubicBezTo>
                  <a:pt x="12143" y="16865"/>
                  <a:pt x="9843" y="18851"/>
                  <a:pt x="8177" y="21277"/>
                </a:cubicBezTo>
                <a:cubicBezTo>
                  <a:pt x="9016" y="21487"/>
                  <a:pt x="9894" y="21600"/>
                  <a:pt x="10799" y="21600"/>
                </a:cubicBezTo>
                <a:cubicBezTo>
                  <a:pt x="12428" y="21600"/>
                  <a:pt x="13971" y="21237"/>
                  <a:pt x="15356" y="20591"/>
                </a:cubicBezTo>
                <a:cubicBezTo>
                  <a:pt x="15579" y="19502"/>
                  <a:pt x="15697" y="18376"/>
                  <a:pt x="15697" y="17223"/>
                </a:cubicBezTo>
                <a:cubicBezTo>
                  <a:pt x="15697" y="16807"/>
                  <a:pt x="15678" y="16393"/>
                  <a:pt x="15646" y="15985"/>
                </a:cubicBezTo>
                <a:cubicBezTo>
                  <a:pt x="15369" y="15896"/>
                  <a:pt x="15114" y="15759"/>
                  <a:pt x="14895" y="15576"/>
                </a:cubicBezTo>
                <a:close/>
                <a:moveTo>
                  <a:pt x="18049" y="2795"/>
                </a:moveTo>
                <a:cubicBezTo>
                  <a:pt x="16317" y="2963"/>
                  <a:pt x="14665" y="3399"/>
                  <a:pt x="13127" y="4049"/>
                </a:cubicBezTo>
                <a:cubicBezTo>
                  <a:pt x="13134" y="4126"/>
                  <a:pt x="13139" y="4202"/>
                  <a:pt x="13139" y="4280"/>
                </a:cubicBezTo>
                <a:cubicBezTo>
                  <a:pt x="13139" y="4643"/>
                  <a:pt x="13052" y="4984"/>
                  <a:pt x="12903" y="5288"/>
                </a:cubicBezTo>
                <a:cubicBezTo>
                  <a:pt x="14442" y="7095"/>
                  <a:pt x="15635" y="9197"/>
                  <a:pt x="16388" y="11500"/>
                </a:cubicBezTo>
                <a:cubicBezTo>
                  <a:pt x="17324" y="11518"/>
                  <a:pt x="18122" y="12089"/>
                  <a:pt x="18466" y="12902"/>
                </a:cubicBezTo>
                <a:cubicBezTo>
                  <a:pt x="19506" y="12797"/>
                  <a:pt x="20518" y="12597"/>
                  <a:pt x="21492" y="12311"/>
                </a:cubicBezTo>
                <a:cubicBezTo>
                  <a:pt x="21563" y="11818"/>
                  <a:pt x="21600" y="11313"/>
                  <a:pt x="21600" y="10800"/>
                </a:cubicBezTo>
                <a:cubicBezTo>
                  <a:pt x="21599" y="7626"/>
                  <a:pt x="20230" y="4770"/>
                  <a:pt x="18049" y="2795"/>
                </a:cubicBezTo>
                <a:close/>
                <a:moveTo>
                  <a:pt x="13739" y="14350"/>
                </a:moveTo>
                <a:cubicBezTo>
                  <a:pt x="11072" y="13907"/>
                  <a:pt x="8601" y="12889"/>
                  <a:pt x="6449" y="11434"/>
                </a:cubicBezTo>
                <a:cubicBezTo>
                  <a:pt x="6099" y="11648"/>
                  <a:pt x="5689" y="11773"/>
                  <a:pt x="5251" y="11773"/>
                </a:cubicBezTo>
                <a:cubicBezTo>
                  <a:pt x="5087" y="11773"/>
                  <a:pt x="4931" y="11756"/>
                  <a:pt x="4779" y="11725"/>
                </a:cubicBezTo>
                <a:cubicBezTo>
                  <a:pt x="3749" y="13676"/>
                  <a:pt x="3091" y="15853"/>
                  <a:pt x="2902" y="18163"/>
                </a:cubicBezTo>
                <a:cubicBezTo>
                  <a:pt x="3930" y="19266"/>
                  <a:pt x="5183" y="20154"/>
                  <a:pt x="6593" y="20751"/>
                </a:cubicBezTo>
                <a:cubicBezTo>
                  <a:pt x="8345" y="18059"/>
                  <a:pt x="10791" y="15834"/>
                  <a:pt x="13739" y="14350"/>
                </a:cubicBezTo>
                <a:close/>
                <a:moveTo>
                  <a:pt x="17257" y="15907"/>
                </a:moveTo>
                <a:cubicBezTo>
                  <a:pt x="17287" y="16343"/>
                  <a:pt x="17305" y="16781"/>
                  <a:pt x="17305" y="17223"/>
                </a:cubicBezTo>
                <a:cubicBezTo>
                  <a:pt x="17305" y="18003"/>
                  <a:pt x="17255" y="18771"/>
                  <a:pt x="17162" y="19525"/>
                </a:cubicBezTo>
                <a:cubicBezTo>
                  <a:pt x="18993" y="18189"/>
                  <a:pt x="20388" y="16288"/>
                  <a:pt x="21091" y="14080"/>
                </a:cubicBezTo>
                <a:cubicBezTo>
                  <a:pt x="20257" y="14282"/>
                  <a:pt x="19403" y="14426"/>
                  <a:pt x="18530" y="14508"/>
                </a:cubicBezTo>
                <a:cubicBezTo>
                  <a:pt x="18327" y="15139"/>
                  <a:pt x="17859" y="15646"/>
                  <a:pt x="17257" y="15907"/>
                </a:cubicBezTo>
                <a:close/>
                <a:moveTo>
                  <a:pt x="14276" y="12805"/>
                </a:moveTo>
                <a:cubicBezTo>
                  <a:pt x="14419" y="12507"/>
                  <a:pt x="14622" y="12243"/>
                  <a:pt x="14874" y="12035"/>
                </a:cubicBezTo>
                <a:cubicBezTo>
                  <a:pt x="14195" y="9949"/>
                  <a:pt x="13121" y="8039"/>
                  <a:pt x="11737" y="6396"/>
                </a:cubicBezTo>
                <a:cubicBezTo>
                  <a:pt x="11463" y="6514"/>
                  <a:pt x="11160" y="6577"/>
                  <a:pt x="10841" y="6577"/>
                </a:cubicBezTo>
                <a:cubicBezTo>
                  <a:pt x="10342" y="6577"/>
                  <a:pt x="9882" y="6417"/>
                  <a:pt x="9506" y="6149"/>
                </a:cubicBezTo>
                <a:cubicBezTo>
                  <a:pt x="8672" y="6781"/>
                  <a:pt x="7901" y="7491"/>
                  <a:pt x="7200" y="8265"/>
                </a:cubicBezTo>
                <a:cubicBezTo>
                  <a:pt x="7421" y="8616"/>
                  <a:pt x="7549" y="9031"/>
                  <a:pt x="7549" y="9475"/>
                </a:cubicBezTo>
                <a:cubicBezTo>
                  <a:pt x="7549" y="9714"/>
                  <a:pt x="7512" y="9945"/>
                  <a:pt x="7444" y="10163"/>
                </a:cubicBezTo>
                <a:cubicBezTo>
                  <a:pt x="9459" y="11509"/>
                  <a:pt x="11779" y="12434"/>
                  <a:pt x="14276" y="12805"/>
                </a:cubicBezTo>
                <a:close/>
                <a:moveTo>
                  <a:pt x="10842" y="1983"/>
                </a:moveTo>
                <a:cubicBezTo>
                  <a:pt x="11448" y="1983"/>
                  <a:pt x="11998" y="2218"/>
                  <a:pt x="12410" y="2604"/>
                </a:cubicBezTo>
                <a:cubicBezTo>
                  <a:pt x="13609" y="2088"/>
                  <a:pt x="14870" y="1691"/>
                  <a:pt x="16184" y="1439"/>
                </a:cubicBezTo>
                <a:cubicBezTo>
                  <a:pt x="14598" y="525"/>
                  <a:pt x="12760" y="0"/>
                  <a:pt x="10799" y="0"/>
                </a:cubicBezTo>
                <a:cubicBezTo>
                  <a:pt x="9463" y="0"/>
                  <a:pt x="8183" y="245"/>
                  <a:pt x="7001" y="690"/>
                </a:cubicBezTo>
                <a:cubicBezTo>
                  <a:pt x="7938" y="1154"/>
                  <a:pt x="8833" y="1694"/>
                  <a:pt x="9673" y="2304"/>
                </a:cubicBezTo>
                <a:cubicBezTo>
                  <a:pt x="10017" y="2100"/>
                  <a:pt x="10415" y="1983"/>
                  <a:pt x="10842" y="1983"/>
                </a:cubicBezTo>
                <a:close/>
                <a:moveTo>
                  <a:pt x="2953" y="9475"/>
                </a:moveTo>
                <a:cubicBezTo>
                  <a:pt x="2953" y="9153"/>
                  <a:pt x="3021" y="8845"/>
                  <a:pt x="3140" y="8568"/>
                </a:cubicBezTo>
                <a:cubicBezTo>
                  <a:pt x="2402" y="7756"/>
                  <a:pt x="1735" y="6882"/>
                  <a:pt x="1150" y="5952"/>
                </a:cubicBezTo>
                <a:cubicBezTo>
                  <a:pt x="417" y="7409"/>
                  <a:pt x="0" y="9057"/>
                  <a:pt x="0" y="10801"/>
                </a:cubicBezTo>
                <a:cubicBezTo>
                  <a:pt x="0" y="12819"/>
                  <a:pt x="556" y="14708"/>
                  <a:pt x="1520" y="16324"/>
                </a:cubicBezTo>
                <a:cubicBezTo>
                  <a:pt x="1865" y="14382"/>
                  <a:pt x="2519" y="12546"/>
                  <a:pt x="3421" y="10863"/>
                </a:cubicBezTo>
                <a:cubicBezTo>
                  <a:pt x="3128" y="10478"/>
                  <a:pt x="2953" y="9996"/>
                  <a:pt x="2953" y="9475"/>
                </a:cubicBezTo>
                <a:close/>
                <a:moveTo>
                  <a:pt x="5252" y="7178"/>
                </a:moveTo>
                <a:cubicBezTo>
                  <a:pt x="5486" y="7178"/>
                  <a:pt x="5714" y="7212"/>
                  <a:pt x="5928" y="7279"/>
                </a:cubicBezTo>
                <a:cubicBezTo>
                  <a:pt x="6738" y="6372"/>
                  <a:pt x="7636" y="5546"/>
                  <a:pt x="8608" y="4814"/>
                </a:cubicBezTo>
                <a:cubicBezTo>
                  <a:pt x="8567" y="4643"/>
                  <a:pt x="8545" y="4463"/>
                  <a:pt x="8545" y="4280"/>
                </a:cubicBezTo>
                <a:cubicBezTo>
                  <a:pt x="8545" y="4025"/>
                  <a:pt x="8587" y="3780"/>
                  <a:pt x="8664" y="3551"/>
                </a:cubicBezTo>
                <a:cubicBezTo>
                  <a:pt x="7574" y="2771"/>
                  <a:pt x="6390" y="2115"/>
                  <a:pt x="5130" y="1609"/>
                </a:cubicBezTo>
                <a:cubicBezTo>
                  <a:pt x="3950" y="2339"/>
                  <a:pt x="2920" y="3289"/>
                  <a:pt x="2099" y="4404"/>
                </a:cubicBezTo>
                <a:cubicBezTo>
                  <a:pt x="2708" y="5484"/>
                  <a:pt x="3432" y="6490"/>
                  <a:pt x="4256" y="7406"/>
                </a:cubicBezTo>
                <a:cubicBezTo>
                  <a:pt x="4557" y="7261"/>
                  <a:pt x="4893" y="7178"/>
                  <a:pt x="5252" y="717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7905" tIns="37905" rIns="37905" bIns="37905" numCol="1" anchor="ctr">
            <a:noAutofit/>
          </a:bodyPr>
          <a:lstStyle/>
          <a:p>
            <a:pPr>
              <a:lnSpc>
                <a:spcPct val="120000"/>
              </a:lnSpc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758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任意多边形 39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785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100"/>
                            </p:stCondLst>
                            <p:childTnLst>
                              <p:par>
                                <p:cTn id="3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1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6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1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6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100"/>
                            </p:stCondLst>
                            <p:childTnLst>
                              <p:par>
                                <p:cTn id="6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600"/>
                            </p:stCondLst>
                            <p:childTnLst>
                              <p:par>
                                <p:cTn id="6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1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6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100"/>
                            </p:stCondLst>
                            <p:childTnLst>
                              <p:par>
                                <p:cTn id="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6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1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60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100"/>
                            </p:stCondLst>
                            <p:childTnLst>
                              <p:par>
                                <p:cTn id="10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uild="p"/>
      <p:bldP spid="25" grpId="0" build="p"/>
      <p:bldP spid="29" grpId="0" build="p"/>
      <p:bldP spid="30" grpId="0" build="p"/>
      <p:bldP spid="33" grpId="0" build="p"/>
      <p:bldP spid="34" grpId="0" build="p"/>
      <p:bldP spid="42" grpId="0" build="p"/>
      <p:bldP spid="43" grpId="0" build="p"/>
      <p:bldP spid="45" grpId="0" build="p"/>
      <p:bldP spid="46" grpId="0" build="p"/>
      <p:bldP spid="47" grpId="0" build="p"/>
      <p:bldP spid="48" grpId="0" build="p"/>
      <p:bldP spid="13" grpId="0" animBg="1"/>
      <p:bldP spid="14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直线连接符 9"/>
          <p:cNvCxnSpPr/>
          <p:nvPr/>
        </p:nvCxnSpPr>
        <p:spPr>
          <a:xfrm>
            <a:off x="-93502" y="3108388"/>
            <a:ext cx="12191331" cy="0"/>
          </a:xfrm>
          <a:prstGeom prst="line">
            <a:avLst/>
          </a:prstGeom>
          <a:ln w="12700" cmpd="sng">
            <a:solidFill>
              <a:srgbClr val="FFFFFF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" name="椭圆 3"/>
          <p:cNvSpPr/>
          <p:nvPr/>
        </p:nvSpPr>
        <p:spPr>
          <a:xfrm>
            <a:off x="829733" y="2050184"/>
            <a:ext cx="1918319" cy="1918319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530"/>
          </a:p>
        </p:txBody>
      </p:sp>
      <p:sp>
        <p:nvSpPr>
          <p:cNvPr id="21" name="TextBox 15"/>
          <p:cNvSpPr txBox="1"/>
          <p:nvPr/>
        </p:nvSpPr>
        <p:spPr>
          <a:xfrm>
            <a:off x="504183" y="4825489"/>
            <a:ext cx="2569417" cy="794930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2" name="TextBox 16"/>
          <p:cNvSpPr txBox="1"/>
          <p:nvPr/>
        </p:nvSpPr>
        <p:spPr>
          <a:xfrm>
            <a:off x="504184" y="4521388"/>
            <a:ext cx="1719252" cy="299218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1" name="椭圆 40"/>
          <p:cNvSpPr/>
          <p:nvPr/>
        </p:nvSpPr>
        <p:spPr>
          <a:xfrm>
            <a:off x="3737751" y="2050184"/>
            <a:ext cx="1918319" cy="1918319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530"/>
          </a:p>
        </p:txBody>
      </p:sp>
      <p:sp>
        <p:nvSpPr>
          <p:cNvPr id="42" name="TextBox 15"/>
          <p:cNvSpPr txBox="1"/>
          <p:nvPr/>
        </p:nvSpPr>
        <p:spPr>
          <a:xfrm>
            <a:off x="3412201" y="4825489"/>
            <a:ext cx="2569417" cy="794930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3" name="TextBox 16"/>
          <p:cNvSpPr txBox="1"/>
          <p:nvPr/>
        </p:nvSpPr>
        <p:spPr>
          <a:xfrm>
            <a:off x="3412202" y="4521388"/>
            <a:ext cx="1719252" cy="299218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4" name="椭圆 43"/>
          <p:cNvSpPr/>
          <p:nvPr/>
        </p:nvSpPr>
        <p:spPr>
          <a:xfrm>
            <a:off x="6465147" y="2050184"/>
            <a:ext cx="1918319" cy="1918319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530"/>
          </a:p>
        </p:txBody>
      </p:sp>
      <p:sp>
        <p:nvSpPr>
          <p:cNvPr id="45" name="TextBox 15"/>
          <p:cNvSpPr txBox="1"/>
          <p:nvPr/>
        </p:nvSpPr>
        <p:spPr>
          <a:xfrm>
            <a:off x="6139597" y="4825489"/>
            <a:ext cx="2569417" cy="794930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6139597" y="4521388"/>
            <a:ext cx="1719252" cy="299218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7" name="椭圆 46"/>
          <p:cNvSpPr/>
          <p:nvPr/>
        </p:nvSpPr>
        <p:spPr>
          <a:xfrm>
            <a:off x="9373165" y="2050184"/>
            <a:ext cx="1918319" cy="1918319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2530"/>
          </a:p>
        </p:txBody>
      </p:sp>
      <p:sp>
        <p:nvSpPr>
          <p:cNvPr id="48" name="TextBox 15"/>
          <p:cNvSpPr txBox="1"/>
          <p:nvPr/>
        </p:nvSpPr>
        <p:spPr>
          <a:xfrm>
            <a:off x="9047615" y="4825489"/>
            <a:ext cx="2569417" cy="794930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49" name="TextBox 16"/>
          <p:cNvSpPr txBox="1"/>
          <p:nvPr/>
        </p:nvSpPr>
        <p:spPr>
          <a:xfrm>
            <a:off x="9047615" y="4521388"/>
            <a:ext cx="1719252" cy="299218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任意多边形 19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2857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8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300"/>
                            </p:stCondLst>
                            <p:childTnLst>
                              <p:par>
                                <p:cTn id="3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3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850"/>
                            </p:stCondLst>
                            <p:childTnLst>
                              <p:par>
                                <p:cTn id="4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9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4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4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1" grpId="0"/>
      <p:bldP spid="22" grpId="0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/>
      <p:bldP spid="4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61" y="-17544"/>
            <a:ext cx="12205761" cy="688422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1" name="矩形 20"/>
          <p:cNvSpPr/>
          <p:nvPr/>
        </p:nvSpPr>
        <p:spPr>
          <a:xfrm>
            <a:off x="336" y="-17544"/>
            <a:ext cx="5549471" cy="6884222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9" name="矩形 28"/>
          <p:cNvSpPr/>
          <p:nvPr/>
        </p:nvSpPr>
        <p:spPr>
          <a:xfrm>
            <a:off x="574485" y="3349779"/>
            <a:ext cx="4071627" cy="35009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896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1896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363082" y="2746258"/>
            <a:ext cx="249443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275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275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363082" y="3236512"/>
            <a:ext cx="249443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173207" y="1776675"/>
            <a:ext cx="1203729" cy="10257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6666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02</a:t>
            </a:r>
            <a:endParaRPr lang="zh-CN" altLang="en-US" sz="6666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137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423" y="1702595"/>
            <a:ext cx="12189157" cy="5154606"/>
          </a:xfrm>
          <a:prstGeom prst="rect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93798" y="1702595"/>
            <a:ext cx="2447207" cy="33754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872398" y="1702595"/>
            <a:ext cx="2447207" cy="337546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50998" y="1702595"/>
            <a:ext cx="2447207" cy="337546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AutoShape 123"/>
          <p:cNvSpPr>
            <a:spLocks noChangeAspect="1"/>
          </p:cNvSpPr>
          <p:nvPr/>
        </p:nvSpPr>
        <p:spPr bwMode="auto">
          <a:xfrm>
            <a:off x="2289526" y="2155768"/>
            <a:ext cx="655748" cy="72151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50777" tIns="50777" rIns="50777" bIns="50777" anchor="ctr"/>
          <a:lstStyle/>
          <a:p>
            <a:pPr algn="just" defTabSz="456930">
              <a:lnSpc>
                <a:spcPct val="120000"/>
              </a:lnSpc>
              <a:defRPr/>
            </a:pPr>
            <a:endParaRPr lang="es-ES" sz="9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4" name="Group 4681"/>
          <p:cNvGrpSpPr>
            <a:grpSpLocks noChangeAspect="1"/>
          </p:cNvGrpSpPr>
          <p:nvPr/>
        </p:nvGrpSpPr>
        <p:grpSpPr bwMode="auto">
          <a:xfrm>
            <a:off x="5790727" y="2155769"/>
            <a:ext cx="610547" cy="800236"/>
            <a:chOff x="4576763" y="2300287"/>
            <a:chExt cx="276225" cy="361950"/>
          </a:xfrm>
          <a:solidFill>
            <a:schemeClr val="bg1"/>
          </a:solidFill>
        </p:grpSpPr>
        <p:sp>
          <p:nvSpPr>
            <p:cNvPr id="15" name="Freeform 250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  <a:gd name="T14" fmla="*/ 92 w 336"/>
                <a:gd name="T15" fmla="*/ 0 h 336"/>
                <a:gd name="T16" fmla="*/ 92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  <a:close/>
                  <a:moveTo>
                    <a:pt x="92" y="0"/>
                  </a:moveTo>
                  <a:lnTo>
                    <a:pt x="92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251"/>
            <p:cNvSpPr>
              <a:spLocks noChangeArrowheads="1"/>
            </p:cNvSpPr>
            <p:nvPr/>
          </p:nvSpPr>
          <p:spPr bwMode="auto">
            <a:xfrm>
              <a:off x="4576763" y="2541587"/>
              <a:ext cx="120650" cy="120650"/>
            </a:xfrm>
            <a:custGeom>
              <a:avLst/>
              <a:gdLst>
                <a:gd name="T0" fmla="*/ 92 w 336"/>
                <a:gd name="T1" fmla="*/ 0 h 336"/>
                <a:gd name="T2" fmla="*/ 0 w 336"/>
                <a:gd name="T3" fmla="*/ 243 h 336"/>
                <a:gd name="T4" fmla="*/ 159 w 336"/>
                <a:gd name="T5" fmla="*/ 193 h 336"/>
                <a:gd name="T6" fmla="*/ 251 w 336"/>
                <a:gd name="T7" fmla="*/ 335 h 336"/>
                <a:gd name="T8" fmla="*/ 335 w 336"/>
                <a:gd name="T9" fmla="*/ 84 h 336"/>
                <a:gd name="T10" fmla="*/ 251 w 336"/>
                <a:gd name="T11" fmla="*/ 9 h 336"/>
                <a:gd name="T12" fmla="*/ 92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92" y="0"/>
                  </a:moveTo>
                  <a:lnTo>
                    <a:pt x="0" y="243"/>
                  </a:lnTo>
                  <a:lnTo>
                    <a:pt x="159" y="193"/>
                  </a:lnTo>
                  <a:lnTo>
                    <a:pt x="251" y="335"/>
                  </a:lnTo>
                  <a:lnTo>
                    <a:pt x="335" y="84"/>
                  </a:lnTo>
                  <a:lnTo>
                    <a:pt x="251" y="9"/>
                  </a:lnTo>
                  <a:lnTo>
                    <a:pt x="92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252"/>
            <p:cNvSpPr>
              <a:spLocks noChangeArrowheads="1"/>
            </p:cNvSpPr>
            <p:nvPr/>
          </p:nvSpPr>
          <p:spPr bwMode="auto">
            <a:xfrm>
              <a:off x="4610100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253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  <a:gd name="T14" fmla="*/ 251 w 336"/>
                <a:gd name="T15" fmla="*/ 0 h 336"/>
                <a:gd name="T16" fmla="*/ 251 w 336"/>
                <a:gd name="T17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  <a:close/>
                  <a:moveTo>
                    <a:pt x="251" y="0"/>
                  </a:moveTo>
                  <a:lnTo>
                    <a:pt x="251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254"/>
            <p:cNvSpPr>
              <a:spLocks noChangeArrowheads="1"/>
            </p:cNvSpPr>
            <p:nvPr/>
          </p:nvSpPr>
          <p:spPr bwMode="auto">
            <a:xfrm>
              <a:off x="4732338" y="2541587"/>
              <a:ext cx="120650" cy="120650"/>
            </a:xfrm>
            <a:custGeom>
              <a:avLst/>
              <a:gdLst>
                <a:gd name="T0" fmla="*/ 251 w 336"/>
                <a:gd name="T1" fmla="*/ 0 h 336"/>
                <a:gd name="T2" fmla="*/ 84 w 336"/>
                <a:gd name="T3" fmla="*/ 9 h 336"/>
                <a:gd name="T4" fmla="*/ 0 w 336"/>
                <a:gd name="T5" fmla="*/ 84 h 336"/>
                <a:gd name="T6" fmla="*/ 92 w 336"/>
                <a:gd name="T7" fmla="*/ 335 h 336"/>
                <a:gd name="T8" fmla="*/ 176 w 336"/>
                <a:gd name="T9" fmla="*/ 193 h 336"/>
                <a:gd name="T10" fmla="*/ 335 w 336"/>
                <a:gd name="T11" fmla="*/ 243 h 336"/>
                <a:gd name="T12" fmla="*/ 251 w 336"/>
                <a:gd name="T1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6" h="336">
                  <a:moveTo>
                    <a:pt x="251" y="0"/>
                  </a:moveTo>
                  <a:lnTo>
                    <a:pt x="84" y="9"/>
                  </a:lnTo>
                  <a:lnTo>
                    <a:pt x="0" y="84"/>
                  </a:lnTo>
                  <a:lnTo>
                    <a:pt x="92" y="335"/>
                  </a:lnTo>
                  <a:lnTo>
                    <a:pt x="176" y="193"/>
                  </a:lnTo>
                  <a:lnTo>
                    <a:pt x="335" y="243"/>
                  </a:lnTo>
                  <a:lnTo>
                    <a:pt x="251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255"/>
            <p:cNvSpPr>
              <a:spLocks noChangeArrowheads="1"/>
            </p:cNvSpPr>
            <p:nvPr/>
          </p:nvSpPr>
          <p:spPr bwMode="auto">
            <a:xfrm>
              <a:off x="4822825" y="2541587"/>
              <a:ext cx="1588" cy="1587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56"/>
            <p:cNvSpPr>
              <a:spLocks noChangeArrowheads="1"/>
            </p:cNvSpPr>
            <p:nvPr/>
          </p:nvSpPr>
          <p:spPr bwMode="auto">
            <a:xfrm>
              <a:off x="4586288" y="2300287"/>
              <a:ext cx="261937" cy="258762"/>
            </a:xfrm>
            <a:custGeom>
              <a:avLst/>
              <a:gdLst>
                <a:gd name="T0" fmla="*/ 618 w 728"/>
                <a:gd name="T1" fmla="*/ 619 h 720"/>
                <a:gd name="T2" fmla="*/ 627 w 728"/>
                <a:gd name="T3" fmla="*/ 469 h 720"/>
                <a:gd name="T4" fmla="*/ 727 w 728"/>
                <a:gd name="T5" fmla="*/ 360 h 720"/>
                <a:gd name="T6" fmla="*/ 627 w 728"/>
                <a:gd name="T7" fmla="*/ 251 h 720"/>
                <a:gd name="T8" fmla="*/ 618 w 728"/>
                <a:gd name="T9" fmla="*/ 101 h 720"/>
                <a:gd name="T10" fmla="*/ 468 w 728"/>
                <a:gd name="T11" fmla="*/ 92 h 720"/>
                <a:gd name="T12" fmla="*/ 359 w 728"/>
                <a:gd name="T13" fmla="*/ 0 h 720"/>
                <a:gd name="T14" fmla="*/ 250 w 728"/>
                <a:gd name="T15" fmla="*/ 92 h 720"/>
                <a:gd name="T16" fmla="*/ 100 w 728"/>
                <a:gd name="T17" fmla="*/ 101 h 720"/>
                <a:gd name="T18" fmla="*/ 92 w 728"/>
                <a:gd name="T19" fmla="*/ 251 h 720"/>
                <a:gd name="T20" fmla="*/ 0 w 728"/>
                <a:gd name="T21" fmla="*/ 360 h 720"/>
                <a:gd name="T22" fmla="*/ 92 w 728"/>
                <a:gd name="T23" fmla="*/ 469 h 720"/>
                <a:gd name="T24" fmla="*/ 100 w 728"/>
                <a:gd name="T25" fmla="*/ 619 h 720"/>
                <a:gd name="T26" fmla="*/ 250 w 728"/>
                <a:gd name="T27" fmla="*/ 628 h 720"/>
                <a:gd name="T28" fmla="*/ 359 w 728"/>
                <a:gd name="T29" fmla="*/ 719 h 720"/>
                <a:gd name="T30" fmla="*/ 468 w 728"/>
                <a:gd name="T31" fmla="*/ 628 h 720"/>
                <a:gd name="T32" fmla="*/ 618 w 728"/>
                <a:gd name="T33" fmla="*/ 619 h 720"/>
                <a:gd name="T34" fmla="*/ 359 w 728"/>
                <a:gd name="T35" fmla="*/ 561 h 720"/>
                <a:gd name="T36" fmla="*/ 159 w 728"/>
                <a:gd name="T37" fmla="*/ 360 h 720"/>
                <a:gd name="T38" fmla="*/ 359 w 728"/>
                <a:gd name="T39" fmla="*/ 159 h 720"/>
                <a:gd name="T40" fmla="*/ 560 w 728"/>
                <a:gd name="T41" fmla="*/ 360 h 720"/>
                <a:gd name="T42" fmla="*/ 359 w 728"/>
                <a:gd name="T43" fmla="*/ 561 h 720"/>
                <a:gd name="T44" fmla="*/ 359 w 728"/>
                <a:gd name="T45" fmla="*/ 561 h 720"/>
                <a:gd name="T46" fmla="*/ 359 w 728"/>
                <a:gd name="T47" fmla="*/ 561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728" h="720">
                  <a:moveTo>
                    <a:pt x="618" y="619"/>
                  </a:moveTo>
                  <a:cubicBezTo>
                    <a:pt x="627" y="469"/>
                    <a:pt x="627" y="469"/>
                    <a:pt x="627" y="469"/>
                  </a:cubicBezTo>
                  <a:cubicBezTo>
                    <a:pt x="727" y="360"/>
                    <a:pt x="727" y="360"/>
                    <a:pt x="727" y="360"/>
                  </a:cubicBezTo>
                  <a:cubicBezTo>
                    <a:pt x="627" y="251"/>
                    <a:pt x="627" y="251"/>
                    <a:pt x="627" y="251"/>
                  </a:cubicBezTo>
                  <a:cubicBezTo>
                    <a:pt x="618" y="101"/>
                    <a:pt x="618" y="101"/>
                    <a:pt x="618" y="101"/>
                  </a:cubicBezTo>
                  <a:cubicBezTo>
                    <a:pt x="468" y="92"/>
                    <a:pt x="468" y="92"/>
                    <a:pt x="468" y="92"/>
                  </a:cubicBezTo>
                  <a:cubicBezTo>
                    <a:pt x="359" y="0"/>
                    <a:pt x="359" y="0"/>
                    <a:pt x="359" y="0"/>
                  </a:cubicBezTo>
                  <a:cubicBezTo>
                    <a:pt x="250" y="92"/>
                    <a:pt x="250" y="92"/>
                    <a:pt x="250" y="92"/>
                  </a:cubicBezTo>
                  <a:cubicBezTo>
                    <a:pt x="100" y="101"/>
                    <a:pt x="100" y="101"/>
                    <a:pt x="100" y="101"/>
                  </a:cubicBezTo>
                  <a:cubicBezTo>
                    <a:pt x="92" y="251"/>
                    <a:pt x="92" y="251"/>
                    <a:pt x="92" y="251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92" y="469"/>
                    <a:pt x="92" y="469"/>
                    <a:pt x="92" y="469"/>
                  </a:cubicBezTo>
                  <a:cubicBezTo>
                    <a:pt x="100" y="619"/>
                    <a:pt x="100" y="619"/>
                    <a:pt x="100" y="619"/>
                  </a:cubicBezTo>
                  <a:cubicBezTo>
                    <a:pt x="250" y="628"/>
                    <a:pt x="250" y="628"/>
                    <a:pt x="250" y="628"/>
                  </a:cubicBezTo>
                  <a:cubicBezTo>
                    <a:pt x="359" y="719"/>
                    <a:pt x="359" y="719"/>
                    <a:pt x="359" y="719"/>
                  </a:cubicBezTo>
                  <a:cubicBezTo>
                    <a:pt x="468" y="628"/>
                    <a:pt x="468" y="628"/>
                    <a:pt x="468" y="628"/>
                  </a:cubicBezTo>
                  <a:lnTo>
                    <a:pt x="618" y="619"/>
                  </a:lnTo>
                  <a:close/>
                  <a:moveTo>
                    <a:pt x="359" y="561"/>
                  </a:moveTo>
                  <a:cubicBezTo>
                    <a:pt x="250" y="561"/>
                    <a:pt x="159" y="469"/>
                    <a:pt x="159" y="360"/>
                  </a:cubicBezTo>
                  <a:cubicBezTo>
                    <a:pt x="159" y="243"/>
                    <a:pt x="250" y="159"/>
                    <a:pt x="359" y="159"/>
                  </a:cubicBezTo>
                  <a:cubicBezTo>
                    <a:pt x="468" y="159"/>
                    <a:pt x="560" y="243"/>
                    <a:pt x="560" y="360"/>
                  </a:cubicBezTo>
                  <a:cubicBezTo>
                    <a:pt x="560" y="469"/>
                    <a:pt x="468" y="561"/>
                    <a:pt x="359" y="561"/>
                  </a:cubicBezTo>
                  <a:close/>
                  <a:moveTo>
                    <a:pt x="359" y="561"/>
                  </a:moveTo>
                  <a:lnTo>
                    <a:pt x="359" y="561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57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226 h 227"/>
                <a:gd name="T8" fmla="*/ 101 w 102"/>
                <a:gd name="T9" fmla="*/ 226 h 227"/>
                <a:gd name="T10" fmla="*/ 101 w 102"/>
                <a:gd name="T11" fmla="*/ 0 h 227"/>
                <a:gd name="T12" fmla="*/ 59 w 102"/>
                <a:gd name="T13" fmla="*/ 0 h 227"/>
                <a:gd name="T14" fmla="*/ 0 w 102"/>
                <a:gd name="T15" fmla="*/ 33 h 227"/>
                <a:gd name="T16" fmla="*/ 0 w 102"/>
                <a:gd name="T17" fmla="*/ 33 h 227"/>
                <a:gd name="T18" fmla="*/ 0 w 102"/>
                <a:gd name="T19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  <a:close/>
                  <a:moveTo>
                    <a:pt x="0" y="33"/>
                  </a:moveTo>
                  <a:lnTo>
                    <a:pt x="0" y="3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58"/>
            <p:cNvSpPr>
              <a:spLocks noChangeArrowheads="1"/>
            </p:cNvSpPr>
            <p:nvPr/>
          </p:nvSpPr>
          <p:spPr bwMode="auto">
            <a:xfrm>
              <a:off x="4691063" y="2387599"/>
              <a:ext cx="36512" cy="80963"/>
            </a:xfrm>
            <a:custGeom>
              <a:avLst/>
              <a:gdLst>
                <a:gd name="T0" fmla="*/ 0 w 102"/>
                <a:gd name="T1" fmla="*/ 33 h 227"/>
                <a:gd name="T2" fmla="*/ 9 w 102"/>
                <a:gd name="T3" fmla="*/ 67 h 227"/>
                <a:gd name="T4" fmla="*/ 50 w 102"/>
                <a:gd name="T5" fmla="*/ 50 h 227"/>
                <a:gd name="T6" fmla="*/ 50 w 102"/>
                <a:gd name="T7" fmla="*/ 50 h 227"/>
                <a:gd name="T8" fmla="*/ 50 w 102"/>
                <a:gd name="T9" fmla="*/ 226 h 227"/>
                <a:gd name="T10" fmla="*/ 101 w 102"/>
                <a:gd name="T11" fmla="*/ 226 h 227"/>
                <a:gd name="T12" fmla="*/ 101 w 102"/>
                <a:gd name="T13" fmla="*/ 0 h 227"/>
                <a:gd name="T14" fmla="*/ 59 w 102"/>
                <a:gd name="T15" fmla="*/ 0 h 227"/>
                <a:gd name="T16" fmla="*/ 0 w 102"/>
                <a:gd name="T17" fmla="*/ 33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2" h="227">
                  <a:moveTo>
                    <a:pt x="0" y="33"/>
                  </a:moveTo>
                  <a:lnTo>
                    <a:pt x="9" y="67"/>
                  </a:lnTo>
                  <a:lnTo>
                    <a:pt x="50" y="50"/>
                  </a:lnTo>
                  <a:lnTo>
                    <a:pt x="50" y="50"/>
                  </a:lnTo>
                  <a:lnTo>
                    <a:pt x="50" y="226"/>
                  </a:lnTo>
                  <a:lnTo>
                    <a:pt x="101" y="226"/>
                  </a:lnTo>
                  <a:lnTo>
                    <a:pt x="101" y="0"/>
                  </a:lnTo>
                  <a:lnTo>
                    <a:pt x="59" y="0"/>
                  </a:lnTo>
                  <a:lnTo>
                    <a:pt x="0" y="33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59"/>
            <p:cNvSpPr>
              <a:spLocks noChangeArrowheads="1"/>
            </p:cNvSpPr>
            <p:nvPr/>
          </p:nvSpPr>
          <p:spPr bwMode="auto">
            <a:xfrm>
              <a:off x="4691063" y="2400299"/>
              <a:ext cx="1587" cy="1588"/>
            </a:xfrm>
            <a:custGeom>
              <a:avLst/>
              <a:gdLst>
                <a:gd name="T0" fmla="*/ 0 w 1"/>
                <a:gd name="T1" fmla="*/ 0 h 1"/>
                <a:gd name="T2" fmla="*/ 0 w 1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1">
                  <a:moveTo>
                    <a:pt x="0" y="0"/>
                  </a:moveTo>
                  <a:lnTo>
                    <a:pt x="0" y="0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just">
                <a:lnSpc>
                  <a:spcPct val="120000"/>
                </a:lnSpc>
                <a:defRPr/>
              </a:pPr>
              <a:endParaRPr 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Freeform 26"/>
          <p:cNvSpPr>
            <a:spLocks noChangeAspect="1" noChangeArrowheads="1"/>
          </p:cNvSpPr>
          <p:nvPr/>
        </p:nvSpPr>
        <p:spPr bwMode="auto">
          <a:xfrm>
            <a:off x="9241285" y="2117594"/>
            <a:ext cx="666630" cy="797855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wrap="square" anchor="ctr">
            <a:noAutofit/>
          </a:bodyPr>
          <a:lstStyle/>
          <a:p>
            <a:pPr algn="just">
              <a:lnSpc>
                <a:spcPct val="120000"/>
              </a:lnSpc>
              <a:defRPr/>
            </a:pPr>
            <a:endParaRPr lang="en-US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590154" y="3445892"/>
            <a:ext cx="2054494" cy="9321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930352" y="3210011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547355" y="3445892"/>
            <a:ext cx="2054494" cy="9321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887552" y="3210011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408954" y="3210011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7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5068754" y="3445892"/>
            <a:ext cx="2054494" cy="9321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393798" y="5355828"/>
            <a:ext cx="9404407" cy="12236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408954" y="5532506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754199" y="5837227"/>
            <a:ext cx="8683605" cy="512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任意多边形 41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矩形 42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1908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7" grpId="0" animBg="1"/>
      <p:bldP spid="28" grpId="0"/>
      <p:bldP spid="29" grpId="0"/>
      <p:bldP spid="30" grpId="0"/>
      <p:bldP spid="31" grpId="0"/>
      <p:bldP spid="32" grpId="0"/>
      <p:bldP spid="33" grpId="0"/>
      <p:bldP spid="37" grpId="0"/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Elbow Connector 6"/>
          <p:cNvCxnSpPr/>
          <p:nvPr/>
        </p:nvCxnSpPr>
        <p:spPr>
          <a:xfrm>
            <a:off x="6619610" y="3666140"/>
            <a:ext cx="821586" cy="228956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/>
          <p:nvPr/>
        </p:nvCxnSpPr>
        <p:spPr>
          <a:xfrm flipV="1">
            <a:off x="6606377" y="2968495"/>
            <a:ext cx="821586" cy="228956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/>
          <p:nvPr/>
        </p:nvCxnSpPr>
        <p:spPr>
          <a:xfrm flipH="1">
            <a:off x="4768382" y="3683560"/>
            <a:ext cx="821586" cy="228956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7482786" y="2638815"/>
            <a:ext cx="2850789" cy="664495"/>
            <a:chOff x="7699508" y="2223969"/>
            <a:chExt cx="3283266" cy="765303"/>
          </a:xfrm>
        </p:grpSpPr>
        <p:sp>
          <p:nvSpPr>
            <p:cNvPr id="11" name="Round Same Side Corner Rectangle 10"/>
            <p:cNvSpPr/>
            <p:nvPr/>
          </p:nvSpPr>
          <p:spPr>
            <a:xfrm rot="5400000">
              <a:off x="9371697" y="1378195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ound Same Side Corner Rectangle 13"/>
            <p:cNvSpPr/>
            <p:nvPr/>
          </p:nvSpPr>
          <p:spPr>
            <a:xfrm rot="16200000">
              <a:off x="7730064" y="2193413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482786" y="3566676"/>
            <a:ext cx="2850789" cy="664494"/>
            <a:chOff x="7699508" y="3292593"/>
            <a:chExt cx="3283266" cy="765302"/>
          </a:xfrm>
        </p:grpSpPr>
        <p:sp>
          <p:nvSpPr>
            <p:cNvPr id="17" name="Round Same Side Corner Rectangle 16"/>
            <p:cNvSpPr/>
            <p:nvPr/>
          </p:nvSpPr>
          <p:spPr>
            <a:xfrm rot="5400000">
              <a:off x="9371697" y="2446818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 Same Side Corner Rectangle 19"/>
            <p:cNvSpPr/>
            <p:nvPr/>
          </p:nvSpPr>
          <p:spPr>
            <a:xfrm rot="16200000">
              <a:off x="7730064" y="3262037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79786" y="2649839"/>
            <a:ext cx="2850789" cy="664494"/>
            <a:chOff x="1246506" y="2236667"/>
            <a:chExt cx="3283266" cy="765302"/>
          </a:xfrm>
        </p:grpSpPr>
        <p:sp>
          <p:nvSpPr>
            <p:cNvPr id="23" name="Round Same Side Corner Rectangle 22"/>
            <p:cNvSpPr/>
            <p:nvPr/>
          </p:nvSpPr>
          <p:spPr>
            <a:xfrm rot="5400000" flipH="1" flipV="1">
              <a:off x="2092283" y="1390890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ound Same Side Corner Rectangle 25"/>
            <p:cNvSpPr/>
            <p:nvPr/>
          </p:nvSpPr>
          <p:spPr>
            <a:xfrm rot="16200000" flipH="1" flipV="1">
              <a:off x="3733916" y="2206113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879786" y="3577703"/>
            <a:ext cx="2850789" cy="664495"/>
            <a:chOff x="1246506" y="3305290"/>
            <a:chExt cx="3283266" cy="765303"/>
          </a:xfrm>
        </p:grpSpPr>
        <p:sp>
          <p:nvSpPr>
            <p:cNvPr id="29" name="Round Same Side Corner Rectangle 28"/>
            <p:cNvSpPr/>
            <p:nvPr/>
          </p:nvSpPr>
          <p:spPr>
            <a:xfrm rot="5400000" flipH="1" flipV="1">
              <a:off x="2092283" y="2459513"/>
              <a:ext cx="765300" cy="2456854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ound Same Side Corner Rectangle 31"/>
            <p:cNvSpPr/>
            <p:nvPr/>
          </p:nvSpPr>
          <p:spPr>
            <a:xfrm rot="16200000" flipH="1" flipV="1">
              <a:off x="3733916" y="3274737"/>
              <a:ext cx="765300" cy="826412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758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4" name="Elbow Connector 33"/>
          <p:cNvCxnSpPr/>
          <p:nvPr/>
        </p:nvCxnSpPr>
        <p:spPr>
          <a:xfrm flipH="1" flipV="1">
            <a:off x="4768382" y="2985915"/>
            <a:ext cx="821586" cy="228956"/>
          </a:xfrm>
          <a:prstGeom prst="bentConnector3">
            <a:avLst>
              <a:gd name="adj1" fmla="val 50000"/>
            </a:avLst>
          </a:prstGeom>
          <a:ln w="9525" cmpd="sng">
            <a:solidFill>
              <a:schemeClr val="bg1">
                <a:lumMod val="65000"/>
              </a:schemeClr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reeform 12"/>
          <p:cNvSpPr>
            <a:spLocks/>
          </p:cNvSpPr>
          <p:nvPr/>
        </p:nvSpPr>
        <p:spPr bwMode="auto">
          <a:xfrm>
            <a:off x="5159864" y="2482639"/>
            <a:ext cx="936137" cy="934015"/>
          </a:xfrm>
          <a:custGeom>
            <a:avLst/>
            <a:gdLst>
              <a:gd name="T0" fmla="*/ 372 w 372"/>
              <a:gd name="T1" fmla="*/ 0 h 371"/>
              <a:gd name="T2" fmla="*/ 325 w 372"/>
              <a:gd name="T3" fmla="*/ 0 h 371"/>
              <a:gd name="T4" fmla="*/ 325 w 372"/>
              <a:gd name="T5" fmla="*/ 73 h 371"/>
              <a:gd name="T6" fmla="*/ 263 w 372"/>
              <a:gd name="T7" fmla="*/ 90 h 371"/>
              <a:gd name="T8" fmla="*/ 226 w 372"/>
              <a:gd name="T9" fmla="*/ 26 h 371"/>
              <a:gd name="T10" fmla="*/ 145 w 372"/>
              <a:gd name="T11" fmla="*/ 73 h 371"/>
              <a:gd name="T12" fmla="*/ 182 w 372"/>
              <a:gd name="T13" fmla="*/ 136 h 371"/>
              <a:gd name="T14" fmla="*/ 137 w 372"/>
              <a:gd name="T15" fmla="*/ 183 h 371"/>
              <a:gd name="T16" fmla="*/ 73 w 372"/>
              <a:gd name="T17" fmla="*/ 146 h 371"/>
              <a:gd name="T18" fmla="*/ 28 w 372"/>
              <a:gd name="T19" fmla="*/ 225 h 371"/>
              <a:gd name="T20" fmla="*/ 91 w 372"/>
              <a:gd name="T21" fmla="*/ 262 h 371"/>
              <a:gd name="T22" fmla="*/ 74 w 372"/>
              <a:gd name="T23" fmla="*/ 325 h 371"/>
              <a:gd name="T24" fmla="*/ 0 w 372"/>
              <a:gd name="T25" fmla="*/ 325 h 371"/>
              <a:gd name="T26" fmla="*/ 0 w 372"/>
              <a:gd name="T27" fmla="*/ 371 h 371"/>
              <a:gd name="T28" fmla="*/ 372 w 372"/>
              <a:gd name="T29" fmla="*/ 371 h 371"/>
              <a:gd name="T30" fmla="*/ 372 w 372"/>
              <a:gd name="T31" fmla="*/ 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2" h="371">
                <a:moveTo>
                  <a:pt x="372" y="0"/>
                </a:moveTo>
                <a:cubicBezTo>
                  <a:pt x="325" y="0"/>
                  <a:pt x="325" y="0"/>
                  <a:pt x="325" y="0"/>
                </a:cubicBezTo>
                <a:cubicBezTo>
                  <a:pt x="325" y="73"/>
                  <a:pt x="325" y="73"/>
                  <a:pt x="325" y="73"/>
                </a:cubicBezTo>
                <a:cubicBezTo>
                  <a:pt x="304" y="77"/>
                  <a:pt x="282" y="83"/>
                  <a:pt x="263" y="90"/>
                </a:cubicBezTo>
                <a:cubicBezTo>
                  <a:pt x="226" y="26"/>
                  <a:pt x="226" y="26"/>
                  <a:pt x="226" y="26"/>
                </a:cubicBezTo>
                <a:cubicBezTo>
                  <a:pt x="145" y="73"/>
                  <a:pt x="145" y="73"/>
                  <a:pt x="145" y="73"/>
                </a:cubicBezTo>
                <a:cubicBezTo>
                  <a:pt x="182" y="136"/>
                  <a:pt x="182" y="136"/>
                  <a:pt x="182" y="136"/>
                </a:cubicBezTo>
                <a:cubicBezTo>
                  <a:pt x="166" y="150"/>
                  <a:pt x="150" y="166"/>
                  <a:pt x="137" y="183"/>
                </a:cubicBezTo>
                <a:cubicBezTo>
                  <a:pt x="73" y="146"/>
                  <a:pt x="73" y="146"/>
                  <a:pt x="73" y="146"/>
                </a:cubicBezTo>
                <a:cubicBezTo>
                  <a:pt x="28" y="225"/>
                  <a:pt x="28" y="225"/>
                  <a:pt x="28" y="225"/>
                </a:cubicBezTo>
                <a:cubicBezTo>
                  <a:pt x="91" y="262"/>
                  <a:pt x="91" y="262"/>
                  <a:pt x="91" y="262"/>
                </a:cubicBezTo>
                <a:cubicBezTo>
                  <a:pt x="82" y="283"/>
                  <a:pt x="78" y="303"/>
                  <a:pt x="74" y="325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71"/>
                  <a:pt x="0" y="371"/>
                  <a:pt x="0" y="371"/>
                </a:cubicBezTo>
                <a:cubicBezTo>
                  <a:pt x="372" y="371"/>
                  <a:pt x="372" y="371"/>
                  <a:pt x="372" y="371"/>
                </a:cubicBezTo>
                <a:lnTo>
                  <a:pt x="372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6096002" y="2482639"/>
            <a:ext cx="935076" cy="934015"/>
          </a:xfrm>
          <a:custGeom>
            <a:avLst/>
            <a:gdLst>
              <a:gd name="T0" fmla="*/ 0 w 371"/>
              <a:gd name="T1" fmla="*/ 0 h 371"/>
              <a:gd name="T2" fmla="*/ 46 w 371"/>
              <a:gd name="T3" fmla="*/ 0 h 371"/>
              <a:gd name="T4" fmla="*/ 46 w 371"/>
              <a:gd name="T5" fmla="*/ 73 h 371"/>
              <a:gd name="T6" fmla="*/ 108 w 371"/>
              <a:gd name="T7" fmla="*/ 90 h 371"/>
              <a:gd name="T8" fmla="*/ 145 w 371"/>
              <a:gd name="T9" fmla="*/ 26 h 371"/>
              <a:gd name="T10" fmla="*/ 226 w 371"/>
              <a:gd name="T11" fmla="*/ 73 h 371"/>
              <a:gd name="T12" fmla="*/ 189 w 371"/>
              <a:gd name="T13" fmla="*/ 136 h 371"/>
              <a:gd name="T14" fmla="*/ 234 w 371"/>
              <a:gd name="T15" fmla="*/ 183 h 371"/>
              <a:gd name="T16" fmla="*/ 298 w 371"/>
              <a:gd name="T17" fmla="*/ 146 h 371"/>
              <a:gd name="T18" fmla="*/ 344 w 371"/>
              <a:gd name="T19" fmla="*/ 225 h 371"/>
              <a:gd name="T20" fmla="*/ 281 w 371"/>
              <a:gd name="T21" fmla="*/ 262 h 371"/>
              <a:gd name="T22" fmla="*/ 297 w 371"/>
              <a:gd name="T23" fmla="*/ 325 h 371"/>
              <a:gd name="T24" fmla="*/ 371 w 371"/>
              <a:gd name="T25" fmla="*/ 325 h 371"/>
              <a:gd name="T26" fmla="*/ 371 w 371"/>
              <a:gd name="T27" fmla="*/ 371 h 371"/>
              <a:gd name="T28" fmla="*/ 0 w 371"/>
              <a:gd name="T29" fmla="*/ 371 h 371"/>
              <a:gd name="T30" fmla="*/ 0 w 371"/>
              <a:gd name="T31" fmla="*/ 0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1" h="371">
                <a:moveTo>
                  <a:pt x="0" y="0"/>
                </a:moveTo>
                <a:cubicBezTo>
                  <a:pt x="46" y="0"/>
                  <a:pt x="46" y="0"/>
                  <a:pt x="46" y="0"/>
                </a:cubicBezTo>
                <a:cubicBezTo>
                  <a:pt x="46" y="73"/>
                  <a:pt x="46" y="73"/>
                  <a:pt x="46" y="73"/>
                </a:cubicBezTo>
                <a:cubicBezTo>
                  <a:pt x="67" y="77"/>
                  <a:pt x="89" y="83"/>
                  <a:pt x="108" y="90"/>
                </a:cubicBezTo>
                <a:cubicBezTo>
                  <a:pt x="145" y="26"/>
                  <a:pt x="145" y="26"/>
                  <a:pt x="145" y="26"/>
                </a:cubicBezTo>
                <a:cubicBezTo>
                  <a:pt x="226" y="73"/>
                  <a:pt x="226" y="73"/>
                  <a:pt x="226" y="73"/>
                </a:cubicBezTo>
                <a:cubicBezTo>
                  <a:pt x="189" y="136"/>
                  <a:pt x="189" y="136"/>
                  <a:pt x="189" y="136"/>
                </a:cubicBezTo>
                <a:cubicBezTo>
                  <a:pt x="206" y="150"/>
                  <a:pt x="221" y="166"/>
                  <a:pt x="234" y="183"/>
                </a:cubicBezTo>
                <a:cubicBezTo>
                  <a:pt x="298" y="146"/>
                  <a:pt x="298" y="146"/>
                  <a:pt x="298" y="146"/>
                </a:cubicBezTo>
                <a:cubicBezTo>
                  <a:pt x="344" y="225"/>
                  <a:pt x="344" y="225"/>
                  <a:pt x="344" y="225"/>
                </a:cubicBezTo>
                <a:cubicBezTo>
                  <a:pt x="281" y="262"/>
                  <a:pt x="281" y="262"/>
                  <a:pt x="281" y="262"/>
                </a:cubicBezTo>
                <a:cubicBezTo>
                  <a:pt x="289" y="283"/>
                  <a:pt x="294" y="303"/>
                  <a:pt x="297" y="325"/>
                </a:cubicBezTo>
                <a:cubicBezTo>
                  <a:pt x="371" y="325"/>
                  <a:pt x="371" y="325"/>
                  <a:pt x="371" y="325"/>
                </a:cubicBezTo>
                <a:cubicBezTo>
                  <a:pt x="371" y="371"/>
                  <a:pt x="371" y="371"/>
                  <a:pt x="371" y="371"/>
                </a:cubicBezTo>
                <a:cubicBezTo>
                  <a:pt x="0" y="371"/>
                  <a:pt x="0" y="371"/>
                  <a:pt x="0" y="371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Freeform 15"/>
          <p:cNvSpPr>
            <a:spLocks/>
          </p:cNvSpPr>
          <p:nvPr/>
        </p:nvSpPr>
        <p:spPr bwMode="auto">
          <a:xfrm>
            <a:off x="6096002" y="3416657"/>
            <a:ext cx="935076" cy="932954"/>
          </a:xfrm>
          <a:custGeom>
            <a:avLst/>
            <a:gdLst>
              <a:gd name="T0" fmla="*/ 0 w 371"/>
              <a:gd name="T1" fmla="*/ 371 h 371"/>
              <a:gd name="T2" fmla="*/ 46 w 371"/>
              <a:gd name="T3" fmla="*/ 371 h 371"/>
              <a:gd name="T4" fmla="*/ 46 w 371"/>
              <a:gd name="T5" fmla="*/ 299 h 371"/>
              <a:gd name="T6" fmla="*/ 108 w 371"/>
              <a:gd name="T7" fmla="*/ 282 h 371"/>
              <a:gd name="T8" fmla="*/ 145 w 371"/>
              <a:gd name="T9" fmla="*/ 345 h 371"/>
              <a:gd name="T10" fmla="*/ 226 w 371"/>
              <a:gd name="T11" fmla="*/ 299 h 371"/>
              <a:gd name="T12" fmla="*/ 189 w 371"/>
              <a:gd name="T13" fmla="*/ 236 h 371"/>
              <a:gd name="T14" fmla="*/ 234 w 371"/>
              <a:gd name="T15" fmla="*/ 189 h 371"/>
              <a:gd name="T16" fmla="*/ 298 w 371"/>
              <a:gd name="T17" fmla="*/ 226 h 371"/>
              <a:gd name="T18" fmla="*/ 344 w 371"/>
              <a:gd name="T19" fmla="*/ 146 h 371"/>
              <a:gd name="T20" fmla="*/ 281 w 371"/>
              <a:gd name="T21" fmla="*/ 109 h 371"/>
              <a:gd name="T22" fmla="*/ 297 w 371"/>
              <a:gd name="T23" fmla="*/ 46 h 371"/>
              <a:gd name="T24" fmla="*/ 371 w 371"/>
              <a:gd name="T25" fmla="*/ 46 h 371"/>
              <a:gd name="T26" fmla="*/ 371 w 371"/>
              <a:gd name="T27" fmla="*/ 0 h 371"/>
              <a:gd name="T28" fmla="*/ 0 w 371"/>
              <a:gd name="T29" fmla="*/ 0 h 371"/>
              <a:gd name="T30" fmla="*/ 0 w 371"/>
              <a:gd name="T31" fmla="*/ 371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1" h="371">
                <a:moveTo>
                  <a:pt x="0" y="371"/>
                </a:moveTo>
                <a:cubicBezTo>
                  <a:pt x="46" y="371"/>
                  <a:pt x="46" y="371"/>
                  <a:pt x="46" y="371"/>
                </a:cubicBezTo>
                <a:cubicBezTo>
                  <a:pt x="46" y="299"/>
                  <a:pt x="46" y="299"/>
                  <a:pt x="46" y="299"/>
                </a:cubicBezTo>
                <a:cubicBezTo>
                  <a:pt x="67" y="295"/>
                  <a:pt x="89" y="289"/>
                  <a:pt x="108" y="282"/>
                </a:cubicBezTo>
                <a:cubicBezTo>
                  <a:pt x="145" y="345"/>
                  <a:pt x="145" y="345"/>
                  <a:pt x="145" y="345"/>
                </a:cubicBezTo>
                <a:cubicBezTo>
                  <a:pt x="226" y="299"/>
                  <a:pt x="226" y="299"/>
                  <a:pt x="226" y="299"/>
                </a:cubicBezTo>
                <a:cubicBezTo>
                  <a:pt x="189" y="236"/>
                  <a:pt x="189" y="236"/>
                  <a:pt x="189" y="236"/>
                </a:cubicBezTo>
                <a:cubicBezTo>
                  <a:pt x="206" y="221"/>
                  <a:pt x="221" y="206"/>
                  <a:pt x="234" y="189"/>
                </a:cubicBezTo>
                <a:cubicBezTo>
                  <a:pt x="298" y="226"/>
                  <a:pt x="298" y="226"/>
                  <a:pt x="298" y="226"/>
                </a:cubicBezTo>
                <a:cubicBezTo>
                  <a:pt x="344" y="146"/>
                  <a:pt x="344" y="146"/>
                  <a:pt x="344" y="146"/>
                </a:cubicBezTo>
                <a:cubicBezTo>
                  <a:pt x="281" y="109"/>
                  <a:pt x="281" y="109"/>
                  <a:pt x="281" y="109"/>
                </a:cubicBezTo>
                <a:cubicBezTo>
                  <a:pt x="289" y="89"/>
                  <a:pt x="294" y="69"/>
                  <a:pt x="297" y="46"/>
                </a:cubicBezTo>
                <a:cubicBezTo>
                  <a:pt x="371" y="46"/>
                  <a:pt x="371" y="46"/>
                  <a:pt x="371" y="46"/>
                </a:cubicBezTo>
                <a:cubicBezTo>
                  <a:pt x="371" y="0"/>
                  <a:pt x="371" y="0"/>
                  <a:pt x="371" y="0"/>
                </a:cubicBezTo>
                <a:cubicBezTo>
                  <a:pt x="0" y="0"/>
                  <a:pt x="0" y="0"/>
                  <a:pt x="0" y="0"/>
                </a:cubicBezTo>
                <a:lnTo>
                  <a:pt x="0" y="37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Freeform 14"/>
          <p:cNvSpPr>
            <a:spLocks/>
          </p:cNvSpPr>
          <p:nvPr/>
        </p:nvSpPr>
        <p:spPr bwMode="auto">
          <a:xfrm>
            <a:off x="5159864" y="3416657"/>
            <a:ext cx="936137" cy="932954"/>
          </a:xfrm>
          <a:custGeom>
            <a:avLst/>
            <a:gdLst>
              <a:gd name="T0" fmla="*/ 372 w 372"/>
              <a:gd name="T1" fmla="*/ 371 h 371"/>
              <a:gd name="T2" fmla="*/ 325 w 372"/>
              <a:gd name="T3" fmla="*/ 371 h 371"/>
              <a:gd name="T4" fmla="*/ 325 w 372"/>
              <a:gd name="T5" fmla="*/ 299 h 371"/>
              <a:gd name="T6" fmla="*/ 263 w 372"/>
              <a:gd name="T7" fmla="*/ 282 h 371"/>
              <a:gd name="T8" fmla="*/ 226 w 372"/>
              <a:gd name="T9" fmla="*/ 345 h 371"/>
              <a:gd name="T10" fmla="*/ 145 w 372"/>
              <a:gd name="T11" fmla="*/ 299 h 371"/>
              <a:gd name="T12" fmla="*/ 182 w 372"/>
              <a:gd name="T13" fmla="*/ 236 h 371"/>
              <a:gd name="T14" fmla="*/ 137 w 372"/>
              <a:gd name="T15" fmla="*/ 189 h 371"/>
              <a:gd name="T16" fmla="*/ 73 w 372"/>
              <a:gd name="T17" fmla="*/ 226 h 371"/>
              <a:gd name="T18" fmla="*/ 28 w 372"/>
              <a:gd name="T19" fmla="*/ 146 h 371"/>
              <a:gd name="T20" fmla="*/ 91 w 372"/>
              <a:gd name="T21" fmla="*/ 109 h 371"/>
              <a:gd name="T22" fmla="*/ 74 w 372"/>
              <a:gd name="T23" fmla="*/ 46 h 371"/>
              <a:gd name="T24" fmla="*/ 0 w 372"/>
              <a:gd name="T25" fmla="*/ 46 h 371"/>
              <a:gd name="T26" fmla="*/ 0 w 372"/>
              <a:gd name="T27" fmla="*/ 0 h 371"/>
              <a:gd name="T28" fmla="*/ 372 w 372"/>
              <a:gd name="T29" fmla="*/ 0 h 371"/>
              <a:gd name="T30" fmla="*/ 372 w 372"/>
              <a:gd name="T31" fmla="*/ 371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2" h="371">
                <a:moveTo>
                  <a:pt x="372" y="371"/>
                </a:moveTo>
                <a:cubicBezTo>
                  <a:pt x="325" y="371"/>
                  <a:pt x="325" y="371"/>
                  <a:pt x="325" y="371"/>
                </a:cubicBezTo>
                <a:cubicBezTo>
                  <a:pt x="325" y="299"/>
                  <a:pt x="325" y="299"/>
                  <a:pt x="325" y="299"/>
                </a:cubicBezTo>
                <a:cubicBezTo>
                  <a:pt x="304" y="295"/>
                  <a:pt x="282" y="289"/>
                  <a:pt x="263" y="282"/>
                </a:cubicBezTo>
                <a:cubicBezTo>
                  <a:pt x="226" y="345"/>
                  <a:pt x="226" y="345"/>
                  <a:pt x="226" y="345"/>
                </a:cubicBezTo>
                <a:cubicBezTo>
                  <a:pt x="145" y="299"/>
                  <a:pt x="145" y="299"/>
                  <a:pt x="145" y="299"/>
                </a:cubicBezTo>
                <a:cubicBezTo>
                  <a:pt x="182" y="236"/>
                  <a:pt x="182" y="236"/>
                  <a:pt x="182" y="236"/>
                </a:cubicBezTo>
                <a:cubicBezTo>
                  <a:pt x="166" y="221"/>
                  <a:pt x="150" y="206"/>
                  <a:pt x="137" y="189"/>
                </a:cubicBezTo>
                <a:cubicBezTo>
                  <a:pt x="73" y="226"/>
                  <a:pt x="73" y="226"/>
                  <a:pt x="73" y="226"/>
                </a:cubicBezTo>
                <a:cubicBezTo>
                  <a:pt x="28" y="146"/>
                  <a:pt x="28" y="146"/>
                  <a:pt x="28" y="146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82" y="89"/>
                  <a:pt x="78" y="69"/>
                  <a:pt x="7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0"/>
                  <a:pt x="0" y="0"/>
                  <a:pt x="0" y="0"/>
                </a:cubicBezTo>
                <a:cubicBezTo>
                  <a:pt x="372" y="0"/>
                  <a:pt x="372" y="0"/>
                  <a:pt x="372" y="0"/>
                </a:cubicBezTo>
                <a:lnTo>
                  <a:pt x="372" y="37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6"/>
          <p:cNvSpPr>
            <a:spLocks noGrp="1"/>
          </p:cNvSpPr>
          <p:nvPr>
            <p:ph type="body" sz="quarter" idx="4294967295"/>
          </p:nvPr>
        </p:nvSpPr>
        <p:spPr>
          <a:xfrm>
            <a:off x="2319379" y="2882679"/>
            <a:ext cx="1402402" cy="27616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32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7"/>
          <p:cNvSpPr>
            <a:spLocks noGrp="1"/>
          </p:cNvSpPr>
          <p:nvPr>
            <p:ph type="body" sz="quarter" idx="4294967295"/>
          </p:nvPr>
        </p:nvSpPr>
        <p:spPr>
          <a:xfrm>
            <a:off x="2319379" y="3781890"/>
            <a:ext cx="1402402" cy="27616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zh-CN" altLang="en-US" sz="1327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32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Freeform 11"/>
          <p:cNvSpPr>
            <a:spLocks noEditPoints="1"/>
          </p:cNvSpPr>
          <p:nvPr/>
        </p:nvSpPr>
        <p:spPr bwMode="auto">
          <a:xfrm>
            <a:off x="4105779" y="2785522"/>
            <a:ext cx="429134" cy="381282"/>
          </a:xfrm>
          <a:custGeom>
            <a:avLst/>
            <a:gdLst>
              <a:gd name="T0" fmla="*/ 133 w 134"/>
              <a:gd name="T1" fmla="*/ 16 h 119"/>
              <a:gd name="T2" fmla="*/ 121 w 134"/>
              <a:gd name="T3" fmla="*/ 5 h 119"/>
              <a:gd name="T4" fmla="*/ 115 w 134"/>
              <a:gd name="T5" fmla="*/ 5 h 119"/>
              <a:gd name="T6" fmla="*/ 114 w 134"/>
              <a:gd name="T7" fmla="*/ 8 h 119"/>
              <a:gd name="T8" fmla="*/ 111 w 134"/>
              <a:gd name="T9" fmla="*/ 9 h 119"/>
              <a:gd name="T10" fmla="*/ 111 w 134"/>
              <a:gd name="T11" fmla="*/ 9 h 119"/>
              <a:gd name="T12" fmla="*/ 81 w 134"/>
              <a:gd name="T13" fmla="*/ 39 h 119"/>
              <a:gd name="T14" fmla="*/ 79 w 134"/>
              <a:gd name="T15" fmla="*/ 47 h 119"/>
              <a:gd name="T16" fmla="*/ 82 w 134"/>
              <a:gd name="T17" fmla="*/ 50 h 119"/>
              <a:gd name="T18" fmla="*/ 82 w 134"/>
              <a:gd name="T19" fmla="*/ 50 h 119"/>
              <a:gd name="T20" fmla="*/ 83 w 134"/>
              <a:gd name="T21" fmla="*/ 51 h 119"/>
              <a:gd name="T22" fmla="*/ 76 w 134"/>
              <a:gd name="T23" fmla="*/ 57 h 119"/>
              <a:gd name="T24" fmla="*/ 54 w 134"/>
              <a:gd name="T25" fmla="*/ 35 h 119"/>
              <a:gd name="T26" fmla="*/ 47 w 134"/>
              <a:gd name="T27" fmla="*/ 10 h 119"/>
              <a:gd name="T28" fmla="*/ 21 w 134"/>
              <a:gd name="T29" fmla="*/ 3 h 119"/>
              <a:gd name="T30" fmla="*/ 36 w 134"/>
              <a:gd name="T31" fmla="*/ 18 h 119"/>
              <a:gd name="T32" fmla="*/ 32 w 134"/>
              <a:gd name="T33" fmla="*/ 32 h 119"/>
              <a:gd name="T34" fmla="*/ 18 w 134"/>
              <a:gd name="T35" fmla="*/ 36 h 119"/>
              <a:gd name="T36" fmla="*/ 3 w 134"/>
              <a:gd name="T37" fmla="*/ 21 h 119"/>
              <a:gd name="T38" fmla="*/ 10 w 134"/>
              <a:gd name="T39" fmla="*/ 47 h 119"/>
              <a:gd name="T40" fmla="*/ 36 w 134"/>
              <a:gd name="T41" fmla="*/ 53 h 119"/>
              <a:gd name="T42" fmla="*/ 37 w 134"/>
              <a:gd name="T43" fmla="*/ 53 h 119"/>
              <a:gd name="T44" fmla="*/ 58 w 134"/>
              <a:gd name="T45" fmla="*/ 75 h 119"/>
              <a:gd name="T46" fmla="*/ 38 w 134"/>
              <a:gd name="T47" fmla="*/ 96 h 119"/>
              <a:gd name="T48" fmla="*/ 36 w 134"/>
              <a:gd name="T49" fmla="*/ 95 h 119"/>
              <a:gd name="T50" fmla="*/ 31 w 134"/>
              <a:gd name="T51" fmla="*/ 99 h 119"/>
              <a:gd name="T52" fmla="*/ 21 w 134"/>
              <a:gd name="T53" fmla="*/ 115 h 119"/>
              <a:gd name="T54" fmla="*/ 23 w 134"/>
              <a:gd name="T55" fmla="*/ 117 h 119"/>
              <a:gd name="T56" fmla="*/ 39 w 134"/>
              <a:gd name="T57" fmla="*/ 107 h 119"/>
              <a:gd name="T58" fmla="*/ 43 w 134"/>
              <a:gd name="T59" fmla="*/ 101 h 119"/>
              <a:gd name="T60" fmla="*/ 42 w 134"/>
              <a:gd name="T61" fmla="*/ 100 h 119"/>
              <a:gd name="T62" fmla="*/ 63 w 134"/>
              <a:gd name="T63" fmla="*/ 80 h 119"/>
              <a:gd name="T64" fmla="*/ 98 w 134"/>
              <a:gd name="T65" fmla="*/ 115 h 119"/>
              <a:gd name="T66" fmla="*/ 107 w 134"/>
              <a:gd name="T67" fmla="*/ 119 h 119"/>
              <a:gd name="T68" fmla="*/ 116 w 134"/>
              <a:gd name="T69" fmla="*/ 115 h 119"/>
              <a:gd name="T70" fmla="*/ 116 w 134"/>
              <a:gd name="T71" fmla="*/ 97 h 119"/>
              <a:gd name="T72" fmla="*/ 81 w 134"/>
              <a:gd name="T73" fmla="*/ 62 h 119"/>
              <a:gd name="T74" fmla="*/ 87 w 134"/>
              <a:gd name="T75" fmla="*/ 56 h 119"/>
              <a:gd name="T76" fmla="*/ 90 w 134"/>
              <a:gd name="T77" fmla="*/ 59 h 119"/>
              <a:gd name="T78" fmla="*/ 98 w 134"/>
              <a:gd name="T79" fmla="*/ 57 h 119"/>
              <a:gd name="T80" fmla="*/ 128 w 134"/>
              <a:gd name="T81" fmla="*/ 26 h 119"/>
              <a:gd name="T82" fmla="*/ 128 w 134"/>
              <a:gd name="T83" fmla="*/ 26 h 119"/>
              <a:gd name="T84" fmla="*/ 128 w 134"/>
              <a:gd name="T85" fmla="*/ 26 h 119"/>
              <a:gd name="T86" fmla="*/ 129 w 134"/>
              <a:gd name="T87" fmla="*/ 23 h 119"/>
              <a:gd name="T88" fmla="*/ 133 w 134"/>
              <a:gd name="T89" fmla="*/ 22 h 119"/>
              <a:gd name="T90" fmla="*/ 133 w 134"/>
              <a:gd name="T91" fmla="*/ 16 h 119"/>
              <a:gd name="T92" fmla="*/ 108 w 134"/>
              <a:gd name="T93" fmla="*/ 103 h 119"/>
              <a:gd name="T94" fmla="*/ 113 w 134"/>
              <a:gd name="T95" fmla="*/ 108 h 119"/>
              <a:gd name="T96" fmla="*/ 108 w 134"/>
              <a:gd name="T97" fmla="*/ 113 h 119"/>
              <a:gd name="T98" fmla="*/ 103 w 134"/>
              <a:gd name="T99" fmla="*/ 108 h 119"/>
              <a:gd name="T100" fmla="*/ 108 w 134"/>
              <a:gd name="T101" fmla="*/ 103 h 119"/>
              <a:gd name="T102" fmla="*/ 91 w 134"/>
              <a:gd name="T103" fmla="*/ 41 h 119"/>
              <a:gd name="T104" fmla="*/ 89 w 134"/>
              <a:gd name="T105" fmla="*/ 39 h 119"/>
              <a:gd name="T106" fmla="*/ 112 w 134"/>
              <a:gd name="T107" fmla="*/ 17 h 119"/>
              <a:gd name="T108" fmla="*/ 114 w 134"/>
              <a:gd name="T109" fmla="*/ 19 h 119"/>
              <a:gd name="T110" fmla="*/ 91 w 134"/>
              <a:gd name="T111" fmla="*/ 41 h 119"/>
              <a:gd name="T112" fmla="*/ 98 w 134"/>
              <a:gd name="T113" fmla="*/ 48 h 119"/>
              <a:gd name="T114" fmla="*/ 96 w 134"/>
              <a:gd name="T115" fmla="*/ 47 h 119"/>
              <a:gd name="T116" fmla="*/ 119 w 134"/>
              <a:gd name="T117" fmla="*/ 24 h 119"/>
              <a:gd name="T118" fmla="*/ 121 w 134"/>
              <a:gd name="T119" fmla="*/ 26 h 119"/>
              <a:gd name="T120" fmla="*/ 98 w 134"/>
              <a:gd name="T121" fmla="*/ 4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4" h="119">
                <a:moveTo>
                  <a:pt x="133" y="16"/>
                </a:moveTo>
                <a:cubicBezTo>
                  <a:pt x="121" y="5"/>
                  <a:pt x="121" y="5"/>
                  <a:pt x="121" y="5"/>
                </a:cubicBezTo>
                <a:cubicBezTo>
                  <a:pt x="119" y="3"/>
                  <a:pt x="117" y="3"/>
                  <a:pt x="115" y="5"/>
                </a:cubicBezTo>
                <a:cubicBezTo>
                  <a:pt x="114" y="6"/>
                  <a:pt x="114" y="7"/>
                  <a:pt x="114" y="8"/>
                </a:cubicBezTo>
                <a:cubicBezTo>
                  <a:pt x="113" y="8"/>
                  <a:pt x="112" y="8"/>
                  <a:pt x="111" y="9"/>
                </a:cubicBezTo>
                <a:cubicBezTo>
                  <a:pt x="111" y="9"/>
                  <a:pt x="111" y="9"/>
                  <a:pt x="111" y="9"/>
                </a:cubicBezTo>
                <a:cubicBezTo>
                  <a:pt x="81" y="39"/>
                  <a:pt x="81" y="39"/>
                  <a:pt x="81" y="39"/>
                </a:cubicBezTo>
                <a:cubicBezTo>
                  <a:pt x="81" y="42"/>
                  <a:pt x="80" y="45"/>
                  <a:pt x="79" y="47"/>
                </a:cubicBezTo>
                <a:cubicBezTo>
                  <a:pt x="82" y="50"/>
                  <a:pt x="82" y="50"/>
                  <a:pt x="82" y="50"/>
                </a:cubicBezTo>
                <a:cubicBezTo>
                  <a:pt x="82" y="50"/>
                  <a:pt x="82" y="50"/>
                  <a:pt x="82" y="50"/>
                </a:cubicBezTo>
                <a:cubicBezTo>
                  <a:pt x="83" y="51"/>
                  <a:pt x="83" y="51"/>
                  <a:pt x="83" y="51"/>
                </a:cubicBezTo>
                <a:cubicBezTo>
                  <a:pt x="76" y="57"/>
                  <a:pt x="76" y="57"/>
                  <a:pt x="76" y="57"/>
                </a:cubicBezTo>
                <a:cubicBezTo>
                  <a:pt x="54" y="35"/>
                  <a:pt x="54" y="35"/>
                  <a:pt x="54" y="35"/>
                </a:cubicBezTo>
                <a:cubicBezTo>
                  <a:pt x="56" y="26"/>
                  <a:pt x="54" y="17"/>
                  <a:pt x="47" y="10"/>
                </a:cubicBezTo>
                <a:cubicBezTo>
                  <a:pt x="40" y="3"/>
                  <a:pt x="30" y="0"/>
                  <a:pt x="21" y="3"/>
                </a:cubicBezTo>
                <a:cubicBezTo>
                  <a:pt x="36" y="18"/>
                  <a:pt x="36" y="18"/>
                  <a:pt x="36" y="18"/>
                </a:cubicBezTo>
                <a:cubicBezTo>
                  <a:pt x="32" y="32"/>
                  <a:pt x="32" y="32"/>
                  <a:pt x="32" y="32"/>
                </a:cubicBezTo>
                <a:cubicBezTo>
                  <a:pt x="18" y="36"/>
                  <a:pt x="18" y="36"/>
                  <a:pt x="18" y="36"/>
                </a:cubicBezTo>
                <a:cubicBezTo>
                  <a:pt x="3" y="21"/>
                  <a:pt x="3" y="21"/>
                  <a:pt x="3" y="21"/>
                </a:cubicBezTo>
                <a:cubicBezTo>
                  <a:pt x="0" y="30"/>
                  <a:pt x="3" y="40"/>
                  <a:pt x="10" y="47"/>
                </a:cubicBezTo>
                <a:cubicBezTo>
                  <a:pt x="17" y="54"/>
                  <a:pt x="27" y="56"/>
                  <a:pt x="36" y="53"/>
                </a:cubicBezTo>
                <a:cubicBezTo>
                  <a:pt x="37" y="53"/>
                  <a:pt x="37" y="53"/>
                  <a:pt x="37" y="53"/>
                </a:cubicBezTo>
                <a:cubicBezTo>
                  <a:pt x="58" y="75"/>
                  <a:pt x="58" y="75"/>
                  <a:pt x="58" y="75"/>
                </a:cubicBezTo>
                <a:cubicBezTo>
                  <a:pt x="38" y="96"/>
                  <a:pt x="38" y="96"/>
                  <a:pt x="38" y="96"/>
                </a:cubicBezTo>
                <a:cubicBezTo>
                  <a:pt x="36" y="95"/>
                  <a:pt x="36" y="95"/>
                  <a:pt x="36" y="95"/>
                </a:cubicBezTo>
                <a:cubicBezTo>
                  <a:pt x="31" y="99"/>
                  <a:pt x="31" y="99"/>
                  <a:pt x="31" y="99"/>
                </a:cubicBezTo>
                <a:cubicBezTo>
                  <a:pt x="21" y="115"/>
                  <a:pt x="21" y="115"/>
                  <a:pt x="21" y="115"/>
                </a:cubicBezTo>
                <a:cubicBezTo>
                  <a:pt x="23" y="117"/>
                  <a:pt x="23" y="117"/>
                  <a:pt x="23" y="117"/>
                </a:cubicBezTo>
                <a:cubicBezTo>
                  <a:pt x="39" y="107"/>
                  <a:pt x="39" y="107"/>
                  <a:pt x="39" y="107"/>
                </a:cubicBezTo>
                <a:cubicBezTo>
                  <a:pt x="43" y="101"/>
                  <a:pt x="43" y="101"/>
                  <a:pt x="43" y="101"/>
                </a:cubicBezTo>
                <a:cubicBezTo>
                  <a:pt x="42" y="100"/>
                  <a:pt x="42" y="100"/>
                  <a:pt x="42" y="100"/>
                </a:cubicBezTo>
                <a:cubicBezTo>
                  <a:pt x="63" y="80"/>
                  <a:pt x="63" y="80"/>
                  <a:pt x="63" y="80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01" y="117"/>
                  <a:pt x="104" y="119"/>
                  <a:pt x="107" y="119"/>
                </a:cubicBezTo>
                <a:cubicBezTo>
                  <a:pt x="110" y="119"/>
                  <a:pt x="113" y="117"/>
                  <a:pt x="116" y="115"/>
                </a:cubicBezTo>
                <a:cubicBezTo>
                  <a:pt x="121" y="110"/>
                  <a:pt x="121" y="102"/>
                  <a:pt x="116" y="97"/>
                </a:cubicBezTo>
                <a:cubicBezTo>
                  <a:pt x="81" y="62"/>
                  <a:pt x="81" y="62"/>
                  <a:pt x="81" y="62"/>
                </a:cubicBezTo>
                <a:cubicBezTo>
                  <a:pt x="87" y="56"/>
                  <a:pt x="87" y="56"/>
                  <a:pt x="87" y="56"/>
                </a:cubicBezTo>
                <a:cubicBezTo>
                  <a:pt x="90" y="59"/>
                  <a:pt x="90" y="59"/>
                  <a:pt x="90" y="59"/>
                </a:cubicBezTo>
                <a:cubicBezTo>
                  <a:pt x="92" y="57"/>
                  <a:pt x="95" y="56"/>
                  <a:pt x="98" y="57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8" y="26"/>
                  <a:pt x="128" y="26"/>
                  <a:pt x="128" y="26"/>
                </a:cubicBezTo>
                <a:cubicBezTo>
                  <a:pt x="129" y="25"/>
                  <a:pt x="129" y="24"/>
                  <a:pt x="129" y="23"/>
                </a:cubicBezTo>
                <a:cubicBezTo>
                  <a:pt x="130" y="24"/>
                  <a:pt x="132" y="23"/>
                  <a:pt x="133" y="22"/>
                </a:cubicBezTo>
                <a:cubicBezTo>
                  <a:pt x="134" y="21"/>
                  <a:pt x="134" y="18"/>
                  <a:pt x="133" y="16"/>
                </a:cubicBezTo>
                <a:close/>
                <a:moveTo>
                  <a:pt x="108" y="103"/>
                </a:moveTo>
                <a:cubicBezTo>
                  <a:pt x="111" y="103"/>
                  <a:pt x="113" y="106"/>
                  <a:pt x="113" y="108"/>
                </a:cubicBezTo>
                <a:cubicBezTo>
                  <a:pt x="113" y="111"/>
                  <a:pt x="111" y="113"/>
                  <a:pt x="108" y="113"/>
                </a:cubicBezTo>
                <a:cubicBezTo>
                  <a:pt x="105" y="113"/>
                  <a:pt x="103" y="111"/>
                  <a:pt x="103" y="108"/>
                </a:cubicBezTo>
                <a:cubicBezTo>
                  <a:pt x="103" y="106"/>
                  <a:pt x="105" y="103"/>
                  <a:pt x="108" y="103"/>
                </a:cubicBezTo>
                <a:close/>
                <a:moveTo>
                  <a:pt x="91" y="41"/>
                </a:moveTo>
                <a:cubicBezTo>
                  <a:pt x="89" y="39"/>
                  <a:pt x="89" y="39"/>
                  <a:pt x="89" y="39"/>
                </a:cubicBezTo>
                <a:cubicBezTo>
                  <a:pt x="112" y="17"/>
                  <a:pt x="112" y="17"/>
                  <a:pt x="112" y="17"/>
                </a:cubicBezTo>
                <a:cubicBezTo>
                  <a:pt x="114" y="19"/>
                  <a:pt x="114" y="19"/>
                  <a:pt x="114" y="19"/>
                </a:cubicBezTo>
                <a:lnTo>
                  <a:pt x="91" y="41"/>
                </a:lnTo>
                <a:close/>
                <a:moveTo>
                  <a:pt x="98" y="48"/>
                </a:moveTo>
                <a:cubicBezTo>
                  <a:pt x="96" y="47"/>
                  <a:pt x="96" y="47"/>
                  <a:pt x="96" y="47"/>
                </a:cubicBezTo>
                <a:cubicBezTo>
                  <a:pt x="119" y="24"/>
                  <a:pt x="119" y="24"/>
                  <a:pt x="119" y="24"/>
                </a:cubicBezTo>
                <a:cubicBezTo>
                  <a:pt x="121" y="26"/>
                  <a:pt x="121" y="26"/>
                  <a:pt x="121" y="26"/>
                </a:cubicBezTo>
                <a:lnTo>
                  <a:pt x="98" y="4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4118667" y="3694832"/>
            <a:ext cx="417236" cy="414580"/>
            <a:chOff x="7392564" y="5336936"/>
            <a:chExt cx="556472" cy="552928"/>
          </a:xfrm>
          <a:solidFill>
            <a:schemeClr val="bg1"/>
          </a:solidFill>
        </p:grpSpPr>
        <p:sp>
          <p:nvSpPr>
            <p:cNvPr id="35" name="Freeform 8"/>
            <p:cNvSpPr>
              <a:spLocks/>
            </p:cNvSpPr>
            <p:nvPr/>
          </p:nvSpPr>
          <p:spPr bwMode="auto">
            <a:xfrm>
              <a:off x="7392564" y="5740999"/>
              <a:ext cx="148865" cy="148865"/>
            </a:xfrm>
            <a:custGeom>
              <a:avLst/>
              <a:gdLst>
                <a:gd name="T0" fmla="*/ 19 w 42"/>
                <a:gd name="T1" fmla="*/ 1 h 42"/>
                <a:gd name="T2" fmla="*/ 0 w 42"/>
                <a:gd name="T3" fmla="*/ 42 h 42"/>
                <a:gd name="T4" fmla="*/ 42 w 42"/>
                <a:gd name="T5" fmla="*/ 24 h 42"/>
                <a:gd name="T6" fmla="*/ 42 w 42"/>
                <a:gd name="T7" fmla="*/ 24 h 42"/>
                <a:gd name="T8" fmla="*/ 19 w 42"/>
                <a:gd name="T9" fmla="*/ 0 h 42"/>
                <a:gd name="T10" fmla="*/ 19 w 42"/>
                <a:gd name="T11" fmla="*/ 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" h="42">
                  <a:moveTo>
                    <a:pt x="19" y="1"/>
                  </a:moveTo>
                  <a:lnTo>
                    <a:pt x="0" y="42"/>
                  </a:lnTo>
                  <a:lnTo>
                    <a:pt x="42" y="24"/>
                  </a:lnTo>
                  <a:lnTo>
                    <a:pt x="42" y="24"/>
                  </a:lnTo>
                  <a:lnTo>
                    <a:pt x="19" y="0"/>
                  </a:lnTo>
                  <a:lnTo>
                    <a:pt x="1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9"/>
            <p:cNvSpPr>
              <a:spLocks/>
            </p:cNvSpPr>
            <p:nvPr/>
          </p:nvSpPr>
          <p:spPr bwMode="auto">
            <a:xfrm>
              <a:off x="7477630" y="5383014"/>
              <a:ext cx="368619" cy="375707"/>
            </a:xfrm>
            <a:custGeom>
              <a:avLst/>
              <a:gdLst>
                <a:gd name="T0" fmla="*/ 94 w 104"/>
                <a:gd name="T1" fmla="*/ 0 h 106"/>
                <a:gd name="T2" fmla="*/ 0 w 104"/>
                <a:gd name="T3" fmla="*/ 96 h 106"/>
                <a:gd name="T4" fmla="*/ 9 w 104"/>
                <a:gd name="T5" fmla="*/ 106 h 106"/>
                <a:gd name="T6" fmla="*/ 104 w 104"/>
                <a:gd name="T7" fmla="*/ 10 h 106"/>
                <a:gd name="T8" fmla="*/ 94 w 104"/>
                <a:gd name="T9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6">
                  <a:moveTo>
                    <a:pt x="94" y="0"/>
                  </a:moveTo>
                  <a:lnTo>
                    <a:pt x="0" y="96"/>
                  </a:lnTo>
                  <a:lnTo>
                    <a:pt x="9" y="106"/>
                  </a:lnTo>
                  <a:lnTo>
                    <a:pt x="104" y="10"/>
                  </a:lnTo>
                  <a:lnTo>
                    <a:pt x="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"/>
            <p:cNvSpPr>
              <a:spLocks/>
            </p:cNvSpPr>
            <p:nvPr/>
          </p:nvSpPr>
          <p:spPr bwMode="auto">
            <a:xfrm>
              <a:off x="7527252" y="5439725"/>
              <a:ext cx="368619" cy="368619"/>
            </a:xfrm>
            <a:custGeom>
              <a:avLst/>
              <a:gdLst>
                <a:gd name="T0" fmla="*/ 95 w 104"/>
                <a:gd name="T1" fmla="*/ 0 h 104"/>
                <a:gd name="T2" fmla="*/ 0 w 104"/>
                <a:gd name="T3" fmla="*/ 94 h 104"/>
                <a:gd name="T4" fmla="*/ 10 w 104"/>
                <a:gd name="T5" fmla="*/ 104 h 104"/>
                <a:gd name="T6" fmla="*/ 104 w 104"/>
                <a:gd name="T7" fmla="*/ 9 h 104"/>
                <a:gd name="T8" fmla="*/ 95 w 104"/>
                <a:gd name="T9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104">
                  <a:moveTo>
                    <a:pt x="95" y="0"/>
                  </a:moveTo>
                  <a:lnTo>
                    <a:pt x="0" y="94"/>
                  </a:lnTo>
                  <a:lnTo>
                    <a:pt x="10" y="104"/>
                  </a:lnTo>
                  <a:lnTo>
                    <a:pt x="104" y="9"/>
                  </a:lnTo>
                  <a:lnTo>
                    <a:pt x="9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1"/>
            <p:cNvSpPr>
              <a:spLocks/>
            </p:cNvSpPr>
            <p:nvPr/>
          </p:nvSpPr>
          <p:spPr bwMode="auto">
            <a:xfrm>
              <a:off x="7835615" y="5336936"/>
              <a:ext cx="113421" cy="109878"/>
            </a:xfrm>
            <a:custGeom>
              <a:avLst/>
              <a:gdLst>
                <a:gd name="T0" fmla="*/ 17 w 26"/>
                <a:gd name="T1" fmla="*/ 8 h 26"/>
                <a:gd name="T2" fmla="*/ 0 w 26"/>
                <a:gd name="T3" fmla="*/ 7 h 26"/>
                <a:gd name="T4" fmla="*/ 19 w 26"/>
                <a:gd name="T5" fmla="*/ 26 h 26"/>
                <a:gd name="T6" fmla="*/ 17 w 26"/>
                <a:gd name="T7" fmla="*/ 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" h="26">
                  <a:moveTo>
                    <a:pt x="17" y="8"/>
                  </a:moveTo>
                  <a:cubicBezTo>
                    <a:pt x="9" y="0"/>
                    <a:pt x="0" y="7"/>
                    <a:pt x="0" y="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26" y="17"/>
                    <a:pt x="17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770951" y="2775309"/>
            <a:ext cx="267987" cy="359272"/>
            <a:chOff x="8025047" y="2676140"/>
            <a:chExt cx="308642" cy="413776"/>
          </a:xfrm>
        </p:grpSpPr>
        <p:sp>
          <p:nvSpPr>
            <p:cNvPr id="41" name="Freeform 62"/>
            <p:cNvSpPr>
              <a:spLocks noEditPoints="1"/>
            </p:cNvSpPr>
            <p:nvPr/>
          </p:nvSpPr>
          <p:spPr bwMode="auto">
            <a:xfrm>
              <a:off x="8025047" y="2676140"/>
              <a:ext cx="233759" cy="413776"/>
            </a:xfrm>
            <a:custGeom>
              <a:avLst/>
              <a:gdLst>
                <a:gd name="T0" fmla="*/ 66 w 73"/>
                <a:gd name="T1" fmla="*/ 105 h 129"/>
                <a:gd name="T2" fmla="*/ 7 w 73"/>
                <a:gd name="T3" fmla="*/ 105 h 129"/>
                <a:gd name="T4" fmla="*/ 7 w 73"/>
                <a:gd name="T5" fmla="*/ 16 h 129"/>
                <a:gd name="T6" fmla="*/ 66 w 73"/>
                <a:gd name="T7" fmla="*/ 16 h 129"/>
                <a:gd name="T8" fmla="*/ 66 w 73"/>
                <a:gd name="T9" fmla="*/ 35 h 129"/>
                <a:gd name="T10" fmla="*/ 73 w 73"/>
                <a:gd name="T11" fmla="*/ 35 h 129"/>
                <a:gd name="T12" fmla="*/ 73 w 73"/>
                <a:gd name="T13" fmla="*/ 10 h 129"/>
                <a:gd name="T14" fmla="*/ 63 w 73"/>
                <a:gd name="T15" fmla="*/ 0 h 129"/>
                <a:gd name="T16" fmla="*/ 9 w 73"/>
                <a:gd name="T17" fmla="*/ 0 h 129"/>
                <a:gd name="T18" fmla="*/ 0 w 73"/>
                <a:gd name="T19" fmla="*/ 10 h 129"/>
                <a:gd name="T20" fmla="*/ 0 w 73"/>
                <a:gd name="T21" fmla="*/ 120 h 129"/>
                <a:gd name="T22" fmla="*/ 9 w 73"/>
                <a:gd name="T23" fmla="*/ 129 h 129"/>
                <a:gd name="T24" fmla="*/ 63 w 73"/>
                <a:gd name="T25" fmla="*/ 129 h 129"/>
                <a:gd name="T26" fmla="*/ 73 w 73"/>
                <a:gd name="T27" fmla="*/ 120 h 129"/>
                <a:gd name="T28" fmla="*/ 73 w 73"/>
                <a:gd name="T29" fmla="*/ 79 h 129"/>
                <a:gd name="T30" fmla="*/ 66 w 73"/>
                <a:gd name="T31" fmla="*/ 79 h 129"/>
                <a:gd name="T32" fmla="*/ 66 w 73"/>
                <a:gd name="T33" fmla="*/ 105 h 129"/>
                <a:gd name="T34" fmla="*/ 57 w 73"/>
                <a:gd name="T35" fmla="*/ 6 h 129"/>
                <a:gd name="T36" fmla="*/ 60 w 73"/>
                <a:gd name="T37" fmla="*/ 9 h 129"/>
                <a:gd name="T38" fmla="*/ 57 w 73"/>
                <a:gd name="T39" fmla="*/ 11 h 129"/>
                <a:gd name="T40" fmla="*/ 55 w 73"/>
                <a:gd name="T41" fmla="*/ 9 h 129"/>
                <a:gd name="T42" fmla="*/ 57 w 73"/>
                <a:gd name="T43" fmla="*/ 6 h 129"/>
                <a:gd name="T44" fmla="*/ 24 w 73"/>
                <a:gd name="T45" fmla="*/ 7 h 129"/>
                <a:gd name="T46" fmla="*/ 49 w 73"/>
                <a:gd name="T47" fmla="*/ 7 h 129"/>
                <a:gd name="T48" fmla="*/ 49 w 73"/>
                <a:gd name="T49" fmla="*/ 10 h 129"/>
                <a:gd name="T50" fmla="*/ 24 w 73"/>
                <a:gd name="T51" fmla="*/ 10 h 129"/>
                <a:gd name="T52" fmla="*/ 24 w 73"/>
                <a:gd name="T53" fmla="*/ 7 h 129"/>
                <a:gd name="T54" fmla="*/ 48 w 73"/>
                <a:gd name="T55" fmla="*/ 119 h 129"/>
                <a:gd name="T56" fmla="*/ 25 w 73"/>
                <a:gd name="T57" fmla="*/ 119 h 129"/>
                <a:gd name="T58" fmla="*/ 25 w 73"/>
                <a:gd name="T59" fmla="*/ 112 h 129"/>
                <a:gd name="T60" fmla="*/ 48 w 73"/>
                <a:gd name="T61" fmla="*/ 112 h 129"/>
                <a:gd name="T62" fmla="*/ 48 w 73"/>
                <a:gd name="T63" fmla="*/ 11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" h="129">
                  <a:moveTo>
                    <a:pt x="66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5"/>
                    <a:pt x="68" y="0"/>
                    <a:pt x="6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5"/>
                    <a:pt x="4" y="129"/>
                    <a:pt x="9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8" y="129"/>
                    <a:pt x="73" y="125"/>
                    <a:pt x="73" y="120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66" y="79"/>
                    <a:pt x="66" y="79"/>
                    <a:pt x="66" y="79"/>
                  </a:cubicBezTo>
                  <a:lnTo>
                    <a:pt x="66" y="105"/>
                  </a:lnTo>
                  <a:close/>
                  <a:moveTo>
                    <a:pt x="57" y="6"/>
                  </a:moveTo>
                  <a:cubicBezTo>
                    <a:pt x="58" y="6"/>
                    <a:pt x="60" y="7"/>
                    <a:pt x="60" y="9"/>
                  </a:cubicBezTo>
                  <a:cubicBezTo>
                    <a:pt x="60" y="10"/>
                    <a:pt x="58" y="11"/>
                    <a:pt x="57" y="11"/>
                  </a:cubicBezTo>
                  <a:cubicBezTo>
                    <a:pt x="56" y="11"/>
                    <a:pt x="55" y="10"/>
                    <a:pt x="55" y="9"/>
                  </a:cubicBezTo>
                  <a:cubicBezTo>
                    <a:pt x="55" y="7"/>
                    <a:pt x="56" y="6"/>
                    <a:pt x="57" y="6"/>
                  </a:cubicBezTo>
                  <a:close/>
                  <a:moveTo>
                    <a:pt x="24" y="7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7"/>
                  </a:lnTo>
                  <a:close/>
                  <a:moveTo>
                    <a:pt x="48" y="119"/>
                  </a:moveTo>
                  <a:cubicBezTo>
                    <a:pt x="25" y="119"/>
                    <a:pt x="25" y="119"/>
                    <a:pt x="25" y="119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48" y="112"/>
                    <a:pt x="48" y="112"/>
                    <a:pt x="48" y="112"/>
                  </a:cubicBezTo>
                  <a:lnTo>
                    <a:pt x="48" y="1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63"/>
            <p:cNvSpPr>
              <a:spLocks/>
            </p:cNvSpPr>
            <p:nvPr/>
          </p:nvSpPr>
          <p:spPr bwMode="auto">
            <a:xfrm>
              <a:off x="8159041" y="2753123"/>
              <a:ext cx="174648" cy="166585"/>
            </a:xfrm>
            <a:custGeom>
              <a:avLst/>
              <a:gdLst>
                <a:gd name="T0" fmla="*/ 0 w 65"/>
                <a:gd name="T1" fmla="*/ 44 h 62"/>
                <a:gd name="T2" fmla="*/ 8 w 65"/>
                <a:gd name="T3" fmla="*/ 44 h 62"/>
                <a:gd name="T4" fmla="*/ 0 w 65"/>
                <a:gd name="T5" fmla="*/ 62 h 62"/>
                <a:gd name="T6" fmla="*/ 22 w 65"/>
                <a:gd name="T7" fmla="*/ 44 h 62"/>
                <a:gd name="T8" fmla="*/ 65 w 65"/>
                <a:gd name="T9" fmla="*/ 44 h 62"/>
                <a:gd name="T10" fmla="*/ 65 w 65"/>
                <a:gd name="T11" fmla="*/ 0 h 62"/>
                <a:gd name="T12" fmla="*/ 0 w 65"/>
                <a:gd name="T13" fmla="*/ 0 h 62"/>
                <a:gd name="T14" fmla="*/ 0 w 65"/>
                <a:gd name="T15" fmla="*/ 4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62">
                  <a:moveTo>
                    <a:pt x="0" y="44"/>
                  </a:moveTo>
                  <a:lnTo>
                    <a:pt x="8" y="44"/>
                  </a:lnTo>
                  <a:lnTo>
                    <a:pt x="0" y="62"/>
                  </a:lnTo>
                  <a:lnTo>
                    <a:pt x="22" y="44"/>
                  </a:lnTo>
                  <a:lnTo>
                    <a:pt x="65" y="44"/>
                  </a:lnTo>
                  <a:lnTo>
                    <a:pt x="65" y="0"/>
                  </a:lnTo>
                  <a:lnTo>
                    <a:pt x="0" y="0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05861" tIns="52930" rIns="105861" bIns="5293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Freeform 58"/>
          <p:cNvSpPr>
            <a:spLocks/>
          </p:cNvSpPr>
          <p:nvPr/>
        </p:nvSpPr>
        <p:spPr bwMode="auto">
          <a:xfrm>
            <a:off x="7669811" y="3689339"/>
            <a:ext cx="405247" cy="420072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5 h 142"/>
              <a:gd name="T16" fmla="*/ 62 w 137"/>
              <a:gd name="T17" fmla="*/ 6 h 142"/>
              <a:gd name="T18" fmla="*/ 44 w 137"/>
              <a:gd name="T19" fmla="*/ 57 h 142"/>
              <a:gd name="T20" fmla="*/ 64 w 137"/>
              <a:gd name="T21" fmla="*/ 57 h 142"/>
              <a:gd name="T22" fmla="*/ 64 w 137"/>
              <a:gd name="T23" fmla="*/ 123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8 w 137"/>
              <a:gd name="T31" fmla="*/ 130 h 142"/>
              <a:gd name="T32" fmla="*/ 88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30 h 142"/>
              <a:gd name="T40" fmla="*/ 76 w 137"/>
              <a:gd name="T41" fmla="*/ 134 h 142"/>
              <a:gd name="T42" fmla="*/ 72 w 137"/>
              <a:gd name="T43" fmla="*/ 130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2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6 h 142"/>
              <a:gd name="T56" fmla="*/ 76 w 137"/>
              <a:gd name="T57" fmla="*/ 5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9"/>
                  <a:pt x="105" y="7"/>
                  <a:pt x="76" y="4"/>
                </a:cubicBezTo>
                <a:cubicBezTo>
                  <a:pt x="74" y="2"/>
                  <a:pt x="72" y="0"/>
                  <a:pt x="69" y="0"/>
                </a:cubicBezTo>
                <a:cubicBezTo>
                  <a:pt x="66" y="0"/>
                  <a:pt x="64" y="2"/>
                  <a:pt x="62" y="4"/>
                </a:cubicBezTo>
                <a:cubicBezTo>
                  <a:pt x="32" y="7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8"/>
                  <a:pt x="62" y="5"/>
                </a:cubicBezTo>
                <a:cubicBezTo>
                  <a:pt x="62" y="5"/>
                  <a:pt x="62" y="5"/>
                  <a:pt x="62" y="6"/>
                </a:cubicBezTo>
                <a:cubicBezTo>
                  <a:pt x="41" y="32"/>
                  <a:pt x="44" y="57"/>
                  <a:pt x="4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7"/>
                  <a:pt x="69" y="142"/>
                  <a:pt x="76" y="142"/>
                </a:cubicBezTo>
                <a:cubicBezTo>
                  <a:pt x="82" y="142"/>
                  <a:pt x="88" y="137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30"/>
                  <a:pt x="79" y="130"/>
                  <a:pt x="79" y="130"/>
                </a:cubicBezTo>
                <a:cubicBezTo>
                  <a:pt x="79" y="132"/>
                  <a:pt x="78" y="134"/>
                  <a:pt x="76" y="134"/>
                </a:cubicBezTo>
                <a:cubicBezTo>
                  <a:pt x="74" y="134"/>
                  <a:pt x="72" y="132"/>
                  <a:pt x="72" y="130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2"/>
                  <a:pt x="76" y="6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8"/>
                  <a:pt x="99" y="24"/>
                  <a:pt x="9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05861" tIns="52930" rIns="105861" bIns="52930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6"/>
          <p:cNvSpPr txBox="1">
            <a:spLocks/>
          </p:cNvSpPr>
          <p:nvPr/>
        </p:nvSpPr>
        <p:spPr>
          <a:xfrm>
            <a:off x="8505553" y="2883131"/>
            <a:ext cx="1402314" cy="296556"/>
          </a:xfrm>
          <a:prstGeom prst="rect">
            <a:avLst/>
          </a:prstGeom>
        </p:spPr>
        <p:txBody>
          <a:bodyPr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327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32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7"/>
          <p:cNvSpPr txBox="1">
            <a:spLocks/>
          </p:cNvSpPr>
          <p:nvPr/>
        </p:nvSpPr>
        <p:spPr>
          <a:xfrm>
            <a:off x="8505593" y="3782402"/>
            <a:ext cx="1402716" cy="296556"/>
          </a:xfrm>
          <a:prstGeom prst="rect">
            <a:avLst/>
          </a:prstGeom>
        </p:spPr>
        <p:txBody>
          <a:bodyPr>
            <a:spAutoFit/>
          </a:bodyPr>
          <a:lstStyle>
            <a:lvl1pPr marL="228620" indent="-228620" algn="l" defTabSz="914476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zh-CN" altLang="en-US" sz="1327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327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7"/>
          <p:cNvSpPr txBox="1"/>
          <p:nvPr/>
        </p:nvSpPr>
        <p:spPr>
          <a:xfrm>
            <a:off x="2319380" y="4593308"/>
            <a:ext cx="1676663" cy="2450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327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8"/>
          <p:cNvSpPr txBox="1"/>
          <p:nvPr/>
        </p:nvSpPr>
        <p:spPr>
          <a:xfrm>
            <a:off x="2324851" y="4818984"/>
            <a:ext cx="2031383" cy="55989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7"/>
          <p:cNvSpPr txBox="1"/>
          <p:nvPr/>
        </p:nvSpPr>
        <p:spPr>
          <a:xfrm>
            <a:off x="7780363" y="4593308"/>
            <a:ext cx="1676663" cy="2450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327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8"/>
          <p:cNvSpPr txBox="1"/>
          <p:nvPr/>
        </p:nvSpPr>
        <p:spPr>
          <a:xfrm>
            <a:off x="7785833" y="4818984"/>
            <a:ext cx="2031383" cy="559897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任意多边形 58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875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9" grpId="0" animBg="1"/>
      <p:bldP spid="42" grpId="0" animBg="1"/>
      <p:bldP spid="45" grpId="0" animBg="1"/>
      <p:bldP spid="46" grpId="0" build="p"/>
      <p:bldP spid="47" grpId="0" build="p"/>
      <p:bldP spid="33" grpId="0" animBg="1"/>
      <p:bldP spid="52" grpId="0" animBg="1"/>
      <p:bldP spid="43" grpId="0" build="p"/>
      <p:bldP spid="44" grpId="0" build="p"/>
      <p:bldP spid="53" grpId="0"/>
      <p:bldP spid="54" grpId="0"/>
      <p:bldP spid="55" grpId="0"/>
      <p:bldP spid="5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肘形连接符 43"/>
          <p:cNvSpPr>
            <a:spLocks noChangeShapeType="1"/>
          </p:cNvSpPr>
          <p:nvPr/>
        </p:nvSpPr>
        <p:spPr bwMode="auto">
          <a:xfrm rot="10800000" flipH="1">
            <a:off x="7742368" y="1964883"/>
            <a:ext cx="92515" cy="1819765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肘形连接符 17"/>
          <p:cNvSpPr>
            <a:spLocks noChangeShapeType="1"/>
          </p:cNvSpPr>
          <p:nvPr/>
        </p:nvSpPr>
        <p:spPr bwMode="auto">
          <a:xfrm rot="16200000" flipH="1">
            <a:off x="7623529" y="3994420"/>
            <a:ext cx="322256" cy="3381103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肘形连接符 46"/>
          <p:cNvSpPr>
            <a:spLocks noChangeShapeType="1"/>
          </p:cNvSpPr>
          <p:nvPr/>
        </p:nvSpPr>
        <p:spPr bwMode="auto">
          <a:xfrm rot="10800000" flipV="1">
            <a:off x="4175230" y="3941971"/>
            <a:ext cx="179990" cy="765096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肘形连接符 51"/>
          <p:cNvSpPr>
            <a:spLocks noChangeShapeType="1"/>
          </p:cNvSpPr>
          <p:nvPr/>
        </p:nvSpPr>
        <p:spPr bwMode="auto">
          <a:xfrm rot="16200000" flipV="1">
            <a:off x="5134834" y="1416435"/>
            <a:ext cx="121488" cy="1805356"/>
          </a:xfrm>
          <a:prstGeom prst="bentConnector2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sysDash"/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algn="just">
              <a:lnSpc>
                <a:spcPct val="120000"/>
              </a:lnSpc>
            </a:pPr>
            <a:endParaRPr lang="en-GB" sz="758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446730" y="2516467"/>
            <a:ext cx="3313409" cy="3071585"/>
            <a:chOff x="3898426" y="1805124"/>
            <a:chExt cx="4494140" cy="4166144"/>
          </a:xfrm>
        </p:grpSpPr>
        <p:sp>
          <p:nvSpPr>
            <p:cNvPr id="37" name="椭圆 12"/>
            <p:cNvSpPr>
              <a:spLocks noChangeArrowheads="1"/>
            </p:cNvSpPr>
            <p:nvPr/>
          </p:nvSpPr>
          <p:spPr bwMode="auto">
            <a:xfrm flipH="1">
              <a:off x="5881907" y="1805124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758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椭圆 10"/>
            <p:cNvSpPr>
              <a:spLocks noChangeArrowheads="1"/>
            </p:cNvSpPr>
            <p:nvPr/>
          </p:nvSpPr>
          <p:spPr bwMode="auto">
            <a:xfrm flipH="1">
              <a:off x="7771164" y="3503547"/>
              <a:ext cx="516444" cy="516444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758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椭圆 11"/>
            <p:cNvSpPr>
              <a:spLocks noChangeArrowheads="1"/>
            </p:cNvSpPr>
            <p:nvPr/>
          </p:nvSpPr>
          <p:spPr bwMode="auto">
            <a:xfrm flipH="1">
              <a:off x="5881907" y="5241328"/>
              <a:ext cx="515252" cy="516445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4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758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 flipH="1">
              <a:off x="4010541" y="3503547"/>
              <a:ext cx="515252" cy="515252"/>
            </a:xfrm>
            <a:prstGeom prst="ellipse">
              <a:avLst/>
            </a:prstGeom>
            <a:solidFill>
              <a:schemeClr val="bg1"/>
            </a:solidFill>
            <a:ln w="76200" cap="flat" cmpd="sng">
              <a:solidFill>
                <a:schemeClr val="accent1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758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左弧形箭头 1"/>
            <p:cNvSpPr>
              <a:spLocks noChangeArrowheads="1"/>
            </p:cNvSpPr>
            <p:nvPr/>
          </p:nvSpPr>
          <p:spPr bwMode="auto">
            <a:xfrm>
              <a:off x="3898426" y="1805124"/>
              <a:ext cx="1892835" cy="4166144"/>
            </a:xfrm>
            <a:prstGeom prst="curvedRightArrow">
              <a:avLst>
                <a:gd name="adj1" fmla="val 24996"/>
                <a:gd name="adj2" fmla="val 50022"/>
                <a:gd name="adj3" fmla="val 25000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左弧形箭头 39"/>
            <p:cNvSpPr>
              <a:spLocks noChangeArrowheads="1"/>
            </p:cNvSpPr>
            <p:nvPr/>
          </p:nvSpPr>
          <p:spPr bwMode="auto">
            <a:xfrm flipH="1">
              <a:off x="6498539" y="1805124"/>
              <a:ext cx="1894027" cy="4166144"/>
            </a:xfrm>
            <a:prstGeom prst="curvedRightArrow">
              <a:avLst>
                <a:gd name="adj1" fmla="val 24980"/>
                <a:gd name="adj2" fmla="val 49990"/>
                <a:gd name="adj3" fmla="val 25000"/>
              </a:avLst>
            </a:pr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 cmpd="sng">
                  <a:solidFill>
                    <a:srgbClr val="395E8A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just">
                <a:lnSpc>
                  <a:spcPct val="120000"/>
                </a:lnSpc>
              </a:pPr>
              <a:endParaRPr lang="en-US" alt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164125" y="3278559"/>
              <a:ext cx="1863751" cy="4576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9" name="Rectangle 68"/>
            <p:cNvSpPr/>
            <p:nvPr/>
          </p:nvSpPr>
          <p:spPr>
            <a:xfrm>
              <a:off x="4872491" y="3651941"/>
              <a:ext cx="2447020" cy="6947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lang="en-GB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5981606" y="5340706"/>
              <a:ext cx="317153" cy="317695"/>
              <a:chOff x="9145588" y="4435471"/>
              <a:chExt cx="464344" cy="465137"/>
            </a:xfrm>
          </p:grpSpPr>
          <p:sp>
            <p:nvSpPr>
              <p:cNvPr id="71" name="AutoShape 7"/>
              <p:cNvSpPr>
                <a:spLocks/>
              </p:cNvSpPr>
              <p:nvPr/>
            </p:nvSpPr>
            <p:spPr bwMode="auto">
              <a:xfrm>
                <a:off x="9145588" y="4435471"/>
                <a:ext cx="464344" cy="465137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4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5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6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7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8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9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0" name="Group 79"/>
            <p:cNvGrpSpPr/>
            <p:nvPr/>
          </p:nvGrpSpPr>
          <p:grpSpPr>
            <a:xfrm>
              <a:off x="7864358" y="3622124"/>
              <a:ext cx="317153" cy="317695"/>
              <a:chOff x="7287419" y="3505994"/>
              <a:chExt cx="464344" cy="465138"/>
            </a:xfrm>
          </p:grpSpPr>
          <p:sp>
            <p:nvSpPr>
              <p:cNvPr id="81" name="AutoShape 37"/>
              <p:cNvSpPr>
                <a:spLocks/>
              </p:cNvSpPr>
              <p:nvPr/>
            </p:nvSpPr>
            <p:spPr bwMode="auto">
              <a:xfrm>
                <a:off x="7287419" y="3549650"/>
                <a:ext cx="423069" cy="421482"/>
              </a:xfrm>
              <a:custGeom>
                <a:avLst/>
                <a:gdLst>
                  <a:gd name="T0" fmla="+- 0 10849 98"/>
                  <a:gd name="T1" fmla="*/ T0 w 21502"/>
                  <a:gd name="T2" fmla="*/ 10800 h 21600"/>
                  <a:gd name="T3" fmla="+- 0 10849 98"/>
                  <a:gd name="T4" fmla="*/ T3 w 21502"/>
                  <a:gd name="T5" fmla="*/ 10800 h 21600"/>
                  <a:gd name="T6" fmla="+- 0 10849 98"/>
                  <a:gd name="T7" fmla="*/ T6 w 21502"/>
                  <a:gd name="T8" fmla="*/ 10800 h 21600"/>
                  <a:gd name="T9" fmla="+- 0 10849 98"/>
                  <a:gd name="T10" fmla="*/ T9 w 21502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502" h="21600">
                    <a:moveTo>
                      <a:pt x="19917" y="7880"/>
                    </a:moveTo>
                    <a:lnTo>
                      <a:pt x="18875" y="8932"/>
                    </a:lnTo>
                    <a:cubicBezTo>
                      <a:pt x="18730" y="9079"/>
                      <a:pt x="18497" y="9079"/>
                      <a:pt x="18353" y="8932"/>
                    </a:cubicBezTo>
                    <a:lnTo>
                      <a:pt x="17048" y="7617"/>
                    </a:lnTo>
                    <a:lnTo>
                      <a:pt x="15991" y="10290"/>
                    </a:lnTo>
                    <a:lnTo>
                      <a:pt x="16080" y="10064"/>
                    </a:lnTo>
                    <a:cubicBezTo>
                      <a:pt x="13859" y="7826"/>
                      <a:pt x="11601" y="7544"/>
                      <a:pt x="9565" y="7291"/>
                    </a:cubicBezTo>
                    <a:cubicBezTo>
                      <a:pt x="8910" y="7210"/>
                      <a:pt x="8276" y="7126"/>
                      <a:pt x="7652" y="6990"/>
                    </a:cubicBezTo>
                    <a:lnTo>
                      <a:pt x="13918" y="4456"/>
                    </a:lnTo>
                    <a:lnTo>
                      <a:pt x="12652" y="3179"/>
                    </a:lnTo>
                    <a:cubicBezTo>
                      <a:pt x="12508" y="3033"/>
                      <a:pt x="12508" y="2798"/>
                      <a:pt x="12652" y="2652"/>
                    </a:cubicBezTo>
                    <a:lnTo>
                      <a:pt x="13695" y="1598"/>
                    </a:lnTo>
                    <a:cubicBezTo>
                      <a:pt x="13840" y="1453"/>
                      <a:pt x="14073" y="1453"/>
                      <a:pt x="14217" y="1598"/>
                    </a:cubicBezTo>
                    <a:lnTo>
                      <a:pt x="19917" y="7353"/>
                    </a:lnTo>
                    <a:cubicBezTo>
                      <a:pt x="20062" y="7499"/>
                      <a:pt x="20062" y="7734"/>
                      <a:pt x="19917" y="7880"/>
                    </a:cubicBezTo>
                    <a:moveTo>
                      <a:pt x="12292" y="19639"/>
                    </a:moveTo>
                    <a:cubicBezTo>
                      <a:pt x="12200" y="19872"/>
                      <a:pt x="11999" y="20044"/>
                      <a:pt x="11756" y="20095"/>
                    </a:cubicBezTo>
                    <a:cubicBezTo>
                      <a:pt x="11700" y="20106"/>
                      <a:pt x="11643" y="20111"/>
                      <a:pt x="11587" y="20110"/>
                    </a:cubicBezTo>
                    <a:cubicBezTo>
                      <a:pt x="11400" y="20105"/>
                      <a:pt x="11219" y="20030"/>
                      <a:pt x="11084" y="19892"/>
                    </a:cubicBezTo>
                    <a:lnTo>
                      <a:pt x="1692" y="10517"/>
                    </a:lnTo>
                    <a:cubicBezTo>
                      <a:pt x="1519" y="10343"/>
                      <a:pt x="1443" y="10094"/>
                      <a:pt x="1488" y="9852"/>
                    </a:cubicBezTo>
                    <a:cubicBezTo>
                      <a:pt x="1533" y="9610"/>
                      <a:pt x="1695" y="9407"/>
                      <a:pt x="1917" y="9308"/>
                    </a:cubicBezTo>
                    <a:lnTo>
                      <a:pt x="6505" y="7453"/>
                    </a:lnTo>
                    <a:cubicBezTo>
                      <a:pt x="9597" y="8490"/>
                      <a:pt x="12689" y="7491"/>
                      <a:pt x="15781" y="10821"/>
                    </a:cubicBezTo>
                    <a:cubicBezTo>
                      <a:pt x="15781" y="10821"/>
                      <a:pt x="12292" y="19639"/>
                      <a:pt x="12292" y="19639"/>
                    </a:cubicBezTo>
                    <a:close/>
                    <a:moveTo>
                      <a:pt x="15260" y="545"/>
                    </a:moveTo>
                    <a:cubicBezTo>
                      <a:pt x="14912" y="193"/>
                      <a:pt x="14449" y="0"/>
                      <a:pt x="13956" y="0"/>
                    </a:cubicBezTo>
                    <a:cubicBezTo>
                      <a:pt x="13463" y="0"/>
                      <a:pt x="13000" y="193"/>
                      <a:pt x="12651" y="546"/>
                    </a:cubicBezTo>
                    <a:lnTo>
                      <a:pt x="11610" y="1598"/>
                    </a:lnTo>
                    <a:cubicBezTo>
                      <a:pt x="11261" y="1949"/>
                      <a:pt x="11068" y="2417"/>
                      <a:pt x="11068" y="2915"/>
                    </a:cubicBezTo>
                    <a:cubicBezTo>
                      <a:pt x="11068" y="3265"/>
                      <a:pt x="11164" y="3601"/>
                      <a:pt x="11342" y="3893"/>
                    </a:cubicBezTo>
                    <a:lnTo>
                      <a:pt x="1324" y="7944"/>
                    </a:lnTo>
                    <a:cubicBezTo>
                      <a:pt x="654" y="8241"/>
                      <a:pt x="173" y="8851"/>
                      <a:pt x="38" y="9575"/>
                    </a:cubicBezTo>
                    <a:cubicBezTo>
                      <a:pt x="-98" y="10302"/>
                      <a:pt x="130" y="11048"/>
                      <a:pt x="654" y="11576"/>
                    </a:cubicBezTo>
                    <a:lnTo>
                      <a:pt x="10041" y="20946"/>
                    </a:lnTo>
                    <a:cubicBezTo>
                      <a:pt x="10445" y="21354"/>
                      <a:pt x="10982" y="21586"/>
                      <a:pt x="11549" y="21599"/>
                    </a:cubicBezTo>
                    <a:cubicBezTo>
                      <a:pt x="11562" y="21599"/>
                      <a:pt x="11593" y="21599"/>
                      <a:pt x="11605" y="21599"/>
                    </a:cubicBezTo>
                    <a:cubicBezTo>
                      <a:pt x="11754" y="21599"/>
                      <a:pt x="11906" y="21584"/>
                      <a:pt x="12056" y="21553"/>
                    </a:cubicBezTo>
                    <a:cubicBezTo>
                      <a:pt x="12789" y="21399"/>
                      <a:pt x="13390" y="20888"/>
                      <a:pt x="13662" y="20191"/>
                    </a:cubicBezTo>
                    <a:lnTo>
                      <a:pt x="17604" y="10229"/>
                    </a:lnTo>
                    <a:cubicBezTo>
                      <a:pt x="17902" y="10426"/>
                      <a:pt x="18250" y="10532"/>
                      <a:pt x="18613" y="10532"/>
                    </a:cubicBezTo>
                    <a:cubicBezTo>
                      <a:pt x="19107" y="10532"/>
                      <a:pt x="19570" y="10338"/>
                      <a:pt x="19918" y="9986"/>
                    </a:cubicBezTo>
                    <a:lnTo>
                      <a:pt x="20957" y="8937"/>
                    </a:lnTo>
                    <a:cubicBezTo>
                      <a:pt x="21308" y="8585"/>
                      <a:pt x="21502" y="8116"/>
                      <a:pt x="21502" y="7617"/>
                    </a:cubicBezTo>
                    <a:cubicBezTo>
                      <a:pt x="21502" y="7117"/>
                      <a:pt x="21308" y="6648"/>
                      <a:pt x="20961" y="6300"/>
                    </a:cubicBezTo>
                    <a:cubicBezTo>
                      <a:pt x="20961" y="6300"/>
                      <a:pt x="15260" y="545"/>
                      <a:pt x="15260" y="545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2" name="AutoShape 38"/>
              <p:cNvSpPr>
                <a:spLocks/>
              </p:cNvSpPr>
              <p:nvPr/>
            </p:nvSpPr>
            <p:spPr bwMode="auto">
              <a:xfrm>
                <a:off x="7490619" y="3738563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4320"/>
                    </a:moveTo>
                    <a:cubicBezTo>
                      <a:pt x="14381" y="4320"/>
                      <a:pt x="17279" y="7222"/>
                      <a:pt x="17279" y="10800"/>
                    </a:cubicBezTo>
                    <a:cubicBezTo>
                      <a:pt x="17279" y="14377"/>
                      <a:pt x="14381" y="17279"/>
                      <a:pt x="10800" y="17279"/>
                    </a:cubicBezTo>
                    <a:cubicBezTo>
                      <a:pt x="7218" y="17279"/>
                      <a:pt x="4319" y="14377"/>
                      <a:pt x="4319" y="10800"/>
                    </a:cubicBezTo>
                    <a:cubicBezTo>
                      <a:pt x="4319" y="7222"/>
                      <a:pt x="7218" y="4320"/>
                      <a:pt x="10800" y="4320"/>
                    </a:cubicBezTo>
                    <a:moveTo>
                      <a:pt x="10800" y="21599"/>
                    </a:move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3" name="AutoShape 39"/>
              <p:cNvSpPr>
                <a:spLocks/>
              </p:cNvSpPr>
              <p:nvPr/>
            </p:nvSpPr>
            <p:spPr bwMode="auto">
              <a:xfrm>
                <a:off x="7679532" y="3505994"/>
                <a:ext cx="72231" cy="7302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7279"/>
                    </a:moveTo>
                    <a:cubicBezTo>
                      <a:pt x="7218" y="17279"/>
                      <a:pt x="4320" y="14377"/>
                      <a:pt x="4320" y="10800"/>
                    </a:cubicBezTo>
                    <a:cubicBezTo>
                      <a:pt x="4320" y="7222"/>
                      <a:pt x="7218" y="4320"/>
                      <a:pt x="10800" y="4320"/>
                    </a:cubicBezTo>
                    <a:cubicBezTo>
                      <a:pt x="14381" y="4320"/>
                      <a:pt x="17280" y="7222"/>
                      <a:pt x="17280" y="10800"/>
                    </a:cubicBezTo>
                    <a:cubicBezTo>
                      <a:pt x="17280" y="14377"/>
                      <a:pt x="14381" y="17279"/>
                      <a:pt x="10800" y="17279"/>
                    </a:cubicBezTo>
                    <a:moveTo>
                      <a:pt x="10800" y="0"/>
                    </a:moveTo>
                    <a:cubicBezTo>
                      <a:pt x="4847" y="0"/>
                      <a:pt x="0" y="4843"/>
                      <a:pt x="0" y="10800"/>
                    </a:cubicBezTo>
                    <a:cubicBezTo>
                      <a:pt x="0" y="16756"/>
                      <a:pt x="4847" y="21599"/>
                      <a:pt x="10800" y="21599"/>
                    </a:cubicBezTo>
                    <a:cubicBezTo>
                      <a:pt x="16752" y="21599"/>
                      <a:pt x="21600" y="16756"/>
                      <a:pt x="21600" y="10800"/>
                    </a:cubicBezTo>
                    <a:cubicBezTo>
                      <a:pt x="21600" y="4843"/>
                      <a:pt x="16752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4" name="AutoShape 40"/>
              <p:cNvSpPr>
                <a:spLocks/>
              </p:cNvSpPr>
              <p:nvPr/>
            </p:nvSpPr>
            <p:spPr bwMode="auto">
              <a:xfrm>
                <a:off x="7403307" y="3724275"/>
                <a:ext cx="57944" cy="579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5400"/>
                    </a:moveTo>
                    <a:cubicBezTo>
                      <a:pt x="13779" y="5400"/>
                      <a:pt x="16199" y="7815"/>
                      <a:pt x="16199" y="10800"/>
                    </a:cubicBezTo>
                    <a:cubicBezTo>
                      <a:pt x="16199" y="13784"/>
                      <a:pt x="13779" y="16200"/>
                      <a:pt x="10800" y="16200"/>
                    </a:cubicBezTo>
                    <a:cubicBezTo>
                      <a:pt x="7820" y="16200"/>
                      <a:pt x="5399" y="13784"/>
                      <a:pt x="5399" y="10800"/>
                    </a:cubicBezTo>
                    <a:cubicBezTo>
                      <a:pt x="5399" y="7815"/>
                      <a:pt x="7820" y="5400"/>
                      <a:pt x="10800" y="5400"/>
                    </a:cubicBezTo>
                    <a:moveTo>
                      <a:pt x="0" y="10800"/>
                    </a:moveTo>
                    <a:cubicBezTo>
                      <a:pt x="0" y="16753"/>
                      <a:pt x="4843" y="21599"/>
                      <a:pt x="10800" y="21599"/>
                    </a:cubicBezTo>
                    <a:cubicBezTo>
                      <a:pt x="16756" y="21599"/>
                      <a:pt x="21600" y="16753"/>
                      <a:pt x="21600" y="10800"/>
                    </a:cubicBezTo>
                    <a:cubicBezTo>
                      <a:pt x="21600" y="4846"/>
                      <a:pt x="16756" y="0"/>
                      <a:pt x="10800" y="0"/>
                    </a:cubicBezTo>
                    <a:cubicBezTo>
                      <a:pt x="4843" y="0"/>
                      <a:pt x="0" y="4846"/>
                      <a:pt x="0" y="1080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5" name="AutoShape 41"/>
              <p:cNvSpPr>
                <a:spLocks/>
              </p:cNvSpPr>
              <p:nvPr/>
            </p:nvSpPr>
            <p:spPr bwMode="auto">
              <a:xfrm>
                <a:off x="7461250" y="3825875"/>
                <a:ext cx="29369" cy="285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6" name="AutoShape 42"/>
              <p:cNvSpPr>
                <a:spLocks/>
              </p:cNvSpPr>
              <p:nvPr/>
            </p:nvSpPr>
            <p:spPr bwMode="auto">
              <a:xfrm>
                <a:off x="7693819" y="3607594"/>
                <a:ext cx="28575" cy="293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41" y="0"/>
                      <a:pt x="0" y="4830"/>
                      <a:pt x="0" y="10800"/>
                    </a:cubicBezTo>
                    <a:cubicBezTo>
                      <a:pt x="0" y="16769"/>
                      <a:pt x="4841" y="21599"/>
                      <a:pt x="10800" y="21599"/>
                    </a:cubicBezTo>
                    <a:cubicBezTo>
                      <a:pt x="16758" y="21599"/>
                      <a:pt x="21600" y="16769"/>
                      <a:pt x="21600" y="10800"/>
                    </a:cubicBezTo>
                    <a:cubicBezTo>
                      <a:pt x="21600" y="4830"/>
                      <a:pt x="16758" y="0"/>
                      <a:pt x="10800" y="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87" name="Group 86"/>
            <p:cNvGrpSpPr/>
            <p:nvPr/>
          </p:nvGrpSpPr>
          <p:grpSpPr>
            <a:xfrm>
              <a:off x="4146264" y="3609536"/>
              <a:ext cx="238000" cy="317695"/>
              <a:chOff x="2639220" y="3510754"/>
              <a:chExt cx="348456" cy="465137"/>
            </a:xfrm>
          </p:grpSpPr>
          <p:sp>
            <p:nvSpPr>
              <p:cNvPr id="88" name="AutoShape 115"/>
              <p:cNvSpPr>
                <a:spLocks/>
              </p:cNvSpPr>
              <p:nvPr/>
            </p:nvSpPr>
            <p:spPr bwMode="auto">
              <a:xfrm>
                <a:off x="2639220" y="3510754"/>
                <a:ext cx="348456" cy="46513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800" y="12825"/>
                    </a:moveTo>
                    <a:lnTo>
                      <a:pt x="19800" y="13500"/>
                    </a:lnTo>
                    <a:lnTo>
                      <a:pt x="19800" y="14850"/>
                    </a:lnTo>
                    <a:lnTo>
                      <a:pt x="19800" y="15525"/>
                    </a:lnTo>
                    <a:cubicBezTo>
                      <a:pt x="19800" y="18129"/>
                      <a:pt x="16972" y="20249"/>
                      <a:pt x="13499" y="20249"/>
                    </a:cubicBezTo>
                    <a:lnTo>
                      <a:pt x="8099" y="20249"/>
                    </a:lnTo>
                    <a:cubicBezTo>
                      <a:pt x="4627" y="20249"/>
                      <a:pt x="1800" y="18129"/>
                      <a:pt x="1800" y="15525"/>
                    </a:cubicBezTo>
                    <a:lnTo>
                      <a:pt x="1800" y="14850"/>
                    </a:lnTo>
                    <a:lnTo>
                      <a:pt x="1800" y="13500"/>
                    </a:lnTo>
                    <a:lnTo>
                      <a:pt x="1800" y="12825"/>
                    </a:lnTo>
                    <a:lnTo>
                      <a:pt x="1800" y="10800"/>
                    </a:lnTo>
                    <a:cubicBezTo>
                      <a:pt x="1800" y="10427"/>
                      <a:pt x="2203" y="10124"/>
                      <a:pt x="2699" y="10124"/>
                    </a:cubicBezTo>
                    <a:lnTo>
                      <a:pt x="4499" y="10124"/>
                    </a:lnTo>
                    <a:lnTo>
                      <a:pt x="17100" y="10124"/>
                    </a:lnTo>
                    <a:lnTo>
                      <a:pt x="18899" y="10124"/>
                    </a:lnTo>
                    <a:cubicBezTo>
                      <a:pt x="19396" y="10124"/>
                      <a:pt x="19800" y="10427"/>
                      <a:pt x="19800" y="10800"/>
                    </a:cubicBezTo>
                    <a:cubicBezTo>
                      <a:pt x="19800" y="10800"/>
                      <a:pt x="19800" y="12825"/>
                      <a:pt x="19800" y="12825"/>
                    </a:cubicBezTo>
                    <a:close/>
                    <a:moveTo>
                      <a:pt x="14400" y="6075"/>
                    </a:moveTo>
                    <a:lnTo>
                      <a:pt x="14400" y="6076"/>
                    </a:lnTo>
                    <a:lnTo>
                      <a:pt x="14400" y="8774"/>
                    </a:lnTo>
                    <a:lnTo>
                      <a:pt x="7200" y="8774"/>
                    </a:lnTo>
                    <a:lnTo>
                      <a:pt x="7200" y="6076"/>
                    </a:lnTo>
                    <a:lnTo>
                      <a:pt x="7200" y="6075"/>
                    </a:lnTo>
                    <a:cubicBezTo>
                      <a:pt x="7200" y="4583"/>
                      <a:pt x="8811" y="3375"/>
                      <a:pt x="10800" y="3375"/>
                    </a:cubicBezTo>
                    <a:cubicBezTo>
                      <a:pt x="12788" y="3375"/>
                      <a:pt x="14400" y="4583"/>
                      <a:pt x="14400" y="6075"/>
                    </a:cubicBezTo>
                    <a:moveTo>
                      <a:pt x="4499" y="6075"/>
                    </a:moveTo>
                    <a:cubicBezTo>
                      <a:pt x="4499" y="3465"/>
                      <a:pt x="7320" y="1350"/>
                      <a:pt x="10800" y="1350"/>
                    </a:cubicBezTo>
                    <a:cubicBezTo>
                      <a:pt x="14279" y="1350"/>
                      <a:pt x="17100" y="3465"/>
                      <a:pt x="17100" y="6075"/>
                    </a:cubicBezTo>
                    <a:lnTo>
                      <a:pt x="17100" y="8774"/>
                    </a:lnTo>
                    <a:lnTo>
                      <a:pt x="15299" y="8774"/>
                    </a:lnTo>
                    <a:lnTo>
                      <a:pt x="15299" y="6076"/>
                    </a:lnTo>
                    <a:cubicBezTo>
                      <a:pt x="15299" y="4212"/>
                      <a:pt x="13285" y="2701"/>
                      <a:pt x="10800" y="2701"/>
                    </a:cubicBezTo>
                    <a:cubicBezTo>
                      <a:pt x="8314" y="2701"/>
                      <a:pt x="6299" y="4212"/>
                      <a:pt x="6299" y="6076"/>
                    </a:cubicBezTo>
                    <a:lnTo>
                      <a:pt x="6299" y="8774"/>
                    </a:lnTo>
                    <a:lnTo>
                      <a:pt x="4499" y="8774"/>
                    </a:lnTo>
                    <a:cubicBezTo>
                      <a:pt x="4499" y="8774"/>
                      <a:pt x="4499" y="6075"/>
                      <a:pt x="4499" y="6075"/>
                    </a:cubicBezTo>
                    <a:close/>
                    <a:moveTo>
                      <a:pt x="18899" y="8774"/>
                    </a:moveTo>
                    <a:lnTo>
                      <a:pt x="18899" y="6075"/>
                    </a:lnTo>
                    <a:cubicBezTo>
                      <a:pt x="18899" y="2719"/>
                      <a:pt x="15274" y="0"/>
                      <a:pt x="10800" y="0"/>
                    </a:cubicBezTo>
                    <a:cubicBezTo>
                      <a:pt x="6325" y="0"/>
                      <a:pt x="2699" y="2719"/>
                      <a:pt x="2699" y="6075"/>
                    </a:cubicBezTo>
                    <a:lnTo>
                      <a:pt x="2699" y="8774"/>
                    </a:lnTo>
                    <a:cubicBezTo>
                      <a:pt x="1208" y="8774"/>
                      <a:pt x="0" y="9681"/>
                      <a:pt x="0" y="10800"/>
                    </a:cubicBezTo>
                    <a:lnTo>
                      <a:pt x="0" y="12825"/>
                    </a:lnTo>
                    <a:lnTo>
                      <a:pt x="0" y="13500"/>
                    </a:lnTo>
                    <a:lnTo>
                      <a:pt x="0" y="14850"/>
                    </a:lnTo>
                    <a:lnTo>
                      <a:pt x="0" y="15525"/>
                    </a:lnTo>
                    <a:cubicBezTo>
                      <a:pt x="0" y="18880"/>
                      <a:pt x="3625" y="21599"/>
                      <a:pt x="8099" y="21599"/>
                    </a:cubicBezTo>
                    <a:lnTo>
                      <a:pt x="13499" y="21599"/>
                    </a:lnTo>
                    <a:cubicBezTo>
                      <a:pt x="17974" y="21599"/>
                      <a:pt x="21600" y="18880"/>
                      <a:pt x="21600" y="15525"/>
                    </a:cubicBezTo>
                    <a:lnTo>
                      <a:pt x="21600" y="14850"/>
                    </a:lnTo>
                    <a:lnTo>
                      <a:pt x="21600" y="13500"/>
                    </a:lnTo>
                    <a:lnTo>
                      <a:pt x="21600" y="12825"/>
                    </a:lnTo>
                    <a:lnTo>
                      <a:pt x="21600" y="10800"/>
                    </a:lnTo>
                    <a:cubicBezTo>
                      <a:pt x="21600" y="9681"/>
                      <a:pt x="20391" y="8774"/>
                      <a:pt x="18899" y="8774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9" name="AutoShape 116"/>
              <p:cNvSpPr>
                <a:spLocks/>
              </p:cNvSpPr>
              <p:nvPr/>
            </p:nvSpPr>
            <p:spPr bwMode="auto">
              <a:xfrm>
                <a:off x="2784475" y="3786982"/>
                <a:ext cx="57944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8" y="0"/>
                      <a:pt x="0" y="3226"/>
                      <a:pt x="0" y="7201"/>
                    </a:cubicBezTo>
                    <a:cubicBezTo>
                      <a:pt x="0" y="9390"/>
                      <a:pt x="1798" y="13537"/>
                      <a:pt x="3601" y="16821"/>
                    </a:cubicBezTo>
                    <a:cubicBezTo>
                      <a:pt x="5070" y="19493"/>
                      <a:pt x="6916" y="21600"/>
                      <a:pt x="10800" y="21600"/>
                    </a:cubicBezTo>
                    <a:cubicBezTo>
                      <a:pt x="15016" y="21600"/>
                      <a:pt x="16529" y="19514"/>
                      <a:pt x="18003" y="16858"/>
                    </a:cubicBezTo>
                    <a:cubicBezTo>
                      <a:pt x="19828" y="13567"/>
                      <a:pt x="21600" y="9397"/>
                      <a:pt x="21600" y="7201"/>
                    </a:cubicBezTo>
                    <a:cubicBezTo>
                      <a:pt x="21600" y="3226"/>
                      <a:pt x="16761" y="0"/>
                      <a:pt x="10800" y="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0" name="Group 89"/>
            <p:cNvGrpSpPr/>
            <p:nvPr/>
          </p:nvGrpSpPr>
          <p:grpSpPr>
            <a:xfrm>
              <a:off x="5992775" y="1913195"/>
              <a:ext cx="317153" cy="317153"/>
              <a:chOff x="4439444" y="1652588"/>
              <a:chExt cx="464344" cy="464344"/>
            </a:xfrm>
          </p:grpSpPr>
          <p:sp>
            <p:nvSpPr>
              <p:cNvPr id="91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6540" tIns="16540" rIns="16540" bIns="16540" anchor="ctr"/>
              <a:lstStyle/>
              <a:p>
                <a:pPr algn="just" defTabSz="198483" hangingPunct="0">
                  <a:lnSpc>
                    <a:spcPct val="120000"/>
                  </a:lnSpc>
                </a:pPr>
                <a:endParaRPr lang="en-US" sz="758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8" name="Group 97"/>
          <p:cNvGrpSpPr/>
          <p:nvPr/>
        </p:nvGrpSpPr>
        <p:grpSpPr>
          <a:xfrm>
            <a:off x="2249771" y="1964884"/>
            <a:ext cx="1988494" cy="850607"/>
            <a:chOff x="773723" y="1924636"/>
            <a:chExt cx="2945744" cy="979648"/>
          </a:xfrm>
        </p:grpSpPr>
        <p:sp>
          <p:nvSpPr>
            <p:cNvPr id="96" name="TextBox 95"/>
            <p:cNvSpPr txBox="1"/>
            <p:nvPr/>
          </p:nvSpPr>
          <p:spPr>
            <a:xfrm>
              <a:off x="1957455" y="1924636"/>
              <a:ext cx="1762012" cy="28224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Rectangle 96"/>
            <p:cNvSpPr/>
            <p:nvPr/>
          </p:nvSpPr>
          <p:spPr>
            <a:xfrm>
              <a:off x="773723" y="2259448"/>
              <a:ext cx="2945200" cy="64483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2266261" y="4817969"/>
            <a:ext cx="2046100" cy="850608"/>
            <a:chOff x="773723" y="1924636"/>
            <a:chExt cx="3031080" cy="979649"/>
          </a:xfrm>
        </p:grpSpPr>
        <p:sp>
          <p:nvSpPr>
            <p:cNvPr id="100" name="TextBox 99"/>
            <p:cNvSpPr txBox="1"/>
            <p:nvPr/>
          </p:nvSpPr>
          <p:spPr>
            <a:xfrm>
              <a:off x="2042792" y="1924636"/>
              <a:ext cx="1762011" cy="28224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773723" y="2259449"/>
              <a:ext cx="2945198" cy="64483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2" name="Group 101"/>
          <p:cNvGrpSpPr/>
          <p:nvPr/>
        </p:nvGrpSpPr>
        <p:grpSpPr>
          <a:xfrm>
            <a:off x="7874751" y="1937445"/>
            <a:ext cx="2154021" cy="850607"/>
            <a:chOff x="773723" y="1924636"/>
            <a:chExt cx="2945200" cy="979647"/>
          </a:xfrm>
        </p:grpSpPr>
        <p:sp>
          <p:nvSpPr>
            <p:cNvPr id="103" name="TextBox 102"/>
            <p:cNvSpPr txBox="1"/>
            <p:nvPr/>
          </p:nvSpPr>
          <p:spPr>
            <a:xfrm>
              <a:off x="776760" y="1924636"/>
              <a:ext cx="1626309" cy="28224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4" name="Rectangle 103"/>
            <p:cNvSpPr/>
            <p:nvPr/>
          </p:nvSpPr>
          <p:spPr>
            <a:xfrm>
              <a:off x="773723" y="2259448"/>
              <a:ext cx="2945200" cy="6448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7509404" y="4891606"/>
            <a:ext cx="2170140" cy="827445"/>
            <a:chOff x="751684" y="1951314"/>
            <a:chExt cx="2967239" cy="952970"/>
          </a:xfrm>
        </p:grpSpPr>
        <p:sp>
          <p:nvSpPr>
            <p:cNvPr id="109" name="TextBox 108"/>
            <p:cNvSpPr txBox="1"/>
            <p:nvPr/>
          </p:nvSpPr>
          <p:spPr>
            <a:xfrm>
              <a:off x="751684" y="1951314"/>
              <a:ext cx="1626309" cy="28224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0" name="Rectangle 109"/>
            <p:cNvSpPr/>
            <p:nvPr/>
          </p:nvSpPr>
          <p:spPr>
            <a:xfrm>
              <a:off x="773724" y="2259449"/>
              <a:ext cx="2945199" cy="64483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任意多边形 57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32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50" grpId="0" animBg="1"/>
      <p:bldP spid="49" grpId="0" animBg="1"/>
      <p:bldP spid="5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38857" y="2004562"/>
            <a:ext cx="3352616" cy="28446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3" name="矩形 22"/>
          <p:cNvSpPr/>
          <p:nvPr/>
        </p:nvSpPr>
        <p:spPr>
          <a:xfrm>
            <a:off x="4419692" y="2004562"/>
            <a:ext cx="3352616" cy="284464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4" name="矩形 23"/>
          <p:cNvSpPr/>
          <p:nvPr/>
        </p:nvSpPr>
        <p:spPr>
          <a:xfrm>
            <a:off x="8000528" y="2004562"/>
            <a:ext cx="3352616" cy="2844644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5" name="TextBox 15"/>
          <p:cNvSpPr txBox="1"/>
          <p:nvPr/>
        </p:nvSpPr>
        <p:spPr>
          <a:xfrm>
            <a:off x="1385077" y="5520024"/>
            <a:ext cx="2569417" cy="794930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385077" y="5215923"/>
            <a:ext cx="1719252" cy="299218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7" name="TextBox 15"/>
          <p:cNvSpPr txBox="1"/>
          <p:nvPr/>
        </p:nvSpPr>
        <p:spPr>
          <a:xfrm>
            <a:off x="4952366" y="5520024"/>
            <a:ext cx="2569417" cy="794930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4952366" y="5215923"/>
            <a:ext cx="1719252" cy="299218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8600934" y="5520024"/>
            <a:ext cx="2569417" cy="794930"/>
          </a:xfrm>
          <a:prstGeom prst="rect">
            <a:avLst/>
          </a:prstGeom>
          <a:noFill/>
        </p:spPr>
        <p:txBody>
          <a:bodyPr wrap="square" lIns="94075" tIns="47038" rIns="94075" bIns="4703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8600935" y="5215923"/>
            <a:ext cx="1719252" cy="299218"/>
          </a:xfrm>
          <a:prstGeom prst="rect">
            <a:avLst/>
          </a:prstGeom>
          <a:noFill/>
        </p:spPr>
        <p:txBody>
          <a:bodyPr wrap="none" lIns="94075" tIns="47038" rIns="94075" bIns="47038" rtlCol="0">
            <a:spAutoFit/>
          </a:bodyPr>
          <a:lstStyle/>
          <a:p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任意多边形 15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027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61" y="-17544"/>
            <a:ext cx="12205761" cy="688422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1" name="矩形 20"/>
          <p:cNvSpPr/>
          <p:nvPr/>
        </p:nvSpPr>
        <p:spPr>
          <a:xfrm>
            <a:off x="336" y="-17544"/>
            <a:ext cx="5549471" cy="6884222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9" name="矩形 28"/>
          <p:cNvSpPr/>
          <p:nvPr/>
        </p:nvSpPr>
        <p:spPr>
          <a:xfrm>
            <a:off x="574485" y="3349779"/>
            <a:ext cx="4071627" cy="35009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896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1896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363082" y="2746258"/>
            <a:ext cx="249443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275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275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363082" y="3236512"/>
            <a:ext cx="249443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173207" y="1776675"/>
            <a:ext cx="1203729" cy="10257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6666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03</a:t>
            </a:r>
            <a:endParaRPr lang="zh-CN" altLang="en-US" sz="6666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648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6" name="Straight Connector 65"/>
          <p:cNvCxnSpPr/>
          <p:nvPr/>
        </p:nvCxnSpPr>
        <p:spPr>
          <a:xfrm>
            <a:off x="4106289" y="5318475"/>
            <a:ext cx="170952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704943" y="4259063"/>
            <a:ext cx="2051431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200847" y="3218253"/>
            <a:ext cx="170952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610121" y="2082687"/>
            <a:ext cx="1709524" cy="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4"/>
          <p:cNvGrpSpPr/>
          <p:nvPr/>
        </p:nvGrpSpPr>
        <p:grpSpPr>
          <a:xfrm>
            <a:off x="3439525" y="4886034"/>
            <a:ext cx="1132721" cy="1066132"/>
            <a:chOff x="6139503" y="4871969"/>
            <a:chExt cx="1192668" cy="1122553"/>
          </a:xfrm>
          <a:effectLst/>
        </p:grpSpPr>
        <p:sp>
          <p:nvSpPr>
            <p:cNvPr id="6" name="Rounded Rectangle 5"/>
            <p:cNvSpPr>
              <a:spLocks noChangeArrowheads="1"/>
            </p:cNvSpPr>
            <p:nvPr/>
          </p:nvSpPr>
          <p:spPr bwMode="auto">
            <a:xfrm>
              <a:off x="6139503" y="48719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63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21"/>
            <p:cNvSpPr txBox="1">
              <a:spLocks noChangeArrowheads="1"/>
            </p:cNvSpPr>
            <p:nvPr/>
          </p:nvSpPr>
          <p:spPr bwMode="auto">
            <a:xfrm>
              <a:off x="6356737" y="5179787"/>
              <a:ext cx="771727" cy="6095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6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706045" y="3819910"/>
            <a:ext cx="1132721" cy="1066133"/>
            <a:chOff x="6420131" y="3749417"/>
            <a:chExt cx="1192668" cy="1122553"/>
          </a:xfrm>
          <a:effectLst/>
        </p:grpSpPr>
        <p:sp>
          <p:nvSpPr>
            <p:cNvPr id="9" name="Rounded Rectangle 8"/>
            <p:cNvSpPr>
              <a:spLocks noChangeArrowheads="1"/>
            </p:cNvSpPr>
            <p:nvPr/>
          </p:nvSpPr>
          <p:spPr bwMode="auto">
            <a:xfrm>
              <a:off x="6420131" y="3749417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3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63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22"/>
            <p:cNvSpPr txBox="1">
              <a:spLocks noChangeArrowheads="1"/>
            </p:cNvSpPr>
            <p:nvPr/>
          </p:nvSpPr>
          <p:spPr bwMode="auto">
            <a:xfrm>
              <a:off x="6672041" y="4034885"/>
              <a:ext cx="771727" cy="6095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6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306262" y="2753789"/>
            <a:ext cx="1132721" cy="1066130"/>
            <a:chOff x="5999190" y="2626865"/>
            <a:chExt cx="1192668" cy="1122553"/>
          </a:xfrm>
          <a:effectLst/>
        </p:grpSpPr>
        <p:sp>
          <p:nvSpPr>
            <p:cNvPr id="12" name="Rounded Rectangle 11"/>
            <p:cNvSpPr>
              <a:spLocks noChangeArrowheads="1"/>
            </p:cNvSpPr>
            <p:nvPr/>
          </p:nvSpPr>
          <p:spPr bwMode="auto">
            <a:xfrm>
              <a:off x="5999190" y="2626865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63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23"/>
            <p:cNvSpPr txBox="1">
              <a:spLocks noChangeArrowheads="1"/>
            </p:cNvSpPr>
            <p:nvPr/>
          </p:nvSpPr>
          <p:spPr bwMode="auto">
            <a:xfrm>
              <a:off x="6231728" y="2895663"/>
              <a:ext cx="771727" cy="6095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6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739908" y="1747069"/>
            <a:ext cx="1132721" cy="1066132"/>
            <a:chOff x="5402860" y="1566869"/>
            <a:chExt cx="1192668" cy="1122553"/>
          </a:xfrm>
          <a:effectLst/>
        </p:grpSpPr>
        <p:sp>
          <p:nvSpPr>
            <p:cNvPr id="15" name="Rounded Rectangle 14"/>
            <p:cNvSpPr>
              <a:spLocks noChangeArrowheads="1"/>
            </p:cNvSpPr>
            <p:nvPr/>
          </p:nvSpPr>
          <p:spPr bwMode="auto">
            <a:xfrm rot="20684149">
              <a:off x="5402860" y="1566869"/>
              <a:ext cx="1192668" cy="1122553"/>
            </a:xfrm>
            <a:prstGeom prst="roundRect">
              <a:avLst>
                <a:gd name="adj" fmla="val 9375"/>
              </a:avLst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id-ID" altLang="id-ID" sz="2635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24"/>
            <p:cNvSpPr txBox="1">
              <a:spLocks noChangeArrowheads="1"/>
            </p:cNvSpPr>
            <p:nvPr/>
          </p:nvSpPr>
          <p:spPr bwMode="auto">
            <a:xfrm rot="20681241">
              <a:off x="5613324" y="1776190"/>
              <a:ext cx="771727" cy="6095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2pPr>
              <a:lvl3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3pPr>
              <a:lvl4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4pPr>
              <a:lvl5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nb-NO" altLang="id-ID" sz="263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27" name="Group 26"/>
          <p:cNvGrpSpPr>
            <a:grpSpLocks noChangeAspect="1"/>
          </p:cNvGrpSpPr>
          <p:nvPr/>
        </p:nvGrpSpPr>
        <p:grpSpPr>
          <a:xfrm>
            <a:off x="4769655" y="1709535"/>
            <a:ext cx="854764" cy="854764"/>
            <a:chOff x="5385173" y="1917525"/>
            <a:chExt cx="1440000" cy="14400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Oval 28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29"/>
          <p:cNvGrpSpPr>
            <a:grpSpLocks noChangeAspect="1"/>
          </p:cNvGrpSpPr>
          <p:nvPr/>
        </p:nvGrpSpPr>
        <p:grpSpPr>
          <a:xfrm>
            <a:off x="5699614" y="4873739"/>
            <a:ext cx="854763" cy="854764"/>
            <a:chOff x="5385173" y="1917525"/>
            <a:chExt cx="1440000" cy="14400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475175" y="2007525"/>
              <a:ext cx="1260001" cy="126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2"/>
          <p:cNvGrpSpPr>
            <a:grpSpLocks noChangeAspect="1"/>
          </p:cNvGrpSpPr>
          <p:nvPr/>
        </p:nvGrpSpPr>
        <p:grpSpPr>
          <a:xfrm>
            <a:off x="6553719" y="3829922"/>
            <a:ext cx="854764" cy="854764"/>
            <a:chOff x="5385173" y="1917525"/>
            <a:chExt cx="1440000" cy="1440000"/>
          </a:xfrm>
        </p:grpSpPr>
        <p:sp>
          <p:nvSpPr>
            <p:cNvPr id="34" name="Oval 33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>
            <a:grpSpLocks noChangeAspect="1"/>
          </p:cNvGrpSpPr>
          <p:nvPr/>
        </p:nvGrpSpPr>
        <p:grpSpPr>
          <a:xfrm>
            <a:off x="5524472" y="2724907"/>
            <a:ext cx="854764" cy="854764"/>
            <a:chOff x="5385173" y="1917525"/>
            <a:chExt cx="1440000" cy="1440000"/>
          </a:xfrm>
        </p:grpSpPr>
        <p:sp>
          <p:nvSpPr>
            <p:cNvPr id="37" name="Oval 36"/>
            <p:cNvSpPr>
              <a:spLocks noChangeAspect="1"/>
            </p:cNvSpPr>
            <p:nvPr/>
          </p:nvSpPr>
          <p:spPr>
            <a:xfrm>
              <a:off x="5385173" y="1917525"/>
              <a:ext cx="1440000" cy="1440000"/>
            </a:xfrm>
            <a:prstGeom prst="ellipse">
              <a:avLst/>
            </a:prstGeom>
            <a:solidFill>
              <a:schemeClr val="bg1">
                <a:lumMod val="65000"/>
                <a:alpha val="6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5475173" y="2007525"/>
              <a:ext cx="1260000" cy="1260000"/>
            </a:xfrm>
            <a:prstGeom prst="ellipse">
              <a:avLst/>
            </a:prstGeom>
            <a:solidFill>
              <a:schemeClr val="accent2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>
            <a:grpSpLocks noChangeAspect="1"/>
          </p:cNvGrpSpPr>
          <p:nvPr/>
        </p:nvGrpSpPr>
        <p:grpSpPr>
          <a:xfrm>
            <a:off x="4961399" y="1896514"/>
            <a:ext cx="462999" cy="462999"/>
            <a:chOff x="-2771775" y="66675"/>
            <a:chExt cx="827087" cy="827088"/>
          </a:xfrm>
          <a:solidFill>
            <a:schemeClr val="bg1"/>
          </a:solidFill>
        </p:grpSpPr>
        <p:sp>
          <p:nvSpPr>
            <p:cNvPr id="40" name="Freeform 19"/>
            <p:cNvSpPr>
              <a:spLocks noEditPoints="1"/>
            </p:cNvSpPr>
            <p:nvPr/>
          </p:nvSpPr>
          <p:spPr bwMode="auto">
            <a:xfrm>
              <a:off x="-2771775" y="66675"/>
              <a:ext cx="827087" cy="827088"/>
            </a:xfrm>
            <a:custGeom>
              <a:avLst/>
              <a:gdLst>
                <a:gd name="T0" fmla="*/ 188 w 220"/>
                <a:gd name="T1" fmla="*/ 83 h 220"/>
                <a:gd name="T2" fmla="*/ 196 w 220"/>
                <a:gd name="T3" fmla="*/ 56 h 220"/>
                <a:gd name="T4" fmla="*/ 181 w 220"/>
                <a:gd name="T5" fmla="*/ 26 h 220"/>
                <a:gd name="T6" fmla="*/ 164 w 220"/>
                <a:gd name="T7" fmla="*/ 24 h 220"/>
                <a:gd name="T8" fmla="*/ 137 w 220"/>
                <a:gd name="T9" fmla="*/ 32 h 220"/>
                <a:gd name="T10" fmla="*/ 119 w 220"/>
                <a:gd name="T11" fmla="*/ 0 h 220"/>
                <a:gd name="T12" fmla="*/ 87 w 220"/>
                <a:gd name="T13" fmla="*/ 11 h 220"/>
                <a:gd name="T14" fmla="*/ 74 w 220"/>
                <a:gd name="T15" fmla="*/ 36 h 220"/>
                <a:gd name="T16" fmla="*/ 49 w 220"/>
                <a:gd name="T17" fmla="*/ 22 h 220"/>
                <a:gd name="T18" fmla="*/ 26 w 220"/>
                <a:gd name="T19" fmla="*/ 39 h 220"/>
                <a:gd name="T20" fmla="*/ 36 w 220"/>
                <a:gd name="T21" fmla="*/ 74 h 220"/>
                <a:gd name="T22" fmla="*/ 11 w 220"/>
                <a:gd name="T23" fmla="*/ 87 h 220"/>
                <a:gd name="T24" fmla="*/ 0 w 220"/>
                <a:gd name="T25" fmla="*/ 119 h 220"/>
                <a:gd name="T26" fmla="*/ 32 w 220"/>
                <a:gd name="T27" fmla="*/ 137 h 220"/>
                <a:gd name="T28" fmla="*/ 24 w 220"/>
                <a:gd name="T29" fmla="*/ 164 h 220"/>
                <a:gd name="T30" fmla="*/ 39 w 220"/>
                <a:gd name="T31" fmla="*/ 194 h 220"/>
                <a:gd name="T32" fmla="*/ 56 w 220"/>
                <a:gd name="T33" fmla="*/ 196 h 220"/>
                <a:gd name="T34" fmla="*/ 83 w 220"/>
                <a:gd name="T35" fmla="*/ 188 h 220"/>
                <a:gd name="T36" fmla="*/ 101 w 220"/>
                <a:gd name="T37" fmla="*/ 220 h 220"/>
                <a:gd name="T38" fmla="*/ 133 w 220"/>
                <a:gd name="T39" fmla="*/ 209 h 220"/>
                <a:gd name="T40" fmla="*/ 146 w 220"/>
                <a:gd name="T41" fmla="*/ 184 h 220"/>
                <a:gd name="T42" fmla="*/ 171 w 220"/>
                <a:gd name="T43" fmla="*/ 198 h 220"/>
                <a:gd name="T44" fmla="*/ 194 w 220"/>
                <a:gd name="T45" fmla="*/ 181 h 220"/>
                <a:gd name="T46" fmla="*/ 184 w 220"/>
                <a:gd name="T47" fmla="*/ 146 h 220"/>
                <a:gd name="T48" fmla="*/ 209 w 220"/>
                <a:gd name="T49" fmla="*/ 133 h 220"/>
                <a:gd name="T50" fmla="*/ 220 w 220"/>
                <a:gd name="T51" fmla="*/ 101 h 220"/>
                <a:gd name="T52" fmla="*/ 185 w 220"/>
                <a:gd name="T53" fmla="*/ 124 h 220"/>
                <a:gd name="T54" fmla="*/ 172 w 220"/>
                <a:gd name="T55" fmla="*/ 140 h 220"/>
                <a:gd name="T56" fmla="*/ 185 w 220"/>
                <a:gd name="T57" fmla="*/ 171 h 220"/>
                <a:gd name="T58" fmla="*/ 154 w 220"/>
                <a:gd name="T59" fmla="*/ 173 h 220"/>
                <a:gd name="T60" fmla="*/ 140 w 220"/>
                <a:gd name="T61" fmla="*/ 172 h 220"/>
                <a:gd name="T62" fmla="*/ 124 w 220"/>
                <a:gd name="T63" fmla="*/ 185 h 220"/>
                <a:gd name="T64" fmla="*/ 101 w 220"/>
                <a:gd name="T65" fmla="*/ 206 h 220"/>
                <a:gd name="T66" fmla="*/ 87 w 220"/>
                <a:gd name="T67" fmla="*/ 175 h 220"/>
                <a:gd name="T68" fmla="*/ 74 w 220"/>
                <a:gd name="T69" fmla="*/ 170 h 220"/>
                <a:gd name="T70" fmla="*/ 49 w 220"/>
                <a:gd name="T71" fmla="*/ 185 h 220"/>
                <a:gd name="T72" fmla="*/ 47 w 220"/>
                <a:gd name="T73" fmla="*/ 154 h 220"/>
                <a:gd name="T74" fmla="*/ 45 w 220"/>
                <a:gd name="T75" fmla="*/ 133 h 220"/>
                <a:gd name="T76" fmla="*/ 14 w 220"/>
                <a:gd name="T77" fmla="*/ 119 h 220"/>
                <a:gd name="T78" fmla="*/ 35 w 220"/>
                <a:gd name="T79" fmla="*/ 96 h 220"/>
                <a:gd name="T80" fmla="*/ 48 w 220"/>
                <a:gd name="T81" fmla="*/ 80 h 220"/>
                <a:gd name="T82" fmla="*/ 35 w 220"/>
                <a:gd name="T83" fmla="*/ 49 h 220"/>
                <a:gd name="T84" fmla="*/ 66 w 220"/>
                <a:gd name="T85" fmla="*/ 47 h 220"/>
                <a:gd name="T86" fmla="*/ 80 w 220"/>
                <a:gd name="T87" fmla="*/ 48 h 220"/>
                <a:gd name="T88" fmla="*/ 96 w 220"/>
                <a:gd name="T89" fmla="*/ 35 h 220"/>
                <a:gd name="T90" fmla="*/ 119 w 220"/>
                <a:gd name="T91" fmla="*/ 14 h 220"/>
                <a:gd name="T92" fmla="*/ 133 w 220"/>
                <a:gd name="T93" fmla="*/ 45 h 220"/>
                <a:gd name="T94" fmla="*/ 146 w 220"/>
                <a:gd name="T95" fmla="*/ 50 h 220"/>
                <a:gd name="T96" fmla="*/ 171 w 220"/>
                <a:gd name="T97" fmla="*/ 35 h 220"/>
                <a:gd name="T98" fmla="*/ 173 w 220"/>
                <a:gd name="T99" fmla="*/ 66 h 220"/>
                <a:gd name="T100" fmla="*/ 175 w 220"/>
                <a:gd name="T101" fmla="*/ 87 h 220"/>
                <a:gd name="T102" fmla="*/ 206 w 220"/>
                <a:gd name="T103" fmla="*/ 101 h 220"/>
                <a:gd name="T104" fmla="*/ 185 w 220"/>
                <a:gd name="T105" fmla="*/ 124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20" h="220">
                  <a:moveTo>
                    <a:pt x="209" y="87"/>
                  </a:moveTo>
                  <a:cubicBezTo>
                    <a:pt x="188" y="83"/>
                    <a:pt x="188" y="83"/>
                    <a:pt x="188" y="83"/>
                  </a:cubicBezTo>
                  <a:cubicBezTo>
                    <a:pt x="187" y="80"/>
                    <a:pt x="186" y="77"/>
                    <a:pt x="184" y="74"/>
                  </a:cubicBezTo>
                  <a:cubicBezTo>
                    <a:pt x="196" y="56"/>
                    <a:pt x="196" y="56"/>
                    <a:pt x="196" y="56"/>
                  </a:cubicBezTo>
                  <a:cubicBezTo>
                    <a:pt x="200" y="51"/>
                    <a:pt x="199" y="43"/>
                    <a:pt x="194" y="39"/>
                  </a:cubicBezTo>
                  <a:cubicBezTo>
                    <a:pt x="181" y="26"/>
                    <a:pt x="181" y="26"/>
                    <a:pt x="181" y="26"/>
                  </a:cubicBezTo>
                  <a:cubicBezTo>
                    <a:pt x="179" y="23"/>
                    <a:pt x="175" y="22"/>
                    <a:pt x="171" y="22"/>
                  </a:cubicBezTo>
                  <a:cubicBezTo>
                    <a:pt x="169" y="22"/>
                    <a:pt x="166" y="22"/>
                    <a:pt x="164" y="24"/>
                  </a:cubicBezTo>
                  <a:cubicBezTo>
                    <a:pt x="146" y="36"/>
                    <a:pt x="146" y="36"/>
                    <a:pt x="146" y="36"/>
                  </a:cubicBezTo>
                  <a:cubicBezTo>
                    <a:pt x="143" y="34"/>
                    <a:pt x="140" y="33"/>
                    <a:pt x="137" y="32"/>
                  </a:cubicBezTo>
                  <a:cubicBezTo>
                    <a:pt x="133" y="11"/>
                    <a:pt x="133" y="11"/>
                    <a:pt x="133" y="11"/>
                  </a:cubicBezTo>
                  <a:cubicBezTo>
                    <a:pt x="132" y="5"/>
                    <a:pt x="126" y="0"/>
                    <a:pt x="119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94" y="0"/>
                    <a:pt x="88" y="5"/>
                    <a:pt x="87" y="11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0" y="33"/>
                    <a:pt x="77" y="34"/>
                    <a:pt x="74" y="36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4" y="22"/>
                    <a:pt x="51" y="22"/>
                    <a:pt x="49" y="22"/>
                  </a:cubicBezTo>
                  <a:cubicBezTo>
                    <a:pt x="45" y="22"/>
                    <a:pt x="41" y="23"/>
                    <a:pt x="39" y="26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21" y="43"/>
                    <a:pt x="20" y="51"/>
                    <a:pt x="24" y="56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34" y="77"/>
                    <a:pt x="33" y="80"/>
                    <a:pt x="32" y="83"/>
                  </a:cubicBezTo>
                  <a:cubicBezTo>
                    <a:pt x="11" y="87"/>
                    <a:pt x="11" y="87"/>
                    <a:pt x="11" y="87"/>
                  </a:cubicBezTo>
                  <a:cubicBezTo>
                    <a:pt x="5" y="88"/>
                    <a:pt x="0" y="94"/>
                    <a:pt x="0" y="101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0" y="126"/>
                    <a:pt x="5" y="132"/>
                    <a:pt x="11" y="133"/>
                  </a:cubicBezTo>
                  <a:cubicBezTo>
                    <a:pt x="32" y="137"/>
                    <a:pt x="32" y="137"/>
                    <a:pt x="32" y="137"/>
                  </a:cubicBezTo>
                  <a:cubicBezTo>
                    <a:pt x="33" y="140"/>
                    <a:pt x="34" y="143"/>
                    <a:pt x="36" y="146"/>
                  </a:cubicBezTo>
                  <a:cubicBezTo>
                    <a:pt x="24" y="164"/>
                    <a:pt x="24" y="164"/>
                    <a:pt x="24" y="164"/>
                  </a:cubicBezTo>
                  <a:cubicBezTo>
                    <a:pt x="20" y="169"/>
                    <a:pt x="21" y="177"/>
                    <a:pt x="26" y="181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41" y="197"/>
                    <a:pt x="45" y="198"/>
                    <a:pt x="49" y="198"/>
                  </a:cubicBezTo>
                  <a:cubicBezTo>
                    <a:pt x="51" y="198"/>
                    <a:pt x="54" y="198"/>
                    <a:pt x="56" y="196"/>
                  </a:cubicBezTo>
                  <a:cubicBezTo>
                    <a:pt x="74" y="184"/>
                    <a:pt x="74" y="184"/>
                    <a:pt x="74" y="184"/>
                  </a:cubicBezTo>
                  <a:cubicBezTo>
                    <a:pt x="77" y="186"/>
                    <a:pt x="80" y="187"/>
                    <a:pt x="83" y="188"/>
                  </a:cubicBezTo>
                  <a:cubicBezTo>
                    <a:pt x="87" y="209"/>
                    <a:pt x="87" y="209"/>
                    <a:pt x="87" y="209"/>
                  </a:cubicBezTo>
                  <a:cubicBezTo>
                    <a:pt x="88" y="215"/>
                    <a:pt x="94" y="220"/>
                    <a:pt x="101" y="220"/>
                  </a:cubicBezTo>
                  <a:cubicBezTo>
                    <a:pt x="119" y="220"/>
                    <a:pt x="119" y="220"/>
                    <a:pt x="119" y="220"/>
                  </a:cubicBezTo>
                  <a:cubicBezTo>
                    <a:pt x="126" y="220"/>
                    <a:pt x="132" y="215"/>
                    <a:pt x="133" y="209"/>
                  </a:cubicBezTo>
                  <a:cubicBezTo>
                    <a:pt x="137" y="188"/>
                    <a:pt x="137" y="188"/>
                    <a:pt x="137" y="188"/>
                  </a:cubicBezTo>
                  <a:cubicBezTo>
                    <a:pt x="140" y="187"/>
                    <a:pt x="143" y="186"/>
                    <a:pt x="146" y="184"/>
                  </a:cubicBezTo>
                  <a:cubicBezTo>
                    <a:pt x="164" y="196"/>
                    <a:pt x="164" y="196"/>
                    <a:pt x="164" y="196"/>
                  </a:cubicBezTo>
                  <a:cubicBezTo>
                    <a:pt x="166" y="198"/>
                    <a:pt x="169" y="198"/>
                    <a:pt x="171" y="198"/>
                  </a:cubicBezTo>
                  <a:cubicBezTo>
                    <a:pt x="175" y="198"/>
                    <a:pt x="179" y="197"/>
                    <a:pt x="181" y="194"/>
                  </a:cubicBezTo>
                  <a:cubicBezTo>
                    <a:pt x="194" y="181"/>
                    <a:pt x="194" y="181"/>
                    <a:pt x="194" y="181"/>
                  </a:cubicBezTo>
                  <a:cubicBezTo>
                    <a:pt x="199" y="177"/>
                    <a:pt x="200" y="169"/>
                    <a:pt x="196" y="164"/>
                  </a:cubicBezTo>
                  <a:cubicBezTo>
                    <a:pt x="184" y="146"/>
                    <a:pt x="184" y="146"/>
                    <a:pt x="184" y="146"/>
                  </a:cubicBezTo>
                  <a:cubicBezTo>
                    <a:pt x="186" y="143"/>
                    <a:pt x="187" y="140"/>
                    <a:pt x="188" y="137"/>
                  </a:cubicBezTo>
                  <a:cubicBezTo>
                    <a:pt x="209" y="133"/>
                    <a:pt x="209" y="133"/>
                    <a:pt x="209" y="133"/>
                  </a:cubicBezTo>
                  <a:cubicBezTo>
                    <a:pt x="215" y="132"/>
                    <a:pt x="220" y="126"/>
                    <a:pt x="220" y="119"/>
                  </a:cubicBezTo>
                  <a:cubicBezTo>
                    <a:pt x="220" y="101"/>
                    <a:pt x="220" y="101"/>
                    <a:pt x="220" y="101"/>
                  </a:cubicBezTo>
                  <a:cubicBezTo>
                    <a:pt x="220" y="94"/>
                    <a:pt x="215" y="88"/>
                    <a:pt x="209" y="87"/>
                  </a:cubicBezTo>
                  <a:close/>
                  <a:moveTo>
                    <a:pt x="185" y="124"/>
                  </a:moveTo>
                  <a:cubicBezTo>
                    <a:pt x="180" y="125"/>
                    <a:pt x="176" y="128"/>
                    <a:pt x="175" y="133"/>
                  </a:cubicBezTo>
                  <a:cubicBezTo>
                    <a:pt x="174" y="135"/>
                    <a:pt x="173" y="138"/>
                    <a:pt x="172" y="140"/>
                  </a:cubicBezTo>
                  <a:cubicBezTo>
                    <a:pt x="170" y="144"/>
                    <a:pt x="170" y="149"/>
                    <a:pt x="173" y="154"/>
                  </a:cubicBezTo>
                  <a:cubicBezTo>
                    <a:pt x="185" y="171"/>
                    <a:pt x="185" y="171"/>
                    <a:pt x="185" y="171"/>
                  </a:cubicBezTo>
                  <a:cubicBezTo>
                    <a:pt x="171" y="185"/>
                    <a:pt x="171" y="185"/>
                    <a:pt x="171" y="185"/>
                  </a:cubicBezTo>
                  <a:cubicBezTo>
                    <a:pt x="154" y="173"/>
                    <a:pt x="154" y="173"/>
                    <a:pt x="154" y="173"/>
                  </a:cubicBezTo>
                  <a:cubicBezTo>
                    <a:pt x="151" y="171"/>
                    <a:pt x="149" y="170"/>
                    <a:pt x="146" y="170"/>
                  </a:cubicBezTo>
                  <a:cubicBezTo>
                    <a:pt x="144" y="170"/>
                    <a:pt x="142" y="171"/>
                    <a:pt x="140" y="172"/>
                  </a:cubicBezTo>
                  <a:cubicBezTo>
                    <a:pt x="138" y="173"/>
                    <a:pt x="135" y="174"/>
                    <a:pt x="133" y="175"/>
                  </a:cubicBezTo>
                  <a:cubicBezTo>
                    <a:pt x="128" y="176"/>
                    <a:pt x="125" y="180"/>
                    <a:pt x="124" y="185"/>
                  </a:cubicBezTo>
                  <a:cubicBezTo>
                    <a:pt x="119" y="206"/>
                    <a:pt x="119" y="206"/>
                    <a:pt x="119" y="206"/>
                  </a:cubicBezTo>
                  <a:cubicBezTo>
                    <a:pt x="101" y="206"/>
                    <a:pt x="101" y="206"/>
                    <a:pt x="101" y="206"/>
                  </a:cubicBezTo>
                  <a:cubicBezTo>
                    <a:pt x="96" y="185"/>
                    <a:pt x="96" y="185"/>
                    <a:pt x="96" y="185"/>
                  </a:cubicBezTo>
                  <a:cubicBezTo>
                    <a:pt x="95" y="180"/>
                    <a:pt x="92" y="176"/>
                    <a:pt x="87" y="175"/>
                  </a:cubicBezTo>
                  <a:cubicBezTo>
                    <a:pt x="85" y="174"/>
                    <a:pt x="82" y="173"/>
                    <a:pt x="80" y="172"/>
                  </a:cubicBezTo>
                  <a:cubicBezTo>
                    <a:pt x="78" y="171"/>
                    <a:pt x="76" y="170"/>
                    <a:pt x="74" y="170"/>
                  </a:cubicBezTo>
                  <a:cubicBezTo>
                    <a:pt x="71" y="170"/>
                    <a:pt x="69" y="171"/>
                    <a:pt x="66" y="173"/>
                  </a:cubicBezTo>
                  <a:cubicBezTo>
                    <a:pt x="49" y="185"/>
                    <a:pt x="49" y="185"/>
                    <a:pt x="49" y="185"/>
                  </a:cubicBezTo>
                  <a:cubicBezTo>
                    <a:pt x="35" y="171"/>
                    <a:pt x="35" y="171"/>
                    <a:pt x="35" y="171"/>
                  </a:cubicBezTo>
                  <a:cubicBezTo>
                    <a:pt x="47" y="154"/>
                    <a:pt x="47" y="154"/>
                    <a:pt x="47" y="154"/>
                  </a:cubicBezTo>
                  <a:cubicBezTo>
                    <a:pt x="50" y="149"/>
                    <a:pt x="50" y="144"/>
                    <a:pt x="48" y="140"/>
                  </a:cubicBezTo>
                  <a:cubicBezTo>
                    <a:pt x="47" y="138"/>
                    <a:pt x="46" y="135"/>
                    <a:pt x="45" y="133"/>
                  </a:cubicBezTo>
                  <a:cubicBezTo>
                    <a:pt x="44" y="128"/>
                    <a:pt x="40" y="125"/>
                    <a:pt x="35" y="124"/>
                  </a:cubicBezTo>
                  <a:cubicBezTo>
                    <a:pt x="14" y="119"/>
                    <a:pt x="14" y="119"/>
                    <a:pt x="14" y="119"/>
                  </a:cubicBezTo>
                  <a:cubicBezTo>
                    <a:pt x="14" y="101"/>
                    <a:pt x="14" y="101"/>
                    <a:pt x="14" y="101"/>
                  </a:cubicBezTo>
                  <a:cubicBezTo>
                    <a:pt x="35" y="96"/>
                    <a:pt x="35" y="96"/>
                    <a:pt x="35" y="96"/>
                  </a:cubicBezTo>
                  <a:cubicBezTo>
                    <a:pt x="40" y="95"/>
                    <a:pt x="44" y="92"/>
                    <a:pt x="45" y="87"/>
                  </a:cubicBezTo>
                  <a:cubicBezTo>
                    <a:pt x="46" y="85"/>
                    <a:pt x="47" y="82"/>
                    <a:pt x="48" y="80"/>
                  </a:cubicBezTo>
                  <a:cubicBezTo>
                    <a:pt x="50" y="76"/>
                    <a:pt x="50" y="71"/>
                    <a:pt x="47" y="66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9" y="49"/>
                    <a:pt x="71" y="50"/>
                    <a:pt x="74" y="50"/>
                  </a:cubicBezTo>
                  <a:cubicBezTo>
                    <a:pt x="76" y="50"/>
                    <a:pt x="78" y="49"/>
                    <a:pt x="80" y="48"/>
                  </a:cubicBezTo>
                  <a:cubicBezTo>
                    <a:pt x="82" y="47"/>
                    <a:pt x="85" y="46"/>
                    <a:pt x="87" y="45"/>
                  </a:cubicBezTo>
                  <a:cubicBezTo>
                    <a:pt x="92" y="44"/>
                    <a:pt x="95" y="40"/>
                    <a:pt x="96" y="3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4" y="35"/>
                    <a:pt x="124" y="35"/>
                    <a:pt x="124" y="35"/>
                  </a:cubicBezTo>
                  <a:cubicBezTo>
                    <a:pt x="125" y="40"/>
                    <a:pt x="128" y="44"/>
                    <a:pt x="133" y="45"/>
                  </a:cubicBezTo>
                  <a:cubicBezTo>
                    <a:pt x="135" y="46"/>
                    <a:pt x="138" y="47"/>
                    <a:pt x="140" y="48"/>
                  </a:cubicBezTo>
                  <a:cubicBezTo>
                    <a:pt x="142" y="49"/>
                    <a:pt x="144" y="50"/>
                    <a:pt x="146" y="50"/>
                  </a:cubicBezTo>
                  <a:cubicBezTo>
                    <a:pt x="149" y="50"/>
                    <a:pt x="151" y="49"/>
                    <a:pt x="154" y="47"/>
                  </a:cubicBezTo>
                  <a:cubicBezTo>
                    <a:pt x="171" y="35"/>
                    <a:pt x="171" y="35"/>
                    <a:pt x="171" y="35"/>
                  </a:cubicBezTo>
                  <a:cubicBezTo>
                    <a:pt x="185" y="49"/>
                    <a:pt x="185" y="49"/>
                    <a:pt x="185" y="49"/>
                  </a:cubicBezTo>
                  <a:cubicBezTo>
                    <a:pt x="173" y="66"/>
                    <a:pt x="173" y="66"/>
                    <a:pt x="173" y="66"/>
                  </a:cubicBezTo>
                  <a:cubicBezTo>
                    <a:pt x="170" y="71"/>
                    <a:pt x="170" y="76"/>
                    <a:pt x="172" y="80"/>
                  </a:cubicBezTo>
                  <a:cubicBezTo>
                    <a:pt x="173" y="82"/>
                    <a:pt x="174" y="85"/>
                    <a:pt x="175" y="87"/>
                  </a:cubicBezTo>
                  <a:cubicBezTo>
                    <a:pt x="176" y="92"/>
                    <a:pt x="180" y="95"/>
                    <a:pt x="185" y="96"/>
                  </a:cubicBezTo>
                  <a:cubicBezTo>
                    <a:pt x="206" y="101"/>
                    <a:pt x="206" y="101"/>
                    <a:pt x="206" y="101"/>
                  </a:cubicBezTo>
                  <a:cubicBezTo>
                    <a:pt x="206" y="119"/>
                    <a:pt x="206" y="119"/>
                    <a:pt x="206" y="119"/>
                  </a:cubicBezTo>
                  <a:lnTo>
                    <a:pt x="185" y="1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20"/>
            <p:cNvSpPr>
              <a:spLocks noEditPoints="1"/>
            </p:cNvSpPr>
            <p:nvPr/>
          </p:nvSpPr>
          <p:spPr bwMode="auto">
            <a:xfrm>
              <a:off x="-2538413" y="300038"/>
              <a:ext cx="360362" cy="360363"/>
            </a:xfrm>
            <a:custGeom>
              <a:avLst/>
              <a:gdLst>
                <a:gd name="T0" fmla="*/ 48 w 96"/>
                <a:gd name="T1" fmla="*/ 0 h 96"/>
                <a:gd name="T2" fmla="*/ 0 w 96"/>
                <a:gd name="T3" fmla="*/ 48 h 96"/>
                <a:gd name="T4" fmla="*/ 48 w 96"/>
                <a:gd name="T5" fmla="*/ 96 h 96"/>
                <a:gd name="T6" fmla="*/ 96 w 96"/>
                <a:gd name="T7" fmla="*/ 48 h 96"/>
                <a:gd name="T8" fmla="*/ 48 w 96"/>
                <a:gd name="T9" fmla="*/ 0 h 96"/>
                <a:gd name="T10" fmla="*/ 48 w 96"/>
                <a:gd name="T11" fmla="*/ 90 h 96"/>
                <a:gd name="T12" fmla="*/ 6 w 96"/>
                <a:gd name="T13" fmla="*/ 48 h 96"/>
                <a:gd name="T14" fmla="*/ 48 w 96"/>
                <a:gd name="T15" fmla="*/ 6 h 96"/>
                <a:gd name="T16" fmla="*/ 90 w 96"/>
                <a:gd name="T17" fmla="*/ 48 h 96"/>
                <a:gd name="T18" fmla="*/ 48 w 96"/>
                <a:gd name="T19" fmla="*/ 9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75"/>
                    <a:pt x="21" y="96"/>
                    <a:pt x="48" y="96"/>
                  </a:cubicBezTo>
                  <a:cubicBezTo>
                    <a:pt x="75" y="96"/>
                    <a:pt x="96" y="75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90"/>
                  </a:moveTo>
                  <a:cubicBezTo>
                    <a:pt x="25" y="90"/>
                    <a:pt x="6" y="71"/>
                    <a:pt x="6" y="48"/>
                  </a:cubicBezTo>
                  <a:cubicBezTo>
                    <a:pt x="6" y="25"/>
                    <a:pt x="25" y="6"/>
                    <a:pt x="48" y="6"/>
                  </a:cubicBezTo>
                  <a:cubicBezTo>
                    <a:pt x="71" y="6"/>
                    <a:pt x="90" y="25"/>
                    <a:pt x="90" y="48"/>
                  </a:cubicBezTo>
                  <a:cubicBezTo>
                    <a:pt x="90" y="71"/>
                    <a:pt x="71" y="90"/>
                    <a:pt x="48" y="9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21"/>
            <p:cNvSpPr>
              <a:spLocks noEditPoints="1"/>
            </p:cNvSpPr>
            <p:nvPr/>
          </p:nvSpPr>
          <p:spPr bwMode="auto">
            <a:xfrm>
              <a:off x="-2460625" y="374650"/>
              <a:ext cx="207962" cy="206375"/>
            </a:xfrm>
            <a:custGeom>
              <a:avLst/>
              <a:gdLst>
                <a:gd name="T0" fmla="*/ 27 w 55"/>
                <a:gd name="T1" fmla="*/ 0 h 55"/>
                <a:gd name="T2" fmla="*/ 0 w 55"/>
                <a:gd name="T3" fmla="*/ 28 h 55"/>
                <a:gd name="T4" fmla="*/ 27 w 55"/>
                <a:gd name="T5" fmla="*/ 55 h 55"/>
                <a:gd name="T6" fmla="*/ 55 w 55"/>
                <a:gd name="T7" fmla="*/ 28 h 55"/>
                <a:gd name="T8" fmla="*/ 27 w 55"/>
                <a:gd name="T9" fmla="*/ 0 h 55"/>
                <a:gd name="T10" fmla="*/ 27 w 55"/>
                <a:gd name="T11" fmla="*/ 49 h 55"/>
                <a:gd name="T12" fmla="*/ 6 w 55"/>
                <a:gd name="T13" fmla="*/ 28 h 55"/>
                <a:gd name="T14" fmla="*/ 27 w 55"/>
                <a:gd name="T15" fmla="*/ 7 h 55"/>
                <a:gd name="T16" fmla="*/ 48 w 55"/>
                <a:gd name="T17" fmla="*/ 28 h 55"/>
                <a:gd name="T18" fmla="*/ 27 w 55"/>
                <a:gd name="T19" fmla="*/ 49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" h="55">
                  <a:moveTo>
                    <a:pt x="27" y="0"/>
                  </a:moveTo>
                  <a:cubicBezTo>
                    <a:pt x="12" y="0"/>
                    <a:pt x="0" y="13"/>
                    <a:pt x="0" y="28"/>
                  </a:cubicBezTo>
                  <a:cubicBezTo>
                    <a:pt x="0" y="43"/>
                    <a:pt x="12" y="55"/>
                    <a:pt x="27" y="55"/>
                  </a:cubicBezTo>
                  <a:cubicBezTo>
                    <a:pt x="42" y="55"/>
                    <a:pt x="55" y="43"/>
                    <a:pt x="55" y="28"/>
                  </a:cubicBezTo>
                  <a:cubicBezTo>
                    <a:pt x="55" y="13"/>
                    <a:pt x="42" y="0"/>
                    <a:pt x="27" y="0"/>
                  </a:cubicBezTo>
                  <a:close/>
                  <a:moveTo>
                    <a:pt x="27" y="49"/>
                  </a:moveTo>
                  <a:cubicBezTo>
                    <a:pt x="16" y="49"/>
                    <a:pt x="6" y="39"/>
                    <a:pt x="6" y="28"/>
                  </a:cubicBezTo>
                  <a:cubicBezTo>
                    <a:pt x="6" y="17"/>
                    <a:pt x="16" y="7"/>
                    <a:pt x="27" y="7"/>
                  </a:cubicBezTo>
                  <a:cubicBezTo>
                    <a:pt x="38" y="7"/>
                    <a:pt x="48" y="17"/>
                    <a:pt x="48" y="28"/>
                  </a:cubicBezTo>
                  <a:cubicBezTo>
                    <a:pt x="48" y="39"/>
                    <a:pt x="38" y="49"/>
                    <a:pt x="27" y="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918383" y="5141647"/>
            <a:ext cx="410634" cy="313848"/>
            <a:chOff x="5516563" y="84138"/>
            <a:chExt cx="1414463" cy="1081087"/>
          </a:xfrm>
          <a:solidFill>
            <a:schemeClr val="bg1"/>
          </a:solidFill>
        </p:grpSpPr>
        <p:sp>
          <p:nvSpPr>
            <p:cNvPr id="44" name="Freeform 13"/>
            <p:cNvSpPr>
              <a:spLocks noEditPoints="1"/>
            </p:cNvSpPr>
            <p:nvPr/>
          </p:nvSpPr>
          <p:spPr bwMode="auto">
            <a:xfrm>
              <a:off x="5688013" y="249238"/>
              <a:ext cx="896938" cy="698500"/>
            </a:xfrm>
            <a:custGeom>
              <a:avLst/>
              <a:gdLst>
                <a:gd name="T0" fmla="*/ 214 w 239"/>
                <a:gd name="T1" fmla="*/ 9 h 186"/>
                <a:gd name="T2" fmla="*/ 120 w 239"/>
                <a:gd name="T3" fmla="*/ 0 h 186"/>
                <a:gd name="T4" fmla="*/ 26 w 239"/>
                <a:gd name="T5" fmla="*/ 9 h 186"/>
                <a:gd name="T6" fmla="*/ 17 w 239"/>
                <a:gd name="T7" fmla="*/ 17 h 186"/>
                <a:gd name="T8" fmla="*/ 17 w 239"/>
                <a:gd name="T9" fmla="*/ 169 h 186"/>
                <a:gd name="T10" fmla="*/ 26 w 239"/>
                <a:gd name="T11" fmla="*/ 177 h 186"/>
                <a:gd name="T12" fmla="*/ 120 w 239"/>
                <a:gd name="T13" fmla="*/ 186 h 186"/>
                <a:gd name="T14" fmla="*/ 214 w 239"/>
                <a:gd name="T15" fmla="*/ 177 h 186"/>
                <a:gd name="T16" fmla="*/ 222 w 239"/>
                <a:gd name="T17" fmla="*/ 169 h 186"/>
                <a:gd name="T18" fmla="*/ 222 w 239"/>
                <a:gd name="T19" fmla="*/ 17 h 186"/>
                <a:gd name="T20" fmla="*/ 214 w 239"/>
                <a:gd name="T21" fmla="*/ 9 h 186"/>
                <a:gd name="T22" fmla="*/ 211 w 239"/>
                <a:gd name="T23" fmla="*/ 165 h 186"/>
                <a:gd name="T24" fmla="*/ 28 w 239"/>
                <a:gd name="T25" fmla="*/ 165 h 186"/>
                <a:gd name="T26" fmla="*/ 28 w 239"/>
                <a:gd name="T27" fmla="*/ 21 h 186"/>
                <a:gd name="T28" fmla="*/ 211 w 239"/>
                <a:gd name="T29" fmla="*/ 21 h 186"/>
                <a:gd name="T30" fmla="*/ 211 w 239"/>
                <a:gd name="T31" fmla="*/ 165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9" h="186">
                  <a:moveTo>
                    <a:pt x="214" y="9"/>
                  </a:moveTo>
                  <a:cubicBezTo>
                    <a:pt x="182" y="3"/>
                    <a:pt x="151" y="0"/>
                    <a:pt x="120" y="0"/>
                  </a:cubicBezTo>
                  <a:cubicBezTo>
                    <a:pt x="88" y="0"/>
                    <a:pt x="57" y="3"/>
                    <a:pt x="26" y="9"/>
                  </a:cubicBezTo>
                  <a:cubicBezTo>
                    <a:pt x="22" y="10"/>
                    <a:pt x="18" y="13"/>
                    <a:pt x="17" y="17"/>
                  </a:cubicBezTo>
                  <a:cubicBezTo>
                    <a:pt x="0" y="67"/>
                    <a:pt x="0" y="118"/>
                    <a:pt x="17" y="169"/>
                  </a:cubicBezTo>
                  <a:cubicBezTo>
                    <a:pt x="18" y="173"/>
                    <a:pt x="22" y="176"/>
                    <a:pt x="26" y="177"/>
                  </a:cubicBezTo>
                  <a:cubicBezTo>
                    <a:pt x="57" y="183"/>
                    <a:pt x="88" y="186"/>
                    <a:pt x="120" y="186"/>
                  </a:cubicBezTo>
                  <a:cubicBezTo>
                    <a:pt x="151" y="186"/>
                    <a:pt x="182" y="183"/>
                    <a:pt x="214" y="177"/>
                  </a:cubicBezTo>
                  <a:cubicBezTo>
                    <a:pt x="218" y="176"/>
                    <a:pt x="221" y="173"/>
                    <a:pt x="222" y="169"/>
                  </a:cubicBezTo>
                  <a:cubicBezTo>
                    <a:pt x="239" y="118"/>
                    <a:pt x="239" y="67"/>
                    <a:pt x="222" y="17"/>
                  </a:cubicBezTo>
                  <a:cubicBezTo>
                    <a:pt x="221" y="13"/>
                    <a:pt x="218" y="10"/>
                    <a:pt x="214" y="9"/>
                  </a:cubicBezTo>
                  <a:close/>
                  <a:moveTo>
                    <a:pt x="211" y="165"/>
                  </a:moveTo>
                  <a:cubicBezTo>
                    <a:pt x="150" y="178"/>
                    <a:pt x="89" y="178"/>
                    <a:pt x="28" y="165"/>
                  </a:cubicBezTo>
                  <a:cubicBezTo>
                    <a:pt x="12" y="117"/>
                    <a:pt x="12" y="69"/>
                    <a:pt x="28" y="21"/>
                  </a:cubicBezTo>
                  <a:cubicBezTo>
                    <a:pt x="89" y="8"/>
                    <a:pt x="150" y="8"/>
                    <a:pt x="211" y="21"/>
                  </a:cubicBezTo>
                  <a:cubicBezTo>
                    <a:pt x="227" y="69"/>
                    <a:pt x="227" y="117"/>
                    <a:pt x="211" y="1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14"/>
            <p:cNvSpPr>
              <a:spLocks noEditPoints="1"/>
            </p:cNvSpPr>
            <p:nvPr/>
          </p:nvSpPr>
          <p:spPr bwMode="auto">
            <a:xfrm>
              <a:off x="5516563" y="84138"/>
              <a:ext cx="1414463" cy="1081087"/>
            </a:xfrm>
            <a:custGeom>
              <a:avLst/>
              <a:gdLst>
                <a:gd name="T0" fmla="*/ 359 w 377"/>
                <a:gd name="T1" fmla="*/ 27 h 288"/>
                <a:gd name="T2" fmla="*/ 340 w 377"/>
                <a:gd name="T3" fmla="*/ 9 h 288"/>
                <a:gd name="T4" fmla="*/ 189 w 377"/>
                <a:gd name="T5" fmla="*/ 0 h 288"/>
                <a:gd name="T6" fmla="*/ 37 w 377"/>
                <a:gd name="T7" fmla="*/ 9 h 288"/>
                <a:gd name="T8" fmla="*/ 18 w 377"/>
                <a:gd name="T9" fmla="*/ 27 h 288"/>
                <a:gd name="T10" fmla="*/ 18 w 377"/>
                <a:gd name="T11" fmla="*/ 250 h 288"/>
                <a:gd name="T12" fmla="*/ 37 w 377"/>
                <a:gd name="T13" fmla="*/ 267 h 288"/>
                <a:gd name="T14" fmla="*/ 110 w 377"/>
                <a:gd name="T15" fmla="*/ 274 h 288"/>
                <a:gd name="T16" fmla="*/ 108 w 377"/>
                <a:gd name="T17" fmla="*/ 276 h 288"/>
                <a:gd name="T18" fmla="*/ 189 w 377"/>
                <a:gd name="T19" fmla="*/ 288 h 288"/>
                <a:gd name="T20" fmla="*/ 269 w 377"/>
                <a:gd name="T21" fmla="*/ 276 h 288"/>
                <a:gd name="T22" fmla="*/ 267 w 377"/>
                <a:gd name="T23" fmla="*/ 274 h 288"/>
                <a:gd name="T24" fmla="*/ 340 w 377"/>
                <a:gd name="T25" fmla="*/ 267 h 288"/>
                <a:gd name="T26" fmla="*/ 359 w 377"/>
                <a:gd name="T27" fmla="*/ 250 h 288"/>
                <a:gd name="T28" fmla="*/ 359 w 377"/>
                <a:gd name="T29" fmla="*/ 27 h 288"/>
                <a:gd name="T30" fmla="*/ 337 w 377"/>
                <a:gd name="T31" fmla="*/ 244 h 288"/>
                <a:gd name="T32" fmla="*/ 40 w 377"/>
                <a:gd name="T33" fmla="*/ 244 h 288"/>
                <a:gd name="T34" fmla="*/ 40 w 377"/>
                <a:gd name="T35" fmla="*/ 32 h 288"/>
                <a:gd name="T36" fmla="*/ 337 w 377"/>
                <a:gd name="T37" fmla="*/ 32 h 288"/>
                <a:gd name="T38" fmla="*/ 337 w 377"/>
                <a:gd name="T39" fmla="*/ 2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77" h="288">
                  <a:moveTo>
                    <a:pt x="359" y="27"/>
                  </a:moveTo>
                  <a:cubicBezTo>
                    <a:pt x="357" y="17"/>
                    <a:pt x="349" y="10"/>
                    <a:pt x="340" y="9"/>
                  </a:cubicBezTo>
                  <a:cubicBezTo>
                    <a:pt x="290" y="3"/>
                    <a:pt x="239" y="0"/>
                    <a:pt x="189" y="0"/>
                  </a:cubicBezTo>
                  <a:cubicBezTo>
                    <a:pt x="138" y="0"/>
                    <a:pt x="87" y="3"/>
                    <a:pt x="37" y="9"/>
                  </a:cubicBezTo>
                  <a:cubicBezTo>
                    <a:pt x="28" y="10"/>
                    <a:pt x="20" y="17"/>
                    <a:pt x="18" y="27"/>
                  </a:cubicBezTo>
                  <a:cubicBezTo>
                    <a:pt x="0" y="101"/>
                    <a:pt x="0" y="176"/>
                    <a:pt x="18" y="250"/>
                  </a:cubicBezTo>
                  <a:cubicBezTo>
                    <a:pt x="20" y="259"/>
                    <a:pt x="28" y="266"/>
                    <a:pt x="37" y="267"/>
                  </a:cubicBezTo>
                  <a:cubicBezTo>
                    <a:pt x="61" y="270"/>
                    <a:pt x="86" y="272"/>
                    <a:pt x="110" y="274"/>
                  </a:cubicBezTo>
                  <a:cubicBezTo>
                    <a:pt x="109" y="275"/>
                    <a:pt x="108" y="275"/>
                    <a:pt x="108" y="276"/>
                  </a:cubicBezTo>
                  <a:cubicBezTo>
                    <a:pt x="108" y="283"/>
                    <a:pt x="144" y="288"/>
                    <a:pt x="189" y="288"/>
                  </a:cubicBezTo>
                  <a:cubicBezTo>
                    <a:pt x="233" y="288"/>
                    <a:pt x="269" y="283"/>
                    <a:pt x="269" y="276"/>
                  </a:cubicBezTo>
                  <a:cubicBezTo>
                    <a:pt x="269" y="275"/>
                    <a:pt x="268" y="275"/>
                    <a:pt x="267" y="274"/>
                  </a:cubicBezTo>
                  <a:cubicBezTo>
                    <a:pt x="291" y="272"/>
                    <a:pt x="316" y="270"/>
                    <a:pt x="340" y="267"/>
                  </a:cubicBezTo>
                  <a:cubicBezTo>
                    <a:pt x="349" y="266"/>
                    <a:pt x="357" y="259"/>
                    <a:pt x="359" y="250"/>
                  </a:cubicBezTo>
                  <a:cubicBezTo>
                    <a:pt x="377" y="176"/>
                    <a:pt x="377" y="101"/>
                    <a:pt x="359" y="27"/>
                  </a:cubicBezTo>
                  <a:close/>
                  <a:moveTo>
                    <a:pt x="337" y="244"/>
                  </a:moveTo>
                  <a:cubicBezTo>
                    <a:pt x="238" y="256"/>
                    <a:pt x="139" y="256"/>
                    <a:pt x="40" y="244"/>
                  </a:cubicBezTo>
                  <a:cubicBezTo>
                    <a:pt x="23" y="174"/>
                    <a:pt x="23" y="103"/>
                    <a:pt x="40" y="32"/>
                  </a:cubicBezTo>
                  <a:cubicBezTo>
                    <a:pt x="139" y="20"/>
                    <a:pt x="238" y="20"/>
                    <a:pt x="337" y="32"/>
                  </a:cubicBezTo>
                  <a:cubicBezTo>
                    <a:pt x="354" y="103"/>
                    <a:pt x="354" y="174"/>
                    <a:pt x="337" y="2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15"/>
            <p:cNvSpPr>
              <a:spLocks noEditPoints="1"/>
            </p:cNvSpPr>
            <p:nvPr/>
          </p:nvSpPr>
          <p:spPr bwMode="auto">
            <a:xfrm>
              <a:off x="6611938" y="301625"/>
              <a:ext cx="131763" cy="128587"/>
            </a:xfrm>
            <a:custGeom>
              <a:avLst/>
              <a:gdLst>
                <a:gd name="T0" fmla="*/ 17 w 35"/>
                <a:gd name="T1" fmla="*/ 34 h 34"/>
                <a:gd name="T2" fmla="*/ 35 w 35"/>
                <a:gd name="T3" fmla="*/ 17 h 34"/>
                <a:gd name="T4" fmla="*/ 17 w 35"/>
                <a:gd name="T5" fmla="*/ 0 h 34"/>
                <a:gd name="T6" fmla="*/ 0 w 35"/>
                <a:gd name="T7" fmla="*/ 17 h 34"/>
                <a:gd name="T8" fmla="*/ 17 w 35"/>
                <a:gd name="T9" fmla="*/ 34 h 34"/>
                <a:gd name="T10" fmla="*/ 17 w 35"/>
                <a:gd name="T11" fmla="*/ 11 h 34"/>
                <a:gd name="T12" fmla="*/ 23 w 35"/>
                <a:gd name="T13" fmla="*/ 17 h 34"/>
                <a:gd name="T14" fmla="*/ 17 w 35"/>
                <a:gd name="T15" fmla="*/ 23 h 34"/>
                <a:gd name="T16" fmla="*/ 12 w 35"/>
                <a:gd name="T17" fmla="*/ 17 h 34"/>
                <a:gd name="T18" fmla="*/ 17 w 35"/>
                <a:gd name="T19" fmla="*/ 1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4">
                  <a:moveTo>
                    <a:pt x="17" y="34"/>
                  </a:moveTo>
                  <a:cubicBezTo>
                    <a:pt x="27" y="34"/>
                    <a:pt x="35" y="26"/>
                    <a:pt x="35" y="17"/>
                  </a:cubicBezTo>
                  <a:cubicBezTo>
                    <a:pt x="35" y="7"/>
                    <a:pt x="27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close/>
                  <a:moveTo>
                    <a:pt x="17" y="11"/>
                  </a:moveTo>
                  <a:cubicBezTo>
                    <a:pt x="21" y="11"/>
                    <a:pt x="23" y="14"/>
                    <a:pt x="23" y="17"/>
                  </a:cubicBezTo>
                  <a:cubicBezTo>
                    <a:pt x="23" y="20"/>
                    <a:pt x="21" y="23"/>
                    <a:pt x="17" y="23"/>
                  </a:cubicBezTo>
                  <a:cubicBezTo>
                    <a:pt x="14" y="23"/>
                    <a:pt x="12" y="20"/>
                    <a:pt x="12" y="17"/>
                  </a:cubicBezTo>
                  <a:cubicBezTo>
                    <a:pt x="12" y="14"/>
                    <a:pt x="14" y="11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16"/>
            <p:cNvSpPr>
              <a:spLocks/>
            </p:cNvSpPr>
            <p:nvPr/>
          </p:nvSpPr>
          <p:spPr bwMode="auto">
            <a:xfrm>
              <a:off x="6570663" y="860425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5 w 46"/>
                <a:gd name="T3" fmla="*/ 0 h 12"/>
                <a:gd name="T4" fmla="*/ 0 w 46"/>
                <a:gd name="T5" fmla="*/ 6 h 12"/>
                <a:gd name="T6" fmla="*/ 5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9"/>
                    <a:pt x="2" y="12"/>
                    <a:pt x="5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3" y="12"/>
                    <a:pt x="46" y="9"/>
                    <a:pt x="46" y="6"/>
                  </a:cubicBezTo>
                  <a:cubicBezTo>
                    <a:pt x="46" y="3"/>
                    <a:pt x="43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17"/>
            <p:cNvSpPr>
              <a:spLocks/>
            </p:cNvSpPr>
            <p:nvPr/>
          </p:nvSpPr>
          <p:spPr bwMode="auto">
            <a:xfrm>
              <a:off x="6611938" y="733425"/>
              <a:ext cx="173038" cy="41275"/>
            </a:xfrm>
            <a:custGeom>
              <a:avLst/>
              <a:gdLst>
                <a:gd name="T0" fmla="*/ 40 w 46"/>
                <a:gd name="T1" fmla="*/ 0 h 11"/>
                <a:gd name="T2" fmla="*/ 6 w 46"/>
                <a:gd name="T3" fmla="*/ 0 h 11"/>
                <a:gd name="T4" fmla="*/ 0 w 46"/>
                <a:gd name="T5" fmla="*/ 5 h 11"/>
                <a:gd name="T6" fmla="*/ 6 w 46"/>
                <a:gd name="T7" fmla="*/ 11 h 11"/>
                <a:gd name="T8" fmla="*/ 40 w 46"/>
                <a:gd name="T9" fmla="*/ 11 h 11"/>
                <a:gd name="T10" fmla="*/ 46 w 46"/>
                <a:gd name="T11" fmla="*/ 5 h 11"/>
                <a:gd name="T12" fmla="*/ 40 w 46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1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4" y="11"/>
                    <a:pt x="46" y="9"/>
                    <a:pt x="46" y="5"/>
                  </a:cubicBezTo>
                  <a:cubicBezTo>
                    <a:pt x="46" y="2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18"/>
            <p:cNvSpPr>
              <a:spLocks/>
            </p:cNvSpPr>
            <p:nvPr/>
          </p:nvSpPr>
          <p:spPr bwMode="auto">
            <a:xfrm>
              <a:off x="6611938" y="601663"/>
              <a:ext cx="173038" cy="46037"/>
            </a:xfrm>
            <a:custGeom>
              <a:avLst/>
              <a:gdLst>
                <a:gd name="T0" fmla="*/ 40 w 46"/>
                <a:gd name="T1" fmla="*/ 0 h 12"/>
                <a:gd name="T2" fmla="*/ 6 w 46"/>
                <a:gd name="T3" fmla="*/ 0 h 12"/>
                <a:gd name="T4" fmla="*/ 0 w 46"/>
                <a:gd name="T5" fmla="*/ 6 h 12"/>
                <a:gd name="T6" fmla="*/ 6 w 46"/>
                <a:gd name="T7" fmla="*/ 12 h 12"/>
                <a:gd name="T8" fmla="*/ 40 w 46"/>
                <a:gd name="T9" fmla="*/ 12 h 12"/>
                <a:gd name="T10" fmla="*/ 46 w 46"/>
                <a:gd name="T11" fmla="*/ 6 h 12"/>
                <a:gd name="T12" fmla="*/ 40 w 46"/>
                <a:gd name="T1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12">
                  <a:moveTo>
                    <a:pt x="40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2"/>
                    <a:pt x="6" y="12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4" y="12"/>
                    <a:pt x="46" y="9"/>
                    <a:pt x="46" y="6"/>
                  </a:cubicBezTo>
                  <a:cubicBezTo>
                    <a:pt x="46" y="3"/>
                    <a:pt x="44" y="0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19"/>
            <p:cNvSpPr>
              <a:spLocks/>
            </p:cNvSpPr>
            <p:nvPr/>
          </p:nvSpPr>
          <p:spPr bwMode="auto">
            <a:xfrm>
              <a:off x="5880100" y="422275"/>
              <a:ext cx="258763" cy="179387"/>
            </a:xfrm>
            <a:custGeom>
              <a:avLst/>
              <a:gdLst>
                <a:gd name="T0" fmla="*/ 63 w 69"/>
                <a:gd name="T1" fmla="*/ 0 h 48"/>
                <a:gd name="T2" fmla="*/ 10 w 69"/>
                <a:gd name="T3" fmla="*/ 4 h 48"/>
                <a:gd name="T4" fmla="*/ 3 w 69"/>
                <a:gd name="T5" fmla="*/ 10 h 48"/>
                <a:gd name="T6" fmla="*/ 0 w 69"/>
                <a:gd name="T7" fmla="*/ 42 h 48"/>
                <a:gd name="T8" fmla="*/ 5 w 69"/>
                <a:gd name="T9" fmla="*/ 48 h 48"/>
                <a:gd name="T10" fmla="*/ 11 w 69"/>
                <a:gd name="T11" fmla="*/ 42 h 48"/>
                <a:gd name="T12" fmla="*/ 13 w 69"/>
                <a:gd name="T13" fmla="*/ 21 h 48"/>
                <a:gd name="T14" fmla="*/ 20 w 69"/>
                <a:gd name="T15" fmla="*/ 14 h 48"/>
                <a:gd name="T16" fmla="*/ 63 w 69"/>
                <a:gd name="T17" fmla="*/ 11 h 48"/>
                <a:gd name="T18" fmla="*/ 69 w 69"/>
                <a:gd name="T19" fmla="*/ 5 h 48"/>
                <a:gd name="T20" fmla="*/ 63 w 69"/>
                <a:gd name="T21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" h="48">
                  <a:moveTo>
                    <a:pt x="63" y="0"/>
                  </a:moveTo>
                  <a:cubicBezTo>
                    <a:pt x="10" y="4"/>
                    <a:pt x="10" y="4"/>
                    <a:pt x="10" y="4"/>
                  </a:cubicBezTo>
                  <a:cubicBezTo>
                    <a:pt x="7" y="4"/>
                    <a:pt x="4" y="7"/>
                    <a:pt x="3" y="1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6"/>
                    <a:pt x="2" y="48"/>
                    <a:pt x="5" y="48"/>
                  </a:cubicBezTo>
                  <a:cubicBezTo>
                    <a:pt x="8" y="48"/>
                    <a:pt x="11" y="46"/>
                    <a:pt x="11" y="4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17"/>
                    <a:pt x="16" y="15"/>
                    <a:pt x="20" y="14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6" y="11"/>
                    <a:pt x="69" y="9"/>
                    <a:pt x="69" y="5"/>
                  </a:cubicBezTo>
                  <a:cubicBezTo>
                    <a:pt x="69" y="2"/>
                    <a:pt x="66" y="0"/>
                    <a:pt x="6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759950" y="4071132"/>
            <a:ext cx="424917" cy="365926"/>
            <a:chOff x="2727325" y="-39687"/>
            <a:chExt cx="1463675" cy="1260475"/>
          </a:xfrm>
          <a:solidFill>
            <a:schemeClr val="bg1"/>
          </a:solidFill>
        </p:grpSpPr>
        <p:sp>
          <p:nvSpPr>
            <p:cNvPr id="52" name="Freeform 20"/>
            <p:cNvSpPr>
              <a:spLocks noEditPoints="1"/>
            </p:cNvSpPr>
            <p:nvPr/>
          </p:nvSpPr>
          <p:spPr bwMode="auto">
            <a:xfrm>
              <a:off x="2727325" y="-39687"/>
              <a:ext cx="1463675" cy="1260475"/>
            </a:xfrm>
            <a:custGeom>
              <a:avLst/>
              <a:gdLst>
                <a:gd name="T0" fmla="*/ 347 w 390"/>
                <a:gd name="T1" fmla="*/ 42 h 336"/>
                <a:gd name="T2" fmla="*/ 195 w 390"/>
                <a:gd name="T3" fmla="*/ 38 h 336"/>
                <a:gd name="T4" fmla="*/ 43 w 390"/>
                <a:gd name="T5" fmla="*/ 42 h 336"/>
                <a:gd name="T6" fmla="*/ 43 w 390"/>
                <a:gd name="T7" fmla="*/ 196 h 336"/>
                <a:gd name="T8" fmla="*/ 170 w 390"/>
                <a:gd name="T9" fmla="*/ 322 h 336"/>
                <a:gd name="T10" fmla="*/ 220 w 390"/>
                <a:gd name="T11" fmla="*/ 322 h 336"/>
                <a:gd name="T12" fmla="*/ 347 w 390"/>
                <a:gd name="T13" fmla="*/ 196 h 336"/>
                <a:gd name="T14" fmla="*/ 347 w 390"/>
                <a:gd name="T15" fmla="*/ 42 h 336"/>
                <a:gd name="T16" fmla="*/ 330 w 390"/>
                <a:gd name="T17" fmla="*/ 180 h 336"/>
                <a:gd name="T18" fmla="*/ 203 w 390"/>
                <a:gd name="T19" fmla="*/ 306 h 336"/>
                <a:gd name="T20" fmla="*/ 187 w 390"/>
                <a:gd name="T21" fmla="*/ 306 h 336"/>
                <a:gd name="T22" fmla="*/ 59 w 390"/>
                <a:gd name="T23" fmla="*/ 180 h 336"/>
                <a:gd name="T24" fmla="*/ 59 w 390"/>
                <a:gd name="T25" fmla="*/ 58 h 336"/>
                <a:gd name="T26" fmla="*/ 179 w 390"/>
                <a:gd name="T27" fmla="*/ 55 h 336"/>
                <a:gd name="T28" fmla="*/ 195 w 390"/>
                <a:gd name="T29" fmla="*/ 70 h 336"/>
                <a:gd name="T30" fmla="*/ 210 w 390"/>
                <a:gd name="T31" fmla="*/ 55 h 336"/>
                <a:gd name="T32" fmla="*/ 330 w 390"/>
                <a:gd name="T33" fmla="*/ 58 h 336"/>
                <a:gd name="T34" fmla="*/ 330 w 390"/>
                <a:gd name="T35" fmla="*/ 18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0" h="336">
                  <a:moveTo>
                    <a:pt x="347" y="42"/>
                  </a:moveTo>
                  <a:cubicBezTo>
                    <a:pt x="305" y="0"/>
                    <a:pt x="238" y="0"/>
                    <a:pt x="195" y="38"/>
                  </a:cubicBezTo>
                  <a:cubicBezTo>
                    <a:pt x="152" y="0"/>
                    <a:pt x="85" y="0"/>
                    <a:pt x="43" y="42"/>
                  </a:cubicBezTo>
                  <a:cubicBezTo>
                    <a:pt x="0" y="84"/>
                    <a:pt x="0" y="154"/>
                    <a:pt x="43" y="196"/>
                  </a:cubicBezTo>
                  <a:cubicBezTo>
                    <a:pt x="55" y="208"/>
                    <a:pt x="170" y="322"/>
                    <a:pt x="170" y="322"/>
                  </a:cubicBezTo>
                  <a:cubicBezTo>
                    <a:pt x="184" y="336"/>
                    <a:pt x="206" y="336"/>
                    <a:pt x="220" y="322"/>
                  </a:cubicBezTo>
                  <a:cubicBezTo>
                    <a:pt x="220" y="322"/>
                    <a:pt x="345" y="198"/>
                    <a:pt x="347" y="196"/>
                  </a:cubicBezTo>
                  <a:cubicBezTo>
                    <a:pt x="390" y="154"/>
                    <a:pt x="390" y="84"/>
                    <a:pt x="347" y="42"/>
                  </a:cubicBezTo>
                  <a:close/>
                  <a:moveTo>
                    <a:pt x="330" y="180"/>
                  </a:moveTo>
                  <a:cubicBezTo>
                    <a:pt x="203" y="306"/>
                    <a:pt x="203" y="306"/>
                    <a:pt x="203" y="306"/>
                  </a:cubicBezTo>
                  <a:cubicBezTo>
                    <a:pt x="199" y="310"/>
                    <a:pt x="191" y="310"/>
                    <a:pt x="187" y="306"/>
                  </a:cubicBezTo>
                  <a:cubicBezTo>
                    <a:pt x="59" y="180"/>
                    <a:pt x="59" y="180"/>
                    <a:pt x="59" y="180"/>
                  </a:cubicBezTo>
                  <a:cubicBezTo>
                    <a:pt x="25" y="146"/>
                    <a:pt x="25" y="92"/>
                    <a:pt x="59" y="58"/>
                  </a:cubicBezTo>
                  <a:cubicBezTo>
                    <a:pt x="92" y="26"/>
                    <a:pt x="145" y="25"/>
                    <a:pt x="179" y="55"/>
                  </a:cubicBezTo>
                  <a:cubicBezTo>
                    <a:pt x="195" y="70"/>
                    <a:pt x="195" y="70"/>
                    <a:pt x="195" y="70"/>
                  </a:cubicBezTo>
                  <a:cubicBezTo>
                    <a:pt x="210" y="55"/>
                    <a:pt x="210" y="55"/>
                    <a:pt x="210" y="55"/>
                  </a:cubicBezTo>
                  <a:cubicBezTo>
                    <a:pt x="245" y="25"/>
                    <a:pt x="298" y="26"/>
                    <a:pt x="330" y="58"/>
                  </a:cubicBezTo>
                  <a:cubicBezTo>
                    <a:pt x="364" y="92"/>
                    <a:pt x="364" y="146"/>
                    <a:pt x="330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21"/>
            <p:cNvSpPr>
              <a:spLocks/>
            </p:cNvSpPr>
            <p:nvPr/>
          </p:nvSpPr>
          <p:spPr bwMode="auto">
            <a:xfrm>
              <a:off x="2982913" y="215900"/>
              <a:ext cx="206375" cy="201612"/>
            </a:xfrm>
            <a:custGeom>
              <a:avLst/>
              <a:gdLst>
                <a:gd name="T0" fmla="*/ 49 w 55"/>
                <a:gd name="T1" fmla="*/ 0 h 54"/>
                <a:gd name="T2" fmla="*/ 49 w 55"/>
                <a:gd name="T3" fmla="*/ 0 h 54"/>
                <a:gd name="T4" fmla="*/ 0 w 55"/>
                <a:gd name="T5" fmla="*/ 48 h 54"/>
                <a:gd name="T6" fmla="*/ 0 w 55"/>
                <a:gd name="T7" fmla="*/ 48 h 54"/>
                <a:gd name="T8" fmla="*/ 6 w 55"/>
                <a:gd name="T9" fmla="*/ 54 h 54"/>
                <a:gd name="T10" fmla="*/ 12 w 55"/>
                <a:gd name="T11" fmla="*/ 48 h 54"/>
                <a:gd name="T12" fmla="*/ 12 w 55"/>
                <a:gd name="T13" fmla="*/ 48 h 54"/>
                <a:gd name="T14" fmla="*/ 49 w 55"/>
                <a:gd name="T15" fmla="*/ 11 h 54"/>
                <a:gd name="T16" fmla="*/ 49 w 55"/>
                <a:gd name="T17" fmla="*/ 11 h 54"/>
                <a:gd name="T18" fmla="*/ 55 w 55"/>
                <a:gd name="T19" fmla="*/ 5 h 54"/>
                <a:gd name="T20" fmla="*/ 49 w 55"/>
                <a:gd name="T2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54">
                  <a:moveTo>
                    <a:pt x="49" y="0"/>
                  </a:moveTo>
                  <a:cubicBezTo>
                    <a:pt x="49" y="0"/>
                    <a:pt x="49" y="0"/>
                    <a:pt x="49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52"/>
                    <a:pt x="3" y="54"/>
                    <a:pt x="6" y="54"/>
                  </a:cubicBezTo>
                  <a:cubicBezTo>
                    <a:pt x="9" y="54"/>
                    <a:pt x="12" y="52"/>
                    <a:pt x="12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8"/>
                    <a:pt x="29" y="11"/>
                    <a:pt x="49" y="11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52" y="11"/>
                    <a:pt x="55" y="8"/>
                    <a:pt x="55" y="5"/>
                  </a:cubicBezTo>
                  <a:cubicBezTo>
                    <a:pt x="55" y="2"/>
                    <a:pt x="52" y="0"/>
                    <a:pt x="4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Freeform 13"/>
          <p:cNvSpPr>
            <a:spLocks noChangeAspect="1" noEditPoints="1"/>
          </p:cNvSpPr>
          <p:nvPr/>
        </p:nvSpPr>
        <p:spPr bwMode="auto">
          <a:xfrm>
            <a:off x="5764580" y="2938730"/>
            <a:ext cx="402100" cy="391577"/>
          </a:xfrm>
          <a:custGeom>
            <a:avLst/>
            <a:gdLst>
              <a:gd name="T0" fmla="*/ 161 w 226"/>
              <a:gd name="T1" fmla="*/ 0 h 220"/>
              <a:gd name="T2" fmla="*/ 96 w 226"/>
              <a:gd name="T3" fmla="*/ 47 h 220"/>
              <a:gd name="T4" fmla="*/ 95 w 226"/>
              <a:gd name="T5" fmla="*/ 47 h 220"/>
              <a:gd name="T6" fmla="*/ 24 w 226"/>
              <a:gd name="T7" fmla="*/ 119 h 220"/>
              <a:gd name="T8" fmla="*/ 1 w 226"/>
              <a:gd name="T9" fmla="*/ 189 h 220"/>
              <a:gd name="T10" fmla="*/ 24 w 226"/>
              <a:gd name="T11" fmla="*/ 220 h 220"/>
              <a:gd name="T12" fmla="*/ 90 w 226"/>
              <a:gd name="T13" fmla="*/ 203 h 220"/>
              <a:gd name="T14" fmla="*/ 207 w 226"/>
              <a:gd name="T15" fmla="*/ 91 h 220"/>
              <a:gd name="T16" fmla="*/ 110 w 226"/>
              <a:gd name="T17" fmla="*/ 164 h 220"/>
              <a:gd name="T18" fmla="*/ 170 w 226"/>
              <a:gd name="T19" fmla="*/ 81 h 220"/>
              <a:gd name="T20" fmla="*/ 163 w 226"/>
              <a:gd name="T21" fmla="*/ 115 h 220"/>
              <a:gd name="T22" fmla="*/ 110 w 226"/>
              <a:gd name="T23" fmla="*/ 169 h 220"/>
              <a:gd name="T24" fmla="*/ 102 w 226"/>
              <a:gd name="T25" fmla="*/ 139 h 220"/>
              <a:gd name="T26" fmla="*/ 79 w 226"/>
              <a:gd name="T27" fmla="*/ 117 h 220"/>
              <a:gd name="T28" fmla="*/ 159 w 226"/>
              <a:gd name="T29" fmla="*/ 61 h 220"/>
              <a:gd name="T30" fmla="*/ 102 w 226"/>
              <a:gd name="T31" fmla="*/ 139 h 220"/>
              <a:gd name="T32" fmla="*/ 52 w 226"/>
              <a:gd name="T33" fmla="*/ 110 h 220"/>
              <a:gd name="T34" fmla="*/ 137 w 226"/>
              <a:gd name="T35" fmla="*/ 49 h 220"/>
              <a:gd name="T36" fmla="*/ 29 w 226"/>
              <a:gd name="T37" fmla="*/ 205 h 220"/>
              <a:gd name="T38" fmla="*/ 14 w 226"/>
              <a:gd name="T39" fmla="*/ 196 h 220"/>
              <a:gd name="T40" fmla="*/ 22 w 226"/>
              <a:gd name="T41" fmla="*/ 166 h 220"/>
              <a:gd name="T42" fmla="*/ 54 w 226"/>
              <a:gd name="T43" fmla="*/ 199 h 220"/>
              <a:gd name="T44" fmla="*/ 61 w 226"/>
              <a:gd name="T45" fmla="*/ 197 h 220"/>
              <a:gd name="T46" fmla="*/ 24 w 226"/>
              <a:gd name="T47" fmla="*/ 159 h 220"/>
              <a:gd name="T48" fmla="*/ 33 w 226"/>
              <a:gd name="T49" fmla="*/ 129 h 220"/>
              <a:gd name="T50" fmla="*/ 89 w 226"/>
              <a:gd name="T51" fmla="*/ 189 h 220"/>
              <a:gd name="T52" fmla="*/ 61 w 226"/>
              <a:gd name="T53" fmla="*/ 197 h 220"/>
              <a:gd name="T54" fmla="*/ 186 w 226"/>
              <a:gd name="T55" fmla="*/ 93 h 220"/>
              <a:gd name="T56" fmla="*/ 168 w 226"/>
              <a:gd name="T57" fmla="*/ 52 h 220"/>
              <a:gd name="T58" fmla="*/ 139 w 226"/>
              <a:gd name="T59" fmla="*/ 23 h 220"/>
              <a:gd name="T60" fmla="*/ 192 w 226"/>
              <a:gd name="T61" fmla="*/ 27 h 220"/>
              <a:gd name="T62" fmla="*/ 197 w 226"/>
              <a:gd name="T63" fmla="*/ 81 h 2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6" h="220">
                <a:moveTo>
                  <a:pt x="202" y="18"/>
                </a:moveTo>
                <a:cubicBezTo>
                  <a:pt x="191" y="6"/>
                  <a:pt x="176" y="0"/>
                  <a:pt x="161" y="0"/>
                </a:cubicBezTo>
                <a:cubicBezTo>
                  <a:pt x="149" y="0"/>
                  <a:pt x="137" y="5"/>
                  <a:pt x="129" y="13"/>
                </a:cubicBezTo>
                <a:cubicBezTo>
                  <a:pt x="96" y="47"/>
                  <a:pt x="96" y="47"/>
                  <a:pt x="96" y="47"/>
                </a:cubicBezTo>
                <a:cubicBezTo>
                  <a:pt x="96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95" y="47"/>
                  <a:pt x="95" y="47"/>
                  <a:pt x="95" y="47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22"/>
                  <a:pt x="19" y="126"/>
                  <a:pt x="17" y="130"/>
                </a:cubicBezTo>
                <a:cubicBezTo>
                  <a:pt x="1" y="189"/>
                  <a:pt x="1" y="189"/>
                  <a:pt x="1" y="189"/>
                </a:cubicBezTo>
                <a:cubicBezTo>
                  <a:pt x="1" y="189"/>
                  <a:pt x="0" y="194"/>
                  <a:pt x="0" y="196"/>
                </a:cubicBezTo>
                <a:cubicBezTo>
                  <a:pt x="0" y="209"/>
                  <a:pt x="11" y="220"/>
                  <a:pt x="24" y="220"/>
                </a:cubicBezTo>
                <a:cubicBezTo>
                  <a:pt x="27" y="220"/>
                  <a:pt x="32" y="219"/>
                  <a:pt x="32" y="219"/>
                </a:cubicBezTo>
                <a:cubicBezTo>
                  <a:pt x="90" y="203"/>
                  <a:pt x="90" y="203"/>
                  <a:pt x="90" y="203"/>
                </a:cubicBezTo>
                <a:cubicBezTo>
                  <a:pt x="95" y="202"/>
                  <a:pt x="99" y="200"/>
                  <a:pt x="102" y="196"/>
                </a:cubicBezTo>
                <a:cubicBezTo>
                  <a:pt x="207" y="91"/>
                  <a:pt x="207" y="91"/>
                  <a:pt x="207" y="91"/>
                </a:cubicBezTo>
                <a:cubicBezTo>
                  <a:pt x="226" y="72"/>
                  <a:pt x="224" y="40"/>
                  <a:pt x="202" y="18"/>
                </a:cubicBezTo>
                <a:close/>
                <a:moveTo>
                  <a:pt x="110" y="164"/>
                </a:moveTo>
                <a:cubicBezTo>
                  <a:pt x="110" y="157"/>
                  <a:pt x="108" y="151"/>
                  <a:pt x="105" y="146"/>
                </a:cubicBezTo>
                <a:cubicBezTo>
                  <a:pt x="170" y="81"/>
                  <a:pt x="170" y="81"/>
                  <a:pt x="170" y="81"/>
                </a:cubicBezTo>
                <a:cubicBezTo>
                  <a:pt x="174" y="93"/>
                  <a:pt x="172" y="106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63" y="115"/>
                  <a:pt x="163" y="115"/>
                  <a:pt x="163" y="115"/>
                </a:cubicBezTo>
                <a:cubicBezTo>
                  <a:pt x="110" y="169"/>
                  <a:pt x="110" y="169"/>
                  <a:pt x="110" y="169"/>
                </a:cubicBezTo>
                <a:cubicBezTo>
                  <a:pt x="110" y="167"/>
                  <a:pt x="110" y="165"/>
                  <a:pt x="110" y="164"/>
                </a:cubicBezTo>
                <a:close/>
                <a:moveTo>
                  <a:pt x="102" y="139"/>
                </a:moveTo>
                <a:cubicBezTo>
                  <a:pt x="99" y="135"/>
                  <a:pt x="96" y="131"/>
                  <a:pt x="93" y="127"/>
                </a:cubicBezTo>
                <a:cubicBezTo>
                  <a:pt x="88" y="123"/>
                  <a:pt x="84" y="120"/>
                  <a:pt x="79" y="117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49" y="54"/>
                  <a:pt x="154" y="57"/>
                  <a:pt x="159" y="61"/>
                </a:cubicBezTo>
                <a:cubicBezTo>
                  <a:pt x="162" y="65"/>
                  <a:pt x="165" y="69"/>
                  <a:pt x="167" y="74"/>
                </a:cubicBezTo>
                <a:lnTo>
                  <a:pt x="102" y="139"/>
                </a:lnTo>
                <a:close/>
                <a:moveTo>
                  <a:pt x="72" y="114"/>
                </a:moveTo>
                <a:cubicBezTo>
                  <a:pt x="66" y="111"/>
                  <a:pt x="59" y="110"/>
                  <a:pt x="52" y="110"/>
                </a:cubicBezTo>
                <a:cubicBezTo>
                  <a:pt x="105" y="56"/>
                  <a:pt x="105" y="56"/>
                  <a:pt x="105" y="56"/>
                </a:cubicBezTo>
                <a:cubicBezTo>
                  <a:pt x="113" y="48"/>
                  <a:pt x="125" y="46"/>
                  <a:pt x="137" y="49"/>
                </a:cubicBezTo>
                <a:lnTo>
                  <a:pt x="72" y="114"/>
                </a:lnTo>
                <a:close/>
                <a:moveTo>
                  <a:pt x="29" y="205"/>
                </a:moveTo>
                <a:cubicBezTo>
                  <a:pt x="28" y="206"/>
                  <a:pt x="26" y="206"/>
                  <a:pt x="24" y="206"/>
                </a:cubicBezTo>
                <a:cubicBezTo>
                  <a:pt x="18" y="206"/>
                  <a:pt x="14" y="202"/>
                  <a:pt x="14" y="196"/>
                </a:cubicBezTo>
                <a:cubicBezTo>
                  <a:pt x="14" y="195"/>
                  <a:pt x="14" y="193"/>
                  <a:pt x="14" y="192"/>
                </a:cubicBezTo>
                <a:cubicBezTo>
                  <a:pt x="22" y="166"/>
                  <a:pt x="22" y="166"/>
                  <a:pt x="22" y="166"/>
                </a:cubicBezTo>
                <a:cubicBezTo>
                  <a:pt x="30" y="166"/>
                  <a:pt x="38" y="169"/>
                  <a:pt x="45" y="175"/>
                </a:cubicBezTo>
                <a:cubicBezTo>
                  <a:pt x="51" y="182"/>
                  <a:pt x="55" y="191"/>
                  <a:pt x="54" y="199"/>
                </a:cubicBezTo>
                <a:lnTo>
                  <a:pt x="29" y="205"/>
                </a:lnTo>
                <a:close/>
                <a:moveTo>
                  <a:pt x="61" y="197"/>
                </a:moveTo>
                <a:cubicBezTo>
                  <a:pt x="61" y="188"/>
                  <a:pt x="57" y="178"/>
                  <a:pt x="50" y="170"/>
                </a:cubicBezTo>
                <a:cubicBezTo>
                  <a:pt x="42" y="163"/>
                  <a:pt x="33" y="159"/>
                  <a:pt x="24" y="159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1" y="132"/>
                  <a:pt x="32" y="131"/>
                  <a:pt x="33" y="129"/>
                </a:cubicBezTo>
                <a:cubicBezTo>
                  <a:pt x="47" y="119"/>
                  <a:pt x="68" y="122"/>
                  <a:pt x="83" y="137"/>
                </a:cubicBezTo>
                <a:cubicBezTo>
                  <a:pt x="98" y="153"/>
                  <a:pt x="101" y="175"/>
                  <a:pt x="89" y="189"/>
                </a:cubicBezTo>
                <a:cubicBezTo>
                  <a:pt x="88" y="190"/>
                  <a:pt x="87" y="190"/>
                  <a:pt x="86" y="190"/>
                </a:cubicBezTo>
                <a:lnTo>
                  <a:pt x="61" y="197"/>
                </a:lnTo>
                <a:close/>
                <a:moveTo>
                  <a:pt x="197" y="81"/>
                </a:moveTo>
                <a:cubicBezTo>
                  <a:pt x="186" y="93"/>
                  <a:pt x="186" y="93"/>
                  <a:pt x="186" y="93"/>
                </a:cubicBezTo>
                <a:cubicBezTo>
                  <a:pt x="186" y="91"/>
                  <a:pt x="186" y="90"/>
                  <a:pt x="186" y="88"/>
                </a:cubicBezTo>
                <a:cubicBezTo>
                  <a:pt x="185" y="75"/>
                  <a:pt x="178" y="62"/>
                  <a:pt x="168" y="52"/>
                </a:cubicBezTo>
                <a:cubicBezTo>
                  <a:pt x="157" y="41"/>
                  <a:pt x="142" y="34"/>
                  <a:pt x="127" y="34"/>
                </a:cubicBezTo>
                <a:cubicBezTo>
                  <a:pt x="139" y="23"/>
                  <a:pt x="139" y="23"/>
                  <a:pt x="139" y="23"/>
                </a:cubicBezTo>
                <a:cubicBezTo>
                  <a:pt x="145" y="17"/>
                  <a:pt x="153" y="14"/>
                  <a:pt x="161" y="14"/>
                </a:cubicBezTo>
                <a:cubicBezTo>
                  <a:pt x="172" y="14"/>
                  <a:pt x="184" y="19"/>
                  <a:pt x="192" y="27"/>
                </a:cubicBezTo>
                <a:cubicBezTo>
                  <a:pt x="201" y="36"/>
                  <a:pt x="205" y="46"/>
                  <a:pt x="206" y="56"/>
                </a:cubicBezTo>
                <a:cubicBezTo>
                  <a:pt x="207" y="66"/>
                  <a:pt x="204" y="75"/>
                  <a:pt x="197" y="8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6846" tIns="43421" rIns="86846" bIns="43421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4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65053" y="4807468"/>
            <a:ext cx="1676663" cy="2127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52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152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7506292" y="3820550"/>
            <a:ext cx="1676663" cy="2127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52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152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490977" y="2670706"/>
            <a:ext cx="1676663" cy="2127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52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152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769002" y="1611536"/>
            <a:ext cx="1676663" cy="21275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152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15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774472" y="1837211"/>
            <a:ext cx="2567244" cy="365100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5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5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5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513016" y="2878441"/>
            <a:ext cx="2567244" cy="365100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5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5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5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506307" y="4033887"/>
            <a:ext cx="2506760" cy="365100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5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65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5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662303" y="5029453"/>
            <a:ext cx="2567244" cy="365100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20000"/>
              </a:lnSpc>
              <a:defRPr/>
            </a:pPr>
            <a:r>
              <a:rPr lang="zh-CN" altLang="en-US" sz="65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lang="en-US" altLang="zh-CN" sz="65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任意多边形 71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33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500"/>
                            </p:stCondLst>
                            <p:childTnLst>
                              <p:par>
                                <p:cTn id="9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>
            <a:spLocks noChangeAspect="1"/>
          </p:cNvSpPr>
          <p:nvPr/>
        </p:nvSpPr>
        <p:spPr>
          <a:xfrm>
            <a:off x="1298839" y="2236854"/>
            <a:ext cx="1800127" cy="1800127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1898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Oval 8"/>
          <p:cNvSpPr>
            <a:spLocks noChangeAspect="1"/>
          </p:cNvSpPr>
          <p:nvPr/>
        </p:nvSpPr>
        <p:spPr>
          <a:xfrm>
            <a:off x="5232448" y="2236854"/>
            <a:ext cx="1800127" cy="1800127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1898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9166058" y="2236854"/>
            <a:ext cx="1800127" cy="1800127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1898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198902" y="4144925"/>
            <a:ext cx="0" cy="40796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3"/>
          <p:cNvSpPr txBox="1">
            <a:spLocks/>
          </p:cNvSpPr>
          <p:nvPr/>
        </p:nvSpPr>
        <p:spPr bwMode="auto">
          <a:xfrm>
            <a:off x="1298839" y="4514791"/>
            <a:ext cx="1800127" cy="938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165706" y="4397322"/>
            <a:ext cx="0" cy="18096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itle 13"/>
          <p:cNvSpPr txBox="1">
            <a:spLocks/>
          </p:cNvSpPr>
          <p:nvPr/>
        </p:nvSpPr>
        <p:spPr bwMode="auto">
          <a:xfrm>
            <a:off x="3265644" y="4552890"/>
            <a:ext cx="1800127" cy="938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6130923" y="4183023"/>
            <a:ext cx="0" cy="407964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le 13"/>
          <p:cNvSpPr txBox="1">
            <a:spLocks/>
          </p:cNvSpPr>
          <p:nvPr/>
        </p:nvSpPr>
        <p:spPr bwMode="auto">
          <a:xfrm>
            <a:off x="5230861" y="4552890"/>
            <a:ext cx="1800127" cy="938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8094553" y="4437008"/>
            <a:ext cx="0" cy="18096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itle 13"/>
          <p:cNvSpPr txBox="1">
            <a:spLocks/>
          </p:cNvSpPr>
          <p:nvPr/>
        </p:nvSpPr>
        <p:spPr bwMode="auto">
          <a:xfrm>
            <a:off x="7196078" y="4592575"/>
            <a:ext cx="1800127" cy="936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cxnSp>
        <p:nvCxnSpPr>
          <p:cNvPr id="23" name="Straight Connector 22"/>
          <p:cNvCxnSpPr/>
          <p:nvPr/>
        </p:nvCxnSpPr>
        <p:spPr>
          <a:xfrm>
            <a:off x="10058182" y="4222706"/>
            <a:ext cx="0" cy="407965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13"/>
          <p:cNvSpPr txBox="1">
            <a:spLocks/>
          </p:cNvSpPr>
          <p:nvPr/>
        </p:nvSpPr>
        <p:spPr bwMode="auto">
          <a:xfrm>
            <a:off x="9159708" y="4592575"/>
            <a:ext cx="1800127" cy="936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2902126" y="1795553"/>
            <a:ext cx="2519225" cy="2520812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1898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Oval 9"/>
          <p:cNvSpPr>
            <a:spLocks noChangeAspect="1"/>
          </p:cNvSpPr>
          <p:nvPr/>
        </p:nvSpPr>
        <p:spPr>
          <a:xfrm>
            <a:off x="6835735" y="1824126"/>
            <a:ext cx="2519225" cy="2520812"/>
          </a:xfrm>
          <a:prstGeom prst="ellipse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zh-CN" sz="1898" dirty="0">
              <a:solidFill>
                <a:srgbClr val="3C3C3C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Box 4"/>
          <p:cNvSpPr txBox="1"/>
          <p:nvPr/>
        </p:nvSpPr>
        <p:spPr>
          <a:xfrm>
            <a:off x="3694246" y="1030420"/>
            <a:ext cx="4803511" cy="96770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792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8" name="任意多边形 27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43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/>
      <p:bldP spid="15" grpId="0"/>
      <p:bldP spid="17" grpId="0"/>
      <p:bldP spid="20" grpId="0"/>
      <p:bldP spid="24" grpId="0"/>
      <p:bldP spid="8" grpId="0" animBg="1"/>
      <p:bldP spid="10" grpId="0" animBg="1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4689336" y="4627174"/>
            <a:ext cx="2815973" cy="723567"/>
            <a:chOff x="4475937" y="4698842"/>
            <a:chExt cx="3243170" cy="833335"/>
          </a:xfrm>
        </p:grpSpPr>
        <p:sp>
          <p:nvSpPr>
            <p:cNvPr id="8" name="Oval 7"/>
            <p:cNvSpPr>
              <a:spLocks noChangeArrowheads="1"/>
            </p:cNvSpPr>
            <p:nvPr/>
          </p:nvSpPr>
          <p:spPr bwMode="auto">
            <a:xfrm>
              <a:off x="4475937" y="4698842"/>
              <a:ext cx="3243170" cy="833335"/>
            </a:xfrm>
            <a:prstGeom prst="ellipse">
              <a:avLst/>
            </a:prstGeom>
            <a:solidFill>
              <a:schemeClr val="accent5">
                <a:alpha val="90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4475937" y="5116237"/>
              <a:ext cx="3243170" cy="415940"/>
            </a:xfrm>
            <a:custGeom>
              <a:avLst/>
              <a:gdLst>
                <a:gd name="T0" fmla="*/ 726 w 1452"/>
                <a:gd name="T1" fmla="*/ 142 h 186"/>
                <a:gd name="T2" fmla="*/ 1452 w 1452"/>
                <a:gd name="T3" fmla="*/ 0 h 186"/>
                <a:gd name="T4" fmla="*/ 1452 w 1452"/>
                <a:gd name="T5" fmla="*/ 0 h 186"/>
                <a:gd name="T6" fmla="*/ 726 w 1452"/>
                <a:gd name="T7" fmla="*/ 186 h 186"/>
                <a:gd name="T8" fmla="*/ 0 w 1452"/>
                <a:gd name="T9" fmla="*/ 0 h 186"/>
                <a:gd name="T10" fmla="*/ 0 w 1452"/>
                <a:gd name="T11" fmla="*/ 0 h 186"/>
                <a:gd name="T12" fmla="*/ 726 w 1452"/>
                <a:gd name="T13" fmla="*/ 142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" h="186">
                  <a:moveTo>
                    <a:pt x="726" y="142"/>
                  </a:moveTo>
                  <a:cubicBezTo>
                    <a:pt x="1078" y="142"/>
                    <a:pt x="1372" y="81"/>
                    <a:pt x="1452" y="0"/>
                  </a:cubicBezTo>
                  <a:cubicBezTo>
                    <a:pt x="1452" y="0"/>
                    <a:pt x="1452" y="0"/>
                    <a:pt x="1452" y="0"/>
                  </a:cubicBezTo>
                  <a:cubicBezTo>
                    <a:pt x="1452" y="103"/>
                    <a:pt x="1127" y="186"/>
                    <a:pt x="726" y="186"/>
                  </a:cubicBezTo>
                  <a:cubicBezTo>
                    <a:pt x="325" y="186"/>
                    <a:pt x="0" y="103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9" y="81"/>
                    <a:pt x="374" y="142"/>
                    <a:pt x="726" y="142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425417" y="4061452"/>
            <a:ext cx="3343811" cy="847318"/>
            <a:chOff x="4171981" y="4047299"/>
            <a:chExt cx="3851083" cy="975860"/>
          </a:xfrm>
        </p:grpSpPr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4171981" y="4047299"/>
              <a:ext cx="3851083" cy="975860"/>
            </a:xfrm>
            <a:prstGeom prst="ellipse">
              <a:avLst/>
            </a:prstGeom>
            <a:solidFill>
              <a:schemeClr val="accent4">
                <a:alpha val="90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4171981" y="4533047"/>
              <a:ext cx="3851083" cy="490112"/>
            </a:xfrm>
            <a:custGeom>
              <a:avLst/>
              <a:gdLst>
                <a:gd name="T0" fmla="*/ 862 w 1724"/>
                <a:gd name="T1" fmla="*/ 168 h 219"/>
                <a:gd name="T2" fmla="*/ 1724 w 1724"/>
                <a:gd name="T3" fmla="*/ 0 h 219"/>
                <a:gd name="T4" fmla="*/ 1724 w 1724"/>
                <a:gd name="T5" fmla="*/ 1 h 219"/>
                <a:gd name="T6" fmla="*/ 862 w 1724"/>
                <a:gd name="T7" fmla="*/ 219 h 219"/>
                <a:gd name="T8" fmla="*/ 0 w 1724"/>
                <a:gd name="T9" fmla="*/ 1 h 219"/>
                <a:gd name="T10" fmla="*/ 0 w 1724"/>
                <a:gd name="T11" fmla="*/ 0 h 219"/>
                <a:gd name="T12" fmla="*/ 862 w 1724"/>
                <a:gd name="T13" fmla="*/ 168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24" h="219">
                  <a:moveTo>
                    <a:pt x="862" y="168"/>
                  </a:moveTo>
                  <a:cubicBezTo>
                    <a:pt x="1280" y="168"/>
                    <a:pt x="1630" y="96"/>
                    <a:pt x="1724" y="0"/>
                  </a:cubicBezTo>
                  <a:cubicBezTo>
                    <a:pt x="1724" y="1"/>
                    <a:pt x="1724" y="1"/>
                    <a:pt x="1724" y="1"/>
                  </a:cubicBezTo>
                  <a:cubicBezTo>
                    <a:pt x="1724" y="121"/>
                    <a:pt x="1338" y="219"/>
                    <a:pt x="862" y="219"/>
                  </a:cubicBezTo>
                  <a:cubicBezTo>
                    <a:pt x="386" y="219"/>
                    <a:pt x="0" y="121"/>
                    <a:pt x="0" y="1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94" y="96"/>
                    <a:pt x="444" y="168"/>
                    <a:pt x="862" y="168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4325659" y="3438909"/>
            <a:ext cx="3542066" cy="960968"/>
            <a:chOff x="4057088" y="3330311"/>
            <a:chExt cx="4079414" cy="1106751"/>
          </a:xfrm>
        </p:grpSpPr>
        <p:sp>
          <p:nvSpPr>
            <p:cNvPr id="14" name="Oval 11"/>
            <p:cNvSpPr>
              <a:spLocks noChangeArrowheads="1"/>
            </p:cNvSpPr>
            <p:nvPr/>
          </p:nvSpPr>
          <p:spPr bwMode="auto">
            <a:xfrm>
              <a:off x="4057088" y="3330311"/>
              <a:ext cx="4079414" cy="1106751"/>
            </a:xfrm>
            <a:prstGeom prst="ellipse">
              <a:avLst/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2"/>
            <p:cNvSpPr>
              <a:spLocks/>
            </p:cNvSpPr>
            <p:nvPr/>
          </p:nvSpPr>
          <p:spPr bwMode="auto">
            <a:xfrm>
              <a:off x="4057088" y="3884413"/>
              <a:ext cx="4079414" cy="552648"/>
            </a:xfrm>
            <a:custGeom>
              <a:avLst/>
              <a:gdLst>
                <a:gd name="T0" fmla="*/ 913 w 1826"/>
                <a:gd name="T1" fmla="*/ 189 h 248"/>
                <a:gd name="T2" fmla="*/ 0 w 1826"/>
                <a:gd name="T3" fmla="*/ 0 h 248"/>
                <a:gd name="T4" fmla="*/ 0 w 1826"/>
                <a:gd name="T5" fmla="*/ 0 h 248"/>
                <a:gd name="T6" fmla="*/ 913 w 1826"/>
                <a:gd name="T7" fmla="*/ 248 h 248"/>
                <a:gd name="T8" fmla="*/ 1826 w 1826"/>
                <a:gd name="T9" fmla="*/ 0 h 248"/>
                <a:gd name="T10" fmla="*/ 1826 w 1826"/>
                <a:gd name="T11" fmla="*/ 0 h 248"/>
                <a:gd name="T12" fmla="*/ 913 w 1826"/>
                <a:gd name="T13" fmla="*/ 189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26" h="248">
                  <a:moveTo>
                    <a:pt x="913" y="189"/>
                  </a:moveTo>
                  <a:cubicBezTo>
                    <a:pt x="471" y="189"/>
                    <a:pt x="100" y="109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37"/>
                    <a:pt x="409" y="248"/>
                    <a:pt x="913" y="248"/>
                  </a:cubicBezTo>
                  <a:cubicBezTo>
                    <a:pt x="1417" y="248"/>
                    <a:pt x="1826" y="137"/>
                    <a:pt x="1826" y="0"/>
                  </a:cubicBezTo>
                  <a:cubicBezTo>
                    <a:pt x="1826" y="0"/>
                    <a:pt x="1826" y="0"/>
                    <a:pt x="1826" y="0"/>
                  </a:cubicBezTo>
                  <a:cubicBezTo>
                    <a:pt x="1726" y="109"/>
                    <a:pt x="1355" y="189"/>
                    <a:pt x="913" y="189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4425417" y="2967897"/>
            <a:ext cx="3343811" cy="848581"/>
            <a:chOff x="4171981" y="2787843"/>
            <a:chExt cx="3851083" cy="977315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4171981" y="2787843"/>
              <a:ext cx="3851083" cy="977314"/>
            </a:xfrm>
            <a:prstGeom prst="ellipse">
              <a:avLst/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4171981" y="3276501"/>
              <a:ext cx="3851083" cy="488657"/>
            </a:xfrm>
            <a:custGeom>
              <a:avLst/>
              <a:gdLst>
                <a:gd name="T0" fmla="*/ 862 w 1724"/>
                <a:gd name="T1" fmla="*/ 167 h 219"/>
                <a:gd name="T2" fmla="*/ 0 w 1724"/>
                <a:gd name="T3" fmla="*/ 0 h 219"/>
                <a:gd name="T4" fmla="*/ 0 w 1724"/>
                <a:gd name="T5" fmla="*/ 0 h 219"/>
                <a:gd name="T6" fmla="*/ 862 w 1724"/>
                <a:gd name="T7" fmla="*/ 219 h 219"/>
                <a:gd name="T8" fmla="*/ 1724 w 1724"/>
                <a:gd name="T9" fmla="*/ 0 h 219"/>
                <a:gd name="T10" fmla="*/ 1724 w 1724"/>
                <a:gd name="T11" fmla="*/ 0 h 219"/>
                <a:gd name="T12" fmla="*/ 862 w 1724"/>
                <a:gd name="T13" fmla="*/ 16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24" h="219">
                  <a:moveTo>
                    <a:pt x="862" y="167"/>
                  </a:moveTo>
                  <a:cubicBezTo>
                    <a:pt x="444" y="167"/>
                    <a:pt x="94" y="96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1"/>
                    <a:pt x="386" y="219"/>
                    <a:pt x="862" y="219"/>
                  </a:cubicBezTo>
                  <a:cubicBezTo>
                    <a:pt x="1338" y="219"/>
                    <a:pt x="1724" y="121"/>
                    <a:pt x="1724" y="0"/>
                  </a:cubicBezTo>
                  <a:cubicBezTo>
                    <a:pt x="1724" y="0"/>
                    <a:pt x="1724" y="0"/>
                    <a:pt x="1724" y="0"/>
                  </a:cubicBezTo>
                  <a:cubicBezTo>
                    <a:pt x="1630" y="96"/>
                    <a:pt x="1280" y="167"/>
                    <a:pt x="862" y="16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4689336" y="2525928"/>
            <a:ext cx="2815973" cy="724830"/>
            <a:chOff x="4475937" y="2278826"/>
            <a:chExt cx="3243170" cy="834790"/>
          </a:xfrm>
        </p:grpSpPr>
        <p:sp>
          <p:nvSpPr>
            <p:cNvPr id="20" name="Oval 15"/>
            <p:cNvSpPr>
              <a:spLocks noChangeArrowheads="1"/>
            </p:cNvSpPr>
            <p:nvPr/>
          </p:nvSpPr>
          <p:spPr bwMode="auto">
            <a:xfrm>
              <a:off x="4475937" y="2278826"/>
              <a:ext cx="3243170" cy="834789"/>
            </a:xfrm>
            <a:prstGeom prst="ellipse">
              <a:avLst/>
            </a:prstGeom>
            <a:solidFill>
              <a:schemeClr val="accent1">
                <a:alpha val="90000"/>
              </a:schemeClr>
            </a:solidFill>
            <a:ln>
              <a:noFill/>
            </a:ln>
            <a:effectLst/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16"/>
            <p:cNvSpPr>
              <a:spLocks/>
            </p:cNvSpPr>
            <p:nvPr/>
          </p:nvSpPr>
          <p:spPr bwMode="auto">
            <a:xfrm>
              <a:off x="4475937" y="2696221"/>
              <a:ext cx="3243170" cy="417395"/>
            </a:xfrm>
            <a:custGeom>
              <a:avLst/>
              <a:gdLst>
                <a:gd name="T0" fmla="*/ 726 w 1452"/>
                <a:gd name="T1" fmla="*/ 143 h 187"/>
                <a:gd name="T2" fmla="*/ 0 w 1452"/>
                <a:gd name="T3" fmla="*/ 0 h 187"/>
                <a:gd name="T4" fmla="*/ 0 w 1452"/>
                <a:gd name="T5" fmla="*/ 0 h 187"/>
                <a:gd name="T6" fmla="*/ 726 w 1452"/>
                <a:gd name="T7" fmla="*/ 187 h 187"/>
                <a:gd name="T8" fmla="*/ 1452 w 1452"/>
                <a:gd name="T9" fmla="*/ 0 h 187"/>
                <a:gd name="T10" fmla="*/ 1452 w 1452"/>
                <a:gd name="T11" fmla="*/ 0 h 187"/>
                <a:gd name="T12" fmla="*/ 726 w 1452"/>
                <a:gd name="T13" fmla="*/ 143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52" h="187">
                  <a:moveTo>
                    <a:pt x="726" y="143"/>
                  </a:moveTo>
                  <a:cubicBezTo>
                    <a:pt x="374" y="143"/>
                    <a:pt x="79" y="82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03"/>
                    <a:pt x="325" y="187"/>
                    <a:pt x="726" y="187"/>
                  </a:cubicBezTo>
                  <a:cubicBezTo>
                    <a:pt x="1127" y="187"/>
                    <a:pt x="1452" y="103"/>
                    <a:pt x="1452" y="0"/>
                  </a:cubicBezTo>
                  <a:cubicBezTo>
                    <a:pt x="1452" y="0"/>
                    <a:pt x="1452" y="0"/>
                    <a:pt x="1452" y="0"/>
                  </a:cubicBezTo>
                  <a:cubicBezTo>
                    <a:pt x="1372" y="82"/>
                    <a:pt x="1078" y="143"/>
                    <a:pt x="726" y="143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15000"/>
              </a:schemeClr>
            </a:solidFill>
            <a:ln>
              <a:noFill/>
            </a:ln>
          </p:spPr>
          <p:txBody>
            <a:bodyPr vert="horz" wrap="square" lIns="79396" tIns="39698" rIns="79396" bIns="3969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0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34110" y="2938880"/>
            <a:ext cx="1999168" cy="3118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641464" y="2647421"/>
            <a:ext cx="1241641" cy="29145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13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13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641462" y="2938880"/>
            <a:ext cx="1838937" cy="32152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641464" y="3670796"/>
            <a:ext cx="1241641" cy="29145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13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13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641462" y="3962255"/>
            <a:ext cx="1838937" cy="32152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1641464" y="4737301"/>
            <a:ext cx="1241641" cy="29145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just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13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</a:t>
            </a:r>
            <a:r>
              <a:rPr lang="en-US" altLang="zh-CN" sz="113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`</a:t>
            </a:r>
            <a:r>
              <a:rPr lang="zh-CN" altLang="en-US" sz="113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n-AU" sz="113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1641462" y="5028759"/>
            <a:ext cx="1838937" cy="32152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9235797" y="3670797"/>
            <a:ext cx="1297483" cy="28271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r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13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13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 Placeholder 9"/>
          <p:cNvSpPr>
            <a:spLocks noGrp="1"/>
          </p:cNvSpPr>
          <p:nvPr>
            <p:ph type="body" sz="quarter" idx="4294967295"/>
          </p:nvPr>
        </p:nvSpPr>
        <p:spPr>
          <a:xfrm>
            <a:off x="8534110" y="3962254"/>
            <a:ext cx="1999168" cy="3118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0" indent="0"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AU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 Placeholder 8"/>
          <p:cNvSpPr>
            <a:spLocks noGrp="1"/>
          </p:cNvSpPr>
          <p:nvPr>
            <p:ph type="body" sz="quarter" idx="4294967295"/>
          </p:nvPr>
        </p:nvSpPr>
        <p:spPr>
          <a:xfrm>
            <a:off x="9235797" y="2647421"/>
            <a:ext cx="1297483" cy="282717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0" indent="0" algn="r">
              <a:lnSpc>
                <a:spcPct val="140000"/>
              </a:lnSpc>
              <a:spcBef>
                <a:spcPts val="0"/>
              </a:spcBef>
              <a:buNone/>
            </a:pPr>
            <a:r>
              <a:rPr lang="zh-CN" altLang="en-US" sz="1138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AU" sz="113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3811870" y="2664360"/>
            <a:ext cx="401911" cy="401911"/>
            <a:chOff x="2925343" y="2268550"/>
            <a:chExt cx="462882" cy="462882"/>
          </a:xfrm>
        </p:grpSpPr>
        <p:sp>
          <p:nvSpPr>
            <p:cNvPr id="45" name="Rounded Rectangle 44"/>
            <p:cNvSpPr/>
            <p:nvPr/>
          </p:nvSpPr>
          <p:spPr>
            <a:xfrm>
              <a:off x="2925343" y="2268550"/>
              <a:ext cx="462882" cy="46288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Shape 1684"/>
            <p:cNvSpPr/>
            <p:nvPr/>
          </p:nvSpPr>
          <p:spPr>
            <a:xfrm>
              <a:off x="3028178" y="2377361"/>
              <a:ext cx="280172" cy="2465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3082" tIns="33082" rIns="33082" bIns="33082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3811870" y="4749575"/>
            <a:ext cx="401911" cy="401911"/>
            <a:chOff x="2855493" y="3429000"/>
            <a:chExt cx="462882" cy="462882"/>
          </a:xfrm>
        </p:grpSpPr>
        <p:sp>
          <p:nvSpPr>
            <p:cNvPr id="56" name="Rounded Rectangle 55"/>
            <p:cNvSpPr/>
            <p:nvPr/>
          </p:nvSpPr>
          <p:spPr>
            <a:xfrm>
              <a:off x="2855493" y="3429000"/>
              <a:ext cx="462882" cy="46288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AutoShape 35"/>
            <p:cNvSpPr>
              <a:spLocks/>
            </p:cNvSpPr>
            <p:nvPr/>
          </p:nvSpPr>
          <p:spPr bwMode="auto">
            <a:xfrm>
              <a:off x="2978718" y="3520829"/>
              <a:ext cx="216432" cy="290727"/>
            </a:xfrm>
            <a:custGeom>
              <a:avLst/>
              <a:gdLst>
                <a:gd name="T0" fmla="*/ 733 w 19946"/>
                <a:gd name="T1" fmla="*/ 1038 h 21355"/>
                <a:gd name="T2" fmla="*/ 550 w 19946"/>
                <a:gd name="T3" fmla="*/ 889 h 21355"/>
                <a:gd name="T4" fmla="*/ 6041 w 19946"/>
                <a:gd name="T5" fmla="*/ 11465 h 21355"/>
                <a:gd name="T6" fmla="*/ 5858 w 19946"/>
                <a:gd name="T7" fmla="*/ 16679 h 21355"/>
                <a:gd name="T8" fmla="*/ 0 w 19946"/>
                <a:gd name="T9" fmla="*/ 18765 h 21355"/>
                <a:gd name="T10" fmla="*/ 6590 w 19946"/>
                <a:gd name="T11" fmla="*/ 17722 h 21355"/>
                <a:gd name="T12" fmla="*/ 8970 w 19946"/>
                <a:gd name="T13" fmla="*/ 20999 h 21355"/>
                <a:gd name="T14" fmla="*/ 10251 w 19946"/>
                <a:gd name="T15" fmla="*/ 20403 h 21355"/>
                <a:gd name="T16" fmla="*/ 12265 w 19946"/>
                <a:gd name="T17" fmla="*/ 18467 h 21355"/>
                <a:gd name="T18" fmla="*/ 12631 w 19946"/>
                <a:gd name="T19" fmla="*/ 17275 h 21355"/>
                <a:gd name="T20" fmla="*/ 8055 w 19946"/>
                <a:gd name="T21" fmla="*/ 16381 h 21355"/>
                <a:gd name="T22" fmla="*/ 18855 w 19946"/>
                <a:gd name="T23" fmla="*/ 15785 h 21355"/>
                <a:gd name="T24" fmla="*/ 18672 w 19946"/>
                <a:gd name="T25" fmla="*/ 15636 h 21355"/>
                <a:gd name="T26" fmla="*/ 17024 w 19946"/>
                <a:gd name="T27" fmla="*/ 12806 h 21355"/>
                <a:gd name="T28" fmla="*/ 16475 w 19946"/>
                <a:gd name="T29" fmla="*/ 12806 h 21355"/>
                <a:gd name="T30" fmla="*/ 13180 w 19946"/>
                <a:gd name="T31" fmla="*/ 5805 h 21355"/>
                <a:gd name="T32" fmla="*/ 8421 w 19946"/>
                <a:gd name="T33" fmla="*/ 9380 h 21355"/>
                <a:gd name="T34" fmla="*/ 12814 w 19946"/>
                <a:gd name="T35" fmla="*/ 5507 h 21355"/>
                <a:gd name="T36" fmla="*/ 4211 w 19946"/>
                <a:gd name="T37" fmla="*/ 2825 h 21355"/>
                <a:gd name="T38" fmla="*/ 4211 w 19946"/>
                <a:gd name="T39" fmla="*/ 2378 h 21355"/>
                <a:gd name="T40" fmla="*/ 1831 w 19946"/>
                <a:gd name="T41" fmla="*/ 591 h 21355"/>
                <a:gd name="T42" fmla="*/ 1648 w 19946"/>
                <a:gd name="T43" fmla="*/ 1038 h 21355"/>
                <a:gd name="T44" fmla="*/ 18672 w 19946"/>
                <a:gd name="T45" fmla="*/ 14891 h 21355"/>
                <a:gd name="T46" fmla="*/ 17024 w 19946"/>
                <a:gd name="T47" fmla="*/ 9678 h 21355"/>
                <a:gd name="T48" fmla="*/ 15560 w 19946"/>
                <a:gd name="T49" fmla="*/ 2825 h 21355"/>
                <a:gd name="T50" fmla="*/ 12814 w 19946"/>
                <a:gd name="T51" fmla="*/ 5507 h 21355"/>
                <a:gd name="T52" fmla="*/ 13180 w 19946"/>
                <a:gd name="T53" fmla="*/ 5805 h 21355"/>
                <a:gd name="T54" fmla="*/ 16475 w 19946"/>
                <a:gd name="T55" fmla="*/ 3570 h 21355"/>
                <a:gd name="T56" fmla="*/ 16475 w 19946"/>
                <a:gd name="T57" fmla="*/ 8933 h 21355"/>
                <a:gd name="T58" fmla="*/ 17024 w 19946"/>
                <a:gd name="T59" fmla="*/ 2676 h 21355"/>
                <a:gd name="T60" fmla="*/ 19038 w 19946"/>
                <a:gd name="T61" fmla="*/ 1932 h 21355"/>
                <a:gd name="T62" fmla="*/ 17573 w 19946"/>
                <a:gd name="T63" fmla="*/ 740 h 21355"/>
                <a:gd name="T64" fmla="*/ 16658 w 19946"/>
                <a:gd name="T65" fmla="*/ 2378 h 21355"/>
                <a:gd name="T66" fmla="*/ 8970 w 19946"/>
                <a:gd name="T67" fmla="*/ 2825 h 21355"/>
                <a:gd name="T68" fmla="*/ 15560 w 19946"/>
                <a:gd name="T69" fmla="*/ 2825 h 21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946" h="21355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1"/>
                    <a:pt x="18672" y="14891"/>
                  </a:cubicBezTo>
                  <a:cubicBezTo>
                    <a:pt x="18855" y="14891"/>
                    <a:pt x="19221" y="14891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  <a:moveTo>
                    <a:pt x="15560" y="2825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ap="flat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just">
                <a:lnSpc>
                  <a:spcPct val="120000"/>
                </a:lnSpc>
              </a:pPr>
              <a:endParaRPr lang="en-US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8001815" y="3706968"/>
            <a:ext cx="401911" cy="401911"/>
            <a:chOff x="2095350" y="2324961"/>
            <a:chExt cx="462882" cy="462882"/>
          </a:xfrm>
        </p:grpSpPr>
        <p:sp>
          <p:nvSpPr>
            <p:cNvPr id="60" name="Rounded Rectangle 59"/>
            <p:cNvSpPr/>
            <p:nvPr/>
          </p:nvSpPr>
          <p:spPr>
            <a:xfrm>
              <a:off x="2095350" y="2324961"/>
              <a:ext cx="462882" cy="46288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Shape 579"/>
            <p:cNvSpPr/>
            <p:nvPr/>
          </p:nvSpPr>
          <p:spPr>
            <a:xfrm flipV="1">
              <a:off x="2204123" y="2428623"/>
              <a:ext cx="245336" cy="2555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30" h="21387" extrusionOk="0">
                  <a:moveTo>
                    <a:pt x="15651" y="10439"/>
                  </a:moveTo>
                  <a:cubicBezTo>
                    <a:pt x="14876" y="10985"/>
                    <a:pt x="13809" y="10794"/>
                    <a:pt x="13267" y="10015"/>
                  </a:cubicBezTo>
                  <a:cubicBezTo>
                    <a:pt x="12724" y="9235"/>
                    <a:pt x="12913" y="8160"/>
                    <a:pt x="13688" y="7614"/>
                  </a:cubicBezTo>
                  <a:cubicBezTo>
                    <a:pt x="14302" y="7180"/>
                    <a:pt x="15100" y="7212"/>
                    <a:pt x="15674" y="7633"/>
                  </a:cubicBezTo>
                  <a:cubicBezTo>
                    <a:pt x="15386" y="7808"/>
                    <a:pt x="15187" y="7909"/>
                    <a:pt x="15149" y="7927"/>
                  </a:cubicBezTo>
                  <a:cubicBezTo>
                    <a:pt x="14829" y="8080"/>
                    <a:pt x="14692" y="8465"/>
                    <a:pt x="14842" y="8787"/>
                  </a:cubicBezTo>
                  <a:cubicBezTo>
                    <a:pt x="14952" y="9021"/>
                    <a:pt x="15183" y="9159"/>
                    <a:pt x="15425" y="9159"/>
                  </a:cubicBezTo>
                  <a:cubicBezTo>
                    <a:pt x="15515" y="9159"/>
                    <a:pt x="15608" y="9138"/>
                    <a:pt x="15698" y="9096"/>
                  </a:cubicBezTo>
                  <a:cubicBezTo>
                    <a:pt x="15903" y="8999"/>
                    <a:pt x="16125" y="8881"/>
                    <a:pt x="16356" y="8743"/>
                  </a:cubicBezTo>
                  <a:cubicBezTo>
                    <a:pt x="16460" y="9377"/>
                    <a:pt x="16209" y="10045"/>
                    <a:pt x="15651" y="10439"/>
                  </a:cubicBezTo>
                  <a:close/>
                  <a:moveTo>
                    <a:pt x="20298" y="434"/>
                  </a:moveTo>
                  <a:cubicBezTo>
                    <a:pt x="20181" y="97"/>
                    <a:pt x="19814" y="-81"/>
                    <a:pt x="19481" y="36"/>
                  </a:cubicBezTo>
                  <a:cubicBezTo>
                    <a:pt x="19146" y="153"/>
                    <a:pt x="18970" y="523"/>
                    <a:pt x="19086" y="859"/>
                  </a:cubicBezTo>
                  <a:cubicBezTo>
                    <a:pt x="20075" y="3715"/>
                    <a:pt x="18112" y="5846"/>
                    <a:pt x="16617" y="6988"/>
                  </a:cubicBezTo>
                  <a:lnTo>
                    <a:pt x="16012" y="6118"/>
                  </a:lnTo>
                  <a:cubicBezTo>
                    <a:pt x="15810" y="5827"/>
                    <a:pt x="15355" y="5583"/>
                    <a:pt x="15003" y="5578"/>
                  </a:cubicBezTo>
                  <a:lnTo>
                    <a:pt x="11612" y="5594"/>
                  </a:lnTo>
                  <a:cubicBezTo>
                    <a:pt x="11260" y="5588"/>
                    <a:pt x="10735" y="5751"/>
                    <a:pt x="10445" y="5955"/>
                  </a:cubicBezTo>
                  <a:lnTo>
                    <a:pt x="457" y="13000"/>
                  </a:lnTo>
                  <a:cubicBezTo>
                    <a:pt x="-27" y="13341"/>
                    <a:pt x="-145" y="14013"/>
                    <a:pt x="194" y="14500"/>
                  </a:cubicBezTo>
                  <a:lnTo>
                    <a:pt x="4734" y="21032"/>
                  </a:lnTo>
                  <a:cubicBezTo>
                    <a:pt x="5073" y="21519"/>
                    <a:pt x="5618" y="21461"/>
                    <a:pt x="6101" y="21120"/>
                  </a:cubicBezTo>
                  <a:lnTo>
                    <a:pt x="16090" y="14075"/>
                  </a:lnTo>
                  <a:cubicBezTo>
                    <a:pt x="16378" y="13870"/>
                    <a:pt x="16709" y="13429"/>
                    <a:pt x="16826" y="13093"/>
                  </a:cubicBezTo>
                  <a:lnTo>
                    <a:pt x="17888" y="9729"/>
                  </a:lnTo>
                  <a:cubicBezTo>
                    <a:pt x="18003" y="9393"/>
                    <a:pt x="17932" y="8880"/>
                    <a:pt x="17730" y="8589"/>
                  </a:cubicBezTo>
                  <a:lnTo>
                    <a:pt x="17361" y="8058"/>
                  </a:lnTo>
                  <a:cubicBezTo>
                    <a:pt x="19371" y="6513"/>
                    <a:pt x="21455" y="3778"/>
                    <a:pt x="20298" y="434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3082" tIns="33082" rIns="33082" bIns="33082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8001815" y="2644140"/>
            <a:ext cx="401911" cy="401911"/>
            <a:chOff x="2018242" y="3429000"/>
            <a:chExt cx="462882" cy="462882"/>
          </a:xfrm>
        </p:grpSpPr>
        <p:sp>
          <p:nvSpPr>
            <p:cNvPr id="64" name="Rounded Rectangle 63"/>
            <p:cNvSpPr/>
            <p:nvPr/>
          </p:nvSpPr>
          <p:spPr>
            <a:xfrm>
              <a:off x="2018242" y="3429000"/>
              <a:ext cx="462882" cy="46288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Shape 546"/>
            <p:cNvSpPr/>
            <p:nvPr/>
          </p:nvSpPr>
          <p:spPr>
            <a:xfrm>
              <a:off x="2102354" y="3560952"/>
              <a:ext cx="299452" cy="198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3082" tIns="33082" rIns="33082" bIns="33082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3811870" y="3706968"/>
            <a:ext cx="401911" cy="401911"/>
            <a:chOff x="2855493" y="3429000"/>
            <a:chExt cx="462882" cy="462882"/>
          </a:xfrm>
        </p:grpSpPr>
        <p:sp>
          <p:nvSpPr>
            <p:cNvPr id="51" name="Rounded Rectangle 50"/>
            <p:cNvSpPr/>
            <p:nvPr/>
          </p:nvSpPr>
          <p:spPr>
            <a:xfrm>
              <a:off x="2855493" y="3429000"/>
              <a:ext cx="462882" cy="46288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8" name="Shape 1849"/>
            <p:cNvSpPr/>
            <p:nvPr/>
          </p:nvSpPr>
          <p:spPr>
            <a:xfrm flipH="1">
              <a:off x="2967936" y="3562457"/>
              <a:ext cx="256862" cy="2066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33082" tIns="33082" rIns="33082" bIns="33082" numCol="1" anchor="ctr">
              <a:noAutofit/>
            </a:bodyPr>
            <a:lstStyle/>
            <a:p>
              <a:pPr algn="just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65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任意多边形 53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矩形 58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208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7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433304" y="932861"/>
            <a:ext cx="7204991" cy="434496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1" name="矩形 20"/>
          <p:cNvSpPr/>
          <p:nvPr/>
        </p:nvSpPr>
        <p:spPr>
          <a:xfrm>
            <a:off x="1171600" y="932861"/>
            <a:ext cx="2085362" cy="207935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31" name="矩形 30"/>
          <p:cNvSpPr/>
          <p:nvPr/>
        </p:nvSpPr>
        <p:spPr>
          <a:xfrm>
            <a:off x="1171600" y="3185143"/>
            <a:ext cx="2085362" cy="2079354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2" name="矩形 21"/>
          <p:cNvSpPr/>
          <p:nvPr/>
        </p:nvSpPr>
        <p:spPr>
          <a:xfrm>
            <a:off x="727808" y="1102844"/>
            <a:ext cx="1986081" cy="652627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094">
              <a:defRPr/>
            </a:pPr>
            <a:endParaRPr lang="zh-CN" altLang="en-US" sz="2400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3" name="直角三角形 22"/>
          <p:cNvSpPr/>
          <p:nvPr/>
        </p:nvSpPr>
        <p:spPr>
          <a:xfrm rot="10800000">
            <a:off x="727807" y="1747558"/>
            <a:ext cx="449983" cy="187109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094">
              <a:defRPr/>
            </a:pPr>
            <a:endParaRPr lang="zh-CN" altLang="en-US" sz="2400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727808" y="3330615"/>
            <a:ext cx="1986081" cy="652627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094">
              <a:defRPr/>
            </a:pPr>
            <a:endParaRPr lang="zh-CN" altLang="en-US" sz="2400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5" name="直角三角形 24"/>
          <p:cNvSpPr/>
          <p:nvPr/>
        </p:nvSpPr>
        <p:spPr>
          <a:xfrm rot="10800000">
            <a:off x="727807" y="3975329"/>
            <a:ext cx="449983" cy="187109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094">
              <a:defRPr/>
            </a:pPr>
            <a:endParaRPr lang="zh-CN" altLang="en-US" sz="2400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7" name="矩形 26"/>
          <p:cNvSpPr/>
          <p:nvPr/>
        </p:nvSpPr>
        <p:spPr>
          <a:xfrm flipH="1">
            <a:off x="8359090" y="1102844"/>
            <a:ext cx="2729188" cy="65262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094">
              <a:defRPr/>
            </a:pPr>
            <a:endParaRPr lang="zh-CN" altLang="en-US" sz="2400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8" name="直角三角形 27"/>
          <p:cNvSpPr/>
          <p:nvPr/>
        </p:nvSpPr>
        <p:spPr>
          <a:xfrm rot="10800000" flipH="1">
            <a:off x="10638295" y="1747558"/>
            <a:ext cx="449983" cy="187109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19094">
              <a:defRPr/>
            </a:pPr>
            <a:endParaRPr lang="zh-CN" altLang="en-US" sz="2400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9" name="文本框 17"/>
          <p:cNvSpPr txBox="1"/>
          <p:nvPr/>
        </p:nvSpPr>
        <p:spPr>
          <a:xfrm>
            <a:off x="1057370" y="1177112"/>
            <a:ext cx="1425071" cy="398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0" name="文本框 18"/>
          <p:cNvSpPr txBox="1"/>
          <p:nvPr/>
        </p:nvSpPr>
        <p:spPr>
          <a:xfrm>
            <a:off x="1057370" y="3430165"/>
            <a:ext cx="1425071" cy="398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7" name="文本框 19"/>
          <p:cNvSpPr txBox="1"/>
          <p:nvPr/>
        </p:nvSpPr>
        <p:spPr>
          <a:xfrm>
            <a:off x="8832039" y="1177112"/>
            <a:ext cx="1374094" cy="3986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32" name="组合 19"/>
          <p:cNvGrpSpPr>
            <a:grpSpLocks/>
          </p:cNvGrpSpPr>
          <p:nvPr/>
        </p:nvGrpSpPr>
        <p:grpSpPr bwMode="auto">
          <a:xfrm>
            <a:off x="1171600" y="5264493"/>
            <a:ext cx="9466695" cy="1066080"/>
            <a:chOff x="1160463" y="2796138"/>
            <a:chExt cx="9421420" cy="799470"/>
          </a:xfrm>
        </p:grpSpPr>
        <p:sp>
          <p:nvSpPr>
            <p:cNvPr id="33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31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</a:pPr>
              <a:r>
                <a:rPr lang="zh-CN" altLang="en-US" sz="1517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4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462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5" name="任意多边形 34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70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3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/>
      <p:bldP spid="30" grpId="0"/>
      <p:bldP spid="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078662" y="1461845"/>
            <a:ext cx="0" cy="469712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5981576" y="1781515"/>
            <a:ext cx="929270" cy="194176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5981574" y="4611070"/>
            <a:ext cx="930911" cy="194176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5981574" y="3085406"/>
            <a:ext cx="930911" cy="194176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758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000997" y="1723935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51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517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00996" y="3027495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51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51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000996" y="4563370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51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51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242523" y="2028008"/>
            <a:ext cx="2428066" cy="932857"/>
            <a:chOff x="-158386" y="2124222"/>
            <a:chExt cx="4463257" cy="1074378"/>
          </a:xfrm>
        </p:grpSpPr>
        <p:sp>
          <p:nvSpPr>
            <p:cNvPr id="33" name="TextBox 32"/>
            <p:cNvSpPr txBox="1"/>
            <p:nvPr/>
          </p:nvSpPr>
          <p:spPr>
            <a:xfrm>
              <a:off x="1779017" y="2124222"/>
              <a:ext cx="2525854" cy="3885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7511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242523" y="4940643"/>
            <a:ext cx="2429733" cy="932857"/>
            <a:chOff x="-159167" y="2124222"/>
            <a:chExt cx="4466319" cy="1074378"/>
          </a:xfrm>
        </p:grpSpPr>
        <p:sp>
          <p:nvSpPr>
            <p:cNvPr id="37" name="TextBox 36"/>
            <p:cNvSpPr txBox="1"/>
            <p:nvPr/>
          </p:nvSpPr>
          <p:spPr>
            <a:xfrm>
              <a:off x="1781300" y="2124222"/>
              <a:ext cx="2525852" cy="3885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5" cy="75117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010276" y="3448084"/>
            <a:ext cx="2583499" cy="792881"/>
            <a:chOff x="257395" y="2124222"/>
            <a:chExt cx="4036076" cy="913168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46681" cy="3885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327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9" y="2447421"/>
              <a:ext cx="4016732" cy="5899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758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758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447593" y="2197743"/>
            <a:ext cx="3710139" cy="582527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32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75524" y="2162574"/>
              <a:ext cx="1582550" cy="3885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327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034270" y="3617823"/>
            <a:ext cx="3710139" cy="582527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32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196087" y="3795078"/>
              <a:ext cx="1582550" cy="3885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327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447593" y="5110378"/>
            <a:ext cx="3710139" cy="582527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327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80607" y="5516233"/>
              <a:ext cx="1582550" cy="3885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327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327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0" name="任意多边形 49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矩形 50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920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矩形 27"/>
          <p:cNvSpPr/>
          <p:nvPr/>
        </p:nvSpPr>
        <p:spPr>
          <a:xfrm>
            <a:off x="3796218" y="1791982"/>
            <a:ext cx="6802014" cy="1118584"/>
          </a:xfrm>
          <a:prstGeom prst="rect">
            <a:avLst/>
          </a:prstGeom>
          <a:solidFill>
            <a:schemeClr val="accent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>
              <a:lnSpc>
                <a:spcPct val="120000"/>
              </a:lnSpc>
            </a:pPr>
            <a:endParaRPr lang="zh-CN" altLang="en-US" sz="170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871292" y="1574494"/>
            <a:ext cx="4685818" cy="43652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0" name="六边形 29"/>
          <p:cNvSpPr/>
          <p:nvPr/>
        </p:nvSpPr>
        <p:spPr>
          <a:xfrm>
            <a:off x="1205981" y="3234308"/>
            <a:ext cx="1586892" cy="1367834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265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添加内容</a:t>
            </a:r>
            <a:endParaRPr lang="zh-CN" altLang="en-US" sz="2655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31" name="直接箭头连接符 30"/>
          <p:cNvCxnSpPr>
            <a:stCxn id="30" idx="5"/>
            <a:endCxn id="28" idx="1"/>
          </p:cNvCxnSpPr>
          <p:nvPr/>
        </p:nvCxnSpPr>
        <p:spPr>
          <a:xfrm flipV="1">
            <a:off x="2450915" y="2351274"/>
            <a:ext cx="1345304" cy="883034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>
            <a:stCxn id="30" idx="0"/>
            <a:endCxn id="35" idx="1"/>
          </p:cNvCxnSpPr>
          <p:nvPr/>
        </p:nvCxnSpPr>
        <p:spPr>
          <a:xfrm flipV="1">
            <a:off x="2792871" y="3915336"/>
            <a:ext cx="1003345" cy="288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>
            <a:stCxn id="30" idx="1"/>
            <a:endCxn id="38" idx="1"/>
          </p:cNvCxnSpPr>
          <p:nvPr/>
        </p:nvCxnSpPr>
        <p:spPr>
          <a:xfrm>
            <a:off x="2450915" y="4602143"/>
            <a:ext cx="1345304" cy="905173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190177" y="2154231"/>
            <a:ext cx="6048049" cy="512238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796218" y="3356046"/>
            <a:ext cx="6802014" cy="1118584"/>
          </a:xfrm>
          <a:prstGeom prst="rect">
            <a:avLst/>
          </a:prstGeom>
          <a:solidFill>
            <a:schemeClr val="accent2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>
              <a:lnSpc>
                <a:spcPct val="120000"/>
              </a:lnSpc>
            </a:pPr>
            <a:endParaRPr lang="zh-CN" altLang="en-US" sz="170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871292" y="3148798"/>
            <a:ext cx="4685818" cy="43652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190177" y="3742291"/>
            <a:ext cx="6048049" cy="512238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3796218" y="4948024"/>
            <a:ext cx="6802014" cy="1118584"/>
          </a:xfrm>
          <a:prstGeom prst="rect">
            <a:avLst/>
          </a:prstGeom>
          <a:solidFill>
            <a:schemeClr val="accent3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>
              <a:lnSpc>
                <a:spcPct val="120000"/>
              </a:lnSpc>
            </a:pPr>
            <a:endParaRPr lang="zh-CN" altLang="en-US" sz="1707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871292" y="4740779"/>
            <a:ext cx="4685818" cy="436520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3" tIns="45711" rIns="91423" bIns="45711"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327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190177" y="5334268"/>
            <a:ext cx="6048049" cy="512238"/>
          </a:xfrm>
          <a:prstGeom prst="rect">
            <a:avLst/>
          </a:prstGeom>
          <a:noFill/>
        </p:spPr>
        <p:txBody>
          <a:bodyPr wrap="square" lIns="91423" tIns="45711" rIns="91423" bIns="45711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lang="en-US" altLang="zh-CN" sz="758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任意多边形 19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17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7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7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7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4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4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4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2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3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1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4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5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6870"/>
                                </p:stCondLst>
                                <p:childTnLst>
                                  <p:par>
                                    <p:cTn id="37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7370"/>
                                </p:stCondLst>
                                <p:childTnLst>
                                  <p:par>
                                    <p:cTn id="41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7870"/>
                                </p:stCondLst>
                                <p:childTnLst>
                                  <p:par>
                                    <p:cTn id="46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1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5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5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52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53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12740"/>
                                </p:stCondLst>
                                <p:childTnLst>
                                  <p:par>
                                    <p:cTn id="5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3240"/>
                                </p:stCondLst>
                                <p:childTnLst>
                                  <p:par>
                                    <p:cTn id="59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13740"/>
                                </p:stCondLst>
                                <p:childTnLst>
                                  <p:par>
                                    <p:cTn id="6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6" dur="1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6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6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70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71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 animBg="1"/>
          <p:bldP spid="29" grpId="0" animBg="1"/>
          <p:bldP spid="30" grpId="0" animBg="1"/>
          <p:bldP spid="34" grpId="0"/>
          <p:bldP spid="34" grpId="1"/>
          <p:bldP spid="35" grpId="0" animBg="1"/>
          <p:bldP spid="36" grpId="0" animBg="1"/>
          <p:bldP spid="37" grpId="0"/>
          <p:bldP spid="37" grpId="1"/>
          <p:bldP spid="38" grpId="0" animBg="1"/>
          <p:bldP spid="39" grpId="0" animBg="1"/>
          <p:bldP spid="40" grpId="0"/>
          <p:bldP spid="40" grpId="1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3761" y="-17544"/>
            <a:ext cx="12205761" cy="688422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1" name="矩形 20"/>
          <p:cNvSpPr/>
          <p:nvPr/>
        </p:nvSpPr>
        <p:spPr>
          <a:xfrm>
            <a:off x="336" y="-17544"/>
            <a:ext cx="5549471" cy="6884222"/>
          </a:xfrm>
          <a:custGeom>
            <a:avLst/>
            <a:gdLst/>
            <a:ahLst/>
            <a:cxnLst/>
            <a:rect l="l" t="t" r="r" b="b"/>
            <a:pathLst>
              <a:path w="4958866" h="5163450">
                <a:moveTo>
                  <a:pt x="0" y="0"/>
                </a:moveTo>
                <a:lnTo>
                  <a:pt x="755577" y="0"/>
                </a:lnTo>
                <a:lnTo>
                  <a:pt x="899592" y="0"/>
                </a:lnTo>
                <a:lnTo>
                  <a:pt x="1508303" y="0"/>
                </a:lnTo>
                <a:lnTo>
                  <a:pt x="3955209" y="0"/>
                </a:lnTo>
                <a:lnTo>
                  <a:pt x="4206139" y="0"/>
                </a:lnTo>
                <a:cubicBezTo>
                  <a:pt x="4666577" y="617385"/>
                  <a:pt x="4958866" y="1544845"/>
                  <a:pt x="4958866" y="2581725"/>
                </a:cubicBezTo>
                <a:cubicBezTo>
                  <a:pt x="4958866" y="3614989"/>
                  <a:pt x="4668612" y="4539595"/>
                  <a:pt x="4210704" y="5156800"/>
                </a:cubicBezTo>
                <a:lnTo>
                  <a:pt x="3955209" y="5156800"/>
                </a:lnTo>
                <a:lnTo>
                  <a:pt x="3955209" y="5163450"/>
                </a:lnTo>
                <a:lnTo>
                  <a:pt x="755577" y="5163450"/>
                </a:lnTo>
                <a:lnTo>
                  <a:pt x="755577" y="5156800"/>
                </a:lnTo>
                <a:lnTo>
                  <a:pt x="0" y="515680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29" name="矩形 28"/>
          <p:cNvSpPr/>
          <p:nvPr/>
        </p:nvSpPr>
        <p:spPr>
          <a:xfrm>
            <a:off x="574485" y="3349779"/>
            <a:ext cx="4071627" cy="35009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896" cap="all" dirty="0">
                <a:solidFill>
                  <a:schemeClr val="bg1"/>
                </a:solidFill>
                <a:cs typeface="+mn-ea"/>
                <a:sym typeface="+mn-lt"/>
              </a:rPr>
              <a:t>Please replace the written content</a:t>
            </a:r>
            <a:endParaRPr lang="zh-CN" altLang="en-US" sz="1896" b="1" cap="all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TextBox 148"/>
          <p:cNvSpPr txBox="1"/>
          <p:nvPr/>
        </p:nvSpPr>
        <p:spPr>
          <a:xfrm>
            <a:off x="1363082" y="2746258"/>
            <a:ext cx="2494433" cy="512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2275" dirty="0">
                <a:solidFill>
                  <a:schemeClr val="bg1"/>
                </a:solidFill>
                <a:latin typeface="方正正中黑简体" panose="02000000000000000000" pitchFamily="2" charset="-122"/>
                <a:ea typeface="方正正中黑简体" panose="02000000000000000000" pitchFamily="2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2275" dirty="0">
              <a:solidFill>
                <a:schemeClr val="bg1"/>
              </a:solidFill>
              <a:latin typeface="方正正中黑简体" panose="02000000000000000000" pitchFamily="2" charset="-122"/>
              <a:ea typeface="方正正中黑简体" panose="02000000000000000000" pitchFamily="2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1363082" y="3236512"/>
            <a:ext cx="2494433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2173207" y="1776675"/>
            <a:ext cx="1203729" cy="10257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6666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04</a:t>
            </a:r>
            <a:endParaRPr lang="zh-CN" altLang="en-US" sz="6666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59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6000">
        <p14:flip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429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57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3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 animBg="1"/>
      <p:bldP spid="29" grpId="0"/>
      <p:bldP spid="29" grpId="1"/>
      <p:bldP spid="8" grpId="0"/>
      <p:bldP spid="8" grpId="1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840988" y="1143127"/>
            <a:ext cx="8445784" cy="3752644"/>
            <a:chOff x="1447800" y="2628900"/>
            <a:chExt cx="5745163" cy="2552700"/>
          </a:xfrm>
        </p:grpSpPr>
        <p:sp>
          <p:nvSpPr>
            <p:cNvPr id="6184" name="Freeform 40"/>
            <p:cNvSpPr>
              <a:spLocks/>
            </p:cNvSpPr>
            <p:nvPr/>
          </p:nvSpPr>
          <p:spPr bwMode="auto">
            <a:xfrm>
              <a:off x="1447800" y="2713037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rgbClr val="2B293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en-US" sz="1707"/>
            </a:p>
          </p:txBody>
        </p:sp>
        <p:sp>
          <p:nvSpPr>
            <p:cNvPr id="6" name="Freeform 40"/>
            <p:cNvSpPr>
              <a:spLocks/>
            </p:cNvSpPr>
            <p:nvPr/>
          </p:nvSpPr>
          <p:spPr bwMode="auto">
            <a:xfrm>
              <a:off x="1447800" y="2628900"/>
              <a:ext cx="5745163" cy="2468563"/>
            </a:xfrm>
            <a:custGeom>
              <a:avLst/>
              <a:gdLst/>
              <a:ahLst/>
              <a:cxnLst>
                <a:cxn ang="0">
                  <a:pos x="1532" y="272"/>
                </a:cxn>
                <a:cxn ang="0">
                  <a:pos x="984" y="0"/>
                </a:cxn>
                <a:cxn ang="0">
                  <a:pos x="984" y="162"/>
                </a:cxn>
                <a:cxn ang="0">
                  <a:pos x="0" y="658"/>
                </a:cxn>
                <a:cxn ang="0">
                  <a:pos x="984" y="388"/>
                </a:cxn>
                <a:cxn ang="0">
                  <a:pos x="984" y="385"/>
                </a:cxn>
                <a:cxn ang="0">
                  <a:pos x="984" y="533"/>
                </a:cxn>
                <a:cxn ang="0">
                  <a:pos x="1532" y="272"/>
                </a:cxn>
              </a:cxnLst>
              <a:rect l="0" t="0" r="r" b="b"/>
              <a:pathLst>
                <a:path w="1532" h="658">
                  <a:moveTo>
                    <a:pt x="1532" y="272"/>
                  </a:moveTo>
                  <a:cubicBezTo>
                    <a:pt x="984" y="0"/>
                    <a:pt x="984" y="0"/>
                    <a:pt x="984" y="0"/>
                  </a:cubicBezTo>
                  <a:cubicBezTo>
                    <a:pt x="984" y="162"/>
                    <a:pt x="984" y="162"/>
                    <a:pt x="984" y="162"/>
                  </a:cubicBezTo>
                  <a:cubicBezTo>
                    <a:pt x="914" y="167"/>
                    <a:pt x="243" y="222"/>
                    <a:pt x="0" y="658"/>
                  </a:cubicBezTo>
                  <a:cubicBezTo>
                    <a:pt x="0" y="658"/>
                    <a:pt x="302" y="350"/>
                    <a:pt x="984" y="388"/>
                  </a:cubicBezTo>
                  <a:cubicBezTo>
                    <a:pt x="984" y="385"/>
                    <a:pt x="984" y="385"/>
                    <a:pt x="984" y="385"/>
                  </a:cubicBezTo>
                  <a:cubicBezTo>
                    <a:pt x="984" y="533"/>
                    <a:pt x="984" y="533"/>
                    <a:pt x="984" y="533"/>
                  </a:cubicBezTo>
                  <a:lnTo>
                    <a:pt x="1532" y="2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endParaRPr lang="en-US" sz="1707"/>
            </a:p>
          </p:txBody>
        </p:sp>
      </p:grpSp>
      <p:cxnSp>
        <p:nvCxnSpPr>
          <p:cNvPr id="27" name="Straight Connector 26"/>
          <p:cNvCxnSpPr/>
          <p:nvPr/>
        </p:nvCxnSpPr>
        <p:spPr>
          <a:xfrm rot="5400000">
            <a:off x="2867202" y="5229128"/>
            <a:ext cx="2190630" cy="1588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rot="5400000">
            <a:off x="4747891" y="5066417"/>
            <a:ext cx="2666853" cy="1588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3010629" y="3360726"/>
            <a:ext cx="511583" cy="511583"/>
            <a:chOff x="3237545" y="4561747"/>
            <a:chExt cx="1146960" cy="1146960"/>
          </a:xfrm>
        </p:grpSpPr>
        <p:sp>
          <p:nvSpPr>
            <p:cNvPr id="25" name="圆角矩形 24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26" name="圆角矩形 25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034" b="1" dirty="0">
                  <a:solidFill>
                    <a:srgbClr val="2B2939"/>
                  </a:solidFill>
                  <a:cs typeface="+mn-ea"/>
                  <a:sym typeface="+mn-lt"/>
                </a:rPr>
                <a:t>1</a:t>
              </a:r>
              <a:endParaRPr lang="zh-CN" altLang="en-US" sz="3034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322140" y="2680876"/>
            <a:ext cx="760455" cy="760455"/>
            <a:chOff x="3237545" y="4561747"/>
            <a:chExt cx="1146960" cy="1146960"/>
          </a:xfrm>
        </p:grpSpPr>
        <p:sp>
          <p:nvSpPr>
            <p:cNvPr id="30" name="圆角矩形 29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034" b="1" dirty="0">
                  <a:solidFill>
                    <a:srgbClr val="2B2939"/>
                  </a:solidFill>
                  <a:cs typeface="+mn-ea"/>
                  <a:sym typeface="+mn-lt"/>
                </a:rPr>
                <a:t>2</a:t>
              </a:r>
              <a:endParaRPr lang="zh-CN" altLang="en-US" sz="3034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231326" y="2165814"/>
            <a:ext cx="1082470" cy="1082470"/>
            <a:chOff x="3237545" y="4561747"/>
            <a:chExt cx="1146960" cy="1146960"/>
          </a:xfrm>
        </p:grpSpPr>
        <p:sp>
          <p:nvSpPr>
            <p:cNvPr id="33" name="圆角矩形 32"/>
            <p:cNvSpPr/>
            <p:nvPr/>
          </p:nvSpPr>
          <p:spPr>
            <a:xfrm>
              <a:off x="3237545" y="4561747"/>
              <a:ext cx="1146960" cy="114696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FFFFFF"/>
                </a:solidFill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3351015" y="4675219"/>
              <a:ext cx="920024" cy="92002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76200" dist="38100" dir="2700000" algn="tl" rotWithShape="0">
                <a:schemeClr val="tx1">
                  <a:lumMod val="65000"/>
                  <a:lumOff val="35000"/>
                  <a:alpha val="64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31750" h="635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034" b="1" dirty="0">
                  <a:solidFill>
                    <a:srgbClr val="2B2939"/>
                  </a:solidFill>
                  <a:cs typeface="+mn-ea"/>
                  <a:sym typeface="+mn-lt"/>
                </a:rPr>
                <a:t>3</a:t>
              </a:r>
              <a:endParaRPr lang="zh-CN" altLang="en-US" sz="3034" b="1" dirty="0">
                <a:solidFill>
                  <a:srgbClr val="2B2939"/>
                </a:solidFill>
                <a:cs typeface="+mn-ea"/>
                <a:sym typeface="+mn-lt"/>
              </a:endParaRPr>
            </a:p>
          </p:txBody>
        </p:sp>
      </p:grpSp>
      <p:sp>
        <p:nvSpPr>
          <p:cNvPr id="35" name="TextBox 41"/>
          <p:cNvSpPr txBox="1"/>
          <p:nvPr/>
        </p:nvSpPr>
        <p:spPr>
          <a:xfrm>
            <a:off x="1590366" y="5323563"/>
            <a:ext cx="2184311" cy="606971"/>
          </a:xfrm>
          <a:prstGeom prst="rect">
            <a:avLst/>
          </a:prstGeom>
          <a:noFill/>
        </p:spPr>
        <p:txBody>
          <a:bodyPr wrap="square" lIns="81225" tIns="40613" rIns="81225" bIns="40613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70"/>
          <p:cNvSpPr txBox="1"/>
          <p:nvPr/>
        </p:nvSpPr>
        <p:spPr>
          <a:xfrm>
            <a:off x="1590366" y="5040305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41"/>
          <p:cNvSpPr txBox="1"/>
          <p:nvPr/>
        </p:nvSpPr>
        <p:spPr>
          <a:xfrm>
            <a:off x="3974579" y="5105828"/>
            <a:ext cx="2184311" cy="606971"/>
          </a:xfrm>
          <a:prstGeom prst="rect">
            <a:avLst/>
          </a:prstGeom>
          <a:noFill/>
        </p:spPr>
        <p:txBody>
          <a:bodyPr wrap="square" lIns="81225" tIns="40613" rIns="81225" bIns="40613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170"/>
          <p:cNvSpPr txBox="1"/>
          <p:nvPr/>
        </p:nvSpPr>
        <p:spPr>
          <a:xfrm>
            <a:off x="3974579" y="4822569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6169139" y="4781697"/>
            <a:ext cx="2184311" cy="606971"/>
          </a:xfrm>
          <a:prstGeom prst="rect">
            <a:avLst/>
          </a:prstGeom>
          <a:noFill/>
        </p:spPr>
        <p:txBody>
          <a:bodyPr wrap="square" lIns="81225" tIns="40613" rIns="81225" bIns="40613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170"/>
          <p:cNvSpPr txBox="1"/>
          <p:nvPr/>
        </p:nvSpPr>
        <p:spPr>
          <a:xfrm>
            <a:off x="6169139" y="4498438"/>
            <a:ext cx="2304215" cy="33745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任意多边形 43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矩形 44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35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4117951" y="1882759"/>
            <a:ext cx="6467629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104675" y="3042750"/>
            <a:ext cx="5480906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737138" y="4202741"/>
            <a:ext cx="7848441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117951" y="5362733"/>
            <a:ext cx="6467629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3097159" y="1709179"/>
            <a:ext cx="1650088" cy="1543179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HelveticaNeueLT Pro 35 Th" pitchFamily="34" charset="0"/>
              </a:rPr>
              <a:t>20%</a:t>
            </a:r>
            <a:endParaRPr lang="zh-CN" altLang="en-US" sz="2400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2887112" y="3429000"/>
            <a:ext cx="2004143" cy="1952385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HelveticaNeueLT Pro 35 Th" pitchFamily="34" charset="0"/>
              </a:rPr>
              <a:t>35%</a:t>
            </a:r>
            <a:endParaRPr lang="zh-CN" altLang="en-US" sz="2400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1234348" y="2096927"/>
            <a:ext cx="2516831" cy="2451832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HelveticaNeueLT Pro 35 Th" pitchFamily="34" charset="0"/>
              </a:rPr>
              <a:t>55%</a:t>
            </a:r>
            <a:endParaRPr lang="zh-CN" altLang="en-US" sz="3200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4014787" y="2728424"/>
            <a:ext cx="1347587" cy="1260278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>
                <a:latin typeface="HelveticaNeueLT Pro 35 Th" pitchFamily="34" charset="0"/>
              </a:rPr>
              <a:t>10%</a:t>
            </a:r>
            <a:endParaRPr lang="zh-CN" altLang="en-US" sz="2000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806961" y="1610464"/>
            <a:ext cx="4839302" cy="687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403942" y="2772978"/>
            <a:ext cx="4737324" cy="687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403942" y="3935492"/>
            <a:ext cx="4856788" cy="687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4806961" y="5070726"/>
            <a:ext cx="4771027" cy="687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327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758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任意多边形 27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9063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4322941" y="2649275"/>
            <a:ext cx="5351999" cy="2097281"/>
            <a:chOff x="1930" y="1737"/>
            <a:chExt cx="3203" cy="1514"/>
          </a:xfrm>
        </p:grpSpPr>
        <p:sp>
          <p:nvSpPr>
            <p:cNvPr id="17" name="Line 20"/>
            <p:cNvSpPr>
              <a:spLocks noChangeShapeType="1"/>
            </p:cNvSpPr>
            <p:nvPr/>
          </p:nvSpPr>
          <p:spPr bwMode="auto">
            <a:xfrm flipH="1">
              <a:off x="2579" y="3251"/>
              <a:ext cx="2545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868452">
                <a:defRPr/>
              </a:pPr>
              <a:endParaRPr lang="zh-CN" altLang="en-US" sz="171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Line 21"/>
            <p:cNvSpPr>
              <a:spLocks noChangeShapeType="1"/>
            </p:cNvSpPr>
            <p:nvPr/>
          </p:nvSpPr>
          <p:spPr bwMode="auto">
            <a:xfrm flipH="1">
              <a:off x="1930" y="1737"/>
              <a:ext cx="32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868452">
                <a:defRPr/>
              </a:pPr>
              <a:endParaRPr lang="zh-CN" altLang="en-US" sz="171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Line 22"/>
            <p:cNvSpPr>
              <a:spLocks noChangeShapeType="1"/>
            </p:cNvSpPr>
            <p:nvPr/>
          </p:nvSpPr>
          <p:spPr bwMode="auto">
            <a:xfrm flipH="1">
              <a:off x="2221" y="2462"/>
              <a:ext cx="2903" cy="0"/>
            </a:xfrm>
            <a:prstGeom prst="line">
              <a:avLst/>
            </a:prstGeom>
            <a:noFill/>
            <a:ln w="9525" cap="rnd">
              <a:solidFill>
                <a:schemeClr val="bg1">
                  <a:lumMod val="65000"/>
                </a:schemeClr>
              </a:solidFill>
              <a:prstDash val="sysDot"/>
              <a:round/>
              <a:headEnd type="diamond" w="lg" len="lg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defTabSz="868452">
                <a:defRPr/>
              </a:pPr>
              <a:endParaRPr lang="zh-CN" altLang="en-US" sz="1710" b="1" kern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Text Box 13"/>
          <p:cNvSpPr txBox="1">
            <a:spLocks noChangeArrowheads="1"/>
          </p:cNvSpPr>
          <p:nvPr/>
        </p:nvSpPr>
        <p:spPr bwMode="auto">
          <a:xfrm>
            <a:off x="6624138" y="3050743"/>
            <a:ext cx="3050806" cy="41992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1"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 Box 11"/>
          <p:cNvSpPr txBox="1">
            <a:spLocks noChangeArrowheads="1"/>
          </p:cNvSpPr>
          <p:nvPr/>
        </p:nvSpPr>
        <p:spPr bwMode="auto">
          <a:xfrm>
            <a:off x="6624137" y="4087910"/>
            <a:ext cx="3100300" cy="41992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0"/>
          <p:cNvSpPr txBox="1">
            <a:spLocks noChangeArrowheads="1"/>
          </p:cNvSpPr>
          <p:nvPr/>
        </p:nvSpPr>
        <p:spPr bwMode="auto">
          <a:xfrm>
            <a:off x="6624138" y="5125076"/>
            <a:ext cx="3050806" cy="41992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</a:pPr>
            <a:r>
              <a:rPr kumimoji="1"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请替换文字内容，点击添加相关标题文字，修改文字内容，也可以直接复制你的内容到此。，点击添加相关标题文字，修改文字内容，也可以直接复制你的内容到此。</a:t>
            </a:r>
            <a:endParaRPr kumimoji="1" lang="en-US" altLang="ko-KR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Box 35"/>
          <p:cNvSpPr txBox="1">
            <a:spLocks noChangeArrowheads="1"/>
          </p:cNvSpPr>
          <p:nvPr/>
        </p:nvSpPr>
        <p:spPr bwMode="auto">
          <a:xfrm>
            <a:off x="6624138" y="2787606"/>
            <a:ext cx="1817101" cy="24506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Rectangle 36"/>
          <p:cNvSpPr>
            <a:spLocks noChangeArrowheads="1"/>
          </p:cNvSpPr>
          <p:nvPr/>
        </p:nvSpPr>
        <p:spPr bwMode="auto">
          <a:xfrm>
            <a:off x="6625144" y="4890565"/>
            <a:ext cx="1189428" cy="24506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Rectangle 37"/>
          <p:cNvSpPr>
            <a:spLocks noChangeArrowheads="1"/>
          </p:cNvSpPr>
          <p:nvPr/>
        </p:nvSpPr>
        <p:spPr bwMode="auto">
          <a:xfrm>
            <a:off x="6625144" y="3839093"/>
            <a:ext cx="1189428" cy="24506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just" latinLnBrk="1">
              <a:lnSpc>
                <a:spcPct val="120000"/>
              </a:lnSpc>
              <a:defRPr/>
            </a:pPr>
            <a:r>
              <a:rPr kumimoji="1"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1" lang="en-US" altLang="ko-KR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78527" y="3792107"/>
            <a:ext cx="3488833" cy="1786633"/>
            <a:chOff x="1047907" y="3811318"/>
            <a:chExt cx="3673475" cy="1881188"/>
          </a:xfrm>
        </p:grpSpPr>
        <p:grpSp>
          <p:nvGrpSpPr>
            <p:cNvPr id="6" name="Group 5"/>
            <p:cNvGrpSpPr>
              <a:grpSpLocks/>
            </p:cNvGrpSpPr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8" name="Freeform 5"/>
              <p:cNvSpPr>
                <a:spLocks/>
              </p:cNvSpPr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4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" name="Freeform 6"/>
              <p:cNvSpPr>
                <a:spLocks/>
              </p:cNvSpPr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4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68452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4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158997" y="2821149"/>
            <a:ext cx="2359561" cy="1463982"/>
            <a:chOff x="1659095" y="2788969"/>
            <a:chExt cx="2484437" cy="1541462"/>
          </a:xfrm>
        </p:grpSpPr>
        <p:grpSp>
          <p:nvGrpSpPr>
            <p:cNvPr id="11" name="Group 8"/>
            <p:cNvGrpSpPr>
              <a:grpSpLocks/>
            </p:cNvGrpSpPr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13" name="Freeform 9"/>
              <p:cNvSpPr>
                <a:spLocks/>
              </p:cNvSpPr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just">
                  <a:lnSpc>
                    <a:spcPct val="120000"/>
                  </a:lnSpc>
                </a:pPr>
                <a:endParaRPr lang="zh-CN" altLang="en-US" sz="74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10"/>
              <p:cNvSpPr>
                <a:spLocks/>
              </p:cNvSpPr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algn="just">
                  <a:lnSpc>
                    <a:spcPct val="120000"/>
                  </a:lnSpc>
                </a:pPr>
                <a:endParaRPr lang="zh-CN" altLang="en-US" sz="740" b="1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2000" b="1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6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4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itchFamily="2" charset="2"/>
                <a:buChar char="l"/>
                <a:defRPr sz="1200">
                  <a:solidFill>
                    <a:schemeClr val="tx1"/>
                  </a:solidFill>
                  <a:latin typeface="Arial" charset="0"/>
                  <a:ea typeface="微软雅黑" pitchFamily="34" charset="-122"/>
                </a:defRPr>
              </a:lvl9pPr>
            </a:lstStyle>
            <a:p>
              <a:pPr algn="just" defTabSz="868452" eaLnBrk="1" fontAlgn="base" hangingPunct="1">
                <a:spcBef>
                  <a:spcPts val="0"/>
                </a:spcBef>
                <a:buClrTx/>
                <a:buSzTx/>
                <a:buNone/>
                <a:defRPr/>
              </a:pPr>
              <a:endParaRPr lang="zh-CN" altLang="en-US" sz="740" b="0" kern="0">
                <a:solidFill>
                  <a:srgbClr val="000000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>
            <a:spLocks/>
          </p:cNvSpPr>
          <p:nvPr/>
        </p:nvSpPr>
        <p:spPr bwMode="auto">
          <a:xfrm>
            <a:off x="3659549" y="1726546"/>
            <a:ext cx="1358444" cy="1393124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wrap="none" anchor="ctr"/>
          <a:lstStyle/>
          <a:p>
            <a:pPr algn="just" defTabSz="868452">
              <a:lnSpc>
                <a:spcPct val="120000"/>
              </a:lnSpc>
              <a:defRPr/>
            </a:pPr>
            <a:endParaRPr lang="zh-CN" altLang="en-US" sz="740" b="1" kern="0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19"/>
          <p:cNvSpPr>
            <a:spLocks noEditPoints="1"/>
          </p:cNvSpPr>
          <p:nvPr/>
        </p:nvSpPr>
        <p:spPr bwMode="auto">
          <a:xfrm>
            <a:off x="4162651" y="3616136"/>
            <a:ext cx="435588" cy="420615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6846" tIns="43421" rIns="86846" bIns="43421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id-ID" sz="74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Freeform 11"/>
          <p:cNvSpPr>
            <a:spLocks noChangeAspect="1" noEditPoints="1"/>
          </p:cNvSpPr>
          <p:nvPr/>
        </p:nvSpPr>
        <p:spPr bwMode="auto">
          <a:xfrm>
            <a:off x="4112763" y="2421791"/>
            <a:ext cx="455450" cy="455933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6846" tIns="43421" rIns="86846" bIns="43421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74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134614" y="4905855"/>
            <a:ext cx="428783" cy="420615"/>
            <a:chOff x="6786562" y="796925"/>
            <a:chExt cx="500063" cy="490538"/>
          </a:xfrm>
          <a:solidFill>
            <a:schemeClr val="bg1"/>
          </a:solidFill>
        </p:grpSpPr>
        <p:sp>
          <p:nvSpPr>
            <p:cNvPr id="23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9"/>
            <p:cNvSpPr>
              <a:spLocks/>
            </p:cNvSpPr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30"/>
            <p:cNvSpPr>
              <a:spLocks/>
            </p:cNvSpPr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6846" tIns="43421" rIns="86846" bIns="43421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74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8" name="任意多边形 37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684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15" grpId="0" animBg="1"/>
      <p:bldP spid="20" grpId="0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51"/>
          <p:cNvGrpSpPr/>
          <p:nvPr/>
        </p:nvGrpSpPr>
        <p:grpSpPr>
          <a:xfrm>
            <a:off x="1102490" y="1968551"/>
            <a:ext cx="7616333" cy="3398489"/>
            <a:chOff x="179512" y="2060848"/>
            <a:chExt cx="7617691" cy="3399096"/>
          </a:xfrm>
        </p:grpSpPr>
        <p:sp>
          <p:nvSpPr>
            <p:cNvPr id="5" name="Oval 65"/>
            <p:cNvSpPr>
              <a:spLocks noChangeArrowheads="1"/>
            </p:cNvSpPr>
            <p:nvPr/>
          </p:nvSpPr>
          <p:spPr bwMode="auto">
            <a:xfrm>
              <a:off x="989905" y="4559851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14186">
                <a:lnSpc>
                  <a:spcPct val="120000"/>
                </a:lnSpc>
                <a:defRPr/>
              </a:pPr>
              <a:endParaRPr lang="zh-CN" altLang="en-US" sz="853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" name="组合 53"/>
            <p:cNvGrpSpPr/>
            <p:nvPr/>
          </p:nvGrpSpPr>
          <p:grpSpPr>
            <a:xfrm>
              <a:off x="179512" y="2060848"/>
              <a:ext cx="7617691" cy="3322593"/>
              <a:chOff x="683568" y="2266648"/>
              <a:chExt cx="7617691" cy="3322593"/>
            </a:xfrm>
          </p:grpSpPr>
          <p:sp>
            <p:nvSpPr>
              <p:cNvPr id="12" name="Freeform 6"/>
              <p:cNvSpPr>
                <a:spLocks/>
              </p:cNvSpPr>
              <p:nvPr/>
            </p:nvSpPr>
            <p:spPr bwMode="auto">
              <a:xfrm>
                <a:off x="2628510" y="2428726"/>
                <a:ext cx="5186513" cy="2674281"/>
              </a:xfrm>
              <a:custGeom>
                <a:avLst/>
                <a:gdLst>
                  <a:gd name="T0" fmla="*/ 0 w 4608"/>
                  <a:gd name="T1" fmla="*/ 72 h 2376"/>
                  <a:gd name="T2" fmla="*/ 4608 w 4608"/>
                  <a:gd name="T3" fmla="*/ 2376 h 2376"/>
                  <a:gd name="T4" fmla="*/ 4608 w 4608"/>
                  <a:gd name="T5" fmla="*/ 2304 h 2376"/>
                  <a:gd name="T6" fmla="*/ 0 w 4608"/>
                  <a:gd name="T7" fmla="*/ 0 h 2376"/>
                  <a:gd name="T8" fmla="*/ 0 w 4608"/>
                  <a:gd name="T9" fmla="*/ 72 h 237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608"/>
                  <a:gd name="T16" fmla="*/ 0 h 2376"/>
                  <a:gd name="T17" fmla="*/ 4608 w 4608"/>
                  <a:gd name="T18" fmla="*/ 2376 h 237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608" h="2376">
                    <a:moveTo>
                      <a:pt x="0" y="72"/>
                    </a:moveTo>
                    <a:lnTo>
                      <a:pt x="4608" y="2376"/>
                    </a:lnTo>
                    <a:lnTo>
                      <a:pt x="4608" y="2304"/>
                    </a:lnTo>
                    <a:lnTo>
                      <a:pt x="0" y="0"/>
                    </a:lnTo>
                    <a:lnTo>
                      <a:pt x="0" y="7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Rectangle 7"/>
              <p:cNvSpPr>
                <a:spLocks noChangeArrowheads="1"/>
              </p:cNvSpPr>
              <p:nvPr/>
            </p:nvSpPr>
            <p:spPr bwMode="auto">
              <a:xfrm>
                <a:off x="7652945" y="5103007"/>
                <a:ext cx="648314" cy="81039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Freeform 8"/>
              <p:cNvSpPr>
                <a:spLocks/>
              </p:cNvSpPr>
              <p:nvPr/>
            </p:nvSpPr>
            <p:spPr bwMode="auto">
              <a:xfrm>
                <a:off x="2628510" y="2266648"/>
                <a:ext cx="5672749" cy="2836359"/>
              </a:xfrm>
              <a:custGeom>
                <a:avLst/>
                <a:gdLst>
                  <a:gd name="T0" fmla="*/ 288 w 5040"/>
                  <a:gd name="T1" fmla="*/ 0 h 2520"/>
                  <a:gd name="T2" fmla="*/ 4896 w 5040"/>
                  <a:gd name="T3" fmla="*/ 2304 h 2520"/>
                  <a:gd name="T4" fmla="*/ 5040 w 5040"/>
                  <a:gd name="T5" fmla="*/ 2232 h 2520"/>
                  <a:gd name="T6" fmla="*/ 5040 w 5040"/>
                  <a:gd name="T7" fmla="*/ 2520 h 2520"/>
                  <a:gd name="T8" fmla="*/ 4464 w 5040"/>
                  <a:gd name="T9" fmla="*/ 2520 h 2520"/>
                  <a:gd name="T10" fmla="*/ 4608 w 5040"/>
                  <a:gd name="T11" fmla="*/ 2448 h 2520"/>
                  <a:gd name="T12" fmla="*/ 0 w 5040"/>
                  <a:gd name="T13" fmla="*/ 144 h 2520"/>
                  <a:gd name="T14" fmla="*/ 288 w 5040"/>
                  <a:gd name="T15" fmla="*/ 0 h 2520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040"/>
                  <a:gd name="T25" fmla="*/ 0 h 2520"/>
                  <a:gd name="T26" fmla="*/ 5040 w 5040"/>
                  <a:gd name="T27" fmla="*/ 2520 h 2520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040" h="2520">
                    <a:moveTo>
                      <a:pt x="288" y="0"/>
                    </a:moveTo>
                    <a:lnTo>
                      <a:pt x="4896" y="2304"/>
                    </a:lnTo>
                    <a:lnTo>
                      <a:pt x="5040" y="2232"/>
                    </a:lnTo>
                    <a:lnTo>
                      <a:pt x="5040" y="2520"/>
                    </a:lnTo>
                    <a:lnTo>
                      <a:pt x="4464" y="2520"/>
                    </a:lnTo>
                    <a:lnTo>
                      <a:pt x="4608" y="2448"/>
                    </a:lnTo>
                    <a:lnTo>
                      <a:pt x="0" y="144"/>
                    </a:lnTo>
                    <a:lnTo>
                      <a:pt x="28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Freeform 9"/>
              <p:cNvSpPr>
                <a:spLocks/>
              </p:cNvSpPr>
              <p:nvPr/>
            </p:nvSpPr>
            <p:spPr bwMode="auto">
              <a:xfrm>
                <a:off x="2304353" y="2428726"/>
                <a:ext cx="4538199" cy="2269087"/>
              </a:xfrm>
              <a:custGeom>
                <a:avLst/>
                <a:gdLst>
                  <a:gd name="T0" fmla="*/ 3744 w 4032"/>
                  <a:gd name="T1" fmla="*/ 2016 h 2016"/>
                  <a:gd name="T2" fmla="*/ 0 w 4032"/>
                  <a:gd name="T3" fmla="*/ 144 h 2016"/>
                  <a:gd name="T4" fmla="*/ 288 w 4032"/>
                  <a:gd name="T5" fmla="*/ 0 h 2016"/>
                  <a:gd name="T6" fmla="*/ 4032 w 4032"/>
                  <a:gd name="T7" fmla="*/ 1872 h 2016"/>
                  <a:gd name="T8" fmla="*/ 3744 w 4032"/>
                  <a:gd name="T9" fmla="*/ 2016 h 201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032"/>
                  <a:gd name="T16" fmla="*/ 0 h 2016"/>
                  <a:gd name="T17" fmla="*/ 4032 w 4032"/>
                  <a:gd name="T18" fmla="*/ 2016 h 201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032" h="2016">
                    <a:moveTo>
                      <a:pt x="3744" y="2016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4032" y="1872"/>
                    </a:lnTo>
                    <a:lnTo>
                      <a:pt x="3744" y="2016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10"/>
              <p:cNvSpPr>
                <a:spLocks/>
              </p:cNvSpPr>
              <p:nvPr/>
            </p:nvSpPr>
            <p:spPr bwMode="auto">
              <a:xfrm>
                <a:off x="2304353" y="2590803"/>
                <a:ext cx="4214042" cy="2755320"/>
              </a:xfrm>
              <a:custGeom>
                <a:avLst/>
                <a:gdLst>
                  <a:gd name="T0" fmla="*/ 0 w 3744"/>
                  <a:gd name="T1" fmla="*/ 0 h 2448"/>
                  <a:gd name="T2" fmla="*/ 0 w 3744"/>
                  <a:gd name="T3" fmla="*/ 72 h 2448"/>
                  <a:gd name="T4" fmla="*/ 3672 w 3744"/>
                  <a:gd name="T5" fmla="*/ 1908 h 2448"/>
                  <a:gd name="T6" fmla="*/ 3672 w 3744"/>
                  <a:gd name="T7" fmla="*/ 2412 h 2448"/>
                  <a:gd name="T8" fmla="*/ 3744 w 3744"/>
                  <a:gd name="T9" fmla="*/ 2448 h 2448"/>
                  <a:gd name="T10" fmla="*/ 3744 w 3744"/>
                  <a:gd name="T11" fmla="*/ 1872 h 2448"/>
                  <a:gd name="T12" fmla="*/ 0 w 3744"/>
                  <a:gd name="T13" fmla="*/ 0 h 244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744"/>
                  <a:gd name="T22" fmla="*/ 0 h 2448"/>
                  <a:gd name="T23" fmla="*/ 3744 w 3744"/>
                  <a:gd name="T24" fmla="*/ 2448 h 244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744" h="2448">
                    <a:moveTo>
                      <a:pt x="0" y="0"/>
                    </a:moveTo>
                    <a:lnTo>
                      <a:pt x="0" y="72"/>
                    </a:lnTo>
                    <a:lnTo>
                      <a:pt x="3672" y="1908"/>
                    </a:lnTo>
                    <a:lnTo>
                      <a:pt x="3672" y="2412"/>
                    </a:lnTo>
                    <a:lnTo>
                      <a:pt x="3744" y="2448"/>
                    </a:lnTo>
                    <a:lnTo>
                      <a:pt x="3744" y="187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11"/>
              <p:cNvSpPr>
                <a:spLocks/>
              </p:cNvSpPr>
              <p:nvPr/>
            </p:nvSpPr>
            <p:spPr bwMode="auto">
              <a:xfrm>
                <a:off x="6275277" y="5305604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12"/>
              <p:cNvSpPr>
                <a:spLocks/>
              </p:cNvSpPr>
              <p:nvPr/>
            </p:nvSpPr>
            <p:spPr bwMode="auto">
              <a:xfrm>
                <a:off x="6761513" y="5062488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6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13"/>
              <p:cNvSpPr>
                <a:spLocks/>
              </p:cNvSpPr>
              <p:nvPr/>
            </p:nvSpPr>
            <p:spPr bwMode="auto">
              <a:xfrm>
                <a:off x="6356317" y="4535735"/>
                <a:ext cx="648314" cy="1053506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14"/>
              <p:cNvSpPr>
                <a:spLocks/>
              </p:cNvSpPr>
              <p:nvPr/>
            </p:nvSpPr>
            <p:spPr bwMode="auto">
              <a:xfrm>
                <a:off x="1980196" y="2590803"/>
                <a:ext cx="3889885" cy="1944932"/>
              </a:xfrm>
              <a:custGeom>
                <a:avLst/>
                <a:gdLst>
                  <a:gd name="T0" fmla="*/ 3168 w 3456"/>
                  <a:gd name="T1" fmla="*/ 1728 h 1728"/>
                  <a:gd name="T2" fmla="*/ 0 w 3456"/>
                  <a:gd name="T3" fmla="*/ 144 h 1728"/>
                  <a:gd name="T4" fmla="*/ 288 w 3456"/>
                  <a:gd name="T5" fmla="*/ 0 h 1728"/>
                  <a:gd name="T6" fmla="*/ 3456 w 3456"/>
                  <a:gd name="T7" fmla="*/ 1584 h 1728"/>
                  <a:gd name="T8" fmla="*/ 3168 w 3456"/>
                  <a:gd name="T9" fmla="*/ 1728 h 172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3456"/>
                  <a:gd name="T16" fmla="*/ 0 h 1728"/>
                  <a:gd name="T17" fmla="*/ 3456 w 3456"/>
                  <a:gd name="T18" fmla="*/ 1728 h 172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3456" h="1728">
                    <a:moveTo>
                      <a:pt x="3168" y="1728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3456" y="1584"/>
                    </a:lnTo>
                    <a:lnTo>
                      <a:pt x="3168" y="1728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15"/>
              <p:cNvSpPr>
                <a:spLocks/>
              </p:cNvSpPr>
              <p:nvPr/>
            </p:nvSpPr>
            <p:spPr bwMode="auto">
              <a:xfrm>
                <a:off x="1980196" y="2752881"/>
                <a:ext cx="3565728" cy="2431165"/>
              </a:xfrm>
              <a:custGeom>
                <a:avLst/>
                <a:gdLst>
                  <a:gd name="T0" fmla="*/ 0 w 3168"/>
                  <a:gd name="T1" fmla="*/ 0 h 2160"/>
                  <a:gd name="T2" fmla="*/ 0 w 3168"/>
                  <a:gd name="T3" fmla="*/ 72 h 2160"/>
                  <a:gd name="T4" fmla="*/ 3096 w 3168"/>
                  <a:gd name="T5" fmla="*/ 1620 h 2160"/>
                  <a:gd name="T6" fmla="*/ 3096 w 3168"/>
                  <a:gd name="T7" fmla="*/ 2124 h 2160"/>
                  <a:gd name="T8" fmla="*/ 3168 w 3168"/>
                  <a:gd name="T9" fmla="*/ 2160 h 2160"/>
                  <a:gd name="T10" fmla="*/ 3168 w 3168"/>
                  <a:gd name="T11" fmla="*/ 1584 h 2160"/>
                  <a:gd name="T12" fmla="*/ 0 w 3168"/>
                  <a:gd name="T13" fmla="*/ 0 h 216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168"/>
                  <a:gd name="T22" fmla="*/ 0 h 2160"/>
                  <a:gd name="T23" fmla="*/ 3168 w 3168"/>
                  <a:gd name="T24" fmla="*/ 2160 h 216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168" h="2160">
                    <a:moveTo>
                      <a:pt x="0" y="0"/>
                    </a:moveTo>
                    <a:lnTo>
                      <a:pt x="0" y="72"/>
                    </a:lnTo>
                    <a:lnTo>
                      <a:pt x="3096" y="1620"/>
                    </a:lnTo>
                    <a:lnTo>
                      <a:pt x="3096" y="2124"/>
                    </a:lnTo>
                    <a:lnTo>
                      <a:pt x="3168" y="2160"/>
                    </a:lnTo>
                    <a:lnTo>
                      <a:pt x="3168" y="158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16"/>
              <p:cNvSpPr>
                <a:spLocks/>
              </p:cNvSpPr>
              <p:nvPr/>
            </p:nvSpPr>
            <p:spPr bwMode="auto">
              <a:xfrm>
                <a:off x="5302806" y="5143526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5789042" y="4900410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18"/>
              <p:cNvSpPr>
                <a:spLocks/>
              </p:cNvSpPr>
              <p:nvPr/>
            </p:nvSpPr>
            <p:spPr bwMode="auto">
              <a:xfrm>
                <a:off x="5383845" y="4373658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19"/>
              <p:cNvSpPr>
                <a:spLocks/>
              </p:cNvSpPr>
              <p:nvPr/>
            </p:nvSpPr>
            <p:spPr bwMode="auto">
              <a:xfrm>
                <a:off x="1656039" y="2752881"/>
                <a:ext cx="3241571" cy="1620777"/>
              </a:xfrm>
              <a:custGeom>
                <a:avLst/>
                <a:gdLst>
                  <a:gd name="T0" fmla="*/ 2592 w 2880"/>
                  <a:gd name="T1" fmla="*/ 1440 h 1440"/>
                  <a:gd name="T2" fmla="*/ 0 w 2880"/>
                  <a:gd name="T3" fmla="*/ 144 h 1440"/>
                  <a:gd name="T4" fmla="*/ 288 w 2880"/>
                  <a:gd name="T5" fmla="*/ 0 h 1440"/>
                  <a:gd name="T6" fmla="*/ 2880 w 2880"/>
                  <a:gd name="T7" fmla="*/ 1296 h 1440"/>
                  <a:gd name="T8" fmla="*/ 2592 w 2880"/>
                  <a:gd name="T9" fmla="*/ 1440 h 14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880"/>
                  <a:gd name="T16" fmla="*/ 0 h 1440"/>
                  <a:gd name="T17" fmla="*/ 2880 w 2880"/>
                  <a:gd name="T18" fmla="*/ 1440 h 14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880" h="1440">
                    <a:moveTo>
                      <a:pt x="2592" y="1440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2880" y="1296"/>
                    </a:lnTo>
                    <a:lnTo>
                      <a:pt x="2592" y="144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0"/>
              <p:cNvSpPr>
                <a:spLocks/>
              </p:cNvSpPr>
              <p:nvPr/>
            </p:nvSpPr>
            <p:spPr bwMode="auto">
              <a:xfrm>
                <a:off x="1656039" y="2914959"/>
                <a:ext cx="2917414" cy="2107010"/>
              </a:xfrm>
              <a:custGeom>
                <a:avLst/>
                <a:gdLst>
                  <a:gd name="T0" fmla="*/ 0 w 2592"/>
                  <a:gd name="T1" fmla="*/ 0 h 1872"/>
                  <a:gd name="T2" fmla="*/ 0 w 2592"/>
                  <a:gd name="T3" fmla="*/ 72 h 1872"/>
                  <a:gd name="T4" fmla="*/ 2520 w 2592"/>
                  <a:gd name="T5" fmla="*/ 1332 h 1872"/>
                  <a:gd name="T6" fmla="*/ 2520 w 2592"/>
                  <a:gd name="T7" fmla="*/ 1836 h 1872"/>
                  <a:gd name="T8" fmla="*/ 2592 w 2592"/>
                  <a:gd name="T9" fmla="*/ 1872 h 1872"/>
                  <a:gd name="T10" fmla="*/ 2592 w 2592"/>
                  <a:gd name="T11" fmla="*/ 1296 h 1872"/>
                  <a:gd name="T12" fmla="*/ 0 w 2592"/>
                  <a:gd name="T13" fmla="*/ 0 h 187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592"/>
                  <a:gd name="T22" fmla="*/ 0 h 1872"/>
                  <a:gd name="T23" fmla="*/ 2592 w 2592"/>
                  <a:gd name="T24" fmla="*/ 1872 h 1872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592" h="1872">
                    <a:moveTo>
                      <a:pt x="0" y="0"/>
                    </a:moveTo>
                    <a:lnTo>
                      <a:pt x="0" y="72"/>
                    </a:lnTo>
                    <a:lnTo>
                      <a:pt x="2520" y="1332"/>
                    </a:lnTo>
                    <a:lnTo>
                      <a:pt x="2520" y="1836"/>
                    </a:lnTo>
                    <a:lnTo>
                      <a:pt x="2592" y="1872"/>
                    </a:lnTo>
                    <a:lnTo>
                      <a:pt x="2592" y="129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7" name="Freeform 21"/>
              <p:cNvSpPr>
                <a:spLocks/>
              </p:cNvSpPr>
              <p:nvPr/>
            </p:nvSpPr>
            <p:spPr bwMode="auto">
              <a:xfrm>
                <a:off x="4330335" y="4981449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2"/>
              <p:cNvSpPr>
                <a:spLocks/>
              </p:cNvSpPr>
              <p:nvPr/>
            </p:nvSpPr>
            <p:spPr bwMode="auto">
              <a:xfrm>
                <a:off x="4816571" y="4738332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23"/>
              <p:cNvSpPr>
                <a:spLocks/>
              </p:cNvSpPr>
              <p:nvPr/>
            </p:nvSpPr>
            <p:spPr bwMode="auto">
              <a:xfrm>
                <a:off x="4411374" y="4211580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0" name="Freeform 24"/>
              <p:cNvSpPr>
                <a:spLocks/>
              </p:cNvSpPr>
              <p:nvPr/>
            </p:nvSpPr>
            <p:spPr bwMode="auto">
              <a:xfrm>
                <a:off x="1331882" y="2914959"/>
                <a:ext cx="2593257" cy="1296621"/>
              </a:xfrm>
              <a:custGeom>
                <a:avLst/>
                <a:gdLst>
                  <a:gd name="T0" fmla="*/ 2016 w 2304"/>
                  <a:gd name="T1" fmla="*/ 1152 h 1152"/>
                  <a:gd name="T2" fmla="*/ 0 w 2304"/>
                  <a:gd name="T3" fmla="*/ 144 h 1152"/>
                  <a:gd name="T4" fmla="*/ 288 w 2304"/>
                  <a:gd name="T5" fmla="*/ 0 h 1152"/>
                  <a:gd name="T6" fmla="*/ 2304 w 2304"/>
                  <a:gd name="T7" fmla="*/ 1008 h 1152"/>
                  <a:gd name="T8" fmla="*/ 2016 w 2304"/>
                  <a:gd name="T9" fmla="*/ 1152 h 11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304"/>
                  <a:gd name="T16" fmla="*/ 0 h 1152"/>
                  <a:gd name="T17" fmla="*/ 2304 w 2304"/>
                  <a:gd name="T18" fmla="*/ 1152 h 115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304" h="1152">
                    <a:moveTo>
                      <a:pt x="2016" y="1152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2304" y="1008"/>
                    </a:lnTo>
                    <a:lnTo>
                      <a:pt x="2016" y="115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/>
              <a:lstStyle/>
              <a:p>
                <a:pPr algn="just" defTabSz="914186" latinLnBrk="1">
                  <a:lnSpc>
                    <a:spcPct val="120000"/>
                  </a:lnSpc>
                  <a:defRPr/>
                </a:pPr>
                <a:endParaRPr kumimoji="1" lang="zh-CN" altLang="en-US" sz="853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1" name="Freeform 25"/>
              <p:cNvSpPr>
                <a:spLocks/>
              </p:cNvSpPr>
              <p:nvPr/>
            </p:nvSpPr>
            <p:spPr bwMode="auto">
              <a:xfrm>
                <a:off x="1344408" y="3077036"/>
                <a:ext cx="2269099" cy="1782854"/>
              </a:xfrm>
              <a:custGeom>
                <a:avLst/>
                <a:gdLst>
                  <a:gd name="T0" fmla="*/ 0 w 2016"/>
                  <a:gd name="T1" fmla="*/ 0 h 1584"/>
                  <a:gd name="T2" fmla="*/ 0 w 2016"/>
                  <a:gd name="T3" fmla="*/ 72 h 1584"/>
                  <a:gd name="T4" fmla="*/ 1944 w 2016"/>
                  <a:gd name="T5" fmla="*/ 1044 h 1584"/>
                  <a:gd name="T6" fmla="*/ 1944 w 2016"/>
                  <a:gd name="T7" fmla="*/ 1548 h 1584"/>
                  <a:gd name="T8" fmla="*/ 2016 w 2016"/>
                  <a:gd name="T9" fmla="*/ 1584 h 1584"/>
                  <a:gd name="T10" fmla="*/ 2016 w 2016"/>
                  <a:gd name="T11" fmla="*/ 1008 h 1584"/>
                  <a:gd name="T12" fmla="*/ 0 w 2016"/>
                  <a:gd name="T13" fmla="*/ 0 h 158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2016"/>
                  <a:gd name="T22" fmla="*/ 0 h 1584"/>
                  <a:gd name="T23" fmla="*/ 2016 w 2016"/>
                  <a:gd name="T24" fmla="*/ 1584 h 1584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2016" h="1584">
                    <a:moveTo>
                      <a:pt x="0" y="0"/>
                    </a:moveTo>
                    <a:lnTo>
                      <a:pt x="0" y="72"/>
                    </a:lnTo>
                    <a:lnTo>
                      <a:pt x="1944" y="1044"/>
                    </a:lnTo>
                    <a:lnTo>
                      <a:pt x="1944" y="1548"/>
                    </a:lnTo>
                    <a:lnTo>
                      <a:pt x="2016" y="1584"/>
                    </a:lnTo>
                    <a:lnTo>
                      <a:pt x="2016" y="10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26"/>
              <p:cNvSpPr>
                <a:spLocks/>
              </p:cNvSpPr>
              <p:nvPr/>
            </p:nvSpPr>
            <p:spPr bwMode="auto">
              <a:xfrm>
                <a:off x="3370390" y="4819371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3" name="Freeform 27"/>
              <p:cNvSpPr>
                <a:spLocks/>
              </p:cNvSpPr>
              <p:nvPr/>
            </p:nvSpPr>
            <p:spPr bwMode="auto">
              <a:xfrm>
                <a:off x="3844099" y="4576255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4" name="Freeform 28"/>
              <p:cNvSpPr>
                <a:spLocks/>
              </p:cNvSpPr>
              <p:nvPr/>
            </p:nvSpPr>
            <p:spPr bwMode="auto">
              <a:xfrm>
                <a:off x="3438903" y="4049502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/>
              <a:lstStyle/>
              <a:p>
                <a:pPr algn="just" defTabSz="914186" latinLnBrk="1">
                  <a:lnSpc>
                    <a:spcPct val="120000"/>
                  </a:lnSpc>
                  <a:defRPr/>
                </a:pPr>
                <a:endParaRPr kumimoji="1" lang="zh-CN" altLang="en-US" sz="853" kern="0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29"/>
              <p:cNvSpPr>
                <a:spLocks/>
              </p:cNvSpPr>
              <p:nvPr/>
            </p:nvSpPr>
            <p:spPr bwMode="auto">
              <a:xfrm>
                <a:off x="1007725" y="3077036"/>
                <a:ext cx="1944942" cy="972466"/>
              </a:xfrm>
              <a:custGeom>
                <a:avLst/>
                <a:gdLst>
                  <a:gd name="T0" fmla="*/ 1440 w 1728"/>
                  <a:gd name="T1" fmla="*/ 864 h 864"/>
                  <a:gd name="T2" fmla="*/ 0 w 1728"/>
                  <a:gd name="T3" fmla="*/ 144 h 864"/>
                  <a:gd name="T4" fmla="*/ 288 w 1728"/>
                  <a:gd name="T5" fmla="*/ 0 h 864"/>
                  <a:gd name="T6" fmla="*/ 1728 w 1728"/>
                  <a:gd name="T7" fmla="*/ 720 h 864"/>
                  <a:gd name="T8" fmla="*/ 1440 w 1728"/>
                  <a:gd name="T9" fmla="*/ 864 h 8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728"/>
                  <a:gd name="T16" fmla="*/ 0 h 864"/>
                  <a:gd name="T17" fmla="*/ 1728 w 1728"/>
                  <a:gd name="T18" fmla="*/ 864 h 86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728" h="864">
                    <a:moveTo>
                      <a:pt x="1440" y="864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1728" y="720"/>
                    </a:lnTo>
                    <a:lnTo>
                      <a:pt x="1440" y="864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30"/>
              <p:cNvSpPr>
                <a:spLocks/>
              </p:cNvSpPr>
              <p:nvPr/>
            </p:nvSpPr>
            <p:spPr bwMode="auto">
              <a:xfrm>
                <a:off x="1007725" y="3239114"/>
                <a:ext cx="1620785" cy="1458699"/>
              </a:xfrm>
              <a:custGeom>
                <a:avLst/>
                <a:gdLst>
                  <a:gd name="T0" fmla="*/ 0 w 1440"/>
                  <a:gd name="T1" fmla="*/ 0 h 1296"/>
                  <a:gd name="T2" fmla="*/ 0 w 1440"/>
                  <a:gd name="T3" fmla="*/ 72 h 1296"/>
                  <a:gd name="T4" fmla="*/ 1368 w 1440"/>
                  <a:gd name="T5" fmla="*/ 756 h 1296"/>
                  <a:gd name="T6" fmla="*/ 1368 w 1440"/>
                  <a:gd name="T7" fmla="*/ 1260 h 1296"/>
                  <a:gd name="T8" fmla="*/ 1440 w 1440"/>
                  <a:gd name="T9" fmla="*/ 1296 h 1296"/>
                  <a:gd name="T10" fmla="*/ 1440 w 1440"/>
                  <a:gd name="T11" fmla="*/ 720 h 1296"/>
                  <a:gd name="T12" fmla="*/ 0 w 1440"/>
                  <a:gd name="T13" fmla="*/ 0 h 129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440"/>
                  <a:gd name="T22" fmla="*/ 0 h 1296"/>
                  <a:gd name="T23" fmla="*/ 1440 w 1440"/>
                  <a:gd name="T24" fmla="*/ 1296 h 129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440" h="1296">
                    <a:moveTo>
                      <a:pt x="0" y="0"/>
                    </a:moveTo>
                    <a:lnTo>
                      <a:pt x="0" y="72"/>
                    </a:lnTo>
                    <a:lnTo>
                      <a:pt x="1368" y="756"/>
                    </a:lnTo>
                    <a:lnTo>
                      <a:pt x="1368" y="1260"/>
                    </a:lnTo>
                    <a:lnTo>
                      <a:pt x="1440" y="1296"/>
                    </a:lnTo>
                    <a:lnTo>
                      <a:pt x="1440" y="7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7" name="Freeform 31"/>
              <p:cNvSpPr>
                <a:spLocks/>
              </p:cNvSpPr>
              <p:nvPr/>
            </p:nvSpPr>
            <p:spPr bwMode="auto">
              <a:xfrm>
                <a:off x="2385393" y="4657293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8" name="Freeform 32"/>
              <p:cNvSpPr>
                <a:spLocks/>
              </p:cNvSpPr>
              <p:nvPr/>
            </p:nvSpPr>
            <p:spPr bwMode="auto">
              <a:xfrm>
                <a:off x="2871628" y="4414177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33"/>
              <p:cNvSpPr>
                <a:spLocks/>
              </p:cNvSpPr>
              <p:nvPr/>
            </p:nvSpPr>
            <p:spPr bwMode="auto">
              <a:xfrm>
                <a:off x="2466432" y="3887425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34"/>
              <p:cNvSpPr>
                <a:spLocks/>
              </p:cNvSpPr>
              <p:nvPr/>
            </p:nvSpPr>
            <p:spPr bwMode="auto">
              <a:xfrm>
                <a:off x="683568" y="3239114"/>
                <a:ext cx="1296628" cy="648311"/>
              </a:xfrm>
              <a:custGeom>
                <a:avLst/>
                <a:gdLst>
                  <a:gd name="T0" fmla="*/ 864 w 1152"/>
                  <a:gd name="T1" fmla="*/ 576 h 576"/>
                  <a:gd name="T2" fmla="*/ 0 w 1152"/>
                  <a:gd name="T3" fmla="*/ 144 h 576"/>
                  <a:gd name="T4" fmla="*/ 288 w 1152"/>
                  <a:gd name="T5" fmla="*/ 0 h 576"/>
                  <a:gd name="T6" fmla="*/ 1152 w 1152"/>
                  <a:gd name="T7" fmla="*/ 432 h 576"/>
                  <a:gd name="T8" fmla="*/ 864 w 1152"/>
                  <a:gd name="T9" fmla="*/ 576 h 57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152"/>
                  <a:gd name="T16" fmla="*/ 0 h 576"/>
                  <a:gd name="T17" fmla="*/ 1152 w 1152"/>
                  <a:gd name="T18" fmla="*/ 576 h 57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152" h="576">
                    <a:moveTo>
                      <a:pt x="864" y="576"/>
                    </a:moveTo>
                    <a:lnTo>
                      <a:pt x="0" y="144"/>
                    </a:lnTo>
                    <a:lnTo>
                      <a:pt x="288" y="0"/>
                    </a:lnTo>
                    <a:lnTo>
                      <a:pt x="1152" y="432"/>
                    </a:lnTo>
                    <a:lnTo>
                      <a:pt x="864" y="576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35"/>
              <p:cNvSpPr>
                <a:spLocks/>
              </p:cNvSpPr>
              <p:nvPr/>
            </p:nvSpPr>
            <p:spPr bwMode="auto">
              <a:xfrm>
                <a:off x="683568" y="3401192"/>
                <a:ext cx="972471" cy="1134544"/>
              </a:xfrm>
              <a:custGeom>
                <a:avLst/>
                <a:gdLst>
                  <a:gd name="T0" fmla="*/ 0 w 864"/>
                  <a:gd name="T1" fmla="*/ 0 h 1008"/>
                  <a:gd name="T2" fmla="*/ 0 w 864"/>
                  <a:gd name="T3" fmla="*/ 72 h 1008"/>
                  <a:gd name="T4" fmla="*/ 792 w 864"/>
                  <a:gd name="T5" fmla="*/ 468 h 1008"/>
                  <a:gd name="T6" fmla="*/ 792 w 864"/>
                  <a:gd name="T7" fmla="*/ 972 h 1008"/>
                  <a:gd name="T8" fmla="*/ 864 w 864"/>
                  <a:gd name="T9" fmla="*/ 1008 h 1008"/>
                  <a:gd name="T10" fmla="*/ 864 w 864"/>
                  <a:gd name="T11" fmla="*/ 432 h 1008"/>
                  <a:gd name="T12" fmla="*/ 0 w 864"/>
                  <a:gd name="T13" fmla="*/ 0 h 100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864"/>
                  <a:gd name="T22" fmla="*/ 0 h 1008"/>
                  <a:gd name="T23" fmla="*/ 864 w 864"/>
                  <a:gd name="T24" fmla="*/ 1008 h 100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864" h="1008">
                    <a:moveTo>
                      <a:pt x="0" y="0"/>
                    </a:moveTo>
                    <a:lnTo>
                      <a:pt x="0" y="72"/>
                    </a:lnTo>
                    <a:lnTo>
                      <a:pt x="792" y="468"/>
                    </a:lnTo>
                    <a:lnTo>
                      <a:pt x="792" y="972"/>
                    </a:lnTo>
                    <a:lnTo>
                      <a:pt x="864" y="1008"/>
                    </a:lnTo>
                    <a:lnTo>
                      <a:pt x="864" y="43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 wrap="none" anchor="ctr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36"/>
              <p:cNvSpPr>
                <a:spLocks/>
              </p:cNvSpPr>
              <p:nvPr/>
            </p:nvSpPr>
            <p:spPr bwMode="auto">
              <a:xfrm>
                <a:off x="1412921" y="4495216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Freeform 37"/>
              <p:cNvSpPr>
                <a:spLocks/>
              </p:cNvSpPr>
              <p:nvPr/>
            </p:nvSpPr>
            <p:spPr bwMode="auto">
              <a:xfrm>
                <a:off x="1899157" y="4252099"/>
                <a:ext cx="243118" cy="121558"/>
              </a:xfrm>
              <a:custGeom>
                <a:avLst/>
                <a:gdLst>
                  <a:gd name="T0" fmla="*/ 216 w 216"/>
                  <a:gd name="T1" fmla="*/ 36 h 108"/>
                  <a:gd name="T2" fmla="*/ 144 w 216"/>
                  <a:gd name="T3" fmla="*/ 0 h 108"/>
                  <a:gd name="T4" fmla="*/ 0 w 216"/>
                  <a:gd name="T5" fmla="*/ 72 h 108"/>
                  <a:gd name="T6" fmla="*/ 72 w 216"/>
                  <a:gd name="T7" fmla="*/ 108 h 108"/>
                  <a:gd name="T8" fmla="*/ 216 w 216"/>
                  <a:gd name="T9" fmla="*/ 36 h 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16"/>
                  <a:gd name="T16" fmla="*/ 0 h 108"/>
                  <a:gd name="T17" fmla="*/ 216 w 216"/>
                  <a:gd name="T18" fmla="*/ 108 h 10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16" h="108">
                    <a:moveTo>
                      <a:pt x="216" y="36"/>
                    </a:moveTo>
                    <a:lnTo>
                      <a:pt x="144" y="0"/>
                    </a:lnTo>
                    <a:lnTo>
                      <a:pt x="0" y="72"/>
                    </a:lnTo>
                    <a:lnTo>
                      <a:pt x="72" y="108"/>
                    </a:lnTo>
                    <a:lnTo>
                      <a:pt x="216" y="3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Freeform 38"/>
              <p:cNvSpPr>
                <a:spLocks/>
              </p:cNvSpPr>
              <p:nvPr/>
            </p:nvSpPr>
            <p:spPr bwMode="auto">
              <a:xfrm>
                <a:off x="1493961" y="3725347"/>
                <a:ext cx="648314" cy="1053505"/>
              </a:xfrm>
              <a:custGeom>
                <a:avLst/>
                <a:gdLst>
                  <a:gd name="T0" fmla="*/ 432 w 576"/>
                  <a:gd name="T1" fmla="*/ 576 h 936"/>
                  <a:gd name="T2" fmla="*/ 432 w 576"/>
                  <a:gd name="T3" fmla="*/ 0 h 936"/>
                  <a:gd name="T4" fmla="*/ 144 w 576"/>
                  <a:gd name="T5" fmla="*/ 144 h 936"/>
                  <a:gd name="T6" fmla="*/ 144 w 576"/>
                  <a:gd name="T7" fmla="*/ 720 h 936"/>
                  <a:gd name="T8" fmla="*/ 0 w 576"/>
                  <a:gd name="T9" fmla="*/ 792 h 936"/>
                  <a:gd name="T10" fmla="*/ 288 w 576"/>
                  <a:gd name="T11" fmla="*/ 936 h 936"/>
                  <a:gd name="T12" fmla="*/ 576 w 576"/>
                  <a:gd name="T13" fmla="*/ 504 h 936"/>
                  <a:gd name="T14" fmla="*/ 432 w 576"/>
                  <a:gd name="T15" fmla="*/ 576 h 9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w 576"/>
                  <a:gd name="T25" fmla="*/ 0 h 936"/>
                  <a:gd name="T26" fmla="*/ 576 w 576"/>
                  <a:gd name="T27" fmla="*/ 936 h 9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T24" t="T25" r="T26" b="T27"/>
                <a:pathLst>
                  <a:path w="576" h="936">
                    <a:moveTo>
                      <a:pt x="432" y="576"/>
                    </a:moveTo>
                    <a:lnTo>
                      <a:pt x="432" y="0"/>
                    </a:lnTo>
                    <a:lnTo>
                      <a:pt x="144" y="144"/>
                    </a:lnTo>
                    <a:lnTo>
                      <a:pt x="144" y="720"/>
                    </a:lnTo>
                    <a:lnTo>
                      <a:pt x="0" y="792"/>
                    </a:lnTo>
                    <a:lnTo>
                      <a:pt x="288" y="936"/>
                    </a:lnTo>
                    <a:lnTo>
                      <a:pt x="576" y="504"/>
                    </a:lnTo>
                    <a:lnTo>
                      <a:pt x="432" y="57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 cap="flat" cmpd="sng">
                <a:noFill/>
                <a:prstDash val="solid"/>
                <a:round/>
                <a:headEnd type="none" w="med" len="med"/>
                <a:tailEnd type="none" w="med" len="med"/>
              </a:ln>
              <a:extLst/>
            </p:spPr>
            <p:txBody>
              <a:bodyPr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5pPr>
                <a:lvl6pPr marL="22860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6pPr>
                <a:lvl7pPr marL="27432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7pPr>
                <a:lvl8pPr marL="32004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8pPr>
                <a:lvl9pPr marL="3657600" algn="l" defTabSz="914400" rtl="0" eaLnBrk="1" latinLnBrk="0" hangingPunct="1">
                  <a:defRPr kumimoji="1" kern="1200">
                    <a:solidFill>
                      <a:schemeClr val="tx1"/>
                    </a:solidFill>
                    <a:latin typeface="굴림" pitchFamily="34" charset="-127"/>
                    <a:ea typeface="굴림" pitchFamily="34" charset="-127"/>
                    <a:cs typeface="+mn-cs"/>
                  </a:defRPr>
                </a:lvl9pPr>
              </a:lstStyle>
              <a:p>
                <a:pPr algn="just" defTabSz="914186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853">
                  <a:solidFill>
                    <a:sysClr val="windowText" lastClr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" name="Oval 65"/>
            <p:cNvSpPr>
              <a:spLocks noChangeArrowheads="1"/>
            </p:cNvSpPr>
            <p:nvPr/>
          </p:nvSpPr>
          <p:spPr bwMode="auto">
            <a:xfrm>
              <a:off x="1970103" y="4688518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14186">
                <a:lnSpc>
                  <a:spcPct val="120000"/>
                </a:lnSpc>
                <a:defRPr/>
              </a:pPr>
              <a:endParaRPr lang="zh-CN" altLang="en-US" sz="853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Oval 65"/>
            <p:cNvSpPr>
              <a:spLocks noChangeArrowheads="1"/>
            </p:cNvSpPr>
            <p:nvPr/>
          </p:nvSpPr>
          <p:spPr bwMode="auto">
            <a:xfrm>
              <a:off x="2925489" y="4866528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14186">
                <a:lnSpc>
                  <a:spcPct val="120000"/>
                </a:lnSpc>
                <a:defRPr/>
              </a:pPr>
              <a:endParaRPr lang="zh-CN" altLang="en-US" sz="853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Oval 65"/>
            <p:cNvSpPr>
              <a:spLocks noChangeArrowheads="1"/>
            </p:cNvSpPr>
            <p:nvPr/>
          </p:nvSpPr>
          <p:spPr bwMode="auto">
            <a:xfrm>
              <a:off x="3905927" y="5046045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14186">
                <a:lnSpc>
                  <a:spcPct val="120000"/>
                </a:lnSpc>
                <a:defRPr/>
              </a:pPr>
              <a:endParaRPr lang="zh-CN" altLang="en-US" sz="853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Oval 65"/>
            <p:cNvSpPr>
              <a:spLocks noChangeArrowheads="1"/>
            </p:cNvSpPr>
            <p:nvPr/>
          </p:nvSpPr>
          <p:spPr bwMode="auto">
            <a:xfrm>
              <a:off x="4886365" y="5221363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14186">
                <a:lnSpc>
                  <a:spcPct val="120000"/>
                </a:lnSpc>
                <a:defRPr/>
              </a:pPr>
              <a:endParaRPr lang="zh-CN" altLang="en-US" sz="853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Oval 65"/>
            <p:cNvSpPr>
              <a:spLocks noChangeArrowheads="1"/>
            </p:cNvSpPr>
            <p:nvPr/>
          </p:nvSpPr>
          <p:spPr bwMode="auto">
            <a:xfrm>
              <a:off x="5871864" y="5383439"/>
              <a:ext cx="596291" cy="76505"/>
            </a:xfrm>
            <a:prstGeom prst="ellipse">
              <a:avLst/>
            </a:prstGeom>
            <a:gradFill rotWithShape="1">
              <a:gsLst>
                <a:gs pos="0">
                  <a:sysClr val="windowText" lastClr="000000">
                    <a:lumMod val="75000"/>
                    <a:lumOff val="25000"/>
                  </a:sysClr>
                </a:gs>
                <a:gs pos="100000">
                  <a:srgbClr val="EEECE1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algn="just" defTabSz="914186">
                <a:lnSpc>
                  <a:spcPct val="120000"/>
                </a:lnSpc>
                <a:defRPr/>
              </a:pPr>
              <a:endParaRPr lang="zh-CN" altLang="en-US" sz="853" kern="0">
                <a:solidFill>
                  <a:sysClr val="windowText" lastClr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6707007" y="5488930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17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1517" dirty="0">
              <a:solidFill>
                <a:schemeClr val="accent6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726534" y="5302776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17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1517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745903" y="5116620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17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1517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761723" y="4930465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17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GB" sz="1517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2813988" y="4744310"/>
            <a:ext cx="599844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17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2011</a:t>
            </a:r>
            <a:endParaRPr lang="en-GB" sz="1517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824854" y="4558154"/>
            <a:ext cx="614271" cy="3724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517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GB" sz="1517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191627" y="2206981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7195420" y="2451575"/>
            <a:ext cx="3889191" cy="652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</a:t>
            </a:r>
            <a:r>
              <a:rPr lang="zh-CN" altLang="en-US" sz="758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此。请替换文字内容</a:t>
            </a: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，点击添加相关标题文字，修改文字内容，也可以直接复制你的内容到此。，点击添加相关标题文字，修改文字内容，也可以直接复制你的内容到此。</a:t>
            </a:r>
            <a:endParaRPr lang="en-GB" sz="758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59"/>
          <p:cNvSpPr>
            <a:spLocks noEditPoints="1"/>
          </p:cNvSpPr>
          <p:nvPr/>
        </p:nvSpPr>
        <p:spPr bwMode="auto">
          <a:xfrm>
            <a:off x="8821666" y="5101362"/>
            <a:ext cx="779129" cy="796544"/>
          </a:xfrm>
          <a:custGeom>
            <a:avLst/>
            <a:gdLst>
              <a:gd name="T0" fmla="*/ 203 w 360"/>
              <a:gd name="T1" fmla="*/ 271 h 368"/>
              <a:gd name="T2" fmla="*/ 261 w 360"/>
              <a:gd name="T3" fmla="*/ 202 h 368"/>
              <a:gd name="T4" fmla="*/ 360 w 360"/>
              <a:gd name="T5" fmla="*/ 51 h 368"/>
              <a:gd name="T6" fmla="*/ 346 w 360"/>
              <a:gd name="T7" fmla="*/ 37 h 368"/>
              <a:gd name="T8" fmla="*/ 277 w 360"/>
              <a:gd name="T9" fmla="*/ 37 h 368"/>
              <a:gd name="T10" fmla="*/ 180 w 360"/>
              <a:gd name="T11" fmla="*/ 0 h 368"/>
              <a:gd name="T12" fmla="*/ 83 w 360"/>
              <a:gd name="T13" fmla="*/ 37 h 368"/>
              <a:gd name="T14" fmla="*/ 14 w 360"/>
              <a:gd name="T15" fmla="*/ 37 h 368"/>
              <a:gd name="T16" fmla="*/ 0 w 360"/>
              <a:gd name="T17" fmla="*/ 51 h 368"/>
              <a:gd name="T18" fmla="*/ 98 w 360"/>
              <a:gd name="T19" fmla="*/ 202 h 368"/>
              <a:gd name="T20" fmla="*/ 156 w 360"/>
              <a:gd name="T21" fmla="*/ 271 h 368"/>
              <a:gd name="T22" fmla="*/ 156 w 360"/>
              <a:gd name="T23" fmla="*/ 297 h 368"/>
              <a:gd name="T24" fmla="*/ 91 w 360"/>
              <a:gd name="T25" fmla="*/ 332 h 368"/>
              <a:gd name="T26" fmla="*/ 180 w 360"/>
              <a:gd name="T27" fmla="*/ 368 h 368"/>
              <a:gd name="T28" fmla="*/ 269 w 360"/>
              <a:gd name="T29" fmla="*/ 332 h 368"/>
              <a:gd name="T30" fmla="*/ 203 w 360"/>
              <a:gd name="T31" fmla="*/ 297 h 368"/>
              <a:gd name="T32" fmla="*/ 203 w 360"/>
              <a:gd name="T33" fmla="*/ 271 h 368"/>
              <a:gd name="T34" fmla="*/ 259 w 360"/>
              <a:gd name="T35" fmla="*/ 170 h 368"/>
              <a:gd name="T36" fmla="*/ 281 w 360"/>
              <a:gd name="T37" fmla="*/ 65 h 368"/>
              <a:gd name="T38" fmla="*/ 331 w 360"/>
              <a:gd name="T39" fmla="*/ 65 h 368"/>
              <a:gd name="T40" fmla="*/ 259 w 360"/>
              <a:gd name="T41" fmla="*/ 170 h 368"/>
              <a:gd name="T42" fmla="*/ 180 w 360"/>
              <a:gd name="T43" fmla="*/ 24 h 368"/>
              <a:gd name="T44" fmla="*/ 256 w 360"/>
              <a:gd name="T45" fmla="*/ 55 h 368"/>
              <a:gd name="T46" fmla="*/ 180 w 360"/>
              <a:gd name="T47" fmla="*/ 86 h 368"/>
              <a:gd name="T48" fmla="*/ 104 w 360"/>
              <a:gd name="T49" fmla="*/ 55 h 368"/>
              <a:gd name="T50" fmla="*/ 180 w 360"/>
              <a:gd name="T51" fmla="*/ 24 h 368"/>
              <a:gd name="T52" fmla="*/ 29 w 360"/>
              <a:gd name="T53" fmla="*/ 65 h 368"/>
              <a:gd name="T54" fmla="*/ 79 w 360"/>
              <a:gd name="T55" fmla="*/ 65 h 368"/>
              <a:gd name="T56" fmla="*/ 101 w 360"/>
              <a:gd name="T57" fmla="*/ 170 h 368"/>
              <a:gd name="T58" fmla="*/ 29 w 360"/>
              <a:gd name="T59" fmla="*/ 65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60" h="368">
                <a:moveTo>
                  <a:pt x="203" y="271"/>
                </a:moveTo>
                <a:cubicBezTo>
                  <a:pt x="203" y="242"/>
                  <a:pt x="225" y="226"/>
                  <a:pt x="261" y="202"/>
                </a:cubicBezTo>
                <a:cubicBezTo>
                  <a:pt x="305" y="173"/>
                  <a:pt x="360" y="137"/>
                  <a:pt x="360" y="51"/>
                </a:cubicBezTo>
                <a:cubicBezTo>
                  <a:pt x="360" y="43"/>
                  <a:pt x="353" y="37"/>
                  <a:pt x="346" y="37"/>
                </a:cubicBezTo>
                <a:cubicBezTo>
                  <a:pt x="277" y="37"/>
                  <a:pt x="277" y="37"/>
                  <a:pt x="277" y="37"/>
                </a:cubicBezTo>
                <a:cubicBezTo>
                  <a:pt x="267" y="19"/>
                  <a:pt x="238" y="0"/>
                  <a:pt x="180" y="0"/>
                </a:cubicBezTo>
                <a:cubicBezTo>
                  <a:pt x="121" y="0"/>
                  <a:pt x="92" y="19"/>
                  <a:pt x="83" y="37"/>
                </a:cubicBezTo>
                <a:cubicBezTo>
                  <a:pt x="14" y="37"/>
                  <a:pt x="14" y="37"/>
                  <a:pt x="14" y="37"/>
                </a:cubicBezTo>
                <a:cubicBezTo>
                  <a:pt x="6" y="37"/>
                  <a:pt x="0" y="43"/>
                  <a:pt x="0" y="51"/>
                </a:cubicBezTo>
                <a:cubicBezTo>
                  <a:pt x="0" y="137"/>
                  <a:pt x="54" y="173"/>
                  <a:pt x="98" y="202"/>
                </a:cubicBezTo>
                <a:cubicBezTo>
                  <a:pt x="134" y="226"/>
                  <a:pt x="156" y="242"/>
                  <a:pt x="156" y="271"/>
                </a:cubicBezTo>
                <a:cubicBezTo>
                  <a:pt x="156" y="297"/>
                  <a:pt x="156" y="297"/>
                  <a:pt x="156" y="297"/>
                </a:cubicBezTo>
                <a:cubicBezTo>
                  <a:pt x="118" y="301"/>
                  <a:pt x="91" y="315"/>
                  <a:pt x="91" y="332"/>
                </a:cubicBezTo>
                <a:cubicBezTo>
                  <a:pt x="91" y="352"/>
                  <a:pt x="131" y="368"/>
                  <a:pt x="180" y="368"/>
                </a:cubicBezTo>
                <a:cubicBezTo>
                  <a:pt x="229" y="368"/>
                  <a:pt x="269" y="352"/>
                  <a:pt x="269" y="332"/>
                </a:cubicBezTo>
                <a:cubicBezTo>
                  <a:pt x="269" y="315"/>
                  <a:pt x="241" y="301"/>
                  <a:pt x="203" y="297"/>
                </a:cubicBezTo>
                <a:lnTo>
                  <a:pt x="203" y="271"/>
                </a:lnTo>
                <a:close/>
                <a:moveTo>
                  <a:pt x="259" y="170"/>
                </a:moveTo>
                <a:cubicBezTo>
                  <a:pt x="270" y="146"/>
                  <a:pt x="279" y="113"/>
                  <a:pt x="281" y="65"/>
                </a:cubicBezTo>
                <a:cubicBezTo>
                  <a:pt x="331" y="65"/>
                  <a:pt x="331" y="65"/>
                  <a:pt x="331" y="65"/>
                </a:cubicBezTo>
                <a:cubicBezTo>
                  <a:pt x="326" y="119"/>
                  <a:pt x="294" y="146"/>
                  <a:pt x="259" y="170"/>
                </a:cubicBezTo>
                <a:close/>
                <a:moveTo>
                  <a:pt x="180" y="24"/>
                </a:moveTo>
                <a:cubicBezTo>
                  <a:pt x="234" y="24"/>
                  <a:pt x="256" y="47"/>
                  <a:pt x="256" y="55"/>
                </a:cubicBezTo>
                <a:cubicBezTo>
                  <a:pt x="256" y="63"/>
                  <a:pt x="234" y="86"/>
                  <a:pt x="180" y="86"/>
                </a:cubicBezTo>
                <a:cubicBezTo>
                  <a:pt x="125" y="86"/>
                  <a:pt x="104" y="63"/>
                  <a:pt x="104" y="55"/>
                </a:cubicBezTo>
                <a:cubicBezTo>
                  <a:pt x="104" y="47"/>
                  <a:pt x="125" y="24"/>
                  <a:pt x="180" y="24"/>
                </a:cubicBezTo>
                <a:close/>
                <a:moveTo>
                  <a:pt x="29" y="65"/>
                </a:moveTo>
                <a:cubicBezTo>
                  <a:pt x="79" y="65"/>
                  <a:pt x="79" y="65"/>
                  <a:pt x="79" y="65"/>
                </a:cubicBezTo>
                <a:cubicBezTo>
                  <a:pt x="80" y="113"/>
                  <a:pt x="89" y="146"/>
                  <a:pt x="101" y="170"/>
                </a:cubicBezTo>
                <a:cubicBezTo>
                  <a:pt x="66" y="146"/>
                  <a:pt x="33" y="119"/>
                  <a:pt x="29" y="6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23" tIns="45712" rIns="91423" bIns="45712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US" sz="853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8524183" y="5931391"/>
            <a:ext cx="1374094" cy="3374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32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327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任意多边形 62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矩形 63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9388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9" grpId="0"/>
      <p:bldP spid="50" grpId="0"/>
      <p:bldP spid="51" grpId="0"/>
      <p:bldP spid="52" grpId="0"/>
      <p:bldP spid="53" grpId="0"/>
      <p:bldP spid="54" grpId="0"/>
      <p:bldP spid="57" grpId="0"/>
      <p:bldP spid="60" grpId="0" animBg="1"/>
      <p:bldP spid="6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12051" y="1132164"/>
            <a:ext cx="2289756" cy="250336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39" name="矩形 38"/>
          <p:cNvSpPr/>
          <p:nvPr/>
        </p:nvSpPr>
        <p:spPr>
          <a:xfrm>
            <a:off x="3655931" y="1132164"/>
            <a:ext cx="2289756" cy="250336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40" name="矩形 39"/>
          <p:cNvSpPr/>
          <p:nvPr/>
        </p:nvSpPr>
        <p:spPr>
          <a:xfrm>
            <a:off x="6300823" y="1132164"/>
            <a:ext cx="2289756" cy="2503369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41" name="矩形 40"/>
          <p:cNvSpPr/>
          <p:nvPr/>
        </p:nvSpPr>
        <p:spPr>
          <a:xfrm>
            <a:off x="8944703" y="1132164"/>
            <a:ext cx="2289756" cy="2503369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707"/>
          </a:p>
        </p:txBody>
      </p:sp>
      <p:sp>
        <p:nvSpPr>
          <p:cNvPr id="14" name="矩形 13"/>
          <p:cNvSpPr/>
          <p:nvPr/>
        </p:nvSpPr>
        <p:spPr bwMode="auto">
          <a:xfrm>
            <a:off x="1441230" y="2905323"/>
            <a:ext cx="1368350" cy="1460420"/>
          </a:xfrm>
          <a:prstGeom prst="rect">
            <a:avLst/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399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117646" y="2889280"/>
            <a:ext cx="1368350" cy="1460420"/>
          </a:xfrm>
          <a:prstGeom prst="rect">
            <a:avLst/>
          </a:prstGeom>
          <a:solidFill>
            <a:schemeClr val="accent2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399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407432" y="2786098"/>
            <a:ext cx="1368350" cy="1460420"/>
          </a:xfrm>
          <a:prstGeom prst="rect">
            <a:avLst/>
          </a:prstGeom>
          <a:solidFill>
            <a:schemeClr val="accent4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399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6769851" y="2786098"/>
            <a:ext cx="1368350" cy="1460420"/>
          </a:xfrm>
          <a:prstGeom prst="rect">
            <a:avLst/>
          </a:prstGeom>
          <a:solidFill>
            <a:schemeClr val="accent3">
              <a:alpha val="8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30000"/>
              </a:lnSpc>
              <a:defRPr/>
            </a:pPr>
            <a:endParaRPr lang="zh-CN" altLang="en-US" sz="1399" dirty="0">
              <a:solidFill>
                <a:srgbClr val="F8F8F8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676657" y="3449636"/>
            <a:ext cx="960542" cy="33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32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886534" y="4999308"/>
            <a:ext cx="2067284" cy="339194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327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886535" y="5247838"/>
            <a:ext cx="2415273" cy="843858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758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650591" y="4999308"/>
            <a:ext cx="2067284" cy="339194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327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650591" y="5247838"/>
            <a:ext cx="2415273" cy="843858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758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294471" y="4999308"/>
            <a:ext cx="2067284" cy="339194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327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294471" y="5247838"/>
            <a:ext cx="2415273" cy="843858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758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8972687" y="4999308"/>
            <a:ext cx="2067284" cy="339194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327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327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8972687" y="5247838"/>
            <a:ext cx="2415273" cy="843858"/>
          </a:xfrm>
          <a:prstGeom prst="rect">
            <a:avLst/>
          </a:prstGeom>
        </p:spPr>
        <p:txBody>
          <a:bodyPr vert="horz" lIns="91435" tIns="45718" rIns="91435" bIns="457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75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en-US" altLang="zh-CN" sz="758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312646" y="3449636"/>
            <a:ext cx="960542" cy="33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32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6974909" y="3449636"/>
            <a:ext cx="960542" cy="33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32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9593383" y="3449636"/>
            <a:ext cx="960542" cy="33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zh-CN" altLang="en-US" sz="1327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327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任意多边形 27"/>
          <p:cNvSpPr/>
          <p:nvPr/>
        </p:nvSpPr>
        <p:spPr>
          <a:xfrm rot="16200000">
            <a:off x="1510065" y="-1036899"/>
            <a:ext cx="455046" cy="2774357"/>
          </a:xfrm>
          <a:custGeom>
            <a:avLst/>
            <a:gdLst>
              <a:gd name="connsiteX0" fmla="*/ 0 w 3252551"/>
              <a:gd name="connsiteY0" fmla="*/ 0 h 3677057"/>
              <a:gd name="connsiteX1" fmla="*/ 3252551 w 3252551"/>
              <a:gd name="connsiteY1" fmla="*/ 0 h 3677057"/>
              <a:gd name="connsiteX2" fmla="*/ 3252551 w 3252551"/>
              <a:gd name="connsiteY2" fmla="*/ 2142517 h 3677057"/>
              <a:gd name="connsiteX3" fmla="*/ 3244497 w 3252551"/>
              <a:gd name="connsiteY3" fmla="*/ 2142517 h 3677057"/>
              <a:gd name="connsiteX4" fmla="*/ 3240653 w 3252551"/>
              <a:gd name="connsiteY4" fmla="*/ 2218635 h 3677057"/>
              <a:gd name="connsiteX5" fmla="*/ 1624520 w 3252551"/>
              <a:gd name="connsiteY5" fmla="*/ 3677057 h 3677057"/>
              <a:gd name="connsiteX6" fmla="*/ 8387 w 3252551"/>
              <a:gd name="connsiteY6" fmla="*/ 2218635 h 3677057"/>
              <a:gd name="connsiteX7" fmla="*/ 4544 w 3252551"/>
              <a:gd name="connsiteY7" fmla="*/ 2142517 h 3677057"/>
              <a:gd name="connsiteX8" fmla="*/ 0 w 3252551"/>
              <a:gd name="connsiteY8" fmla="*/ 2142517 h 3677057"/>
              <a:gd name="connsiteX9" fmla="*/ 0 w 3252551"/>
              <a:gd name="connsiteY9" fmla="*/ 2052537 h 3677057"/>
              <a:gd name="connsiteX0" fmla="*/ 21025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21025 w 3252551"/>
              <a:gd name="connsiteY10" fmla="*/ 0 h 6202391"/>
              <a:gd name="connsiteX0" fmla="*/ 0 w 3252551"/>
              <a:gd name="connsiteY0" fmla="*/ 0 h 6202391"/>
              <a:gd name="connsiteX1" fmla="*/ 3252551 w 3252551"/>
              <a:gd name="connsiteY1" fmla="*/ 2525334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0 h 6202391"/>
              <a:gd name="connsiteX1" fmla="*/ 3231524 w 3252551"/>
              <a:gd name="connsiteY1" fmla="*/ 22548 h 6202391"/>
              <a:gd name="connsiteX2" fmla="*/ 3252551 w 3252551"/>
              <a:gd name="connsiteY2" fmla="*/ 4667851 h 6202391"/>
              <a:gd name="connsiteX3" fmla="*/ 3244497 w 3252551"/>
              <a:gd name="connsiteY3" fmla="*/ 4667851 h 6202391"/>
              <a:gd name="connsiteX4" fmla="*/ 3240653 w 3252551"/>
              <a:gd name="connsiteY4" fmla="*/ 4743969 h 6202391"/>
              <a:gd name="connsiteX5" fmla="*/ 1624520 w 3252551"/>
              <a:gd name="connsiteY5" fmla="*/ 6202391 h 6202391"/>
              <a:gd name="connsiteX6" fmla="*/ 8387 w 3252551"/>
              <a:gd name="connsiteY6" fmla="*/ 4743969 h 6202391"/>
              <a:gd name="connsiteX7" fmla="*/ 4544 w 3252551"/>
              <a:gd name="connsiteY7" fmla="*/ 4667851 h 6202391"/>
              <a:gd name="connsiteX8" fmla="*/ 0 w 3252551"/>
              <a:gd name="connsiteY8" fmla="*/ 4667851 h 6202391"/>
              <a:gd name="connsiteX9" fmla="*/ 0 w 3252551"/>
              <a:gd name="connsiteY9" fmla="*/ 4577871 h 6202391"/>
              <a:gd name="connsiteX10" fmla="*/ 0 w 3252551"/>
              <a:gd name="connsiteY10" fmla="*/ 0 h 6202391"/>
              <a:gd name="connsiteX0" fmla="*/ 0 w 3252551"/>
              <a:gd name="connsiteY0" fmla="*/ 15040398 h 21242789"/>
              <a:gd name="connsiteX1" fmla="*/ 3231518 w 3252551"/>
              <a:gd name="connsiteY1" fmla="*/ 3 h 21242789"/>
              <a:gd name="connsiteX2" fmla="*/ 3252551 w 3252551"/>
              <a:gd name="connsiteY2" fmla="*/ 19708249 h 21242789"/>
              <a:gd name="connsiteX3" fmla="*/ 3244497 w 3252551"/>
              <a:gd name="connsiteY3" fmla="*/ 19708249 h 21242789"/>
              <a:gd name="connsiteX4" fmla="*/ 3240653 w 3252551"/>
              <a:gd name="connsiteY4" fmla="*/ 19784367 h 21242789"/>
              <a:gd name="connsiteX5" fmla="*/ 1624520 w 3252551"/>
              <a:gd name="connsiteY5" fmla="*/ 21242789 h 21242789"/>
              <a:gd name="connsiteX6" fmla="*/ 8387 w 3252551"/>
              <a:gd name="connsiteY6" fmla="*/ 19784367 h 21242789"/>
              <a:gd name="connsiteX7" fmla="*/ 4544 w 3252551"/>
              <a:gd name="connsiteY7" fmla="*/ 19708249 h 21242789"/>
              <a:gd name="connsiteX8" fmla="*/ 0 w 3252551"/>
              <a:gd name="connsiteY8" fmla="*/ 19708249 h 21242789"/>
              <a:gd name="connsiteX9" fmla="*/ 0 w 3252551"/>
              <a:gd name="connsiteY9" fmla="*/ 19618269 h 21242789"/>
              <a:gd name="connsiteX10" fmla="*/ 0 w 3252551"/>
              <a:gd name="connsiteY10" fmla="*/ 15040398 h 21242789"/>
              <a:gd name="connsiteX0" fmla="*/ 0 w 3252551"/>
              <a:gd name="connsiteY0" fmla="*/ 0 h 21265340"/>
              <a:gd name="connsiteX1" fmla="*/ 3231518 w 3252551"/>
              <a:gd name="connsiteY1" fmla="*/ 22554 h 21265340"/>
              <a:gd name="connsiteX2" fmla="*/ 3252551 w 3252551"/>
              <a:gd name="connsiteY2" fmla="*/ 19730800 h 21265340"/>
              <a:gd name="connsiteX3" fmla="*/ 3244497 w 3252551"/>
              <a:gd name="connsiteY3" fmla="*/ 19730800 h 21265340"/>
              <a:gd name="connsiteX4" fmla="*/ 3240653 w 3252551"/>
              <a:gd name="connsiteY4" fmla="*/ 19806918 h 21265340"/>
              <a:gd name="connsiteX5" fmla="*/ 1624520 w 3252551"/>
              <a:gd name="connsiteY5" fmla="*/ 21265340 h 21265340"/>
              <a:gd name="connsiteX6" fmla="*/ 8387 w 3252551"/>
              <a:gd name="connsiteY6" fmla="*/ 19806918 h 21265340"/>
              <a:gd name="connsiteX7" fmla="*/ 4544 w 3252551"/>
              <a:gd name="connsiteY7" fmla="*/ 19730800 h 21265340"/>
              <a:gd name="connsiteX8" fmla="*/ 0 w 3252551"/>
              <a:gd name="connsiteY8" fmla="*/ 19730800 h 21265340"/>
              <a:gd name="connsiteX9" fmla="*/ 0 w 3252551"/>
              <a:gd name="connsiteY9" fmla="*/ 19640820 h 21265340"/>
              <a:gd name="connsiteX10" fmla="*/ 0 w 3252551"/>
              <a:gd name="connsiteY10" fmla="*/ 0 h 21265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252551" h="21265340">
                <a:moveTo>
                  <a:pt x="0" y="0"/>
                </a:moveTo>
                <a:lnTo>
                  <a:pt x="3231518" y="22554"/>
                </a:lnTo>
                <a:lnTo>
                  <a:pt x="3252551" y="19730800"/>
                </a:lnTo>
                <a:lnTo>
                  <a:pt x="3244497" y="19730800"/>
                </a:lnTo>
                <a:lnTo>
                  <a:pt x="3240653" y="19806918"/>
                </a:lnTo>
                <a:cubicBezTo>
                  <a:pt x="3157461" y="20626092"/>
                  <a:pt x="2465643" y="21265340"/>
                  <a:pt x="1624520" y="21265340"/>
                </a:cubicBezTo>
                <a:cubicBezTo>
                  <a:pt x="783397" y="21265340"/>
                  <a:pt x="91579" y="20626092"/>
                  <a:pt x="8387" y="19806918"/>
                </a:cubicBezTo>
                <a:lnTo>
                  <a:pt x="4544" y="19730800"/>
                </a:lnTo>
                <a:lnTo>
                  <a:pt x="0" y="19730800"/>
                </a:lnTo>
                <a:lnTo>
                  <a:pt x="0" y="196408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 bwMode="auto">
          <a:xfrm>
            <a:off x="180141" y="122757"/>
            <a:ext cx="135828" cy="455047"/>
          </a:xfrm>
          <a:prstGeom prst="rect">
            <a:avLst/>
          </a:prstGeom>
          <a:solidFill>
            <a:schemeClr val="bg1">
              <a:lumMod val="75000"/>
              <a:alpha val="80000"/>
            </a:schemeClr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07" tIns="32503" rIns="65007" bIns="32503" rtlCol="0" anchor="ctr"/>
          <a:lstStyle/>
          <a:p>
            <a:pPr algn="ctr"/>
            <a:endParaRPr lang="zh-CN" altLang="en-US" sz="1707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8"/>
          <p:cNvSpPr>
            <a:spLocks noChangeArrowheads="1"/>
          </p:cNvSpPr>
          <p:nvPr/>
        </p:nvSpPr>
        <p:spPr bwMode="auto">
          <a:xfrm>
            <a:off x="472148" y="157437"/>
            <a:ext cx="2700302" cy="415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5024" tIns="32512" rIns="65024" bIns="32512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896" dirty="0">
                <a:solidFill>
                  <a:srgbClr val="006AB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896" dirty="0">
              <a:solidFill>
                <a:srgbClr val="006AB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17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矩形 4"/>
            <p:cNvSpPr>
              <a:spLocks noChangeArrowheads="1"/>
            </p:cNvSpPr>
            <p:nvPr/>
          </p:nvSpPr>
          <p:spPr bwMode="auto">
            <a:xfrm>
              <a:off x="0" y="0"/>
              <a:ext cx="12192000" cy="6858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lang="zh-CN" altLang="en-US">
                <a:solidFill>
                  <a:srgbClr val="FFFFFF"/>
                </a:solidFill>
              </a:endParaRPr>
            </a:p>
          </p:txBody>
        </p:sp>
        <p:pic>
          <p:nvPicPr>
            <p:cNvPr id="17" name="图片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89193" y="642372"/>
              <a:ext cx="5806807" cy="55732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8" name="组合 30"/>
            <p:cNvGrpSpPr/>
            <p:nvPr/>
          </p:nvGrpSpPr>
          <p:grpSpPr bwMode="auto">
            <a:xfrm rot="2449892">
              <a:off x="2566988" y="1687513"/>
              <a:ext cx="1997075" cy="1196975"/>
              <a:chOff x="0" y="0"/>
              <a:chExt cx="1044992" cy="626574"/>
            </a:xfrm>
          </p:grpSpPr>
          <p:sp>
            <p:nvSpPr>
              <p:cNvPr id="19" name="Freeform 3"/>
              <p:cNvSpPr/>
              <p:nvPr/>
            </p:nvSpPr>
            <p:spPr bwMode="auto">
              <a:xfrm>
                <a:off x="122767" y="156439"/>
                <a:ext cx="304858" cy="304146"/>
              </a:xfrm>
              <a:custGeom>
                <a:avLst/>
                <a:gdLst>
                  <a:gd name="T0" fmla="*/ 86887 w 2261019"/>
                  <a:gd name="T1" fmla="*/ 52355 h 2257031"/>
                  <a:gd name="T2" fmla="*/ 57220 w 2261019"/>
                  <a:gd name="T3" fmla="*/ 79545 h 2257031"/>
                  <a:gd name="T4" fmla="*/ 17392 w 2261019"/>
                  <a:gd name="T5" fmla="*/ 70884 h 2257031"/>
                  <a:gd name="T6" fmla="*/ 3301 w 2261019"/>
                  <a:gd name="T7" fmla="*/ 101088 h 2257031"/>
                  <a:gd name="T8" fmla="*/ 34999 w 2261019"/>
                  <a:gd name="T9" fmla="*/ 127173 h 2257031"/>
                  <a:gd name="T10" fmla="*/ 34934 w 2261019"/>
                  <a:gd name="T11" fmla="*/ 166744 h 2257031"/>
                  <a:gd name="T12" fmla="*/ 0 w 2261019"/>
                  <a:gd name="T13" fmla="*/ 190061 h 2257031"/>
                  <a:gd name="T14" fmla="*/ 10622 w 2261019"/>
                  <a:gd name="T15" fmla="*/ 221883 h 2257031"/>
                  <a:gd name="T16" fmla="*/ 52924 w 2261019"/>
                  <a:gd name="T17" fmla="*/ 216140 h 2257031"/>
                  <a:gd name="T18" fmla="*/ 80127 w 2261019"/>
                  <a:gd name="T19" fmla="*/ 245791 h 2257031"/>
                  <a:gd name="T20" fmla="*/ 71462 w 2261019"/>
                  <a:gd name="T21" fmla="*/ 285595 h 2257031"/>
                  <a:gd name="T22" fmla="*/ 101682 w 2261019"/>
                  <a:gd name="T23" fmla="*/ 299679 h 2257031"/>
                  <a:gd name="T24" fmla="*/ 127785 w 2261019"/>
                  <a:gd name="T25" fmla="*/ 268002 h 2257031"/>
                  <a:gd name="T26" fmla="*/ 167995 w 2261019"/>
                  <a:gd name="T27" fmla="*/ 269769 h 2257031"/>
                  <a:gd name="T28" fmla="*/ 190167 w 2261019"/>
                  <a:gd name="T29" fmla="*/ 304146 h 2257031"/>
                  <a:gd name="T30" fmla="*/ 222550 w 2261019"/>
                  <a:gd name="T31" fmla="*/ 292366 h 2257031"/>
                  <a:gd name="T32" fmla="*/ 217423 w 2261019"/>
                  <a:gd name="T33" fmla="*/ 251791 h 2257031"/>
                  <a:gd name="T34" fmla="*/ 217966 w 2261019"/>
                  <a:gd name="T35" fmla="*/ 250627 h 2257031"/>
                  <a:gd name="T36" fmla="*/ 246470 w 2261019"/>
                  <a:gd name="T37" fmla="*/ 222898 h 2257031"/>
                  <a:gd name="T38" fmla="*/ 286296 w 2261019"/>
                  <a:gd name="T39" fmla="*/ 231559 h 2257031"/>
                  <a:gd name="T40" fmla="*/ 300390 w 2261019"/>
                  <a:gd name="T41" fmla="*/ 201355 h 2257031"/>
                  <a:gd name="T42" fmla="*/ 268150 w 2261019"/>
                  <a:gd name="T43" fmla="*/ 176430 h 2257031"/>
                  <a:gd name="T44" fmla="*/ 268691 w 2261019"/>
                  <a:gd name="T45" fmla="*/ 175272 h 2257031"/>
                  <a:gd name="T46" fmla="*/ 269921 w 2261019"/>
                  <a:gd name="T47" fmla="*/ 136244 h 2257031"/>
                  <a:gd name="T48" fmla="*/ 304858 w 2261019"/>
                  <a:gd name="T49" fmla="*/ 112922 h 2257031"/>
                  <a:gd name="T50" fmla="*/ 292527 w 2261019"/>
                  <a:gd name="T51" fmla="*/ 81722 h 2257031"/>
                  <a:gd name="T52" fmla="*/ 251930 w 2261019"/>
                  <a:gd name="T53" fmla="*/ 86843 h 2257031"/>
                  <a:gd name="T54" fmla="*/ 224726 w 2261019"/>
                  <a:gd name="T55" fmla="*/ 57191 h 2257031"/>
                  <a:gd name="T56" fmla="*/ 232231 w 2261019"/>
                  <a:gd name="T57" fmla="*/ 16849 h 2257031"/>
                  <a:gd name="T58" fmla="*/ 202006 w 2261019"/>
                  <a:gd name="T59" fmla="*/ 2766 h 2257031"/>
                  <a:gd name="T60" fmla="*/ 177069 w 2261019"/>
                  <a:gd name="T61" fmla="*/ 34987 h 2257031"/>
                  <a:gd name="T62" fmla="*/ 136316 w 2261019"/>
                  <a:gd name="T63" fmla="*/ 34377 h 2257031"/>
                  <a:gd name="T64" fmla="*/ 114145 w 2261019"/>
                  <a:gd name="T65" fmla="*/ 0 h 2257031"/>
                  <a:gd name="T66" fmla="*/ 82308 w 2261019"/>
                  <a:gd name="T67" fmla="*/ 10621 h 2257031"/>
                  <a:gd name="T68" fmla="*/ 86887 w 2261019"/>
                  <a:gd name="T69" fmla="*/ 52355 h 225703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261019" h="2257031">
                    <a:moveTo>
                      <a:pt x="644410" y="388518"/>
                    </a:moveTo>
                    <a:cubicBezTo>
                      <a:pt x="510578" y="473036"/>
                      <a:pt x="506526" y="481660"/>
                      <a:pt x="424382" y="590295"/>
                    </a:cubicBezTo>
                    <a:lnTo>
                      <a:pt x="128993" y="526021"/>
                    </a:lnTo>
                    <a:cubicBezTo>
                      <a:pt x="108915" y="569112"/>
                      <a:pt x="24485" y="750163"/>
                      <a:pt x="24485" y="750163"/>
                    </a:cubicBezTo>
                    <a:lnTo>
                      <a:pt x="259574" y="943736"/>
                    </a:lnTo>
                    <a:cubicBezTo>
                      <a:pt x="248678" y="1012126"/>
                      <a:pt x="234924" y="1131658"/>
                      <a:pt x="259092" y="1237386"/>
                    </a:cubicBezTo>
                    <a:lnTo>
                      <a:pt x="0" y="1410423"/>
                    </a:lnTo>
                    <a:cubicBezTo>
                      <a:pt x="13779" y="1448345"/>
                      <a:pt x="78778" y="1646567"/>
                      <a:pt x="78778" y="1646567"/>
                    </a:cubicBezTo>
                    <a:lnTo>
                      <a:pt x="392518" y="1603946"/>
                    </a:lnTo>
                    <a:cubicBezTo>
                      <a:pt x="485660" y="1741843"/>
                      <a:pt x="481609" y="1750466"/>
                      <a:pt x="594270" y="1823986"/>
                    </a:cubicBezTo>
                    <a:lnTo>
                      <a:pt x="530008" y="2119363"/>
                    </a:lnTo>
                    <a:cubicBezTo>
                      <a:pt x="573125" y="2139467"/>
                      <a:pt x="754138" y="2223884"/>
                      <a:pt x="754138" y="2223884"/>
                    </a:cubicBezTo>
                    <a:lnTo>
                      <a:pt x="947737" y="1988807"/>
                    </a:lnTo>
                    <a:cubicBezTo>
                      <a:pt x="1012101" y="2008327"/>
                      <a:pt x="1135646" y="2013470"/>
                      <a:pt x="1245958" y="2001926"/>
                    </a:cubicBezTo>
                    <a:lnTo>
                      <a:pt x="1410398" y="2257031"/>
                    </a:lnTo>
                    <a:cubicBezTo>
                      <a:pt x="1452333" y="2234602"/>
                      <a:pt x="1650568" y="2169616"/>
                      <a:pt x="1650568" y="2169616"/>
                    </a:cubicBezTo>
                    <a:lnTo>
                      <a:pt x="1612544" y="1868512"/>
                    </a:lnTo>
                    <a:lnTo>
                      <a:pt x="1616570" y="1859876"/>
                    </a:lnTo>
                    <a:cubicBezTo>
                      <a:pt x="1675167" y="1824215"/>
                      <a:pt x="1766506" y="1740877"/>
                      <a:pt x="1827974" y="1654098"/>
                    </a:cubicBezTo>
                    <a:lnTo>
                      <a:pt x="2123351" y="1718373"/>
                    </a:lnTo>
                    <a:cubicBezTo>
                      <a:pt x="2143455" y="1675282"/>
                      <a:pt x="2227884" y="1494231"/>
                      <a:pt x="2227884" y="1494231"/>
                    </a:cubicBezTo>
                    <a:lnTo>
                      <a:pt x="1988769" y="1309268"/>
                    </a:lnTo>
                    <a:lnTo>
                      <a:pt x="1992782" y="1300670"/>
                    </a:lnTo>
                    <a:cubicBezTo>
                      <a:pt x="2012301" y="1236281"/>
                      <a:pt x="2017445" y="1112735"/>
                      <a:pt x="2001901" y="1011047"/>
                    </a:cubicBezTo>
                    <a:lnTo>
                      <a:pt x="2261018" y="837984"/>
                    </a:lnTo>
                    <a:cubicBezTo>
                      <a:pt x="2238603" y="796048"/>
                      <a:pt x="2169566" y="606450"/>
                      <a:pt x="2169566" y="606450"/>
                    </a:cubicBezTo>
                    <a:lnTo>
                      <a:pt x="1868474" y="644448"/>
                    </a:lnTo>
                    <a:cubicBezTo>
                      <a:pt x="1832825" y="585863"/>
                      <a:pt x="1753513" y="485889"/>
                      <a:pt x="1666709" y="424408"/>
                    </a:cubicBezTo>
                    <a:lnTo>
                      <a:pt x="1722373" y="125031"/>
                    </a:lnTo>
                    <a:cubicBezTo>
                      <a:pt x="1687867" y="108940"/>
                      <a:pt x="1498206" y="20523"/>
                      <a:pt x="1498206" y="20523"/>
                    </a:cubicBezTo>
                    <a:lnTo>
                      <a:pt x="1313256" y="259638"/>
                    </a:lnTo>
                    <a:cubicBezTo>
                      <a:pt x="1244879" y="248716"/>
                      <a:pt x="1116723" y="230949"/>
                      <a:pt x="1011008" y="255104"/>
                    </a:cubicBezTo>
                    <a:lnTo>
                      <a:pt x="846569" y="0"/>
                    </a:lnTo>
                    <a:cubicBezTo>
                      <a:pt x="800023" y="9804"/>
                      <a:pt x="610450" y="78816"/>
                      <a:pt x="610450" y="78816"/>
                    </a:cubicBezTo>
                    <a:lnTo>
                      <a:pt x="644410" y="388518"/>
                    </a:lnTo>
                  </a:path>
                </a:pathLst>
              </a:custGeom>
              <a:solidFill>
                <a:schemeClr val="bg1">
                  <a:alpha val="12941"/>
                </a:schemeClr>
              </a:solidFill>
              <a:ln w="12700" cap="flat" cmpd="sng">
                <a:solidFill>
                  <a:srgbClr val="000000">
                    <a:alpha val="0"/>
                  </a:srgbClr>
                </a:solidFill>
                <a:round/>
              </a:ln>
            </p:spPr>
            <p:txBody>
              <a:bodyPr anchor="ctr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3"/>
              <p:cNvSpPr/>
              <p:nvPr/>
            </p:nvSpPr>
            <p:spPr bwMode="auto">
              <a:xfrm>
                <a:off x="-956" y="402776"/>
                <a:ext cx="224283" cy="223539"/>
              </a:xfrm>
              <a:custGeom>
                <a:avLst/>
                <a:gdLst>
                  <a:gd name="T0" fmla="*/ 63923 w 2261019"/>
                  <a:gd name="T1" fmla="*/ 38479 h 2257031"/>
                  <a:gd name="T2" fmla="*/ 42097 w 2261019"/>
                  <a:gd name="T3" fmla="*/ 58464 h 2257031"/>
                  <a:gd name="T4" fmla="*/ 12796 w 2261019"/>
                  <a:gd name="T5" fmla="*/ 52098 h 2257031"/>
                  <a:gd name="T6" fmla="*/ 2429 w 2261019"/>
                  <a:gd name="T7" fmla="*/ 74297 h 2257031"/>
                  <a:gd name="T8" fmla="*/ 25749 w 2261019"/>
                  <a:gd name="T9" fmla="*/ 93469 h 2257031"/>
                  <a:gd name="T10" fmla="*/ 25701 w 2261019"/>
                  <a:gd name="T11" fmla="*/ 122552 h 2257031"/>
                  <a:gd name="T12" fmla="*/ 0 w 2261019"/>
                  <a:gd name="T13" fmla="*/ 139690 h 2257031"/>
                  <a:gd name="T14" fmla="*/ 7814 w 2261019"/>
                  <a:gd name="T15" fmla="*/ 163078 h 2257031"/>
                  <a:gd name="T16" fmla="*/ 38936 w 2261019"/>
                  <a:gd name="T17" fmla="*/ 158857 h 2257031"/>
                  <a:gd name="T18" fmla="*/ 58949 w 2261019"/>
                  <a:gd name="T19" fmla="*/ 180650 h 2257031"/>
                  <a:gd name="T20" fmla="*/ 52574 w 2261019"/>
                  <a:gd name="T21" fmla="*/ 209904 h 2257031"/>
                  <a:gd name="T22" fmla="*/ 74807 w 2261019"/>
                  <a:gd name="T23" fmla="*/ 220256 h 2257031"/>
                  <a:gd name="T24" fmla="*/ 94011 w 2261019"/>
                  <a:gd name="T25" fmla="*/ 196974 h 2257031"/>
                  <a:gd name="T26" fmla="*/ 123593 w 2261019"/>
                  <a:gd name="T27" fmla="*/ 198273 h 2257031"/>
                  <a:gd name="T28" fmla="*/ 139905 w 2261019"/>
                  <a:gd name="T29" fmla="*/ 223539 h 2257031"/>
                  <a:gd name="T30" fmla="*/ 163729 w 2261019"/>
                  <a:gd name="T31" fmla="*/ 214881 h 2257031"/>
                  <a:gd name="T32" fmla="*/ 159957 w 2261019"/>
                  <a:gd name="T33" fmla="*/ 185060 h 2257031"/>
                  <a:gd name="T34" fmla="*/ 160357 w 2261019"/>
                  <a:gd name="T35" fmla="*/ 184204 h 2257031"/>
                  <a:gd name="T36" fmla="*/ 181327 w 2261019"/>
                  <a:gd name="T37" fmla="*/ 163824 h 2257031"/>
                  <a:gd name="T38" fmla="*/ 210627 w 2261019"/>
                  <a:gd name="T39" fmla="*/ 170190 h 2257031"/>
                  <a:gd name="T40" fmla="*/ 220996 w 2261019"/>
                  <a:gd name="T41" fmla="*/ 147990 h 2257031"/>
                  <a:gd name="T42" fmla="*/ 197277 w 2261019"/>
                  <a:gd name="T43" fmla="*/ 129671 h 2257031"/>
                  <a:gd name="T44" fmla="*/ 197675 w 2261019"/>
                  <a:gd name="T45" fmla="*/ 128820 h 2257031"/>
                  <a:gd name="T46" fmla="*/ 198580 w 2261019"/>
                  <a:gd name="T47" fmla="*/ 100135 h 2257031"/>
                  <a:gd name="T48" fmla="*/ 224283 w 2261019"/>
                  <a:gd name="T49" fmla="*/ 82995 h 2257031"/>
                  <a:gd name="T50" fmla="*/ 215211 w 2261019"/>
                  <a:gd name="T51" fmla="*/ 60064 h 2257031"/>
                  <a:gd name="T52" fmla="*/ 185344 w 2261019"/>
                  <a:gd name="T53" fmla="*/ 63827 h 2257031"/>
                  <a:gd name="T54" fmla="*/ 165330 w 2261019"/>
                  <a:gd name="T55" fmla="*/ 42034 h 2257031"/>
                  <a:gd name="T56" fmla="*/ 170852 w 2261019"/>
                  <a:gd name="T57" fmla="*/ 12383 h 2257031"/>
                  <a:gd name="T58" fmla="*/ 148615 w 2261019"/>
                  <a:gd name="T59" fmla="*/ 2033 h 2257031"/>
                  <a:gd name="T60" fmla="*/ 130269 w 2261019"/>
                  <a:gd name="T61" fmla="*/ 25715 h 2257031"/>
                  <a:gd name="T62" fmla="*/ 100287 w 2261019"/>
                  <a:gd name="T63" fmla="*/ 25266 h 2257031"/>
                  <a:gd name="T64" fmla="*/ 83976 w 2261019"/>
                  <a:gd name="T65" fmla="*/ 0 h 2257031"/>
                  <a:gd name="T66" fmla="*/ 60554 w 2261019"/>
                  <a:gd name="T67" fmla="*/ 7806 h 2257031"/>
                  <a:gd name="T68" fmla="*/ 63923 w 2261019"/>
                  <a:gd name="T69" fmla="*/ 38479 h 225703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261019" h="2257031">
                    <a:moveTo>
                      <a:pt x="644410" y="388518"/>
                    </a:moveTo>
                    <a:cubicBezTo>
                      <a:pt x="510578" y="473036"/>
                      <a:pt x="506526" y="481660"/>
                      <a:pt x="424382" y="590295"/>
                    </a:cubicBezTo>
                    <a:lnTo>
                      <a:pt x="128993" y="526021"/>
                    </a:lnTo>
                    <a:cubicBezTo>
                      <a:pt x="108915" y="569112"/>
                      <a:pt x="24485" y="750163"/>
                      <a:pt x="24485" y="750163"/>
                    </a:cubicBezTo>
                    <a:lnTo>
                      <a:pt x="259574" y="943736"/>
                    </a:lnTo>
                    <a:cubicBezTo>
                      <a:pt x="248678" y="1012126"/>
                      <a:pt x="234924" y="1131658"/>
                      <a:pt x="259092" y="1237386"/>
                    </a:cubicBezTo>
                    <a:lnTo>
                      <a:pt x="0" y="1410423"/>
                    </a:lnTo>
                    <a:cubicBezTo>
                      <a:pt x="13779" y="1448345"/>
                      <a:pt x="78778" y="1646567"/>
                      <a:pt x="78778" y="1646567"/>
                    </a:cubicBezTo>
                    <a:lnTo>
                      <a:pt x="392518" y="1603946"/>
                    </a:lnTo>
                    <a:cubicBezTo>
                      <a:pt x="485660" y="1741843"/>
                      <a:pt x="481609" y="1750466"/>
                      <a:pt x="594270" y="1823986"/>
                    </a:cubicBezTo>
                    <a:lnTo>
                      <a:pt x="530008" y="2119363"/>
                    </a:lnTo>
                    <a:cubicBezTo>
                      <a:pt x="573125" y="2139467"/>
                      <a:pt x="754138" y="2223884"/>
                      <a:pt x="754138" y="2223884"/>
                    </a:cubicBezTo>
                    <a:lnTo>
                      <a:pt x="947737" y="1988807"/>
                    </a:lnTo>
                    <a:cubicBezTo>
                      <a:pt x="1012101" y="2008327"/>
                      <a:pt x="1135646" y="2013470"/>
                      <a:pt x="1245958" y="2001926"/>
                    </a:cubicBezTo>
                    <a:lnTo>
                      <a:pt x="1410398" y="2257031"/>
                    </a:lnTo>
                    <a:cubicBezTo>
                      <a:pt x="1452333" y="2234602"/>
                      <a:pt x="1650568" y="2169616"/>
                      <a:pt x="1650568" y="2169616"/>
                    </a:cubicBezTo>
                    <a:lnTo>
                      <a:pt x="1612544" y="1868512"/>
                    </a:lnTo>
                    <a:lnTo>
                      <a:pt x="1616570" y="1859876"/>
                    </a:lnTo>
                    <a:cubicBezTo>
                      <a:pt x="1675167" y="1824215"/>
                      <a:pt x="1766506" y="1740877"/>
                      <a:pt x="1827974" y="1654098"/>
                    </a:cubicBezTo>
                    <a:lnTo>
                      <a:pt x="2123351" y="1718373"/>
                    </a:lnTo>
                    <a:cubicBezTo>
                      <a:pt x="2143455" y="1675282"/>
                      <a:pt x="2227884" y="1494231"/>
                      <a:pt x="2227884" y="1494231"/>
                    </a:cubicBezTo>
                    <a:lnTo>
                      <a:pt x="1988769" y="1309268"/>
                    </a:lnTo>
                    <a:lnTo>
                      <a:pt x="1992782" y="1300670"/>
                    </a:lnTo>
                    <a:cubicBezTo>
                      <a:pt x="2012301" y="1236281"/>
                      <a:pt x="2017445" y="1112735"/>
                      <a:pt x="2001901" y="1011047"/>
                    </a:cubicBezTo>
                    <a:lnTo>
                      <a:pt x="2261018" y="837984"/>
                    </a:lnTo>
                    <a:cubicBezTo>
                      <a:pt x="2238603" y="796048"/>
                      <a:pt x="2169566" y="606450"/>
                      <a:pt x="2169566" y="606450"/>
                    </a:cubicBezTo>
                    <a:lnTo>
                      <a:pt x="1868474" y="644448"/>
                    </a:lnTo>
                    <a:cubicBezTo>
                      <a:pt x="1832825" y="585863"/>
                      <a:pt x="1753513" y="485889"/>
                      <a:pt x="1666709" y="424408"/>
                    </a:cubicBezTo>
                    <a:lnTo>
                      <a:pt x="1722373" y="125031"/>
                    </a:lnTo>
                    <a:cubicBezTo>
                      <a:pt x="1687867" y="108940"/>
                      <a:pt x="1498206" y="20523"/>
                      <a:pt x="1498206" y="20523"/>
                    </a:cubicBezTo>
                    <a:lnTo>
                      <a:pt x="1313256" y="259638"/>
                    </a:lnTo>
                    <a:cubicBezTo>
                      <a:pt x="1244879" y="248716"/>
                      <a:pt x="1116723" y="230949"/>
                      <a:pt x="1011008" y="255104"/>
                    </a:cubicBezTo>
                    <a:lnTo>
                      <a:pt x="846569" y="0"/>
                    </a:lnTo>
                    <a:cubicBezTo>
                      <a:pt x="800023" y="9804"/>
                      <a:pt x="610450" y="78816"/>
                      <a:pt x="610450" y="78816"/>
                    </a:cubicBezTo>
                    <a:lnTo>
                      <a:pt x="644410" y="388518"/>
                    </a:lnTo>
                  </a:path>
                </a:pathLst>
              </a:custGeom>
              <a:solidFill>
                <a:schemeClr val="bg1">
                  <a:alpha val="12941"/>
                </a:schemeClr>
              </a:solidFill>
              <a:ln w="12700" cap="flat" cmpd="sng">
                <a:solidFill>
                  <a:srgbClr val="000000">
                    <a:alpha val="0"/>
                  </a:srgbClr>
                </a:solidFill>
                <a:round/>
              </a:ln>
            </p:spPr>
            <p:txBody>
              <a:bodyPr anchor="ctr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3"/>
              <p:cNvSpPr/>
              <p:nvPr/>
            </p:nvSpPr>
            <p:spPr bwMode="auto">
              <a:xfrm>
                <a:off x="427462" y="352"/>
                <a:ext cx="617193" cy="615771"/>
              </a:xfrm>
              <a:custGeom>
                <a:avLst/>
                <a:gdLst>
                  <a:gd name="T0" fmla="*/ 175905 w 2261019"/>
                  <a:gd name="T1" fmla="*/ 105997 h 2257031"/>
                  <a:gd name="T2" fmla="*/ 115844 w 2261019"/>
                  <a:gd name="T3" fmla="*/ 161046 h 2257031"/>
                  <a:gd name="T4" fmla="*/ 35211 w 2261019"/>
                  <a:gd name="T5" fmla="*/ 143511 h 2257031"/>
                  <a:gd name="T6" fmla="*/ 6684 w 2261019"/>
                  <a:gd name="T7" fmla="*/ 204662 h 2257031"/>
                  <a:gd name="T8" fmla="*/ 70856 w 2261019"/>
                  <a:gd name="T9" fmla="*/ 257473 h 2257031"/>
                  <a:gd name="T10" fmla="*/ 70725 w 2261019"/>
                  <a:gd name="T11" fmla="*/ 337588 h 2257031"/>
                  <a:gd name="T12" fmla="*/ 0 w 2261019"/>
                  <a:gd name="T13" fmla="*/ 384796 h 2257031"/>
                  <a:gd name="T14" fmla="*/ 21504 w 2261019"/>
                  <a:gd name="T15" fmla="*/ 449222 h 2257031"/>
                  <a:gd name="T16" fmla="*/ 107146 w 2261019"/>
                  <a:gd name="T17" fmla="*/ 437594 h 2257031"/>
                  <a:gd name="T18" fmla="*/ 162219 w 2261019"/>
                  <a:gd name="T19" fmla="*/ 497626 h 2257031"/>
                  <a:gd name="T20" fmla="*/ 144677 w 2261019"/>
                  <a:gd name="T21" fmla="*/ 578212 h 2257031"/>
                  <a:gd name="T22" fmla="*/ 205858 w 2261019"/>
                  <a:gd name="T23" fmla="*/ 606728 h 2257031"/>
                  <a:gd name="T24" fmla="*/ 258705 w 2261019"/>
                  <a:gd name="T25" fmla="*/ 542593 h 2257031"/>
                  <a:gd name="T26" fmla="*/ 340111 w 2261019"/>
                  <a:gd name="T27" fmla="*/ 546172 h 2257031"/>
                  <a:gd name="T28" fmla="*/ 384998 w 2261019"/>
                  <a:gd name="T29" fmla="*/ 615771 h 2257031"/>
                  <a:gd name="T30" fmla="*/ 450557 w 2261019"/>
                  <a:gd name="T31" fmla="*/ 591922 h 2257031"/>
                  <a:gd name="T32" fmla="*/ 440178 w 2261019"/>
                  <a:gd name="T33" fmla="*/ 509774 h 2257031"/>
                  <a:gd name="T34" fmla="*/ 441277 w 2261019"/>
                  <a:gd name="T35" fmla="*/ 507418 h 2257031"/>
                  <a:gd name="T36" fmla="*/ 498984 w 2261019"/>
                  <a:gd name="T37" fmla="*/ 451277 h 2257031"/>
                  <a:gd name="T38" fmla="*/ 579614 w 2261019"/>
                  <a:gd name="T39" fmla="*/ 468812 h 2257031"/>
                  <a:gd name="T40" fmla="*/ 608148 w 2261019"/>
                  <a:gd name="T41" fmla="*/ 407661 h 2257031"/>
                  <a:gd name="T42" fmla="*/ 542877 w 2261019"/>
                  <a:gd name="T43" fmla="*/ 357199 h 2257031"/>
                  <a:gd name="T44" fmla="*/ 543972 w 2261019"/>
                  <a:gd name="T45" fmla="*/ 354853 h 2257031"/>
                  <a:gd name="T46" fmla="*/ 546461 w 2261019"/>
                  <a:gd name="T47" fmla="*/ 275837 h 2257031"/>
                  <a:gd name="T48" fmla="*/ 617193 w 2261019"/>
                  <a:gd name="T49" fmla="*/ 228622 h 2257031"/>
                  <a:gd name="T50" fmla="*/ 592229 w 2261019"/>
                  <a:gd name="T51" fmla="*/ 165454 h 2257031"/>
                  <a:gd name="T52" fmla="*/ 510040 w 2261019"/>
                  <a:gd name="T53" fmla="*/ 175821 h 2257031"/>
                  <a:gd name="T54" fmla="*/ 454964 w 2261019"/>
                  <a:gd name="T55" fmla="*/ 115788 h 2257031"/>
                  <a:gd name="T56" fmla="*/ 470158 w 2261019"/>
                  <a:gd name="T57" fmla="*/ 34111 h 2257031"/>
                  <a:gd name="T58" fmla="*/ 408967 w 2261019"/>
                  <a:gd name="T59" fmla="*/ 5599 h 2257031"/>
                  <a:gd name="T60" fmla="*/ 358481 w 2261019"/>
                  <a:gd name="T61" fmla="*/ 70835 h 2257031"/>
                  <a:gd name="T62" fmla="*/ 275976 w 2261019"/>
                  <a:gd name="T63" fmla="*/ 69598 h 2257031"/>
                  <a:gd name="T64" fmla="*/ 231089 w 2261019"/>
                  <a:gd name="T65" fmla="*/ 0 h 2257031"/>
                  <a:gd name="T66" fmla="*/ 166635 w 2261019"/>
                  <a:gd name="T67" fmla="*/ 21503 h 2257031"/>
                  <a:gd name="T68" fmla="*/ 175905 w 2261019"/>
                  <a:gd name="T69" fmla="*/ 105997 h 225703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261019" h="2257031">
                    <a:moveTo>
                      <a:pt x="644410" y="388518"/>
                    </a:moveTo>
                    <a:cubicBezTo>
                      <a:pt x="510578" y="473036"/>
                      <a:pt x="506526" y="481660"/>
                      <a:pt x="424382" y="590295"/>
                    </a:cubicBezTo>
                    <a:lnTo>
                      <a:pt x="128993" y="526021"/>
                    </a:lnTo>
                    <a:cubicBezTo>
                      <a:pt x="108915" y="569112"/>
                      <a:pt x="24485" y="750163"/>
                      <a:pt x="24485" y="750163"/>
                    </a:cubicBezTo>
                    <a:lnTo>
                      <a:pt x="259574" y="943736"/>
                    </a:lnTo>
                    <a:cubicBezTo>
                      <a:pt x="248678" y="1012126"/>
                      <a:pt x="234924" y="1131658"/>
                      <a:pt x="259092" y="1237386"/>
                    </a:cubicBezTo>
                    <a:lnTo>
                      <a:pt x="0" y="1410423"/>
                    </a:lnTo>
                    <a:cubicBezTo>
                      <a:pt x="13779" y="1448345"/>
                      <a:pt x="78778" y="1646567"/>
                      <a:pt x="78778" y="1646567"/>
                    </a:cubicBezTo>
                    <a:lnTo>
                      <a:pt x="392518" y="1603946"/>
                    </a:lnTo>
                    <a:cubicBezTo>
                      <a:pt x="485660" y="1741843"/>
                      <a:pt x="481609" y="1750466"/>
                      <a:pt x="594270" y="1823986"/>
                    </a:cubicBezTo>
                    <a:lnTo>
                      <a:pt x="530008" y="2119363"/>
                    </a:lnTo>
                    <a:cubicBezTo>
                      <a:pt x="573125" y="2139467"/>
                      <a:pt x="754138" y="2223884"/>
                      <a:pt x="754138" y="2223884"/>
                    </a:cubicBezTo>
                    <a:lnTo>
                      <a:pt x="947737" y="1988807"/>
                    </a:lnTo>
                    <a:cubicBezTo>
                      <a:pt x="1012101" y="2008327"/>
                      <a:pt x="1135646" y="2013470"/>
                      <a:pt x="1245958" y="2001926"/>
                    </a:cubicBezTo>
                    <a:lnTo>
                      <a:pt x="1410398" y="2257031"/>
                    </a:lnTo>
                    <a:cubicBezTo>
                      <a:pt x="1452333" y="2234602"/>
                      <a:pt x="1650568" y="2169616"/>
                      <a:pt x="1650568" y="2169616"/>
                    </a:cubicBezTo>
                    <a:lnTo>
                      <a:pt x="1612544" y="1868512"/>
                    </a:lnTo>
                    <a:lnTo>
                      <a:pt x="1616570" y="1859876"/>
                    </a:lnTo>
                    <a:cubicBezTo>
                      <a:pt x="1675167" y="1824215"/>
                      <a:pt x="1766506" y="1740877"/>
                      <a:pt x="1827974" y="1654098"/>
                    </a:cubicBezTo>
                    <a:lnTo>
                      <a:pt x="2123351" y="1718373"/>
                    </a:lnTo>
                    <a:cubicBezTo>
                      <a:pt x="2143455" y="1675282"/>
                      <a:pt x="2227884" y="1494231"/>
                      <a:pt x="2227884" y="1494231"/>
                    </a:cubicBezTo>
                    <a:lnTo>
                      <a:pt x="1988769" y="1309268"/>
                    </a:lnTo>
                    <a:lnTo>
                      <a:pt x="1992782" y="1300670"/>
                    </a:lnTo>
                    <a:cubicBezTo>
                      <a:pt x="2012301" y="1236281"/>
                      <a:pt x="2017445" y="1112735"/>
                      <a:pt x="2001901" y="1011047"/>
                    </a:cubicBezTo>
                    <a:lnTo>
                      <a:pt x="2261018" y="837984"/>
                    </a:lnTo>
                    <a:cubicBezTo>
                      <a:pt x="2238603" y="796048"/>
                      <a:pt x="2169566" y="606450"/>
                      <a:pt x="2169566" y="606450"/>
                    </a:cubicBezTo>
                    <a:lnTo>
                      <a:pt x="1868474" y="644448"/>
                    </a:lnTo>
                    <a:cubicBezTo>
                      <a:pt x="1832825" y="585863"/>
                      <a:pt x="1753513" y="485889"/>
                      <a:pt x="1666709" y="424408"/>
                    </a:cubicBezTo>
                    <a:lnTo>
                      <a:pt x="1722373" y="125031"/>
                    </a:lnTo>
                    <a:cubicBezTo>
                      <a:pt x="1687867" y="108940"/>
                      <a:pt x="1498206" y="20523"/>
                      <a:pt x="1498206" y="20523"/>
                    </a:cubicBezTo>
                    <a:lnTo>
                      <a:pt x="1313256" y="259638"/>
                    </a:lnTo>
                    <a:cubicBezTo>
                      <a:pt x="1244879" y="248716"/>
                      <a:pt x="1116723" y="230949"/>
                      <a:pt x="1011008" y="255104"/>
                    </a:cubicBezTo>
                    <a:lnTo>
                      <a:pt x="846569" y="0"/>
                    </a:lnTo>
                    <a:cubicBezTo>
                      <a:pt x="800023" y="9804"/>
                      <a:pt x="610450" y="78816"/>
                      <a:pt x="610450" y="78816"/>
                    </a:cubicBezTo>
                    <a:lnTo>
                      <a:pt x="644410" y="388518"/>
                    </a:lnTo>
                  </a:path>
                </a:pathLst>
              </a:custGeom>
              <a:solidFill>
                <a:schemeClr val="bg1">
                  <a:alpha val="12941"/>
                </a:schemeClr>
              </a:solidFill>
              <a:ln w="12700" cap="flat" cmpd="sng">
                <a:solidFill>
                  <a:srgbClr val="000000">
                    <a:alpha val="0"/>
                  </a:srgbClr>
                </a:solidFill>
                <a:round/>
              </a:ln>
            </p:spPr>
            <p:txBody>
              <a:bodyPr anchor="ctr"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2" name="Freeform 8"/>
            <p:cNvSpPr>
              <a:spLocks noEditPoints="1"/>
            </p:cNvSpPr>
            <p:nvPr/>
          </p:nvSpPr>
          <p:spPr bwMode="auto">
            <a:xfrm rot="1214091">
              <a:off x="6587532" y="3998842"/>
              <a:ext cx="522288" cy="520700"/>
            </a:xfrm>
            <a:custGeom>
              <a:avLst/>
              <a:gdLst>
                <a:gd name="T0" fmla="*/ 446121 w 240"/>
                <a:gd name="T1" fmla="*/ 444765 h 240"/>
                <a:gd name="T2" fmla="*/ 76167 w 240"/>
                <a:gd name="T3" fmla="*/ 444765 h 240"/>
                <a:gd name="T4" fmla="*/ 76167 w 240"/>
                <a:gd name="T5" fmla="*/ 75935 h 240"/>
                <a:gd name="T6" fmla="*/ 446121 w 240"/>
                <a:gd name="T7" fmla="*/ 75935 h 240"/>
                <a:gd name="T8" fmla="*/ 522288 w 240"/>
                <a:gd name="T9" fmla="*/ 260350 h 240"/>
                <a:gd name="T10" fmla="*/ 326430 w 240"/>
                <a:gd name="T11" fmla="*/ 32544 h 240"/>
                <a:gd name="T12" fmla="*/ 422183 w 240"/>
                <a:gd name="T13" fmla="*/ 84614 h 240"/>
                <a:gd name="T14" fmla="*/ 496174 w 240"/>
                <a:gd name="T15" fmla="*/ 247333 h 240"/>
                <a:gd name="T16" fmla="*/ 378659 w 240"/>
                <a:gd name="T17" fmla="*/ 132345 h 240"/>
                <a:gd name="T18" fmla="*/ 496174 w 240"/>
                <a:gd name="T19" fmla="*/ 247333 h 240"/>
                <a:gd name="T20" fmla="*/ 295963 w 240"/>
                <a:gd name="T21" fmla="*/ 26035 h 240"/>
                <a:gd name="T22" fmla="*/ 272025 w 240"/>
                <a:gd name="T23" fmla="*/ 138853 h 240"/>
                <a:gd name="T24" fmla="*/ 350368 w 240"/>
                <a:gd name="T25" fmla="*/ 121497 h 240"/>
                <a:gd name="T26" fmla="*/ 356897 w 240"/>
                <a:gd name="T27" fmla="*/ 141023 h 240"/>
                <a:gd name="T28" fmla="*/ 272025 w 240"/>
                <a:gd name="T29" fmla="*/ 247333 h 240"/>
                <a:gd name="T30" fmla="*/ 250263 w 240"/>
                <a:gd name="T31" fmla="*/ 138853 h 240"/>
                <a:gd name="T32" fmla="*/ 235030 w 240"/>
                <a:gd name="T33" fmla="*/ 23865 h 240"/>
                <a:gd name="T34" fmla="*/ 171920 w 240"/>
                <a:gd name="T35" fmla="*/ 121497 h 240"/>
                <a:gd name="T36" fmla="*/ 250263 w 240"/>
                <a:gd name="T37" fmla="*/ 138853 h 240"/>
                <a:gd name="T38" fmla="*/ 404773 w 240"/>
                <a:gd name="T39" fmla="*/ 271198 h 240"/>
                <a:gd name="T40" fmla="*/ 437416 w 240"/>
                <a:gd name="T41" fmla="*/ 418730 h 240"/>
                <a:gd name="T42" fmla="*/ 496174 w 240"/>
                <a:gd name="T43" fmla="*/ 271198 h 240"/>
                <a:gd name="T44" fmla="*/ 100105 w 240"/>
                <a:gd name="T45" fmla="*/ 84614 h 240"/>
                <a:gd name="T46" fmla="*/ 193682 w 240"/>
                <a:gd name="T47" fmla="*/ 32544 h 240"/>
                <a:gd name="T48" fmla="*/ 380835 w 240"/>
                <a:gd name="T49" fmla="*/ 271198 h 240"/>
                <a:gd name="T50" fmla="*/ 272025 w 240"/>
                <a:gd name="T51" fmla="*/ 357981 h 240"/>
                <a:gd name="T52" fmla="*/ 380835 w 240"/>
                <a:gd name="T53" fmla="*/ 271198 h 240"/>
                <a:gd name="T54" fmla="*/ 250263 w 240"/>
                <a:gd name="T55" fmla="*/ 247333 h 240"/>
                <a:gd name="T56" fmla="*/ 165391 w 240"/>
                <a:gd name="T57" fmla="*/ 141023 h 240"/>
                <a:gd name="T58" fmla="*/ 250263 w 240"/>
                <a:gd name="T59" fmla="*/ 247333 h 240"/>
                <a:gd name="T60" fmla="*/ 369954 w 240"/>
                <a:gd name="T61" fmla="*/ 405712 h 240"/>
                <a:gd name="T62" fmla="*/ 422183 w 240"/>
                <a:gd name="T63" fmla="*/ 433917 h 240"/>
                <a:gd name="T64" fmla="*/ 143629 w 240"/>
                <a:gd name="T65" fmla="*/ 132345 h 240"/>
                <a:gd name="T66" fmla="*/ 23938 w 240"/>
                <a:gd name="T67" fmla="*/ 247333 h 240"/>
                <a:gd name="T68" fmla="*/ 143629 w 240"/>
                <a:gd name="T69" fmla="*/ 132345 h 240"/>
                <a:gd name="T70" fmla="*/ 350368 w 240"/>
                <a:gd name="T71" fmla="*/ 397034 h 240"/>
                <a:gd name="T72" fmla="*/ 272025 w 240"/>
                <a:gd name="T73" fmla="*/ 496835 h 240"/>
                <a:gd name="T74" fmla="*/ 350368 w 240"/>
                <a:gd name="T75" fmla="*/ 397034 h 240"/>
                <a:gd name="T76" fmla="*/ 250263 w 240"/>
                <a:gd name="T77" fmla="*/ 357981 h 240"/>
                <a:gd name="T78" fmla="*/ 141453 w 240"/>
                <a:gd name="T79" fmla="*/ 271198 h 240"/>
                <a:gd name="T80" fmla="*/ 250263 w 240"/>
                <a:gd name="T81" fmla="*/ 357981 h 240"/>
                <a:gd name="T82" fmla="*/ 250263 w 240"/>
                <a:gd name="T83" fmla="*/ 496835 h 240"/>
                <a:gd name="T84" fmla="*/ 171920 w 240"/>
                <a:gd name="T85" fmla="*/ 397034 h 240"/>
                <a:gd name="T86" fmla="*/ 250263 w 240"/>
                <a:gd name="T87" fmla="*/ 496835 h 240"/>
                <a:gd name="T88" fmla="*/ 143629 w 240"/>
                <a:gd name="T89" fmla="*/ 386186 h 240"/>
                <a:gd name="T90" fmla="*/ 23938 w 240"/>
                <a:gd name="T91" fmla="*/ 271198 h 240"/>
                <a:gd name="T92" fmla="*/ 143629 w 240"/>
                <a:gd name="T93" fmla="*/ 386186 h 240"/>
                <a:gd name="T94" fmla="*/ 193682 w 240"/>
                <a:gd name="T95" fmla="*/ 485987 h 240"/>
                <a:gd name="T96" fmla="*/ 100105 w 240"/>
                <a:gd name="T97" fmla="*/ 433917 h 24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40" h="240">
                  <a:moveTo>
                    <a:pt x="240" y="120"/>
                  </a:moveTo>
                  <a:cubicBezTo>
                    <a:pt x="240" y="153"/>
                    <a:pt x="228" y="182"/>
                    <a:pt x="205" y="205"/>
                  </a:cubicBezTo>
                  <a:cubicBezTo>
                    <a:pt x="182" y="228"/>
                    <a:pt x="153" y="240"/>
                    <a:pt x="120" y="240"/>
                  </a:cubicBezTo>
                  <a:cubicBezTo>
                    <a:pt x="86" y="240"/>
                    <a:pt x="58" y="228"/>
                    <a:pt x="35" y="205"/>
                  </a:cubicBezTo>
                  <a:cubicBezTo>
                    <a:pt x="12" y="182"/>
                    <a:pt x="0" y="153"/>
                    <a:pt x="0" y="120"/>
                  </a:cubicBezTo>
                  <a:cubicBezTo>
                    <a:pt x="0" y="86"/>
                    <a:pt x="12" y="58"/>
                    <a:pt x="35" y="35"/>
                  </a:cubicBezTo>
                  <a:cubicBezTo>
                    <a:pt x="58" y="11"/>
                    <a:pt x="86" y="0"/>
                    <a:pt x="120" y="0"/>
                  </a:cubicBezTo>
                  <a:cubicBezTo>
                    <a:pt x="153" y="0"/>
                    <a:pt x="182" y="11"/>
                    <a:pt x="205" y="35"/>
                  </a:cubicBezTo>
                  <a:cubicBezTo>
                    <a:pt x="228" y="58"/>
                    <a:pt x="240" y="86"/>
                    <a:pt x="240" y="120"/>
                  </a:cubicBezTo>
                  <a:cubicBezTo>
                    <a:pt x="240" y="120"/>
                    <a:pt x="240" y="120"/>
                    <a:pt x="240" y="120"/>
                  </a:cubicBezTo>
                  <a:close/>
                  <a:moveTo>
                    <a:pt x="194" y="39"/>
                  </a:moveTo>
                  <a:cubicBezTo>
                    <a:pt x="181" y="28"/>
                    <a:pt x="166" y="19"/>
                    <a:pt x="150" y="15"/>
                  </a:cubicBezTo>
                  <a:cubicBezTo>
                    <a:pt x="158" y="26"/>
                    <a:pt x="165" y="38"/>
                    <a:pt x="170" y="52"/>
                  </a:cubicBezTo>
                  <a:cubicBezTo>
                    <a:pt x="180" y="48"/>
                    <a:pt x="187" y="44"/>
                    <a:pt x="194" y="39"/>
                  </a:cubicBezTo>
                  <a:cubicBezTo>
                    <a:pt x="194" y="39"/>
                    <a:pt x="194" y="39"/>
                    <a:pt x="194" y="39"/>
                  </a:cubicBezTo>
                  <a:close/>
                  <a:moveTo>
                    <a:pt x="228" y="114"/>
                  </a:moveTo>
                  <a:cubicBezTo>
                    <a:pt x="228" y="89"/>
                    <a:pt x="218" y="66"/>
                    <a:pt x="201" y="46"/>
                  </a:cubicBezTo>
                  <a:cubicBezTo>
                    <a:pt x="194" y="51"/>
                    <a:pt x="185" y="56"/>
                    <a:pt x="174" y="61"/>
                  </a:cubicBezTo>
                  <a:cubicBezTo>
                    <a:pt x="182" y="82"/>
                    <a:pt x="186" y="100"/>
                    <a:pt x="186" y="114"/>
                  </a:cubicBezTo>
                  <a:cubicBezTo>
                    <a:pt x="228" y="114"/>
                    <a:pt x="228" y="114"/>
                    <a:pt x="228" y="114"/>
                  </a:cubicBezTo>
                  <a:close/>
                  <a:moveTo>
                    <a:pt x="161" y="56"/>
                  </a:moveTo>
                  <a:cubicBezTo>
                    <a:pt x="155" y="42"/>
                    <a:pt x="146" y="25"/>
                    <a:pt x="136" y="12"/>
                  </a:cubicBezTo>
                  <a:cubicBezTo>
                    <a:pt x="133" y="11"/>
                    <a:pt x="129" y="11"/>
                    <a:pt x="125" y="11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36" y="64"/>
                    <a:pt x="148" y="61"/>
                    <a:pt x="161" y="56"/>
                  </a:cubicBezTo>
                  <a:cubicBezTo>
                    <a:pt x="161" y="56"/>
                    <a:pt x="161" y="56"/>
                    <a:pt x="161" y="56"/>
                  </a:cubicBezTo>
                  <a:close/>
                  <a:moveTo>
                    <a:pt x="175" y="114"/>
                  </a:moveTo>
                  <a:cubicBezTo>
                    <a:pt x="175" y="99"/>
                    <a:pt x="171" y="82"/>
                    <a:pt x="164" y="65"/>
                  </a:cubicBezTo>
                  <a:cubicBezTo>
                    <a:pt x="150" y="71"/>
                    <a:pt x="136" y="75"/>
                    <a:pt x="125" y="75"/>
                  </a:cubicBezTo>
                  <a:cubicBezTo>
                    <a:pt x="125" y="114"/>
                    <a:pt x="125" y="114"/>
                    <a:pt x="125" y="114"/>
                  </a:cubicBezTo>
                  <a:cubicBezTo>
                    <a:pt x="175" y="114"/>
                    <a:pt x="175" y="114"/>
                    <a:pt x="175" y="114"/>
                  </a:cubicBezTo>
                  <a:close/>
                  <a:moveTo>
                    <a:pt x="115" y="64"/>
                  </a:moveTo>
                  <a:cubicBezTo>
                    <a:pt x="115" y="11"/>
                    <a:pt x="115" y="11"/>
                    <a:pt x="115" y="11"/>
                  </a:cubicBezTo>
                  <a:cubicBezTo>
                    <a:pt x="108" y="11"/>
                    <a:pt x="108" y="11"/>
                    <a:pt x="108" y="11"/>
                  </a:cubicBezTo>
                  <a:cubicBezTo>
                    <a:pt x="106" y="11"/>
                    <a:pt x="105" y="12"/>
                    <a:pt x="104" y="12"/>
                  </a:cubicBezTo>
                  <a:cubicBezTo>
                    <a:pt x="94" y="26"/>
                    <a:pt x="85" y="40"/>
                    <a:pt x="79" y="56"/>
                  </a:cubicBezTo>
                  <a:cubicBezTo>
                    <a:pt x="92" y="61"/>
                    <a:pt x="103" y="64"/>
                    <a:pt x="115" y="64"/>
                  </a:cubicBezTo>
                  <a:cubicBezTo>
                    <a:pt x="115" y="64"/>
                    <a:pt x="115" y="64"/>
                    <a:pt x="115" y="64"/>
                  </a:cubicBezTo>
                  <a:close/>
                  <a:moveTo>
                    <a:pt x="228" y="125"/>
                  </a:moveTo>
                  <a:cubicBezTo>
                    <a:pt x="186" y="125"/>
                    <a:pt x="186" y="125"/>
                    <a:pt x="186" y="125"/>
                  </a:cubicBezTo>
                  <a:cubicBezTo>
                    <a:pt x="186" y="140"/>
                    <a:pt x="182" y="159"/>
                    <a:pt x="174" y="178"/>
                  </a:cubicBezTo>
                  <a:cubicBezTo>
                    <a:pt x="184" y="182"/>
                    <a:pt x="194" y="188"/>
                    <a:pt x="201" y="193"/>
                  </a:cubicBezTo>
                  <a:cubicBezTo>
                    <a:pt x="218" y="175"/>
                    <a:pt x="228" y="150"/>
                    <a:pt x="228" y="125"/>
                  </a:cubicBezTo>
                  <a:cubicBezTo>
                    <a:pt x="228" y="125"/>
                    <a:pt x="228" y="125"/>
                    <a:pt x="228" y="125"/>
                  </a:cubicBezTo>
                  <a:close/>
                  <a:moveTo>
                    <a:pt x="89" y="15"/>
                  </a:moveTo>
                  <a:cubicBezTo>
                    <a:pt x="73" y="19"/>
                    <a:pt x="59" y="27"/>
                    <a:pt x="46" y="39"/>
                  </a:cubicBezTo>
                  <a:cubicBezTo>
                    <a:pt x="52" y="44"/>
                    <a:pt x="61" y="49"/>
                    <a:pt x="70" y="52"/>
                  </a:cubicBezTo>
                  <a:cubicBezTo>
                    <a:pt x="75" y="38"/>
                    <a:pt x="82" y="26"/>
                    <a:pt x="89" y="15"/>
                  </a:cubicBezTo>
                  <a:cubicBezTo>
                    <a:pt x="89" y="15"/>
                    <a:pt x="89" y="15"/>
                    <a:pt x="89" y="15"/>
                  </a:cubicBezTo>
                  <a:close/>
                  <a:moveTo>
                    <a:pt x="175" y="125"/>
                  </a:moveTo>
                  <a:cubicBezTo>
                    <a:pt x="125" y="125"/>
                    <a:pt x="125" y="125"/>
                    <a:pt x="125" y="125"/>
                  </a:cubicBezTo>
                  <a:cubicBezTo>
                    <a:pt x="125" y="165"/>
                    <a:pt x="125" y="165"/>
                    <a:pt x="125" y="165"/>
                  </a:cubicBezTo>
                  <a:cubicBezTo>
                    <a:pt x="136" y="165"/>
                    <a:pt x="150" y="168"/>
                    <a:pt x="164" y="175"/>
                  </a:cubicBezTo>
                  <a:cubicBezTo>
                    <a:pt x="171" y="157"/>
                    <a:pt x="175" y="140"/>
                    <a:pt x="175" y="125"/>
                  </a:cubicBezTo>
                  <a:cubicBezTo>
                    <a:pt x="175" y="125"/>
                    <a:pt x="175" y="125"/>
                    <a:pt x="175" y="125"/>
                  </a:cubicBezTo>
                  <a:close/>
                  <a:moveTo>
                    <a:pt x="115" y="114"/>
                  </a:moveTo>
                  <a:cubicBezTo>
                    <a:pt x="115" y="75"/>
                    <a:pt x="115" y="75"/>
                    <a:pt x="115" y="75"/>
                  </a:cubicBezTo>
                  <a:cubicBezTo>
                    <a:pt x="104" y="75"/>
                    <a:pt x="90" y="71"/>
                    <a:pt x="76" y="65"/>
                  </a:cubicBezTo>
                  <a:cubicBezTo>
                    <a:pt x="69" y="83"/>
                    <a:pt x="65" y="99"/>
                    <a:pt x="65" y="114"/>
                  </a:cubicBezTo>
                  <a:cubicBezTo>
                    <a:pt x="115" y="114"/>
                    <a:pt x="115" y="114"/>
                    <a:pt x="115" y="114"/>
                  </a:cubicBezTo>
                  <a:close/>
                  <a:moveTo>
                    <a:pt x="194" y="200"/>
                  </a:moveTo>
                  <a:cubicBezTo>
                    <a:pt x="187" y="195"/>
                    <a:pt x="179" y="191"/>
                    <a:pt x="170" y="187"/>
                  </a:cubicBezTo>
                  <a:cubicBezTo>
                    <a:pt x="165" y="201"/>
                    <a:pt x="158" y="213"/>
                    <a:pt x="150" y="224"/>
                  </a:cubicBezTo>
                  <a:cubicBezTo>
                    <a:pt x="167" y="220"/>
                    <a:pt x="181" y="212"/>
                    <a:pt x="194" y="200"/>
                  </a:cubicBezTo>
                  <a:cubicBezTo>
                    <a:pt x="194" y="200"/>
                    <a:pt x="194" y="200"/>
                    <a:pt x="194" y="200"/>
                  </a:cubicBezTo>
                  <a:close/>
                  <a:moveTo>
                    <a:pt x="66" y="61"/>
                  </a:moveTo>
                  <a:cubicBezTo>
                    <a:pt x="55" y="56"/>
                    <a:pt x="45" y="51"/>
                    <a:pt x="38" y="46"/>
                  </a:cubicBezTo>
                  <a:cubicBezTo>
                    <a:pt x="21" y="65"/>
                    <a:pt x="11" y="89"/>
                    <a:pt x="11" y="114"/>
                  </a:cubicBezTo>
                  <a:cubicBezTo>
                    <a:pt x="54" y="114"/>
                    <a:pt x="54" y="114"/>
                    <a:pt x="54" y="114"/>
                  </a:cubicBezTo>
                  <a:cubicBezTo>
                    <a:pt x="54" y="100"/>
                    <a:pt x="58" y="82"/>
                    <a:pt x="66" y="61"/>
                  </a:cubicBezTo>
                  <a:cubicBezTo>
                    <a:pt x="66" y="61"/>
                    <a:pt x="66" y="61"/>
                    <a:pt x="66" y="61"/>
                  </a:cubicBezTo>
                  <a:close/>
                  <a:moveTo>
                    <a:pt x="161" y="183"/>
                  </a:moveTo>
                  <a:cubicBezTo>
                    <a:pt x="148" y="179"/>
                    <a:pt x="135" y="176"/>
                    <a:pt x="125" y="176"/>
                  </a:cubicBezTo>
                  <a:cubicBezTo>
                    <a:pt x="125" y="229"/>
                    <a:pt x="125" y="229"/>
                    <a:pt x="125" y="229"/>
                  </a:cubicBezTo>
                  <a:cubicBezTo>
                    <a:pt x="129" y="229"/>
                    <a:pt x="133" y="228"/>
                    <a:pt x="136" y="228"/>
                  </a:cubicBezTo>
                  <a:cubicBezTo>
                    <a:pt x="146" y="214"/>
                    <a:pt x="154" y="200"/>
                    <a:pt x="161" y="183"/>
                  </a:cubicBezTo>
                  <a:cubicBezTo>
                    <a:pt x="161" y="183"/>
                    <a:pt x="161" y="183"/>
                    <a:pt x="161" y="183"/>
                  </a:cubicBezTo>
                  <a:close/>
                  <a:moveTo>
                    <a:pt x="115" y="165"/>
                  </a:moveTo>
                  <a:cubicBezTo>
                    <a:pt x="115" y="125"/>
                    <a:pt x="115" y="125"/>
                    <a:pt x="115" y="125"/>
                  </a:cubicBezTo>
                  <a:cubicBezTo>
                    <a:pt x="65" y="125"/>
                    <a:pt x="65" y="125"/>
                    <a:pt x="65" y="125"/>
                  </a:cubicBezTo>
                  <a:cubicBezTo>
                    <a:pt x="65" y="140"/>
                    <a:pt x="69" y="157"/>
                    <a:pt x="76" y="175"/>
                  </a:cubicBezTo>
                  <a:cubicBezTo>
                    <a:pt x="90" y="168"/>
                    <a:pt x="103" y="165"/>
                    <a:pt x="115" y="165"/>
                  </a:cubicBezTo>
                  <a:cubicBezTo>
                    <a:pt x="115" y="165"/>
                    <a:pt x="115" y="165"/>
                    <a:pt x="115" y="165"/>
                  </a:cubicBezTo>
                  <a:close/>
                  <a:moveTo>
                    <a:pt x="115" y="229"/>
                  </a:moveTo>
                  <a:cubicBezTo>
                    <a:pt x="115" y="176"/>
                    <a:pt x="115" y="176"/>
                    <a:pt x="115" y="176"/>
                  </a:cubicBezTo>
                  <a:cubicBezTo>
                    <a:pt x="103" y="176"/>
                    <a:pt x="93" y="178"/>
                    <a:pt x="79" y="183"/>
                  </a:cubicBezTo>
                  <a:cubicBezTo>
                    <a:pt x="86" y="200"/>
                    <a:pt x="93" y="214"/>
                    <a:pt x="104" y="228"/>
                  </a:cubicBezTo>
                  <a:cubicBezTo>
                    <a:pt x="107" y="228"/>
                    <a:pt x="111" y="229"/>
                    <a:pt x="115" y="229"/>
                  </a:cubicBezTo>
                  <a:cubicBezTo>
                    <a:pt x="115" y="229"/>
                    <a:pt x="115" y="229"/>
                    <a:pt x="115" y="229"/>
                  </a:cubicBezTo>
                  <a:close/>
                  <a:moveTo>
                    <a:pt x="66" y="178"/>
                  </a:moveTo>
                  <a:cubicBezTo>
                    <a:pt x="58" y="158"/>
                    <a:pt x="54" y="140"/>
                    <a:pt x="54" y="125"/>
                  </a:cubicBezTo>
                  <a:cubicBezTo>
                    <a:pt x="11" y="125"/>
                    <a:pt x="11" y="125"/>
                    <a:pt x="11" y="125"/>
                  </a:cubicBezTo>
                  <a:cubicBezTo>
                    <a:pt x="11" y="151"/>
                    <a:pt x="21" y="174"/>
                    <a:pt x="38" y="193"/>
                  </a:cubicBezTo>
                  <a:cubicBezTo>
                    <a:pt x="45" y="188"/>
                    <a:pt x="55" y="183"/>
                    <a:pt x="66" y="178"/>
                  </a:cubicBezTo>
                  <a:cubicBezTo>
                    <a:pt x="66" y="178"/>
                    <a:pt x="66" y="178"/>
                    <a:pt x="66" y="178"/>
                  </a:cubicBezTo>
                  <a:close/>
                  <a:moveTo>
                    <a:pt x="89" y="224"/>
                  </a:moveTo>
                  <a:cubicBezTo>
                    <a:pt x="82" y="213"/>
                    <a:pt x="75" y="201"/>
                    <a:pt x="70" y="187"/>
                  </a:cubicBezTo>
                  <a:cubicBezTo>
                    <a:pt x="60" y="191"/>
                    <a:pt x="53" y="195"/>
                    <a:pt x="46" y="200"/>
                  </a:cubicBezTo>
                  <a:cubicBezTo>
                    <a:pt x="59" y="213"/>
                    <a:pt x="72" y="220"/>
                    <a:pt x="89" y="224"/>
                  </a:cubicBezTo>
                  <a:close/>
                </a:path>
              </a:pathLst>
            </a:custGeom>
            <a:solidFill>
              <a:schemeClr val="bg1">
                <a:alpha val="14117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cxnSp>
          <p:nvCxnSpPr>
            <p:cNvPr id="23" name="直接连接符 22"/>
            <p:cNvCxnSpPr/>
            <p:nvPr/>
          </p:nvCxnSpPr>
          <p:spPr>
            <a:xfrm flipV="1">
              <a:off x="6376044" y="4226973"/>
              <a:ext cx="4961218" cy="8799"/>
            </a:xfrm>
            <a:prstGeom prst="line">
              <a:avLst/>
            </a:prstGeom>
            <a:ln w="95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10"/>
            <p:cNvSpPr txBox="1"/>
            <p:nvPr/>
          </p:nvSpPr>
          <p:spPr>
            <a:xfrm>
              <a:off x="6187729" y="2640054"/>
              <a:ext cx="5678478" cy="900246"/>
            </a:xfrm>
            <a:prstGeom prst="rect">
              <a:avLst/>
            </a:prstGeom>
            <a:noFill/>
          </p:spPr>
          <p:txBody>
            <a:bodyPr wrap="none" lIns="68580" tIns="34290" rIns="68580" bIns="34290">
              <a:spAutoFit/>
            </a:bodyPr>
            <a:lstStyle/>
            <a:p>
              <a:pPr algn="ctr"/>
              <a:r>
                <a:rPr lang="zh-CN" altLang="en-US" sz="5400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框架完整总结工作</a:t>
              </a:r>
              <a:endParaRPr lang="zh-CN" altLang="en-US" sz="5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正中黑简体" panose="02000000000000000000" pitchFamily="2" charset="-122"/>
                <a:ea typeface="方正正中黑简体" panose="02000000000000000000" pitchFamily="2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087217" y="3981009"/>
              <a:ext cx="5538873" cy="207749"/>
            </a:xfrm>
            <a:prstGeom prst="rect">
              <a:avLst/>
            </a:prstGeom>
          </p:spPr>
          <p:txBody>
            <a:bodyPr wrap="square" lIns="68580" tIns="34290" rIns="68580" bIns="34290">
              <a:spAutoFit/>
            </a:bodyPr>
            <a:lstStyle/>
            <a:p>
              <a:pPr algn="just"/>
              <a:r>
                <a:rPr lang="en-US" altLang="zh-CN" sz="900" dirty="0" smtClean="0">
                  <a:solidFill>
                    <a:prstClr val="white"/>
                  </a:solidFill>
                  <a:latin typeface="等线 Light" panose="020F0302020204030204"/>
                  <a:ea typeface="Source Han Sans ExtraLight" panose="020B0200000000000000" pitchFamily="34" charset="-122"/>
                </a:rPr>
                <a:t>Click add related title text, and click add related title text, click add related title text, click on add related title words.</a:t>
              </a:r>
              <a:endParaRPr lang="en-US" altLang="zh-CN" sz="900" dirty="0">
                <a:solidFill>
                  <a:prstClr val="white"/>
                </a:solidFill>
                <a:latin typeface="等线 Light" panose="020F0302020204030204"/>
                <a:ea typeface="Source Han Sans ExtraLight" panose="020B0200000000000000" pitchFamily="34" charset="-122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7168640" y="3525749"/>
              <a:ext cx="3376025" cy="377026"/>
            </a:xfrm>
            <a:prstGeom prst="rect">
              <a:avLst/>
            </a:prstGeom>
          </p:spPr>
          <p:txBody>
            <a:bodyPr wrap="square" lIns="68580" tIns="34290" rIns="68580" bIns="34290">
              <a:spAutoFit/>
            </a:bodyPr>
            <a:lstStyle/>
            <a:p>
              <a:pPr algn="just"/>
              <a:r>
                <a:rPr lang="en-US" altLang="zh-CN" sz="2000" dirty="0" smtClean="0">
                  <a:solidFill>
                    <a:prstClr val="white"/>
                  </a:solidFill>
                  <a:latin typeface="Arial" panose="020B0604020202020204" pitchFamily="34" charset="0"/>
                  <a:ea typeface="+mj-ea"/>
                </a:rPr>
                <a:t>BUSINESS POWERPOINT</a:t>
              </a:r>
              <a:endParaRPr lang="en-US" altLang="zh-CN" sz="2000" dirty="0">
                <a:solidFill>
                  <a:prstClr val="white"/>
                </a:solidFill>
                <a:latin typeface="Arial" panose="020B0604020202020204" pitchFamily="34" charset="0"/>
                <a:ea typeface="+mj-ea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6802142" y="4703216"/>
              <a:ext cx="4109022" cy="307777"/>
              <a:chOff x="4711919" y="4416522"/>
              <a:chExt cx="4109022" cy="307777"/>
            </a:xfrm>
          </p:grpSpPr>
          <p:sp>
            <p:nvSpPr>
              <p:cNvPr id="28" name="矩形 259"/>
              <p:cNvSpPr>
                <a:spLocks noChangeArrowheads="1"/>
              </p:cNvSpPr>
              <p:nvPr/>
            </p:nvSpPr>
            <p:spPr bwMode="auto">
              <a:xfrm>
                <a:off x="4711919" y="4416522"/>
                <a:ext cx="1848766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algn="ctr">
                  <a:buFont typeface="Arial" panose="020B0604020202020204" pitchFamily="34" charset="0"/>
                  <a:buNone/>
                </a:pPr>
                <a:endParaRPr lang="zh-CN" altLang="en-US" sz="1400" cap="all" dirty="0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29" name="矩形 259"/>
              <p:cNvSpPr>
                <a:spLocks noChangeArrowheads="1"/>
              </p:cNvSpPr>
              <p:nvPr/>
            </p:nvSpPr>
            <p:spPr bwMode="auto">
              <a:xfrm>
                <a:off x="6560685" y="4461789"/>
                <a:ext cx="2260256" cy="2154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algn="ctr">
                  <a:buFont typeface="Arial" panose="020B0604020202020204" pitchFamily="34" charset="0"/>
                  <a:buNone/>
                </a:pPr>
                <a:endParaRPr lang="zh-CN" altLang="en-US" sz="800" cap="all" dirty="0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2630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16.05.04"/>
  <p:tag name="AS_TITLE" val="Aspose.Slides for .NET 4.0"/>
  <p:tag name="AS_VERSION" val="16.4.0.0"/>
  <p:tag name="ISPRING_PRESENTATION_TITLE" val="工作计划"/>
</p:tagLst>
</file>

<file path=ppt/theme/theme1.xml><?xml version="1.0" encoding="utf-8"?>
<a:theme xmlns:a="http://schemas.openxmlformats.org/drawingml/2006/main" name="第一PPT，www.1ppt.com">
  <a:themeElements>
    <a:clrScheme name="自定义 12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029676"/>
      </a:accent1>
      <a:accent2>
        <a:srgbClr val="029676"/>
      </a:accent2>
      <a:accent3>
        <a:srgbClr val="029676"/>
      </a:accent3>
      <a:accent4>
        <a:srgbClr val="029676"/>
      </a:accent4>
      <a:accent5>
        <a:srgbClr val="029676"/>
      </a:accent5>
      <a:accent6>
        <a:srgbClr val="029676"/>
      </a:accent6>
      <a:hlink>
        <a:srgbClr val="029676"/>
      </a:hlink>
      <a:folHlink>
        <a:srgbClr val="029676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  <a:tileRect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  <a:tileRect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  <a:tileRect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  <a:tileRect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2977</TotalTime>
  <Words>3794</Words>
  <Application>Microsoft Office PowerPoint</Application>
  <PresentationFormat>宽屏</PresentationFormat>
  <Paragraphs>248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HelveticaNeueLT Pro 35 Th</vt:lpstr>
      <vt:lpstr>맑은 고딕</vt:lpstr>
      <vt:lpstr>Source Han Sans ExtraLight</vt:lpstr>
      <vt:lpstr>等线</vt:lpstr>
      <vt:lpstr>等线 Light</vt:lpstr>
      <vt:lpstr>冬青黑体简体中文 W3</vt:lpstr>
      <vt:lpstr>方正正中黑简体</vt:lpstr>
      <vt:lpstr>时尚中黑简体</vt:lpstr>
      <vt:lpstr>宋体</vt:lpstr>
      <vt:lpstr>微软雅黑</vt:lpstr>
      <vt:lpstr>Arial</vt:lpstr>
      <vt:lpstr>Calibri</vt:lpstr>
      <vt:lpstr>Impact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工作计划</dc:title>
  <dc:creator>第一PPT</dc:creator>
  <cp:keywords>www.1ppt.com</cp:keywords>
  <cp:lastModifiedBy>faith123</cp:lastModifiedBy>
  <cp:revision>60</cp:revision>
  <dcterms:created xsi:type="dcterms:W3CDTF">2016-06-25T18:08:53Z</dcterms:created>
  <dcterms:modified xsi:type="dcterms:W3CDTF">2019-08-06T03:18:37Z</dcterms:modified>
</cp:coreProperties>
</file>